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9" r:id="rId1"/>
    <p:sldMasterId id="2147483691" r:id="rId2"/>
  </p:sldMasterIdLst>
  <p:notesMasterIdLst>
    <p:notesMasterId r:id="rId26"/>
  </p:notesMasterIdLst>
  <p:handoutMasterIdLst>
    <p:handoutMasterId r:id="rId27"/>
  </p:handoutMasterIdLst>
  <p:sldIdLst>
    <p:sldId id="591" r:id="rId3"/>
    <p:sldId id="1022" r:id="rId4"/>
    <p:sldId id="969" r:id="rId5"/>
    <p:sldId id="990" r:id="rId6"/>
    <p:sldId id="971" r:id="rId7"/>
    <p:sldId id="992" r:id="rId8"/>
    <p:sldId id="994" r:id="rId9"/>
    <p:sldId id="995" r:id="rId10"/>
    <p:sldId id="997" r:id="rId11"/>
    <p:sldId id="954" r:id="rId12"/>
    <p:sldId id="955" r:id="rId13"/>
    <p:sldId id="998" r:id="rId14"/>
    <p:sldId id="1001" r:id="rId15"/>
    <p:sldId id="1012" r:id="rId16"/>
    <p:sldId id="1015" r:id="rId17"/>
    <p:sldId id="1019" r:id="rId18"/>
    <p:sldId id="1020" r:id="rId19"/>
    <p:sldId id="962" r:id="rId20"/>
    <p:sldId id="959" r:id="rId21"/>
    <p:sldId id="960" r:id="rId22"/>
    <p:sldId id="961" r:id="rId23"/>
    <p:sldId id="963" r:id="rId24"/>
    <p:sldId id="1018" r:id="rId25"/>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1pPr>
    <a:lvl2pPr marL="4572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2pPr>
    <a:lvl3pPr marL="9144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3pPr>
    <a:lvl4pPr marL="13716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4pPr>
    <a:lvl5pPr marL="1828800" algn="l" rtl="0" eaLnBrk="0" fontAlgn="base" hangingPunct="0">
      <a:spcBef>
        <a:spcPct val="0"/>
      </a:spcBef>
      <a:spcAft>
        <a:spcPct val="0"/>
      </a:spcAft>
      <a:defRPr sz="3200" kern="1200">
        <a:solidFill>
          <a:schemeClr val="tx1"/>
        </a:solidFill>
        <a:latin typeface="Helvetica" charset="0"/>
        <a:ea typeface="ＭＳ Ｐゴシック" charset="0"/>
        <a:cs typeface="ＭＳ Ｐゴシック" charset="0"/>
      </a:defRPr>
    </a:lvl5pPr>
    <a:lvl6pPr marL="2286000" algn="l" defTabSz="457200" rtl="0" eaLnBrk="1" latinLnBrk="0" hangingPunct="1">
      <a:defRPr sz="3200" kern="1200">
        <a:solidFill>
          <a:schemeClr val="tx1"/>
        </a:solidFill>
        <a:latin typeface="Helvetica" charset="0"/>
        <a:ea typeface="ＭＳ Ｐゴシック" charset="0"/>
        <a:cs typeface="ＭＳ Ｐゴシック" charset="0"/>
      </a:defRPr>
    </a:lvl6pPr>
    <a:lvl7pPr marL="2743200" algn="l" defTabSz="457200" rtl="0" eaLnBrk="1" latinLnBrk="0" hangingPunct="1">
      <a:defRPr sz="3200" kern="1200">
        <a:solidFill>
          <a:schemeClr val="tx1"/>
        </a:solidFill>
        <a:latin typeface="Helvetica" charset="0"/>
        <a:ea typeface="ＭＳ Ｐゴシック" charset="0"/>
        <a:cs typeface="ＭＳ Ｐゴシック" charset="0"/>
      </a:defRPr>
    </a:lvl7pPr>
    <a:lvl8pPr marL="3200400" algn="l" defTabSz="457200" rtl="0" eaLnBrk="1" latinLnBrk="0" hangingPunct="1">
      <a:defRPr sz="3200" kern="1200">
        <a:solidFill>
          <a:schemeClr val="tx1"/>
        </a:solidFill>
        <a:latin typeface="Helvetica" charset="0"/>
        <a:ea typeface="ＭＳ Ｐゴシック" charset="0"/>
        <a:cs typeface="ＭＳ Ｐゴシック" charset="0"/>
      </a:defRPr>
    </a:lvl8pPr>
    <a:lvl9pPr marL="3657600" algn="l" defTabSz="457200" rtl="0" eaLnBrk="1" latinLnBrk="0" hangingPunct="1">
      <a:defRPr sz="3200" kern="1200">
        <a:solidFill>
          <a:schemeClr val="tx1"/>
        </a:solidFill>
        <a:latin typeface="Helvetica"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800000"/>
    <a:srgbClr val="CCCCCC"/>
    <a:srgbClr val="0F0C3F"/>
    <a:srgbClr val="402000"/>
    <a:srgbClr val="CC1616"/>
    <a:srgbClr val="FFFFFF"/>
    <a:srgbClr val="F6ECE2"/>
    <a:srgbClr val="E8CFB6"/>
  </p:clrMru>
  <p:extLst>
    <p:ext uri="{E76CE94A-603C-4142-B9EB-6D1370010A27}">
      <p14:discardImageEditData xmlns:p14="http://schemas.microsoft.com/office/powerpoint/2010/main" val="1"/>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44" autoAdjust="0"/>
    <p:restoredTop sz="84801" autoAdjust="0"/>
  </p:normalViewPr>
  <p:slideViewPr>
    <p:cSldViewPr>
      <p:cViewPr varScale="1">
        <p:scale>
          <a:sx n="74" d="100"/>
          <a:sy n="74" d="100"/>
        </p:scale>
        <p:origin x="-128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9" d="100"/>
        <a:sy n="89" d="100"/>
      </p:scale>
      <p:origin x="0" y="146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12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84" charset="0"/>
                <a:ea typeface="+mn-ea"/>
                <a:cs typeface="+mn-cs"/>
              </a:defRPr>
            </a:lvl1pPr>
          </a:lstStyle>
          <a:p>
            <a:pPr>
              <a:defRPr/>
            </a:pPr>
            <a:endParaRPr lang="en-US"/>
          </a:p>
        </p:txBody>
      </p:sp>
      <p:sp>
        <p:nvSpPr>
          <p:cNvPr id="112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12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D8D18929-E590-8341-9709-0EF856727416}" type="slidenum">
              <a:rPr lang="en-US"/>
              <a:pPr>
                <a:defRPr/>
              </a:pPr>
              <a:t>‹#›</a:t>
            </a:fld>
            <a:endParaRPr lang="en-US"/>
          </a:p>
        </p:txBody>
      </p:sp>
    </p:spTree>
    <p:extLst>
      <p:ext uri="{BB962C8B-B14F-4D97-AF65-F5344CB8AC3E}">
        <p14:creationId xmlns:p14="http://schemas.microsoft.com/office/powerpoint/2010/main" val="1053965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46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84" charset="0"/>
                <a:ea typeface="+mn-ea"/>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146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6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84" charset="0"/>
                <a:ea typeface="+mn-ea"/>
                <a:cs typeface="+mn-cs"/>
              </a:defRPr>
            </a:lvl1pPr>
          </a:lstStyle>
          <a:p>
            <a:pPr>
              <a:defRPr/>
            </a:pPr>
            <a:endParaRPr lang="en-US"/>
          </a:p>
        </p:txBody>
      </p:sp>
      <p:sp>
        <p:nvSpPr>
          <p:cNvPr id="146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imes New Roman" charset="0"/>
              </a:defRPr>
            </a:lvl1pPr>
          </a:lstStyle>
          <a:p>
            <a:pPr>
              <a:defRPr/>
            </a:pPr>
            <a:fld id="{A1C0E835-FEBD-9D46-A854-8DD98B90014D}" type="slidenum">
              <a:rPr lang="en-US"/>
              <a:pPr>
                <a:defRPr/>
              </a:pPr>
              <a:t>‹#›</a:t>
            </a:fld>
            <a:endParaRPr lang="en-US"/>
          </a:p>
        </p:txBody>
      </p:sp>
    </p:spTree>
    <p:extLst>
      <p:ext uri="{BB962C8B-B14F-4D97-AF65-F5344CB8AC3E}">
        <p14:creationId xmlns:p14="http://schemas.microsoft.com/office/powerpoint/2010/main" val="29391119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ＭＳ Ｐゴシック" pitchFamily="-84" charset="-128"/>
      </a:defRPr>
    </a:lvl1pPr>
    <a:lvl2pPr marL="4572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84" charset="0"/>
        <a:ea typeface="ＭＳ Ｐゴシック" pitchFamily="-8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F304425-CEEF-044E-AD83-A31C639C381E}" type="slidenum">
              <a:rPr lang="en-US" sz="1200">
                <a:latin typeface="Times New Roman" charset="0"/>
              </a:rPr>
              <a:pPr/>
              <a:t>1</a:t>
            </a:fld>
            <a:endParaRPr lang="en-US" sz="1200">
              <a:latin typeface="Times New Roman" charset="0"/>
            </a:endParaRPr>
          </a:p>
        </p:txBody>
      </p:sp>
      <p:sp>
        <p:nvSpPr>
          <p:cNvPr id="28674" name="Rectangle 2"/>
          <p:cNvSpPr>
            <a:spLocks noGrp="1" noRot="1" noChangeAspect="1" noChangeArrowheads="1"/>
          </p:cNvSpPr>
          <p:nvPr>
            <p:ph type="sldImg"/>
          </p:nvPr>
        </p:nvSpPr>
        <p:spPr>
          <a:solidFill>
            <a:srgbClr val="FFFFFF"/>
          </a:solidFill>
          <a:ln/>
        </p:spPr>
      </p:sp>
      <p:sp>
        <p:nvSpPr>
          <p:cNvPr id="28675"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xmlns="" val="1"/>
            </a:ext>
          </a:extLst>
        </p:spPr>
        <p:txBody>
          <a:bodyPr/>
          <a:lstStyle/>
          <a:p>
            <a:endParaRPr lang="en-US">
              <a:latin typeface="Times New Roman" charset="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exercises for wrists further on in presentation are also good for elbows. </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17</a:t>
            </a:fld>
            <a:endParaRPr lang="en-US"/>
          </a:p>
        </p:txBody>
      </p:sp>
    </p:spTree>
    <p:extLst>
      <p:ext uri="{BB962C8B-B14F-4D97-AF65-F5344CB8AC3E}">
        <p14:creationId xmlns:p14="http://schemas.microsoft.com/office/powerpoint/2010/main" val="37597060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exercises should be done BEFORE</a:t>
            </a:r>
            <a:r>
              <a:rPr lang="en-US" baseline="0" dirty="0" smtClean="0"/>
              <a:t> an activity that may cause CTS or as part of a professional therapy program! They should NOT be practiced during an acute CTS episode since what the tendons need at that point often is rest.</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18</a:t>
            </a:fld>
            <a:endParaRPr lang="en-US"/>
          </a:p>
        </p:txBody>
      </p:sp>
    </p:spTree>
    <p:extLst>
      <p:ext uri="{BB962C8B-B14F-4D97-AF65-F5344CB8AC3E}">
        <p14:creationId xmlns:p14="http://schemas.microsoft.com/office/powerpoint/2010/main" val="2355956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Biggest issue</a:t>
            </a:r>
            <a:r>
              <a:rPr lang="en-US" baseline="0" dirty="0" smtClean="0"/>
              <a:t> is making stretching a regular part of your everyday routines throughout the year! But at least start 6 weeks before the fishing season.</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3</a:t>
            </a:fld>
            <a:endParaRPr lang="en-US"/>
          </a:p>
        </p:txBody>
      </p:sp>
    </p:spTree>
    <p:extLst>
      <p:ext uri="{BB962C8B-B14F-4D97-AF65-F5344CB8AC3E}">
        <p14:creationId xmlns:p14="http://schemas.microsoft.com/office/powerpoint/2010/main" val="1348862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Slide Image Placeholder 1"/>
          <p:cNvSpPr>
            <a:spLocks noGrp="1" noRot="1" noChangeAspect="1"/>
          </p:cNvSpPr>
          <p:nvPr>
            <p:ph type="sldImg"/>
          </p:nvPr>
        </p:nvSpPr>
        <p:spPr>
          <a:ln/>
        </p:spPr>
      </p:sp>
      <p:sp>
        <p:nvSpPr>
          <p:cNvPr id="21606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Times New Roman" charset="0"/>
                <a:ea typeface="ＭＳ Ｐゴシック" charset="0"/>
                <a:cs typeface="ＭＳ Ｐゴシック" charset="0"/>
              </a:rPr>
              <a:t>You can also pull with hands over knees if easier.</a:t>
            </a:r>
          </a:p>
        </p:txBody>
      </p:sp>
      <p:sp>
        <p:nvSpPr>
          <p:cNvPr id="2160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B53D77D8-B89B-1B4E-A0B9-87B9DF9C0657}" type="slidenum">
              <a:rPr lang="en-US" sz="1200">
                <a:latin typeface="Times New Roman" charset="0"/>
              </a:rPr>
              <a:pPr/>
              <a:t>5</a:t>
            </a:fld>
            <a:endParaRPr lang="en-US" sz="120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stretches can be done on most fishing</a:t>
            </a:r>
            <a:r>
              <a:rPr lang="en-US" baseline="0" dirty="0" smtClean="0"/>
              <a:t> vessels.</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6</a:t>
            </a:fld>
            <a:endParaRPr lang="en-US"/>
          </a:p>
        </p:txBody>
      </p:sp>
    </p:spTree>
    <p:extLst>
      <p:ext uri="{BB962C8B-B14F-4D97-AF65-F5344CB8AC3E}">
        <p14:creationId xmlns:p14="http://schemas.microsoft.com/office/powerpoint/2010/main" val="104659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Slide Image Placeholder 1"/>
          <p:cNvSpPr>
            <a:spLocks noGrp="1" noRot="1" noChangeAspect="1"/>
          </p:cNvSpPr>
          <p:nvPr>
            <p:ph type="sldImg"/>
          </p:nvPr>
        </p:nvSpPr>
        <p:spPr>
          <a:ln/>
        </p:spPr>
      </p:sp>
      <p:sp>
        <p:nvSpPr>
          <p:cNvPr id="21709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Times New Roman" charset="0"/>
                <a:ea typeface="ＭＳ Ｐゴシック" charset="0"/>
                <a:cs typeface="ＭＳ Ｐゴシック" charset="0"/>
              </a:rPr>
              <a:t>Grab back of thighs if easier to to bring knees to chest.</a:t>
            </a:r>
          </a:p>
        </p:txBody>
      </p:sp>
      <p:sp>
        <p:nvSpPr>
          <p:cNvPr id="2170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BC89509C-E495-8D49-B263-5A0FDE5481EF}" type="slidenum">
              <a:rPr lang="en-US" sz="1200">
                <a:latin typeface="Times New Roman" charset="0"/>
              </a:rPr>
              <a:pPr/>
              <a:t>7</a:t>
            </a:fld>
            <a:endParaRPr lang="en-US" sz="120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Slide Image Placeholder 1"/>
          <p:cNvSpPr>
            <a:spLocks noGrp="1" noRot="1" noChangeAspect="1"/>
          </p:cNvSpPr>
          <p:nvPr>
            <p:ph type="sldImg"/>
          </p:nvPr>
        </p:nvSpPr>
        <p:spPr>
          <a:ln/>
        </p:spPr>
      </p:sp>
      <p:sp>
        <p:nvSpPr>
          <p:cNvPr id="21811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atin typeface="Times New Roman" charset="0"/>
                <a:ea typeface="ＭＳ Ｐゴシック" charset="0"/>
                <a:cs typeface="ＭＳ Ｐゴシック" charset="0"/>
              </a:rPr>
              <a:t>You can add a variation to this by looking looking over your R shoulder at your R foot and alternate looking over your L shoulder at your L foot.</a:t>
            </a:r>
          </a:p>
        </p:txBody>
      </p:sp>
      <p:sp>
        <p:nvSpPr>
          <p:cNvPr id="2181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C5943991-AED5-4740-81BD-1AE6CA711A27}" type="slidenum">
              <a:rPr lang="en-US" sz="1200">
                <a:latin typeface="Times New Roman" charset="0"/>
              </a:rPr>
              <a:pPr/>
              <a:t>8</a:t>
            </a:fld>
            <a:endParaRPr lang="en-US" sz="120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9</a:t>
            </a:fld>
            <a:endParaRPr lang="en-US"/>
          </a:p>
        </p:txBody>
      </p:sp>
    </p:spTree>
    <p:extLst>
      <p:ext uri="{BB962C8B-B14F-4D97-AF65-F5344CB8AC3E}">
        <p14:creationId xmlns:p14="http://schemas.microsoft.com/office/powerpoint/2010/main" val="26270193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Resistance</a:t>
            </a:r>
            <a:r>
              <a:rPr lang="en-US" baseline="0" dirty="0" smtClean="0"/>
              <a:t> tubing</a:t>
            </a:r>
            <a:r>
              <a:rPr lang="en-US" dirty="0" smtClean="0"/>
              <a:t> can be bought</a:t>
            </a:r>
            <a:r>
              <a:rPr lang="en-US" baseline="0" dirty="0" smtClean="0"/>
              <a:t> at a pharmacy or physical therapist and used at home or boat. </a:t>
            </a:r>
          </a:p>
          <a:p>
            <a:r>
              <a:rPr lang="en-US" baseline="0" dirty="0" smtClean="0"/>
              <a:t>This motion is similar to drawing a sword from a sheath.</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14</a:t>
            </a:fld>
            <a:endParaRPr lang="en-US"/>
          </a:p>
        </p:txBody>
      </p:sp>
    </p:spTree>
    <p:extLst>
      <p:ext uri="{BB962C8B-B14F-4D97-AF65-F5344CB8AC3E}">
        <p14:creationId xmlns:p14="http://schemas.microsoft.com/office/powerpoint/2010/main" val="1312855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Keep knees/hips off floor in the lowered position.</a:t>
            </a:r>
          </a:p>
          <a:p>
            <a:r>
              <a:rPr lang="en-US" dirty="0" smtClean="0"/>
              <a:t>If you have lower back problems, keep knees on floor in both positions. </a:t>
            </a:r>
            <a:endParaRPr lang="en-US" dirty="0"/>
          </a:p>
        </p:txBody>
      </p:sp>
      <p:sp>
        <p:nvSpPr>
          <p:cNvPr id="4" name="Slide Number Placeholder 3"/>
          <p:cNvSpPr>
            <a:spLocks noGrp="1"/>
          </p:cNvSpPr>
          <p:nvPr>
            <p:ph type="sldNum" sz="quarter" idx="10"/>
          </p:nvPr>
        </p:nvSpPr>
        <p:spPr/>
        <p:txBody>
          <a:bodyPr/>
          <a:lstStyle/>
          <a:p>
            <a:pPr>
              <a:defRPr/>
            </a:pPr>
            <a:fld id="{A1C0E835-FEBD-9D46-A854-8DD98B90014D}" type="slidenum">
              <a:rPr lang="en-US" smtClean="0"/>
              <a:pPr>
                <a:defRPr/>
              </a:pPr>
              <a:t>15</a:t>
            </a:fld>
            <a:endParaRPr lang="en-US"/>
          </a:p>
        </p:txBody>
      </p:sp>
    </p:spTree>
    <p:extLst>
      <p:ext uri="{BB962C8B-B14F-4D97-AF65-F5344CB8AC3E}">
        <p14:creationId xmlns:p14="http://schemas.microsoft.com/office/powerpoint/2010/main" val="1811205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0"/>
            <a:ext cx="9147175"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5"/>
              <p:cNvSpPr>
                <a:spLocks noChangeArrowheads="1"/>
              </p:cNvSpPr>
              <p:nvPr/>
            </p:nvSpPr>
            <p:spPr bwMode="auto">
              <a:xfrm>
                <a:off x="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 name="Rectangle 6"/>
              <p:cNvSpPr>
                <a:spLocks noChangeArrowheads="1"/>
              </p:cNvSpPr>
              <p:nvPr/>
            </p:nvSpPr>
            <p:spPr bwMode="auto">
              <a:xfrm>
                <a:off x="1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7"/>
              <p:cNvSpPr>
                <a:spLocks noChangeArrowheads="1"/>
              </p:cNvSpPr>
              <p:nvPr/>
            </p:nvSpPr>
            <p:spPr bwMode="auto">
              <a:xfrm>
                <a:off x="2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2" name="Rectangle 8"/>
              <p:cNvSpPr>
                <a:spLocks noChangeArrowheads="1"/>
              </p:cNvSpPr>
              <p:nvPr/>
            </p:nvSpPr>
            <p:spPr bwMode="auto">
              <a:xfrm>
                <a:off x="3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 name="Rectangle 9"/>
              <p:cNvSpPr>
                <a:spLocks noChangeArrowheads="1"/>
              </p:cNvSpPr>
              <p:nvPr/>
            </p:nvSpPr>
            <p:spPr bwMode="auto">
              <a:xfrm>
                <a:off x="4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 name="Rectangle 10"/>
              <p:cNvSpPr>
                <a:spLocks noChangeArrowheads="1"/>
              </p:cNvSpPr>
              <p:nvPr/>
            </p:nvSpPr>
            <p:spPr bwMode="auto">
              <a:xfrm>
                <a:off x="5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5" name="Rectangle 11"/>
              <p:cNvSpPr>
                <a:spLocks noChangeArrowheads="1"/>
              </p:cNvSpPr>
              <p:nvPr/>
            </p:nvSpPr>
            <p:spPr bwMode="auto">
              <a:xfrm>
                <a:off x="6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6" name="Rectangle 12"/>
              <p:cNvSpPr>
                <a:spLocks noChangeArrowheads="1"/>
              </p:cNvSpPr>
              <p:nvPr/>
            </p:nvSpPr>
            <p:spPr bwMode="auto">
              <a:xfrm>
                <a:off x="7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7" name="Rectangle 13"/>
              <p:cNvSpPr>
                <a:spLocks noChangeArrowheads="1"/>
              </p:cNvSpPr>
              <p:nvPr/>
            </p:nvSpPr>
            <p:spPr bwMode="auto">
              <a:xfrm>
                <a:off x="8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8" name="Rectangle 14"/>
              <p:cNvSpPr>
                <a:spLocks noChangeArrowheads="1"/>
              </p:cNvSpPr>
              <p:nvPr/>
            </p:nvSpPr>
            <p:spPr bwMode="auto">
              <a:xfrm>
                <a:off x="9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9" name="Rectangle 15"/>
              <p:cNvSpPr>
                <a:spLocks noChangeArrowheads="1"/>
              </p:cNvSpPr>
              <p:nvPr/>
            </p:nvSpPr>
            <p:spPr bwMode="auto">
              <a:xfrm>
                <a:off x="10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 name="Rectangle 16"/>
              <p:cNvSpPr>
                <a:spLocks noChangeArrowheads="1"/>
              </p:cNvSpPr>
              <p:nvPr/>
            </p:nvSpPr>
            <p:spPr bwMode="auto">
              <a:xfrm>
                <a:off x="11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1" name="Rectangle 17"/>
              <p:cNvSpPr>
                <a:spLocks noChangeArrowheads="1"/>
              </p:cNvSpPr>
              <p:nvPr/>
            </p:nvSpPr>
            <p:spPr bwMode="auto">
              <a:xfrm>
                <a:off x="12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2" name="Rectangle 18"/>
              <p:cNvSpPr>
                <a:spLocks noChangeArrowheads="1"/>
              </p:cNvSpPr>
              <p:nvPr/>
            </p:nvSpPr>
            <p:spPr bwMode="auto">
              <a:xfrm>
                <a:off x="13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3" name="Rectangle 19"/>
              <p:cNvSpPr>
                <a:spLocks noChangeArrowheads="1"/>
              </p:cNvSpPr>
              <p:nvPr/>
            </p:nvSpPr>
            <p:spPr bwMode="auto">
              <a:xfrm>
                <a:off x="14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4" name="Rectangle 20"/>
              <p:cNvSpPr>
                <a:spLocks noChangeArrowheads="1"/>
              </p:cNvSpPr>
              <p:nvPr/>
            </p:nvSpPr>
            <p:spPr bwMode="auto">
              <a:xfrm>
                <a:off x="15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5" name="Rectangle 21"/>
              <p:cNvSpPr>
                <a:spLocks noChangeArrowheads="1"/>
              </p:cNvSpPr>
              <p:nvPr/>
            </p:nvSpPr>
            <p:spPr bwMode="auto">
              <a:xfrm>
                <a:off x="16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6" name="Rectangle 22"/>
              <p:cNvSpPr>
                <a:spLocks noChangeArrowheads="1"/>
              </p:cNvSpPr>
              <p:nvPr/>
            </p:nvSpPr>
            <p:spPr bwMode="auto">
              <a:xfrm>
                <a:off x="17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7" name="Rectangle 23"/>
              <p:cNvSpPr>
                <a:spLocks noChangeArrowheads="1"/>
              </p:cNvSpPr>
              <p:nvPr/>
            </p:nvSpPr>
            <p:spPr bwMode="auto">
              <a:xfrm>
                <a:off x="18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8" name="Rectangle 24"/>
              <p:cNvSpPr>
                <a:spLocks noChangeArrowheads="1"/>
              </p:cNvSpPr>
              <p:nvPr/>
            </p:nvSpPr>
            <p:spPr bwMode="auto">
              <a:xfrm>
                <a:off x="19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9" name="Rectangle 25"/>
              <p:cNvSpPr>
                <a:spLocks noChangeArrowheads="1"/>
              </p:cNvSpPr>
              <p:nvPr/>
            </p:nvSpPr>
            <p:spPr bwMode="auto">
              <a:xfrm>
                <a:off x="20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0" name="Rectangle 26"/>
              <p:cNvSpPr>
                <a:spLocks noChangeArrowheads="1"/>
              </p:cNvSpPr>
              <p:nvPr/>
            </p:nvSpPr>
            <p:spPr bwMode="auto">
              <a:xfrm>
                <a:off x="21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1" name="Rectangle 27"/>
              <p:cNvSpPr>
                <a:spLocks noChangeArrowheads="1"/>
              </p:cNvSpPr>
              <p:nvPr/>
            </p:nvSpPr>
            <p:spPr bwMode="auto">
              <a:xfrm>
                <a:off x="22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2" name="Rectangle 28"/>
              <p:cNvSpPr>
                <a:spLocks noChangeArrowheads="1"/>
              </p:cNvSpPr>
              <p:nvPr/>
            </p:nvSpPr>
            <p:spPr bwMode="auto">
              <a:xfrm>
                <a:off x="23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3" name="Rectangle 29"/>
              <p:cNvSpPr>
                <a:spLocks noChangeArrowheads="1"/>
              </p:cNvSpPr>
              <p:nvPr/>
            </p:nvSpPr>
            <p:spPr bwMode="auto">
              <a:xfrm>
                <a:off x="23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4" name="Rectangle 30"/>
              <p:cNvSpPr>
                <a:spLocks noChangeArrowheads="1"/>
              </p:cNvSpPr>
              <p:nvPr/>
            </p:nvSpPr>
            <p:spPr bwMode="auto">
              <a:xfrm>
                <a:off x="24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5" name="Rectangle 31"/>
              <p:cNvSpPr>
                <a:spLocks noChangeArrowheads="1"/>
              </p:cNvSpPr>
              <p:nvPr/>
            </p:nvSpPr>
            <p:spPr bwMode="auto">
              <a:xfrm>
                <a:off x="25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6" name="Rectangle 32"/>
              <p:cNvSpPr>
                <a:spLocks noChangeArrowheads="1"/>
              </p:cNvSpPr>
              <p:nvPr/>
            </p:nvSpPr>
            <p:spPr bwMode="auto">
              <a:xfrm>
                <a:off x="26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7" name="Rectangle 33"/>
              <p:cNvSpPr>
                <a:spLocks noChangeArrowheads="1"/>
              </p:cNvSpPr>
              <p:nvPr/>
            </p:nvSpPr>
            <p:spPr bwMode="auto">
              <a:xfrm>
                <a:off x="27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8" name="Rectangle 34"/>
              <p:cNvSpPr>
                <a:spLocks noChangeArrowheads="1"/>
              </p:cNvSpPr>
              <p:nvPr/>
            </p:nvSpPr>
            <p:spPr bwMode="auto">
              <a:xfrm>
                <a:off x="28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39" name="Rectangle 35"/>
              <p:cNvSpPr>
                <a:spLocks noChangeArrowheads="1"/>
              </p:cNvSpPr>
              <p:nvPr/>
            </p:nvSpPr>
            <p:spPr bwMode="auto">
              <a:xfrm>
                <a:off x="29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0" name="Rectangle 36"/>
              <p:cNvSpPr>
                <a:spLocks noChangeArrowheads="1"/>
              </p:cNvSpPr>
              <p:nvPr/>
            </p:nvSpPr>
            <p:spPr bwMode="auto">
              <a:xfrm>
                <a:off x="30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1" name="Rectangle 37"/>
              <p:cNvSpPr>
                <a:spLocks noChangeArrowheads="1"/>
              </p:cNvSpPr>
              <p:nvPr/>
            </p:nvSpPr>
            <p:spPr bwMode="auto">
              <a:xfrm>
                <a:off x="31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2" name="Rectangle 38"/>
              <p:cNvSpPr>
                <a:spLocks noChangeArrowheads="1"/>
              </p:cNvSpPr>
              <p:nvPr/>
            </p:nvSpPr>
            <p:spPr bwMode="auto">
              <a:xfrm>
                <a:off x="32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3" name="Rectangle 39"/>
              <p:cNvSpPr>
                <a:spLocks noChangeArrowheads="1"/>
              </p:cNvSpPr>
              <p:nvPr/>
            </p:nvSpPr>
            <p:spPr bwMode="auto">
              <a:xfrm>
                <a:off x="335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4" name="Rectangle 40"/>
              <p:cNvSpPr>
                <a:spLocks noChangeArrowheads="1"/>
              </p:cNvSpPr>
              <p:nvPr/>
            </p:nvSpPr>
            <p:spPr bwMode="auto">
              <a:xfrm>
                <a:off x="345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5" name="Rectangle 41"/>
              <p:cNvSpPr>
                <a:spLocks noChangeArrowheads="1"/>
              </p:cNvSpPr>
              <p:nvPr/>
            </p:nvSpPr>
            <p:spPr bwMode="auto">
              <a:xfrm>
                <a:off x="355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6" name="Rectangle 42"/>
              <p:cNvSpPr>
                <a:spLocks noChangeArrowheads="1"/>
              </p:cNvSpPr>
              <p:nvPr/>
            </p:nvSpPr>
            <p:spPr bwMode="auto">
              <a:xfrm>
                <a:off x="364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7" name="Rectangle 43"/>
              <p:cNvSpPr>
                <a:spLocks noChangeArrowheads="1"/>
              </p:cNvSpPr>
              <p:nvPr/>
            </p:nvSpPr>
            <p:spPr bwMode="auto">
              <a:xfrm>
                <a:off x="374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8" name="Rectangle 44"/>
              <p:cNvSpPr>
                <a:spLocks noChangeArrowheads="1"/>
              </p:cNvSpPr>
              <p:nvPr/>
            </p:nvSpPr>
            <p:spPr bwMode="auto">
              <a:xfrm>
                <a:off x="383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49" name="Rectangle 45"/>
              <p:cNvSpPr>
                <a:spLocks noChangeArrowheads="1"/>
              </p:cNvSpPr>
              <p:nvPr/>
            </p:nvSpPr>
            <p:spPr bwMode="auto">
              <a:xfrm>
                <a:off x="393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0" name="Rectangle 46"/>
              <p:cNvSpPr>
                <a:spLocks noChangeArrowheads="1"/>
              </p:cNvSpPr>
              <p:nvPr/>
            </p:nvSpPr>
            <p:spPr bwMode="auto">
              <a:xfrm>
                <a:off x="403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1" name="Rectangle 47"/>
              <p:cNvSpPr>
                <a:spLocks noChangeArrowheads="1"/>
              </p:cNvSpPr>
              <p:nvPr/>
            </p:nvSpPr>
            <p:spPr bwMode="auto">
              <a:xfrm>
                <a:off x="412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2" name="Rectangle 48"/>
              <p:cNvSpPr>
                <a:spLocks noChangeArrowheads="1"/>
              </p:cNvSpPr>
              <p:nvPr/>
            </p:nvSpPr>
            <p:spPr bwMode="auto">
              <a:xfrm>
                <a:off x="422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3" name="Rectangle 49"/>
              <p:cNvSpPr>
                <a:spLocks noChangeArrowheads="1"/>
              </p:cNvSpPr>
              <p:nvPr/>
            </p:nvSpPr>
            <p:spPr bwMode="auto">
              <a:xfrm>
                <a:off x="431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4" name="Rectangle 50"/>
              <p:cNvSpPr>
                <a:spLocks noChangeArrowheads="1"/>
              </p:cNvSpPr>
              <p:nvPr/>
            </p:nvSpPr>
            <p:spPr bwMode="auto">
              <a:xfrm>
                <a:off x="441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5" name="Rectangle 51"/>
              <p:cNvSpPr>
                <a:spLocks noChangeArrowheads="1"/>
              </p:cNvSpPr>
              <p:nvPr/>
            </p:nvSpPr>
            <p:spPr bwMode="auto">
              <a:xfrm>
                <a:off x="451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6" name="Rectangle 52"/>
              <p:cNvSpPr>
                <a:spLocks noChangeArrowheads="1"/>
              </p:cNvSpPr>
              <p:nvPr/>
            </p:nvSpPr>
            <p:spPr bwMode="auto">
              <a:xfrm>
                <a:off x="460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7" name="Rectangle 53"/>
              <p:cNvSpPr>
                <a:spLocks noChangeArrowheads="1"/>
              </p:cNvSpPr>
              <p:nvPr/>
            </p:nvSpPr>
            <p:spPr bwMode="auto">
              <a:xfrm>
                <a:off x="470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8" name="Rectangle 54"/>
              <p:cNvSpPr>
                <a:spLocks noChangeArrowheads="1"/>
              </p:cNvSpPr>
              <p:nvPr/>
            </p:nvSpPr>
            <p:spPr bwMode="auto">
              <a:xfrm>
                <a:off x="479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9" name="Rectangle 55"/>
              <p:cNvSpPr>
                <a:spLocks noChangeArrowheads="1"/>
              </p:cNvSpPr>
              <p:nvPr/>
            </p:nvSpPr>
            <p:spPr bwMode="auto">
              <a:xfrm>
                <a:off x="489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0" name="Rectangle 56"/>
              <p:cNvSpPr>
                <a:spLocks noChangeArrowheads="1"/>
              </p:cNvSpPr>
              <p:nvPr/>
            </p:nvSpPr>
            <p:spPr bwMode="auto">
              <a:xfrm>
                <a:off x="499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1" name="Rectangle 57"/>
              <p:cNvSpPr>
                <a:spLocks noChangeArrowheads="1"/>
              </p:cNvSpPr>
              <p:nvPr/>
            </p:nvSpPr>
            <p:spPr bwMode="auto">
              <a:xfrm>
                <a:off x="508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2" name="Rectangle 58"/>
              <p:cNvSpPr>
                <a:spLocks noChangeArrowheads="1"/>
              </p:cNvSpPr>
              <p:nvPr/>
            </p:nvSpPr>
            <p:spPr bwMode="auto">
              <a:xfrm>
                <a:off x="518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3" name="Rectangle 59"/>
              <p:cNvSpPr>
                <a:spLocks noChangeArrowheads="1"/>
              </p:cNvSpPr>
              <p:nvPr/>
            </p:nvSpPr>
            <p:spPr bwMode="auto">
              <a:xfrm>
                <a:off x="527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4" name="Rectangle 60"/>
              <p:cNvSpPr>
                <a:spLocks noChangeArrowheads="1"/>
              </p:cNvSpPr>
              <p:nvPr/>
            </p:nvSpPr>
            <p:spPr bwMode="auto">
              <a:xfrm>
                <a:off x="537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5" name="Rectangle 61"/>
              <p:cNvSpPr>
                <a:spLocks noChangeArrowheads="1"/>
              </p:cNvSpPr>
              <p:nvPr/>
            </p:nvSpPr>
            <p:spPr bwMode="auto">
              <a:xfrm>
                <a:off x="547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6" name="Rectangle 62"/>
              <p:cNvSpPr>
                <a:spLocks noChangeArrowheads="1"/>
              </p:cNvSpPr>
              <p:nvPr/>
            </p:nvSpPr>
            <p:spPr bwMode="auto">
              <a:xfrm>
                <a:off x="556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7" name="Rectangle 63"/>
              <p:cNvSpPr>
                <a:spLocks noChangeArrowheads="1"/>
              </p:cNvSpPr>
              <p:nvPr/>
            </p:nvSpPr>
            <p:spPr bwMode="auto">
              <a:xfrm>
                <a:off x="566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6" name="Rectangle 64"/>
            <p:cNvSpPr>
              <a:spLocks noChangeArrowheads="1"/>
            </p:cNvSpPr>
            <p:nvPr/>
          </p:nvSpPr>
          <p:spPr bwMode="auto">
            <a:xfrm>
              <a:off x="429"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Rectangle 65"/>
            <p:cNvSpPr>
              <a:spLocks noChangeArrowheads="1"/>
            </p:cNvSpPr>
            <p:nvPr/>
          </p:nvSpPr>
          <p:spPr bwMode="auto">
            <a:xfrm>
              <a:off x="0" y="0"/>
              <a:ext cx="5760" cy="321"/>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68" name="Rectangle 66"/>
          <p:cNvSpPr>
            <a:spLocks noChangeArrowheads="1"/>
          </p:cNvSpPr>
          <p:nvPr/>
        </p:nvSpPr>
        <p:spPr bwMode="auto">
          <a:xfrm>
            <a:off x="3505200" y="2590800"/>
            <a:ext cx="4892675" cy="76200"/>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1" hangingPunct="1"/>
            <a:endParaRPr kumimoji="1" lang="en-US" sz="2400"/>
          </a:p>
        </p:txBody>
      </p:sp>
      <p:sp>
        <p:nvSpPr>
          <p:cNvPr id="712771" name="Rectangle 67"/>
          <p:cNvSpPr>
            <a:spLocks noGrp="1" noChangeArrowheads="1"/>
          </p:cNvSpPr>
          <p:nvPr>
            <p:ph type="ctrTitle" sz="quarter"/>
          </p:nvPr>
        </p:nvSpPr>
        <p:spPr>
          <a:xfrm>
            <a:off x="779463" y="1447800"/>
            <a:ext cx="7678737" cy="1081088"/>
          </a:xfrm>
        </p:spPr>
        <p:txBody>
          <a:bodyPr/>
          <a:lstStyle>
            <a:lvl1pPr algn="r">
              <a:defRPr/>
            </a:lvl1pPr>
          </a:lstStyle>
          <a:p>
            <a:r>
              <a:rPr lang="en-US"/>
              <a:t>Click to edit Master title style</a:t>
            </a:r>
          </a:p>
        </p:txBody>
      </p:sp>
      <p:sp>
        <p:nvSpPr>
          <p:cNvPr id="712772"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84" charset="2"/>
              <a:buNone/>
              <a:defRPr/>
            </a:lvl1pPr>
          </a:lstStyle>
          <a:p>
            <a:r>
              <a:rPr lang="en-US"/>
              <a:t>Click to edit Master subtitle style</a:t>
            </a:r>
          </a:p>
        </p:txBody>
      </p:sp>
      <p:sp>
        <p:nvSpPr>
          <p:cNvPr id="69" name="Rectangle 69"/>
          <p:cNvSpPr>
            <a:spLocks noGrp="1" noChangeArrowheads="1"/>
          </p:cNvSpPr>
          <p:nvPr>
            <p:ph type="dt" sz="quarter" idx="10"/>
          </p:nvPr>
        </p:nvSpPr>
        <p:spPr>
          <a:xfrm>
            <a:off x="685800" y="6248400"/>
            <a:ext cx="1905000" cy="457200"/>
          </a:xfrm>
        </p:spPr>
        <p:txBody>
          <a:bodyPr/>
          <a:lstStyle>
            <a:lvl1pPr>
              <a:defRPr/>
            </a:lvl1pPr>
          </a:lstStyle>
          <a:p>
            <a:pPr>
              <a:defRPr/>
            </a:pPr>
            <a:endParaRPr lang="en-US"/>
          </a:p>
        </p:txBody>
      </p:sp>
      <p:sp>
        <p:nvSpPr>
          <p:cNvPr id="70" name="Rectangle 70"/>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1" name="Rectangle 71"/>
          <p:cNvSpPr>
            <a:spLocks noGrp="1" noChangeArrowheads="1"/>
          </p:cNvSpPr>
          <p:nvPr>
            <p:ph type="sldNum" sz="quarter" idx="12"/>
          </p:nvPr>
        </p:nvSpPr>
        <p:spPr>
          <a:xfrm>
            <a:off x="6553200" y="6248400"/>
            <a:ext cx="1905000" cy="457200"/>
          </a:xfrm>
        </p:spPr>
        <p:txBody>
          <a:bodyPr/>
          <a:lstStyle>
            <a:lvl1pPr>
              <a:defRPr smtClean="0"/>
            </a:lvl1pPr>
          </a:lstStyle>
          <a:p>
            <a:pPr>
              <a:defRPr/>
            </a:pPr>
            <a:fld id="{BC7528DA-4F98-734A-BA14-CEF37BDDACE0}" type="slidenum">
              <a:rPr lang="en-US"/>
              <a:pPr>
                <a:defRPr/>
              </a:pPr>
              <a:t>‹#›</a:t>
            </a:fld>
            <a:endParaRPr lang="en-US"/>
          </a:p>
        </p:txBody>
      </p:sp>
    </p:spTree>
    <p:extLst>
      <p:ext uri="{BB962C8B-B14F-4D97-AF65-F5344CB8AC3E}">
        <p14:creationId xmlns:p14="http://schemas.microsoft.com/office/powerpoint/2010/main" val="255833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84894756-F1ED-E141-A9C3-85AD2BCF5A6B}" type="slidenum">
              <a:rPr lang="en-US"/>
              <a:pPr>
                <a:defRPr/>
              </a:pPr>
              <a:t>‹#›</a:t>
            </a:fld>
            <a:endParaRPr lang="en-US"/>
          </a:p>
        </p:txBody>
      </p:sp>
    </p:spTree>
    <p:extLst>
      <p:ext uri="{BB962C8B-B14F-4D97-AF65-F5344CB8AC3E}">
        <p14:creationId xmlns:p14="http://schemas.microsoft.com/office/powerpoint/2010/main" val="417925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533400"/>
            <a:ext cx="2039938"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533400"/>
            <a:ext cx="5970587"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AC7BF166-2571-7E4A-81C6-D490AFEB1BB4}" type="slidenum">
              <a:rPr lang="en-US"/>
              <a:pPr>
                <a:defRPr/>
              </a:pPr>
              <a:t>‹#›</a:t>
            </a:fld>
            <a:endParaRPr lang="en-US"/>
          </a:p>
        </p:txBody>
      </p:sp>
    </p:spTree>
    <p:extLst>
      <p:ext uri="{BB962C8B-B14F-4D97-AF65-F5344CB8AC3E}">
        <p14:creationId xmlns:p14="http://schemas.microsoft.com/office/powerpoint/2010/main" val="26036986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15778"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71577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4FF265-DE9F-5A46-B058-0409097D1C82}" type="slidenum">
              <a:rPr lang="en-US"/>
              <a:pPr>
                <a:defRPr/>
              </a:pPr>
              <a:t>‹#›</a:t>
            </a:fld>
            <a:endParaRPr lang="en-US"/>
          </a:p>
        </p:txBody>
      </p:sp>
    </p:spTree>
    <p:extLst>
      <p:ext uri="{BB962C8B-B14F-4D97-AF65-F5344CB8AC3E}">
        <p14:creationId xmlns:p14="http://schemas.microsoft.com/office/powerpoint/2010/main" val="3520769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370DEC-350E-2B45-A611-9A08806A0000}" type="slidenum">
              <a:rPr lang="en-US"/>
              <a:pPr>
                <a:defRPr/>
              </a:pPr>
              <a:t>‹#›</a:t>
            </a:fld>
            <a:endParaRPr lang="en-US"/>
          </a:p>
        </p:txBody>
      </p:sp>
    </p:spTree>
    <p:extLst>
      <p:ext uri="{BB962C8B-B14F-4D97-AF65-F5344CB8AC3E}">
        <p14:creationId xmlns:p14="http://schemas.microsoft.com/office/powerpoint/2010/main" val="38187331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57E132-E85D-BA4F-B0D3-185338390BC6}" type="slidenum">
              <a:rPr lang="en-US"/>
              <a:pPr>
                <a:defRPr/>
              </a:pPr>
              <a:t>‹#›</a:t>
            </a:fld>
            <a:endParaRPr lang="en-US"/>
          </a:p>
        </p:txBody>
      </p:sp>
    </p:spTree>
    <p:extLst>
      <p:ext uri="{BB962C8B-B14F-4D97-AF65-F5344CB8AC3E}">
        <p14:creationId xmlns:p14="http://schemas.microsoft.com/office/powerpoint/2010/main" val="8894323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57E33F-7696-034F-876D-E13F57EB9D27}" type="slidenum">
              <a:rPr lang="en-US"/>
              <a:pPr>
                <a:defRPr/>
              </a:pPr>
              <a:t>‹#›</a:t>
            </a:fld>
            <a:endParaRPr lang="en-US"/>
          </a:p>
        </p:txBody>
      </p:sp>
    </p:spTree>
    <p:extLst>
      <p:ext uri="{BB962C8B-B14F-4D97-AF65-F5344CB8AC3E}">
        <p14:creationId xmlns:p14="http://schemas.microsoft.com/office/powerpoint/2010/main" val="1836767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57AD659-ACCE-4344-BB82-20EB639D8C29}" type="slidenum">
              <a:rPr lang="en-US"/>
              <a:pPr>
                <a:defRPr/>
              </a:pPr>
              <a:t>‹#›</a:t>
            </a:fld>
            <a:endParaRPr lang="en-US"/>
          </a:p>
        </p:txBody>
      </p:sp>
    </p:spTree>
    <p:extLst>
      <p:ext uri="{BB962C8B-B14F-4D97-AF65-F5344CB8AC3E}">
        <p14:creationId xmlns:p14="http://schemas.microsoft.com/office/powerpoint/2010/main" val="4993313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7037A2A-9455-FF49-8502-4A5222D63AE2}" type="slidenum">
              <a:rPr lang="en-US"/>
              <a:pPr>
                <a:defRPr/>
              </a:pPr>
              <a:t>‹#›</a:t>
            </a:fld>
            <a:endParaRPr lang="en-US"/>
          </a:p>
        </p:txBody>
      </p:sp>
    </p:spTree>
    <p:extLst>
      <p:ext uri="{BB962C8B-B14F-4D97-AF65-F5344CB8AC3E}">
        <p14:creationId xmlns:p14="http://schemas.microsoft.com/office/powerpoint/2010/main" val="4260575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B1884B9-4F29-B146-9E88-BAA1E4A97BF1}" type="slidenum">
              <a:rPr lang="en-US"/>
              <a:pPr>
                <a:defRPr/>
              </a:pPr>
              <a:t>‹#›</a:t>
            </a:fld>
            <a:endParaRPr lang="en-US"/>
          </a:p>
        </p:txBody>
      </p:sp>
    </p:spTree>
    <p:extLst>
      <p:ext uri="{BB962C8B-B14F-4D97-AF65-F5344CB8AC3E}">
        <p14:creationId xmlns:p14="http://schemas.microsoft.com/office/powerpoint/2010/main" val="28961563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6BDE82-C5E8-B449-B71B-5D54EC6051CA}" type="slidenum">
              <a:rPr lang="en-US"/>
              <a:pPr>
                <a:defRPr/>
              </a:pPr>
              <a:t>‹#›</a:t>
            </a:fld>
            <a:endParaRPr lang="en-US"/>
          </a:p>
        </p:txBody>
      </p:sp>
    </p:spTree>
    <p:extLst>
      <p:ext uri="{BB962C8B-B14F-4D97-AF65-F5344CB8AC3E}">
        <p14:creationId xmlns:p14="http://schemas.microsoft.com/office/powerpoint/2010/main" val="2112231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255D4E96-F16B-2242-9ADB-BC22EAA458FA}" type="slidenum">
              <a:rPr lang="en-US"/>
              <a:pPr>
                <a:defRPr/>
              </a:pPr>
              <a:t>‹#›</a:t>
            </a:fld>
            <a:endParaRPr lang="en-US"/>
          </a:p>
        </p:txBody>
      </p:sp>
    </p:spTree>
    <p:extLst>
      <p:ext uri="{BB962C8B-B14F-4D97-AF65-F5344CB8AC3E}">
        <p14:creationId xmlns:p14="http://schemas.microsoft.com/office/powerpoint/2010/main" val="3043724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5C4CE65-F3F6-1244-BB8A-6B3D2A0B19E3}" type="slidenum">
              <a:rPr lang="en-US"/>
              <a:pPr>
                <a:defRPr/>
              </a:pPr>
              <a:t>‹#›</a:t>
            </a:fld>
            <a:endParaRPr lang="en-US"/>
          </a:p>
        </p:txBody>
      </p:sp>
    </p:spTree>
    <p:extLst>
      <p:ext uri="{BB962C8B-B14F-4D97-AF65-F5344CB8AC3E}">
        <p14:creationId xmlns:p14="http://schemas.microsoft.com/office/powerpoint/2010/main" val="81534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23D5B5-FDAF-5749-B76E-399B166EB747}" type="slidenum">
              <a:rPr lang="en-US"/>
              <a:pPr>
                <a:defRPr/>
              </a:pPr>
              <a:t>‹#›</a:t>
            </a:fld>
            <a:endParaRPr lang="en-US"/>
          </a:p>
        </p:txBody>
      </p:sp>
    </p:spTree>
    <p:extLst>
      <p:ext uri="{BB962C8B-B14F-4D97-AF65-F5344CB8AC3E}">
        <p14:creationId xmlns:p14="http://schemas.microsoft.com/office/powerpoint/2010/main" val="17987290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EEC796-F36A-384E-9D64-14FDE5168C1E}" type="slidenum">
              <a:rPr lang="en-US"/>
              <a:pPr>
                <a:defRPr/>
              </a:pPr>
              <a:t>‹#›</a:t>
            </a:fld>
            <a:endParaRPr lang="en-US"/>
          </a:p>
        </p:txBody>
      </p:sp>
    </p:spTree>
    <p:extLst>
      <p:ext uri="{BB962C8B-B14F-4D97-AF65-F5344CB8AC3E}">
        <p14:creationId xmlns:p14="http://schemas.microsoft.com/office/powerpoint/2010/main" val="26270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7"/>
          <p:cNvSpPr>
            <a:spLocks noGrp="1" noChangeArrowheads="1"/>
          </p:cNvSpPr>
          <p:nvPr>
            <p:ph type="dt" sz="half" idx="10"/>
          </p:nvPr>
        </p:nvSpPr>
        <p:spPr>
          <a:ln/>
        </p:spPr>
        <p:txBody>
          <a:bodyPr/>
          <a:lstStyle>
            <a:lvl1pPr>
              <a:defRPr/>
            </a:lvl1pPr>
          </a:lstStyle>
          <a:p>
            <a:pPr>
              <a:defRPr/>
            </a:pPr>
            <a:endParaRPr lang="en-US"/>
          </a:p>
        </p:txBody>
      </p:sp>
      <p:sp>
        <p:nvSpPr>
          <p:cNvPr id="5" name="Rectangle 68"/>
          <p:cNvSpPr>
            <a:spLocks noGrp="1" noChangeArrowheads="1"/>
          </p:cNvSpPr>
          <p:nvPr>
            <p:ph type="ftr" sz="quarter" idx="11"/>
          </p:nvPr>
        </p:nvSpPr>
        <p:spPr>
          <a:ln/>
        </p:spPr>
        <p:txBody>
          <a:bodyPr/>
          <a:lstStyle>
            <a:lvl1pPr>
              <a:defRPr/>
            </a:lvl1pPr>
          </a:lstStyle>
          <a:p>
            <a:pPr>
              <a:defRPr/>
            </a:pPr>
            <a:endParaRPr lang="en-US"/>
          </a:p>
        </p:txBody>
      </p:sp>
      <p:sp>
        <p:nvSpPr>
          <p:cNvPr id="6" name="Rectangle 69"/>
          <p:cNvSpPr>
            <a:spLocks noGrp="1" noChangeArrowheads="1"/>
          </p:cNvSpPr>
          <p:nvPr>
            <p:ph type="sldNum" sz="quarter" idx="12"/>
          </p:nvPr>
        </p:nvSpPr>
        <p:spPr>
          <a:ln/>
        </p:spPr>
        <p:txBody>
          <a:bodyPr/>
          <a:lstStyle>
            <a:lvl1pPr>
              <a:defRPr/>
            </a:lvl1pPr>
          </a:lstStyle>
          <a:p>
            <a:pPr>
              <a:defRPr/>
            </a:pPr>
            <a:fld id="{729AE3A2-6660-8144-A809-B468CD1CDF11}" type="slidenum">
              <a:rPr lang="en-US"/>
              <a:pPr>
                <a:defRPr/>
              </a:pPr>
              <a:t>‹#›</a:t>
            </a:fld>
            <a:endParaRPr lang="en-US"/>
          </a:p>
        </p:txBody>
      </p:sp>
    </p:spTree>
    <p:extLst>
      <p:ext uri="{BB962C8B-B14F-4D97-AF65-F5344CB8AC3E}">
        <p14:creationId xmlns:p14="http://schemas.microsoft.com/office/powerpoint/2010/main" val="353624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DE3168D3-E753-3B4D-92E4-6E3E46657CBF}" type="slidenum">
              <a:rPr lang="en-US"/>
              <a:pPr>
                <a:defRPr/>
              </a:pPr>
              <a:t>‹#›</a:t>
            </a:fld>
            <a:endParaRPr lang="en-US"/>
          </a:p>
        </p:txBody>
      </p:sp>
    </p:spTree>
    <p:extLst>
      <p:ext uri="{BB962C8B-B14F-4D97-AF65-F5344CB8AC3E}">
        <p14:creationId xmlns:p14="http://schemas.microsoft.com/office/powerpoint/2010/main" val="12460771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7"/>
          <p:cNvSpPr>
            <a:spLocks noGrp="1" noChangeArrowheads="1"/>
          </p:cNvSpPr>
          <p:nvPr>
            <p:ph type="dt" sz="half" idx="10"/>
          </p:nvPr>
        </p:nvSpPr>
        <p:spPr>
          <a:ln/>
        </p:spPr>
        <p:txBody>
          <a:bodyPr/>
          <a:lstStyle>
            <a:lvl1pPr>
              <a:defRPr/>
            </a:lvl1pPr>
          </a:lstStyle>
          <a:p>
            <a:pPr>
              <a:defRPr/>
            </a:pPr>
            <a:endParaRPr lang="en-US"/>
          </a:p>
        </p:txBody>
      </p:sp>
      <p:sp>
        <p:nvSpPr>
          <p:cNvPr id="8" name="Rectangle 68"/>
          <p:cNvSpPr>
            <a:spLocks noGrp="1" noChangeArrowheads="1"/>
          </p:cNvSpPr>
          <p:nvPr>
            <p:ph type="ftr" sz="quarter" idx="11"/>
          </p:nvPr>
        </p:nvSpPr>
        <p:spPr>
          <a:ln/>
        </p:spPr>
        <p:txBody>
          <a:bodyPr/>
          <a:lstStyle>
            <a:lvl1pPr>
              <a:defRPr/>
            </a:lvl1pPr>
          </a:lstStyle>
          <a:p>
            <a:pPr>
              <a:defRPr/>
            </a:pPr>
            <a:endParaRPr lang="en-US"/>
          </a:p>
        </p:txBody>
      </p:sp>
      <p:sp>
        <p:nvSpPr>
          <p:cNvPr id="9" name="Rectangle 69"/>
          <p:cNvSpPr>
            <a:spLocks noGrp="1" noChangeArrowheads="1"/>
          </p:cNvSpPr>
          <p:nvPr>
            <p:ph type="sldNum" sz="quarter" idx="12"/>
          </p:nvPr>
        </p:nvSpPr>
        <p:spPr>
          <a:ln/>
        </p:spPr>
        <p:txBody>
          <a:bodyPr/>
          <a:lstStyle>
            <a:lvl1pPr>
              <a:defRPr/>
            </a:lvl1pPr>
          </a:lstStyle>
          <a:p>
            <a:pPr>
              <a:defRPr/>
            </a:pPr>
            <a:fld id="{F4F29207-3B7F-F84D-B581-DD8F580BDA4D}" type="slidenum">
              <a:rPr lang="en-US"/>
              <a:pPr>
                <a:defRPr/>
              </a:pPr>
              <a:t>‹#›</a:t>
            </a:fld>
            <a:endParaRPr lang="en-US"/>
          </a:p>
        </p:txBody>
      </p:sp>
    </p:spTree>
    <p:extLst>
      <p:ext uri="{BB962C8B-B14F-4D97-AF65-F5344CB8AC3E}">
        <p14:creationId xmlns:p14="http://schemas.microsoft.com/office/powerpoint/2010/main" val="3260217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7"/>
          <p:cNvSpPr>
            <a:spLocks noGrp="1" noChangeArrowheads="1"/>
          </p:cNvSpPr>
          <p:nvPr>
            <p:ph type="dt" sz="half" idx="10"/>
          </p:nvPr>
        </p:nvSpPr>
        <p:spPr>
          <a:ln/>
        </p:spPr>
        <p:txBody>
          <a:bodyPr/>
          <a:lstStyle>
            <a:lvl1pPr>
              <a:defRPr/>
            </a:lvl1pPr>
          </a:lstStyle>
          <a:p>
            <a:pPr>
              <a:defRPr/>
            </a:pPr>
            <a:endParaRPr lang="en-US"/>
          </a:p>
        </p:txBody>
      </p:sp>
      <p:sp>
        <p:nvSpPr>
          <p:cNvPr id="4" name="Rectangle 68"/>
          <p:cNvSpPr>
            <a:spLocks noGrp="1" noChangeArrowheads="1"/>
          </p:cNvSpPr>
          <p:nvPr>
            <p:ph type="ftr" sz="quarter" idx="11"/>
          </p:nvPr>
        </p:nvSpPr>
        <p:spPr>
          <a:ln/>
        </p:spPr>
        <p:txBody>
          <a:bodyPr/>
          <a:lstStyle>
            <a:lvl1pPr>
              <a:defRPr/>
            </a:lvl1pPr>
          </a:lstStyle>
          <a:p>
            <a:pPr>
              <a:defRPr/>
            </a:pPr>
            <a:endParaRPr lang="en-US"/>
          </a:p>
        </p:txBody>
      </p:sp>
      <p:sp>
        <p:nvSpPr>
          <p:cNvPr id="5" name="Rectangle 69"/>
          <p:cNvSpPr>
            <a:spLocks noGrp="1" noChangeArrowheads="1"/>
          </p:cNvSpPr>
          <p:nvPr>
            <p:ph type="sldNum" sz="quarter" idx="12"/>
          </p:nvPr>
        </p:nvSpPr>
        <p:spPr>
          <a:ln/>
        </p:spPr>
        <p:txBody>
          <a:bodyPr/>
          <a:lstStyle>
            <a:lvl1pPr>
              <a:defRPr/>
            </a:lvl1pPr>
          </a:lstStyle>
          <a:p>
            <a:pPr>
              <a:defRPr/>
            </a:pPr>
            <a:fld id="{0043F205-997E-AD47-A89E-BCEECFA291D2}" type="slidenum">
              <a:rPr lang="en-US"/>
              <a:pPr>
                <a:defRPr/>
              </a:pPr>
              <a:t>‹#›</a:t>
            </a:fld>
            <a:endParaRPr lang="en-US"/>
          </a:p>
        </p:txBody>
      </p:sp>
    </p:spTree>
    <p:extLst>
      <p:ext uri="{BB962C8B-B14F-4D97-AF65-F5344CB8AC3E}">
        <p14:creationId xmlns:p14="http://schemas.microsoft.com/office/powerpoint/2010/main" val="345327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7"/>
          <p:cNvSpPr>
            <a:spLocks noGrp="1" noChangeArrowheads="1"/>
          </p:cNvSpPr>
          <p:nvPr>
            <p:ph type="dt" sz="half" idx="10"/>
          </p:nvPr>
        </p:nvSpPr>
        <p:spPr>
          <a:ln/>
        </p:spPr>
        <p:txBody>
          <a:bodyPr/>
          <a:lstStyle>
            <a:lvl1pPr>
              <a:defRPr/>
            </a:lvl1pPr>
          </a:lstStyle>
          <a:p>
            <a:pPr>
              <a:defRPr/>
            </a:pPr>
            <a:endParaRPr lang="en-US"/>
          </a:p>
        </p:txBody>
      </p:sp>
      <p:sp>
        <p:nvSpPr>
          <p:cNvPr id="3" name="Rectangle 68"/>
          <p:cNvSpPr>
            <a:spLocks noGrp="1" noChangeArrowheads="1"/>
          </p:cNvSpPr>
          <p:nvPr>
            <p:ph type="ftr" sz="quarter" idx="11"/>
          </p:nvPr>
        </p:nvSpPr>
        <p:spPr>
          <a:ln/>
        </p:spPr>
        <p:txBody>
          <a:bodyPr/>
          <a:lstStyle>
            <a:lvl1pPr>
              <a:defRPr/>
            </a:lvl1pPr>
          </a:lstStyle>
          <a:p>
            <a:pPr>
              <a:defRPr/>
            </a:pPr>
            <a:endParaRPr lang="en-US"/>
          </a:p>
        </p:txBody>
      </p:sp>
      <p:sp>
        <p:nvSpPr>
          <p:cNvPr id="4" name="Rectangle 69"/>
          <p:cNvSpPr>
            <a:spLocks noGrp="1" noChangeArrowheads="1"/>
          </p:cNvSpPr>
          <p:nvPr>
            <p:ph type="sldNum" sz="quarter" idx="12"/>
          </p:nvPr>
        </p:nvSpPr>
        <p:spPr>
          <a:ln/>
        </p:spPr>
        <p:txBody>
          <a:bodyPr/>
          <a:lstStyle>
            <a:lvl1pPr>
              <a:defRPr/>
            </a:lvl1pPr>
          </a:lstStyle>
          <a:p>
            <a:pPr>
              <a:defRPr/>
            </a:pPr>
            <a:fld id="{94EB8304-F678-824E-987F-9049D81CC251}" type="slidenum">
              <a:rPr lang="en-US"/>
              <a:pPr>
                <a:defRPr/>
              </a:pPr>
              <a:t>‹#›</a:t>
            </a:fld>
            <a:endParaRPr lang="en-US"/>
          </a:p>
        </p:txBody>
      </p:sp>
    </p:spTree>
    <p:extLst>
      <p:ext uri="{BB962C8B-B14F-4D97-AF65-F5344CB8AC3E}">
        <p14:creationId xmlns:p14="http://schemas.microsoft.com/office/powerpoint/2010/main" val="144432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61CE3BA3-4429-AD47-B137-713532DAB22C}" type="slidenum">
              <a:rPr lang="en-US"/>
              <a:pPr>
                <a:defRPr/>
              </a:pPr>
              <a:t>‹#›</a:t>
            </a:fld>
            <a:endParaRPr lang="en-US"/>
          </a:p>
        </p:txBody>
      </p:sp>
    </p:spTree>
    <p:extLst>
      <p:ext uri="{BB962C8B-B14F-4D97-AF65-F5344CB8AC3E}">
        <p14:creationId xmlns:p14="http://schemas.microsoft.com/office/powerpoint/2010/main" val="1267667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7"/>
          <p:cNvSpPr>
            <a:spLocks noGrp="1" noChangeArrowheads="1"/>
          </p:cNvSpPr>
          <p:nvPr>
            <p:ph type="dt" sz="half" idx="10"/>
          </p:nvPr>
        </p:nvSpPr>
        <p:spPr>
          <a:ln/>
        </p:spPr>
        <p:txBody>
          <a:bodyPr/>
          <a:lstStyle>
            <a:lvl1pPr>
              <a:defRPr/>
            </a:lvl1pPr>
          </a:lstStyle>
          <a:p>
            <a:pPr>
              <a:defRPr/>
            </a:pPr>
            <a:endParaRPr lang="en-US"/>
          </a:p>
        </p:txBody>
      </p:sp>
      <p:sp>
        <p:nvSpPr>
          <p:cNvPr id="6" name="Rectangle 68"/>
          <p:cNvSpPr>
            <a:spLocks noGrp="1" noChangeArrowheads="1"/>
          </p:cNvSpPr>
          <p:nvPr>
            <p:ph type="ftr" sz="quarter" idx="11"/>
          </p:nvPr>
        </p:nvSpPr>
        <p:spPr>
          <a:ln/>
        </p:spPr>
        <p:txBody>
          <a:bodyPr/>
          <a:lstStyle>
            <a:lvl1pPr>
              <a:defRPr/>
            </a:lvl1pPr>
          </a:lstStyle>
          <a:p>
            <a:pPr>
              <a:defRPr/>
            </a:pPr>
            <a:endParaRPr lang="en-US"/>
          </a:p>
        </p:txBody>
      </p:sp>
      <p:sp>
        <p:nvSpPr>
          <p:cNvPr id="7" name="Rectangle 69"/>
          <p:cNvSpPr>
            <a:spLocks noGrp="1" noChangeArrowheads="1"/>
          </p:cNvSpPr>
          <p:nvPr>
            <p:ph type="sldNum" sz="quarter" idx="12"/>
          </p:nvPr>
        </p:nvSpPr>
        <p:spPr>
          <a:ln/>
        </p:spPr>
        <p:txBody>
          <a:bodyPr/>
          <a:lstStyle>
            <a:lvl1pPr>
              <a:defRPr/>
            </a:lvl1pPr>
          </a:lstStyle>
          <a:p>
            <a:pPr>
              <a:defRPr/>
            </a:pPr>
            <a:fld id="{D9F1289B-567E-9C4E-8EF9-CD5EFBACC54E}" type="slidenum">
              <a:rPr lang="en-US"/>
              <a:pPr>
                <a:defRPr/>
              </a:pPr>
              <a:t>‹#›</a:t>
            </a:fld>
            <a:endParaRPr lang="en-US"/>
          </a:p>
        </p:txBody>
      </p:sp>
    </p:spTree>
    <p:extLst>
      <p:ext uri="{BB962C8B-B14F-4D97-AF65-F5344CB8AC3E}">
        <p14:creationId xmlns:p14="http://schemas.microsoft.com/office/powerpoint/2010/main" val="185440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7175" cy="6867525"/>
            <a:chOff x="0" y="0"/>
            <a:chExt cx="5762" cy="4326"/>
          </a:xfrm>
        </p:grpSpPr>
        <p:sp>
          <p:nvSpPr>
            <p:cNvPr id="1032" name="Rectangle 3"/>
            <p:cNvSpPr>
              <a:spLocks noChangeArrowheads="1"/>
            </p:cNvSpPr>
            <p:nvPr/>
          </p:nvSpPr>
          <p:spPr bwMode="hidden">
            <a:xfrm>
              <a:off x="0" y="0"/>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3" name="Rectangle 4"/>
            <p:cNvSpPr>
              <a:spLocks noChangeArrowheads="1"/>
            </p:cNvSpPr>
            <p:nvPr/>
          </p:nvSpPr>
          <p:spPr bwMode="hidden">
            <a:xfrm>
              <a:off x="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4" name="Rectangle 5"/>
            <p:cNvSpPr>
              <a:spLocks noChangeArrowheads="1"/>
            </p:cNvSpPr>
            <p:nvPr/>
          </p:nvSpPr>
          <p:spPr bwMode="hidden">
            <a:xfrm>
              <a:off x="1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5" name="Rectangle 6"/>
            <p:cNvSpPr>
              <a:spLocks noChangeArrowheads="1"/>
            </p:cNvSpPr>
            <p:nvPr/>
          </p:nvSpPr>
          <p:spPr bwMode="hidden">
            <a:xfrm>
              <a:off x="2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6" name="Rectangle 7"/>
            <p:cNvSpPr>
              <a:spLocks noChangeArrowheads="1"/>
            </p:cNvSpPr>
            <p:nvPr/>
          </p:nvSpPr>
          <p:spPr bwMode="hidden">
            <a:xfrm>
              <a:off x="3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7" name="Rectangle 8"/>
            <p:cNvSpPr>
              <a:spLocks noChangeArrowheads="1"/>
            </p:cNvSpPr>
            <p:nvPr/>
          </p:nvSpPr>
          <p:spPr bwMode="hidden">
            <a:xfrm>
              <a:off x="4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8" name="Rectangle 9"/>
            <p:cNvSpPr>
              <a:spLocks noChangeArrowheads="1"/>
            </p:cNvSpPr>
            <p:nvPr/>
          </p:nvSpPr>
          <p:spPr bwMode="hidden">
            <a:xfrm>
              <a:off x="5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39" name="Rectangle 10"/>
            <p:cNvSpPr>
              <a:spLocks noChangeArrowheads="1"/>
            </p:cNvSpPr>
            <p:nvPr/>
          </p:nvSpPr>
          <p:spPr bwMode="hidden">
            <a:xfrm>
              <a:off x="6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0" name="Rectangle 11"/>
            <p:cNvSpPr>
              <a:spLocks noChangeArrowheads="1"/>
            </p:cNvSpPr>
            <p:nvPr/>
          </p:nvSpPr>
          <p:spPr bwMode="hidden">
            <a:xfrm>
              <a:off x="7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1" name="Rectangle 12"/>
            <p:cNvSpPr>
              <a:spLocks noChangeArrowheads="1"/>
            </p:cNvSpPr>
            <p:nvPr/>
          </p:nvSpPr>
          <p:spPr bwMode="hidden">
            <a:xfrm>
              <a:off x="8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2" name="Rectangle 13"/>
            <p:cNvSpPr>
              <a:spLocks noChangeArrowheads="1"/>
            </p:cNvSpPr>
            <p:nvPr/>
          </p:nvSpPr>
          <p:spPr bwMode="hidden">
            <a:xfrm>
              <a:off x="9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3" name="Rectangle 14"/>
            <p:cNvSpPr>
              <a:spLocks noChangeArrowheads="1"/>
            </p:cNvSpPr>
            <p:nvPr/>
          </p:nvSpPr>
          <p:spPr bwMode="hidden">
            <a:xfrm>
              <a:off x="10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4" name="Rectangle 15"/>
            <p:cNvSpPr>
              <a:spLocks noChangeArrowheads="1"/>
            </p:cNvSpPr>
            <p:nvPr/>
          </p:nvSpPr>
          <p:spPr bwMode="hidden">
            <a:xfrm>
              <a:off x="11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5" name="Rectangle 16"/>
            <p:cNvSpPr>
              <a:spLocks noChangeArrowheads="1"/>
            </p:cNvSpPr>
            <p:nvPr/>
          </p:nvSpPr>
          <p:spPr bwMode="hidden">
            <a:xfrm>
              <a:off x="12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6" name="Rectangle 17"/>
            <p:cNvSpPr>
              <a:spLocks noChangeArrowheads="1"/>
            </p:cNvSpPr>
            <p:nvPr/>
          </p:nvSpPr>
          <p:spPr bwMode="hidden">
            <a:xfrm>
              <a:off x="13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7" name="Rectangle 18"/>
            <p:cNvSpPr>
              <a:spLocks noChangeArrowheads="1"/>
            </p:cNvSpPr>
            <p:nvPr/>
          </p:nvSpPr>
          <p:spPr bwMode="hidden">
            <a:xfrm>
              <a:off x="144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8" name="Rectangle 19"/>
            <p:cNvSpPr>
              <a:spLocks noChangeArrowheads="1"/>
            </p:cNvSpPr>
            <p:nvPr/>
          </p:nvSpPr>
          <p:spPr bwMode="hidden">
            <a:xfrm>
              <a:off x="15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49" name="Rectangle 20"/>
            <p:cNvSpPr>
              <a:spLocks noChangeArrowheads="1"/>
            </p:cNvSpPr>
            <p:nvPr/>
          </p:nvSpPr>
          <p:spPr bwMode="hidden">
            <a:xfrm>
              <a:off x="16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0" name="Rectangle 21"/>
            <p:cNvSpPr>
              <a:spLocks noChangeArrowheads="1"/>
            </p:cNvSpPr>
            <p:nvPr/>
          </p:nvSpPr>
          <p:spPr bwMode="hidden">
            <a:xfrm>
              <a:off x="17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1" name="Rectangle 22"/>
            <p:cNvSpPr>
              <a:spLocks noChangeArrowheads="1"/>
            </p:cNvSpPr>
            <p:nvPr/>
          </p:nvSpPr>
          <p:spPr bwMode="hidden">
            <a:xfrm>
              <a:off x="18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2" name="Rectangle 23"/>
            <p:cNvSpPr>
              <a:spLocks noChangeArrowheads="1"/>
            </p:cNvSpPr>
            <p:nvPr/>
          </p:nvSpPr>
          <p:spPr bwMode="hidden">
            <a:xfrm>
              <a:off x="19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3" name="Rectangle 24"/>
            <p:cNvSpPr>
              <a:spLocks noChangeArrowheads="1"/>
            </p:cNvSpPr>
            <p:nvPr/>
          </p:nvSpPr>
          <p:spPr bwMode="hidden">
            <a:xfrm>
              <a:off x="201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4" name="Rectangle 25"/>
            <p:cNvSpPr>
              <a:spLocks noChangeArrowheads="1"/>
            </p:cNvSpPr>
            <p:nvPr/>
          </p:nvSpPr>
          <p:spPr bwMode="hidden">
            <a:xfrm>
              <a:off x="21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5" name="Rectangle 26"/>
            <p:cNvSpPr>
              <a:spLocks noChangeArrowheads="1"/>
            </p:cNvSpPr>
            <p:nvPr/>
          </p:nvSpPr>
          <p:spPr bwMode="hidden">
            <a:xfrm>
              <a:off x="22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6" name="Rectangle 27"/>
            <p:cNvSpPr>
              <a:spLocks noChangeArrowheads="1"/>
            </p:cNvSpPr>
            <p:nvPr/>
          </p:nvSpPr>
          <p:spPr bwMode="hidden">
            <a:xfrm>
              <a:off x="23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7" name="Rectangle 28"/>
            <p:cNvSpPr>
              <a:spLocks noChangeArrowheads="1"/>
            </p:cNvSpPr>
            <p:nvPr/>
          </p:nvSpPr>
          <p:spPr bwMode="hidden">
            <a:xfrm>
              <a:off x="24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8" name="Rectangle 29"/>
            <p:cNvSpPr>
              <a:spLocks noChangeArrowheads="1"/>
            </p:cNvSpPr>
            <p:nvPr/>
          </p:nvSpPr>
          <p:spPr bwMode="hidden">
            <a:xfrm>
              <a:off x="24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59" name="Rectangle 30"/>
            <p:cNvSpPr>
              <a:spLocks noChangeArrowheads="1"/>
            </p:cNvSpPr>
            <p:nvPr/>
          </p:nvSpPr>
          <p:spPr bwMode="hidden">
            <a:xfrm>
              <a:off x="25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0" name="Rectangle 31"/>
            <p:cNvSpPr>
              <a:spLocks noChangeArrowheads="1"/>
            </p:cNvSpPr>
            <p:nvPr/>
          </p:nvSpPr>
          <p:spPr bwMode="hidden">
            <a:xfrm>
              <a:off x="26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1" name="Rectangle 32"/>
            <p:cNvSpPr>
              <a:spLocks noChangeArrowheads="1"/>
            </p:cNvSpPr>
            <p:nvPr/>
          </p:nvSpPr>
          <p:spPr bwMode="hidden">
            <a:xfrm>
              <a:off x="27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2" name="Rectangle 33"/>
            <p:cNvSpPr>
              <a:spLocks noChangeArrowheads="1"/>
            </p:cNvSpPr>
            <p:nvPr/>
          </p:nvSpPr>
          <p:spPr bwMode="hidden">
            <a:xfrm>
              <a:off x="28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3" name="Rectangle 34"/>
            <p:cNvSpPr>
              <a:spLocks noChangeArrowheads="1"/>
            </p:cNvSpPr>
            <p:nvPr/>
          </p:nvSpPr>
          <p:spPr bwMode="hidden">
            <a:xfrm>
              <a:off x="29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4" name="Rectangle 35"/>
            <p:cNvSpPr>
              <a:spLocks noChangeArrowheads="1"/>
            </p:cNvSpPr>
            <p:nvPr/>
          </p:nvSpPr>
          <p:spPr bwMode="hidden">
            <a:xfrm>
              <a:off x="30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5" name="Rectangle 36"/>
            <p:cNvSpPr>
              <a:spLocks noChangeArrowheads="1"/>
            </p:cNvSpPr>
            <p:nvPr/>
          </p:nvSpPr>
          <p:spPr bwMode="hidden">
            <a:xfrm>
              <a:off x="31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6" name="Rectangle 37"/>
            <p:cNvSpPr>
              <a:spLocks noChangeArrowheads="1"/>
            </p:cNvSpPr>
            <p:nvPr/>
          </p:nvSpPr>
          <p:spPr bwMode="hidden">
            <a:xfrm>
              <a:off x="32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7" name="Rectangle 38"/>
            <p:cNvSpPr>
              <a:spLocks noChangeArrowheads="1"/>
            </p:cNvSpPr>
            <p:nvPr/>
          </p:nvSpPr>
          <p:spPr bwMode="hidden">
            <a:xfrm>
              <a:off x="336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8" name="Rectangle 39"/>
            <p:cNvSpPr>
              <a:spLocks noChangeArrowheads="1"/>
            </p:cNvSpPr>
            <p:nvPr/>
          </p:nvSpPr>
          <p:spPr bwMode="hidden">
            <a:xfrm>
              <a:off x="345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69" name="Rectangle 40"/>
            <p:cNvSpPr>
              <a:spLocks noChangeArrowheads="1"/>
            </p:cNvSpPr>
            <p:nvPr/>
          </p:nvSpPr>
          <p:spPr bwMode="hidden">
            <a:xfrm>
              <a:off x="355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0" name="Rectangle 41"/>
            <p:cNvSpPr>
              <a:spLocks noChangeArrowheads="1"/>
            </p:cNvSpPr>
            <p:nvPr/>
          </p:nvSpPr>
          <p:spPr bwMode="hidden">
            <a:xfrm>
              <a:off x="364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1" name="Rectangle 42"/>
            <p:cNvSpPr>
              <a:spLocks noChangeArrowheads="1"/>
            </p:cNvSpPr>
            <p:nvPr/>
          </p:nvSpPr>
          <p:spPr bwMode="hidden">
            <a:xfrm>
              <a:off x="374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2" name="Rectangle 43"/>
            <p:cNvSpPr>
              <a:spLocks noChangeArrowheads="1"/>
            </p:cNvSpPr>
            <p:nvPr/>
          </p:nvSpPr>
          <p:spPr bwMode="hidden">
            <a:xfrm>
              <a:off x="384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3" name="Rectangle 44"/>
            <p:cNvSpPr>
              <a:spLocks noChangeArrowheads="1"/>
            </p:cNvSpPr>
            <p:nvPr/>
          </p:nvSpPr>
          <p:spPr bwMode="hidden">
            <a:xfrm>
              <a:off x="393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4" name="Rectangle 45"/>
            <p:cNvSpPr>
              <a:spLocks noChangeArrowheads="1"/>
            </p:cNvSpPr>
            <p:nvPr/>
          </p:nvSpPr>
          <p:spPr bwMode="hidden">
            <a:xfrm>
              <a:off x="403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5" name="Rectangle 46"/>
            <p:cNvSpPr>
              <a:spLocks noChangeArrowheads="1"/>
            </p:cNvSpPr>
            <p:nvPr/>
          </p:nvSpPr>
          <p:spPr bwMode="hidden">
            <a:xfrm>
              <a:off x="412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6" name="Rectangle 47"/>
            <p:cNvSpPr>
              <a:spLocks noChangeArrowheads="1"/>
            </p:cNvSpPr>
            <p:nvPr/>
          </p:nvSpPr>
          <p:spPr bwMode="hidden">
            <a:xfrm>
              <a:off x="422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7" name="Rectangle 48"/>
            <p:cNvSpPr>
              <a:spLocks noChangeArrowheads="1"/>
            </p:cNvSpPr>
            <p:nvPr/>
          </p:nvSpPr>
          <p:spPr bwMode="hidden">
            <a:xfrm>
              <a:off x="432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8" name="Rectangle 49"/>
            <p:cNvSpPr>
              <a:spLocks noChangeArrowheads="1"/>
            </p:cNvSpPr>
            <p:nvPr/>
          </p:nvSpPr>
          <p:spPr bwMode="hidden">
            <a:xfrm>
              <a:off x="441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79" name="Rectangle 50"/>
            <p:cNvSpPr>
              <a:spLocks noChangeArrowheads="1"/>
            </p:cNvSpPr>
            <p:nvPr/>
          </p:nvSpPr>
          <p:spPr bwMode="hidden">
            <a:xfrm>
              <a:off x="451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0" name="Rectangle 51"/>
            <p:cNvSpPr>
              <a:spLocks noChangeArrowheads="1"/>
            </p:cNvSpPr>
            <p:nvPr/>
          </p:nvSpPr>
          <p:spPr bwMode="hidden">
            <a:xfrm>
              <a:off x="460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1" name="Rectangle 52"/>
            <p:cNvSpPr>
              <a:spLocks noChangeArrowheads="1"/>
            </p:cNvSpPr>
            <p:nvPr/>
          </p:nvSpPr>
          <p:spPr bwMode="hidden">
            <a:xfrm>
              <a:off x="470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2" name="Rectangle 53"/>
            <p:cNvSpPr>
              <a:spLocks noChangeArrowheads="1"/>
            </p:cNvSpPr>
            <p:nvPr/>
          </p:nvSpPr>
          <p:spPr bwMode="hidden">
            <a:xfrm>
              <a:off x="480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3" name="Rectangle 54"/>
            <p:cNvSpPr>
              <a:spLocks noChangeArrowheads="1"/>
            </p:cNvSpPr>
            <p:nvPr/>
          </p:nvSpPr>
          <p:spPr bwMode="hidden">
            <a:xfrm>
              <a:off x="489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4" name="Rectangle 55"/>
            <p:cNvSpPr>
              <a:spLocks noChangeArrowheads="1"/>
            </p:cNvSpPr>
            <p:nvPr/>
          </p:nvSpPr>
          <p:spPr bwMode="hidden">
            <a:xfrm>
              <a:off x="499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5" name="Rectangle 56"/>
            <p:cNvSpPr>
              <a:spLocks noChangeArrowheads="1"/>
            </p:cNvSpPr>
            <p:nvPr/>
          </p:nvSpPr>
          <p:spPr bwMode="hidden">
            <a:xfrm>
              <a:off x="508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6" name="Rectangle 57"/>
            <p:cNvSpPr>
              <a:spLocks noChangeArrowheads="1"/>
            </p:cNvSpPr>
            <p:nvPr/>
          </p:nvSpPr>
          <p:spPr bwMode="hidden">
            <a:xfrm>
              <a:off x="518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7" name="Rectangle 58"/>
            <p:cNvSpPr>
              <a:spLocks noChangeArrowheads="1"/>
            </p:cNvSpPr>
            <p:nvPr/>
          </p:nvSpPr>
          <p:spPr bwMode="hidden">
            <a:xfrm>
              <a:off x="5280"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8" name="Rectangle 59"/>
            <p:cNvSpPr>
              <a:spLocks noChangeArrowheads="1"/>
            </p:cNvSpPr>
            <p:nvPr/>
          </p:nvSpPr>
          <p:spPr bwMode="hidden">
            <a:xfrm>
              <a:off x="5376"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89" name="Rectangle 60"/>
            <p:cNvSpPr>
              <a:spLocks noChangeArrowheads="1"/>
            </p:cNvSpPr>
            <p:nvPr/>
          </p:nvSpPr>
          <p:spPr bwMode="hidden">
            <a:xfrm>
              <a:off x="5472"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0" name="Rectangle 61"/>
            <p:cNvSpPr>
              <a:spLocks noChangeArrowheads="1"/>
            </p:cNvSpPr>
            <p:nvPr/>
          </p:nvSpPr>
          <p:spPr bwMode="hidden">
            <a:xfrm>
              <a:off x="5568"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1" name="Rectangle 62"/>
            <p:cNvSpPr>
              <a:spLocks noChangeArrowheads="1"/>
            </p:cNvSpPr>
            <p:nvPr/>
          </p:nvSpPr>
          <p:spPr bwMode="hidden">
            <a:xfrm>
              <a:off x="5664" y="6"/>
              <a:ext cx="48"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2" name="Rectangle 63"/>
            <p:cNvSpPr>
              <a:spLocks noChangeArrowheads="1"/>
            </p:cNvSpPr>
            <p:nvPr/>
          </p:nvSpPr>
          <p:spPr bwMode="hidden">
            <a:xfrm>
              <a:off x="431" y="0"/>
              <a:ext cx="5331" cy="4320"/>
            </a:xfrm>
            <a:prstGeom prst="rect">
              <a:avLst/>
            </a:prstGeom>
            <a:solidFill>
              <a:schemeClr val="accent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93" name="Rectangle 64"/>
            <p:cNvSpPr>
              <a:spLocks noChangeArrowheads="1"/>
            </p:cNvSpPr>
            <p:nvPr/>
          </p:nvSpPr>
          <p:spPr bwMode="blackGray">
            <a:xfrm>
              <a:off x="0" y="1081"/>
              <a:ext cx="4378" cy="47"/>
            </a:xfrm>
            <a:prstGeom prst="rect">
              <a:avLst/>
            </a:prstGeom>
            <a:solidFill>
              <a:schemeClr val="hlink">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1027" name="Rectangle 65"/>
          <p:cNvSpPr>
            <a:spLocks noGrp="1" noChangeArrowheads="1"/>
          </p:cNvSpPr>
          <p:nvPr>
            <p:ph type="title"/>
          </p:nvPr>
        </p:nvSpPr>
        <p:spPr bwMode="auto">
          <a:xfrm>
            <a:off x="871538" y="533400"/>
            <a:ext cx="8162925" cy="109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66"/>
          <p:cNvSpPr>
            <a:spLocks noGrp="1" noChangeArrowheads="1"/>
          </p:cNvSpPr>
          <p:nvPr>
            <p:ph type="body" idx="1"/>
          </p:nvPr>
        </p:nvSpPr>
        <p:spPr bwMode="auto">
          <a:xfrm>
            <a:off x="912813" y="1905000"/>
            <a:ext cx="8110537"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1747" name="Rectangle 67"/>
          <p:cNvSpPr>
            <a:spLocks noGrp="1" noChangeArrowheads="1"/>
          </p:cNvSpPr>
          <p:nvPr>
            <p:ph type="dt" sz="half" idx="2"/>
          </p:nvPr>
        </p:nvSpPr>
        <p:spPr bwMode="auto">
          <a:xfrm>
            <a:off x="11525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Helvetica" pitchFamily="-84" charset="0"/>
                <a:ea typeface="+mn-ea"/>
                <a:cs typeface="+mn-cs"/>
              </a:defRPr>
            </a:lvl1pPr>
          </a:lstStyle>
          <a:p>
            <a:pPr>
              <a:defRPr/>
            </a:pPr>
            <a:endParaRPr lang="en-US"/>
          </a:p>
        </p:txBody>
      </p:sp>
      <p:sp>
        <p:nvSpPr>
          <p:cNvPr id="711748" name="Rectangle 68"/>
          <p:cNvSpPr>
            <a:spLocks noGrp="1" noChangeArrowheads="1"/>
          </p:cNvSpPr>
          <p:nvPr>
            <p:ph type="ftr" sz="quarter" idx="3"/>
          </p:nvPr>
        </p:nvSpPr>
        <p:spPr bwMode="auto">
          <a:xfrm>
            <a:off x="3590925" y="62865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Helvetica" pitchFamily="-84" charset="0"/>
                <a:ea typeface="+mn-ea"/>
                <a:cs typeface="+mn-cs"/>
              </a:defRPr>
            </a:lvl1pPr>
          </a:lstStyle>
          <a:p>
            <a:pPr>
              <a:defRPr/>
            </a:pPr>
            <a:endParaRPr lang="en-US"/>
          </a:p>
        </p:txBody>
      </p:sp>
      <p:sp>
        <p:nvSpPr>
          <p:cNvPr id="711749" name="Rectangle 69"/>
          <p:cNvSpPr>
            <a:spLocks noGrp="1" noChangeArrowheads="1"/>
          </p:cNvSpPr>
          <p:nvPr>
            <p:ph type="sldNum" sz="quarter" idx="4"/>
          </p:nvPr>
        </p:nvSpPr>
        <p:spPr bwMode="auto">
          <a:xfrm>
            <a:off x="7019925" y="62865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F898880E-7C4C-CD41-BB34-07E755416FD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86" r:id="rId1"/>
    <p:sldLayoutId id="2147484565" r:id="rId2"/>
    <p:sldLayoutId id="2147484566" r:id="rId3"/>
    <p:sldLayoutId id="2147484567" r:id="rId4"/>
    <p:sldLayoutId id="2147484568" r:id="rId5"/>
    <p:sldLayoutId id="2147484569" r:id="rId6"/>
    <p:sldLayoutId id="2147484570" r:id="rId7"/>
    <p:sldLayoutId id="2147484571" r:id="rId8"/>
    <p:sldLayoutId id="2147484572" r:id="rId9"/>
    <p:sldLayoutId id="2147484573" r:id="rId10"/>
    <p:sldLayoutId id="2147484574" r:id="rId11"/>
  </p:sldLayoutIdLst>
  <p:hf hdr="0" ftr="0" dt="0"/>
  <p:txStyles>
    <p:titleStyle>
      <a:lvl1pPr algn="l" rtl="0" eaLnBrk="0" fontAlgn="base" hangingPunct="0">
        <a:spcBef>
          <a:spcPct val="0"/>
        </a:spcBef>
        <a:spcAft>
          <a:spcPct val="0"/>
        </a:spcAft>
        <a:defRPr sz="4400">
          <a:solidFill>
            <a:schemeClr val="tx2"/>
          </a:solidFill>
          <a:latin typeface="+mj-lt"/>
          <a:ea typeface="ＭＳ Ｐゴシック" pitchFamily="-84" charset="-128"/>
          <a:cs typeface="ＭＳ Ｐゴシック" pitchFamily="-84" charset="-128"/>
        </a:defRPr>
      </a:lvl1pPr>
      <a:lvl2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2pPr>
      <a:lvl3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3pPr>
      <a:lvl4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4pPr>
      <a:lvl5pPr algn="l" rtl="0" eaLnBrk="0" fontAlgn="base" hangingPunct="0">
        <a:spcBef>
          <a:spcPct val="0"/>
        </a:spcBef>
        <a:spcAft>
          <a:spcPct val="0"/>
        </a:spcAft>
        <a:defRPr sz="4400">
          <a:solidFill>
            <a:schemeClr val="tx2"/>
          </a:solidFill>
          <a:latin typeface="Helvetica" pitchFamily="-84" charset="0"/>
          <a:ea typeface="ＭＳ Ｐゴシック" pitchFamily="-84" charset="-128"/>
          <a:cs typeface="ＭＳ Ｐゴシック" pitchFamily="-84" charset="-128"/>
        </a:defRPr>
      </a:lvl5pPr>
      <a:lvl6pPr marL="457200" algn="l" rtl="0" fontAlgn="base">
        <a:spcBef>
          <a:spcPct val="0"/>
        </a:spcBef>
        <a:spcAft>
          <a:spcPct val="0"/>
        </a:spcAft>
        <a:defRPr sz="4400">
          <a:solidFill>
            <a:schemeClr val="tx2"/>
          </a:solidFill>
          <a:latin typeface="Helvetica" pitchFamily="-84" charset="0"/>
        </a:defRPr>
      </a:lvl6pPr>
      <a:lvl7pPr marL="914400" algn="l" rtl="0" fontAlgn="base">
        <a:spcBef>
          <a:spcPct val="0"/>
        </a:spcBef>
        <a:spcAft>
          <a:spcPct val="0"/>
        </a:spcAft>
        <a:defRPr sz="4400">
          <a:solidFill>
            <a:schemeClr val="tx2"/>
          </a:solidFill>
          <a:latin typeface="Helvetica" pitchFamily="-84" charset="0"/>
        </a:defRPr>
      </a:lvl7pPr>
      <a:lvl8pPr marL="1371600" algn="l" rtl="0" fontAlgn="base">
        <a:spcBef>
          <a:spcPct val="0"/>
        </a:spcBef>
        <a:spcAft>
          <a:spcPct val="0"/>
        </a:spcAft>
        <a:defRPr sz="4400">
          <a:solidFill>
            <a:schemeClr val="tx2"/>
          </a:solidFill>
          <a:latin typeface="Helvetica" pitchFamily="-84" charset="0"/>
        </a:defRPr>
      </a:lvl8pPr>
      <a:lvl9pPr marL="1828800" algn="l" rtl="0" fontAlgn="base">
        <a:spcBef>
          <a:spcPct val="0"/>
        </a:spcBef>
        <a:spcAft>
          <a:spcPct val="0"/>
        </a:spcAft>
        <a:defRPr sz="4400">
          <a:solidFill>
            <a:schemeClr val="tx2"/>
          </a:solidFill>
          <a:latin typeface="Helvetica" pitchFamily="-84" charset="0"/>
        </a:defRPr>
      </a:lvl9pPr>
    </p:titleStyle>
    <p:bodyStyle>
      <a:lvl1pPr marL="342900" indent="-342900" algn="l" rtl="0" eaLnBrk="0" fontAlgn="base" hangingPunct="0">
        <a:spcBef>
          <a:spcPct val="20000"/>
        </a:spcBef>
        <a:spcAft>
          <a:spcPct val="0"/>
        </a:spcAft>
        <a:buClr>
          <a:schemeClr val="folHlink"/>
        </a:buClr>
        <a:buSzPct val="75000"/>
        <a:buFont typeface="Wingdings" charset="0"/>
        <a:buChar char="n"/>
        <a:defRPr sz="3200">
          <a:solidFill>
            <a:schemeClr val="tx1"/>
          </a:solidFill>
          <a:latin typeface="+mn-lt"/>
          <a:ea typeface="ＭＳ Ｐゴシック" pitchFamily="-84" charset="-128"/>
          <a:cs typeface="ＭＳ Ｐゴシック" pitchFamily="-84" charset="-128"/>
        </a:defRPr>
      </a:lvl1pPr>
      <a:lvl2pPr marL="742950" indent="-285750" algn="l" rtl="0" eaLnBrk="0" fontAlgn="base" hangingPunct="0">
        <a:spcBef>
          <a:spcPct val="20000"/>
        </a:spcBef>
        <a:spcAft>
          <a:spcPct val="0"/>
        </a:spcAft>
        <a:buClr>
          <a:schemeClr val="folHlink"/>
        </a:buClr>
        <a:buSzPct val="70000"/>
        <a:buFont typeface="Wingdings" charset="0"/>
        <a:buChar char="n"/>
        <a:defRPr sz="2800">
          <a:solidFill>
            <a:schemeClr val="tx1"/>
          </a:solidFill>
          <a:latin typeface="+mn-lt"/>
          <a:ea typeface="ＭＳ Ｐゴシック" pitchFamily="-84" charset="-128"/>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ea typeface="ＭＳ Ｐゴシック" pitchFamily="-84" charset="-128"/>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ea typeface="ＭＳ Ｐゴシック" pitchFamily="-84" charset="-128"/>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ea typeface="ＭＳ Ｐゴシック" pitchFamily="-84" charset="-128"/>
        </a:defRPr>
      </a:lvl5pPr>
      <a:lvl6pPr marL="25146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6pPr>
      <a:lvl7pPr marL="29718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7pPr>
      <a:lvl8pPr marL="34290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8pPr>
      <a:lvl9pPr marL="3886200" indent="-228600" algn="l" rtl="0" fontAlgn="base">
        <a:spcBef>
          <a:spcPct val="20000"/>
        </a:spcBef>
        <a:spcAft>
          <a:spcPct val="0"/>
        </a:spcAft>
        <a:buClr>
          <a:schemeClr val="tx1"/>
        </a:buClr>
        <a:buSzPct val="85000"/>
        <a:buChar char="•"/>
        <a:defRPr sz="2000">
          <a:solidFill>
            <a:schemeClr val="tx1"/>
          </a:solidFill>
          <a:latin typeface="+mn-lt"/>
          <a:ea typeface="ＭＳ Ｐゴシック" pitchFamily="-84"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475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ea typeface="+mn-ea"/>
                <a:cs typeface="+mn-cs"/>
              </a:defRPr>
            </a:lvl1pPr>
          </a:lstStyle>
          <a:p>
            <a:pPr>
              <a:defRPr/>
            </a:pPr>
            <a:endParaRPr lang="en-US"/>
          </a:p>
        </p:txBody>
      </p:sp>
      <p:sp>
        <p:nvSpPr>
          <p:cNvPr id="71475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ea typeface="+mn-ea"/>
                <a:cs typeface="+mn-cs"/>
              </a:defRPr>
            </a:lvl1pPr>
          </a:lstStyle>
          <a:p>
            <a:pPr>
              <a:defRPr/>
            </a:pPr>
            <a:endParaRPr lang="en-US"/>
          </a:p>
        </p:txBody>
      </p:sp>
      <p:sp>
        <p:nvSpPr>
          <p:cNvPr id="71475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ea typeface="Osaka" charset="0"/>
                <a:cs typeface="Osaka" charset="0"/>
              </a:defRPr>
            </a:lvl1pPr>
          </a:lstStyle>
          <a:p>
            <a:pPr>
              <a:defRPr/>
            </a:pPr>
            <a:fld id="{5A7F3ADE-D8F6-B644-8A61-E660857135C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575" r:id="rId1"/>
    <p:sldLayoutId id="2147484576" r:id="rId2"/>
    <p:sldLayoutId id="2147484577" r:id="rId3"/>
    <p:sldLayoutId id="2147484578" r:id="rId4"/>
    <p:sldLayoutId id="2147484579" r:id="rId5"/>
    <p:sldLayoutId id="2147484580" r:id="rId6"/>
    <p:sldLayoutId id="2147484581" r:id="rId7"/>
    <p:sldLayoutId id="2147484582" r:id="rId8"/>
    <p:sldLayoutId id="2147484583" r:id="rId9"/>
    <p:sldLayoutId id="2147484584" r:id="rId10"/>
    <p:sldLayoutId id="214748458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2pPr>
      <a:lvl3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3pPr>
      <a:lvl4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4pPr>
      <a:lvl5pPr algn="ctr" rtl="0" eaLnBrk="0" fontAlgn="base" hangingPunct="0">
        <a:spcBef>
          <a:spcPct val="0"/>
        </a:spcBef>
        <a:spcAft>
          <a:spcPct val="0"/>
        </a:spcAft>
        <a:defRPr sz="4400">
          <a:solidFill>
            <a:schemeClr val="tx2"/>
          </a:solidFill>
          <a:latin typeface="Arial" pitchFamily="-84" charset="0"/>
          <a:ea typeface="Osaka" pitchFamily="-84" charset="-128"/>
          <a:cs typeface="Osaka" pitchFamily="-84" charset="-128"/>
        </a:defRPr>
      </a:lvl5pPr>
      <a:lvl6pPr marL="4572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6pPr>
      <a:lvl7pPr marL="9144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7pPr>
      <a:lvl8pPr marL="13716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8pPr>
      <a:lvl9pPr marL="1828800" algn="ctr" rtl="0" fontAlgn="base">
        <a:spcBef>
          <a:spcPct val="0"/>
        </a:spcBef>
        <a:spcAft>
          <a:spcPct val="0"/>
        </a:spcAft>
        <a:defRPr sz="4400">
          <a:solidFill>
            <a:schemeClr val="tx2"/>
          </a:solidFill>
          <a:latin typeface="Arial" pitchFamily="-84" charset="0"/>
          <a:ea typeface="Osaka" pitchFamily="-84" charset="-128"/>
          <a:cs typeface="Osaka" pitchFamily="-8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6.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5.jpeg"/></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CCCC"/>
        </a:solidFill>
        <a:effectLst/>
      </p:bgPr>
    </p:bg>
    <p:spTree>
      <p:nvGrpSpPr>
        <p:cNvPr id="1" name=""/>
        <p:cNvGrpSpPr/>
        <p:nvPr/>
      </p:nvGrpSpPr>
      <p:grpSpPr>
        <a:xfrm>
          <a:off x="0" y="0"/>
          <a:ext cx="0" cy="0"/>
          <a:chOff x="0" y="0"/>
          <a:chExt cx="0" cy="0"/>
        </a:xfrm>
      </p:grpSpPr>
      <p:sp>
        <p:nvSpPr>
          <p:cNvPr id="2765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0D9B6F3B-4CD7-B543-9DEB-91BEEC347813}" type="slidenum">
              <a:rPr lang="en-US" sz="1400">
                <a:latin typeface="Arial" charset="0"/>
                <a:ea typeface="Osaka" charset="0"/>
                <a:cs typeface="Osaka" charset="0"/>
              </a:rPr>
              <a:pPr/>
              <a:t>1</a:t>
            </a:fld>
            <a:endParaRPr lang="en-US" sz="1400">
              <a:latin typeface="Arial" charset="0"/>
              <a:ea typeface="Osaka" charset="0"/>
              <a:cs typeface="Osaka" charset="0"/>
            </a:endParaRPr>
          </a:p>
        </p:txBody>
      </p:sp>
      <p:sp>
        <p:nvSpPr>
          <p:cNvPr id="27651" name="Text Box 3"/>
          <p:cNvSpPr txBox="1">
            <a:spLocks noChangeArrowheads="1"/>
          </p:cNvSpPr>
          <p:nvPr/>
        </p:nvSpPr>
        <p:spPr bwMode="auto">
          <a:xfrm>
            <a:off x="152400" y="457200"/>
            <a:ext cx="8839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endParaRPr lang="en-US" sz="1600" b="1" dirty="0">
              <a:ea typeface="Osaka" charset="0"/>
              <a:cs typeface="Osaka" charset="0"/>
            </a:endParaRPr>
          </a:p>
          <a:p>
            <a:pPr algn="ctr"/>
            <a:r>
              <a:rPr lang="en-US" sz="4000" b="1" u="sng" dirty="0">
                <a:ea typeface="Osaka" charset="0"/>
                <a:cs typeface="Osaka" charset="0"/>
              </a:rPr>
              <a:t>Strains, Sprains, &amp; Pains</a:t>
            </a:r>
            <a:r>
              <a:rPr lang="en-US" sz="4000" b="1" dirty="0">
                <a:ea typeface="Osaka" charset="0"/>
                <a:cs typeface="Osaka" charset="0"/>
              </a:rPr>
              <a:t>:</a:t>
            </a:r>
            <a:br>
              <a:rPr lang="en-US" sz="4000" b="1" dirty="0">
                <a:ea typeface="Osaka" charset="0"/>
                <a:cs typeface="Osaka" charset="0"/>
              </a:rPr>
            </a:br>
            <a:r>
              <a:rPr lang="en-US" sz="4000" b="1" dirty="0">
                <a:ea typeface="Osaka" charset="0"/>
                <a:cs typeface="Osaka" charset="0"/>
              </a:rPr>
              <a:t> Ergonomic Injury </a:t>
            </a:r>
            <a:r>
              <a:rPr lang="en-US" sz="3600" b="1" dirty="0">
                <a:ea typeface="Osaka" charset="0"/>
                <a:cs typeface="Osaka" charset="0"/>
              </a:rPr>
              <a:t>Prevention for Commercial Fishermen</a:t>
            </a:r>
          </a:p>
          <a:p>
            <a:pPr algn="ctr"/>
            <a:endParaRPr lang="en-US" altLang="ja-JP" sz="4000" b="1" dirty="0">
              <a:ea typeface="Osaka" charset="0"/>
              <a:cs typeface="Osaka" charset="0"/>
            </a:endParaRPr>
          </a:p>
          <a:p>
            <a:pPr algn="ctr"/>
            <a:endParaRPr lang="en-US" sz="2000" b="1" dirty="0">
              <a:ea typeface="Osaka" charset="0"/>
              <a:cs typeface="Osaka" charset="0"/>
            </a:endParaRPr>
          </a:p>
        </p:txBody>
      </p:sp>
      <p:sp>
        <p:nvSpPr>
          <p:cNvPr id="27652" name="TextBox 1"/>
          <p:cNvSpPr txBox="1">
            <a:spLocks noChangeArrowheads="1"/>
          </p:cNvSpPr>
          <p:nvPr/>
        </p:nvSpPr>
        <p:spPr bwMode="auto">
          <a:xfrm>
            <a:off x="3048000" y="5715000"/>
            <a:ext cx="4648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sz="2400" dirty="0" smtClean="0"/>
              <a:t>     </a:t>
            </a:r>
            <a:r>
              <a:rPr lang="en-US" sz="2400" dirty="0" err="1" smtClean="0"/>
              <a:t>www.amsea.org</a:t>
            </a:r>
            <a:r>
              <a:rPr lang="en-US" sz="2400" dirty="0" smtClean="0"/>
              <a:t> </a:t>
            </a:r>
            <a:endParaRPr lang="en-US" sz="2400" dirty="0"/>
          </a:p>
        </p:txBody>
      </p:sp>
      <p:sp>
        <p:nvSpPr>
          <p:cNvPr id="3" name="TextBox 2"/>
          <p:cNvSpPr txBox="1"/>
          <p:nvPr/>
        </p:nvSpPr>
        <p:spPr>
          <a:xfrm>
            <a:off x="533400" y="5181600"/>
            <a:ext cx="8382000" cy="584776"/>
          </a:xfrm>
          <a:prstGeom prst="rect">
            <a:avLst/>
          </a:prstGeom>
          <a:noFill/>
        </p:spPr>
        <p:txBody>
          <a:bodyPr wrap="square" rtlCol="0">
            <a:spAutoFit/>
          </a:bodyPr>
          <a:lstStyle/>
          <a:p>
            <a:pPr algn="ctr"/>
            <a:r>
              <a:rPr lang="en-US" dirty="0" smtClean="0"/>
              <a:t>Part C- Stretching exercises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Title 1"/>
          <p:cNvSpPr>
            <a:spLocks noGrp="1"/>
          </p:cNvSpPr>
          <p:nvPr>
            <p:ph type="title"/>
          </p:nvPr>
        </p:nvSpPr>
        <p:spPr>
          <a:xfrm>
            <a:off x="381000" y="533400"/>
            <a:ext cx="8162925" cy="1090613"/>
          </a:xfrm>
        </p:spPr>
        <p:txBody>
          <a:bodyPr/>
          <a:lstStyle/>
          <a:p>
            <a:pPr algn="ctr"/>
            <a:r>
              <a:rPr lang="en-US" b="1" dirty="0">
                <a:solidFill>
                  <a:srgbClr val="000000"/>
                </a:solidFill>
                <a:latin typeface="Helvetica" charset="0"/>
                <a:ea typeface="ＭＳ Ｐゴシック" charset="0"/>
                <a:cs typeface="ＭＳ Ｐゴシック" charset="0"/>
              </a:rPr>
              <a:t>Shoulder Stretches-</a:t>
            </a:r>
            <a:br>
              <a:rPr lang="en-US" b="1" dirty="0">
                <a:solidFill>
                  <a:srgbClr val="000000"/>
                </a:solidFill>
                <a:latin typeface="Helvetica" charset="0"/>
                <a:ea typeface="ＭＳ Ｐゴシック" charset="0"/>
                <a:cs typeface="ＭＳ Ｐゴシック" charset="0"/>
              </a:rPr>
            </a:br>
            <a:r>
              <a:rPr lang="en-US" sz="3600" b="1" dirty="0">
                <a:solidFill>
                  <a:srgbClr val="000000"/>
                </a:solidFill>
                <a:latin typeface="Helvetica" charset="0"/>
                <a:ea typeface="ＭＳ Ｐゴシック" charset="0"/>
                <a:cs typeface="ＭＳ Ｐゴシック" charset="0"/>
              </a:rPr>
              <a:t>Scapular Retraction</a:t>
            </a:r>
          </a:p>
        </p:txBody>
      </p:sp>
      <p:sp>
        <p:nvSpPr>
          <p:cNvPr id="17613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7D4427B-C4A5-0541-92DA-907130074CAD}" type="slidenum">
              <a:rPr lang="en-US" sz="1400"/>
              <a:pPr/>
              <a:t>10</a:t>
            </a:fld>
            <a:endParaRPr lang="en-US" sz="1400"/>
          </a:p>
        </p:txBody>
      </p:sp>
      <p:sp>
        <p:nvSpPr>
          <p:cNvPr id="176131" name="TextBox 3"/>
          <p:cNvSpPr txBox="1">
            <a:spLocks noChangeArrowheads="1"/>
          </p:cNvSpPr>
          <p:nvPr/>
        </p:nvSpPr>
        <p:spPr bwMode="auto">
          <a:xfrm>
            <a:off x="685800" y="1981200"/>
            <a:ext cx="47244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1200"/>
              </a:spcAft>
              <a:buFontTx/>
              <a:buAutoNum type="arabicPeriod"/>
            </a:pPr>
            <a:r>
              <a:rPr lang="en-US" sz="2800" b="1" dirty="0"/>
              <a:t>Elbows bend to 90°.</a:t>
            </a:r>
          </a:p>
          <a:p>
            <a:pPr>
              <a:spcAft>
                <a:spcPts val="1200"/>
              </a:spcAft>
              <a:buFontTx/>
              <a:buAutoNum type="arabicPeriod"/>
            </a:pPr>
            <a:r>
              <a:rPr lang="en-US" sz="2800" b="1" dirty="0"/>
              <a:t>Pinch shoulder blades </a:t>
            </a:r>
          </a:p>
          <a:p>
            <a:pPr>
              <a:spcAft>
                <a:spcPts val="1200"/>
              </a:spcAft>
            </a:pPr>
            <a:r>
              <a:rPr lang="en-US" sz="2800" b="1" dirty="0"/>
              <a:t>    together.</a:t>
            </a:r>
          </a:p>
          <a:p>
            <a:pPr>
              <a:spcAft>
                <a:spcPts val="1200"/>
              </a:spcAft>
            </a:pPr>
            <a:r>
              <a:rPr lang="en-US" sz="2800" b="1" dirty="0"/>
              <a:t>3. Rotate arms out.</a:t>
            </a:r>
          </a:p>
          <a:p>
            <a:pPr>
              <a:spcAft>
                <a:spcPts val="1200"/>
              </a:spcAft>
            </a:pPr>
            <a:r>
              <a:rPr lang="en-US" sz="2800" b="1" dirty="0"/>
              <a:t>4. </a:t>
            </a:r>
            <a:r>
              <a:rPr lang="en-US" sz="2800" b="1" dirty="0" smtClean="0"/>
              <a:t>Keep </a:t>
            </a:r>
            <a:r>
              <a:rPr lang="en-US" sz="2800" b="1" dirty="0"/>
              <a:t>elbows bent.</a:t>
            </a:r>
            <a:endParaRPr lang="en-US" sz="2800" b="1" dirty="0" smtClean="0"/>
          </a:p>
          <a:p>
            <a:pPr marL="228600" indent="0">
              <a:spcAft>
                <a:spcPts val="1200"/>
              </a:spcAft>
            </a:pPr>
            <a:r>
              <a:rPr lang="en-US" sz="2800" b="1" dirty="0" smtClean="0"/>
              <a:t>repeat </a:t>
            </a:r>
            <a:r>
              <a:rPr lang="en-US" sz="2800" b="1" dirty="0"/>
              <a:t>10-30x/</a:t>
            </a:r>
            <a:r>
              <a:rPr lang="en-US" sz="2800" b="1" dirty="0" smtClean="0"/>
              <a:t>set every </a:t>
            </a:r>
            <a:r>
              <a:rPr lang="en-US" sz="2800" b="1" dirty="0"/>
              <a:t>few hours</a:t>
            </a:r>
          </a:p>
          <a:p>
            <a:pPr>
              <a:spcAft>
                <a:spcPts val="1200"/>
              </a:spcAft>
            </a:pPr>
            <a:r>
              <a:rPr lang="en-US" dirty="0"/>
              <a:t>   </a:t>
            </a:r>
          </a:p>
        </p:txBody>
      </p:sp>
      <p:pic>
        <p:nvPicPr>
          <p:cNvPr id="2" name="Picture 1" descr="ShoulderScapularRetraction.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410200" y="1879600"/>
            <a:ext cx="3448050" cy="45974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itle 1"/>
          <p:cNvSpPr>
            <a:spLocks noGrp="1"/>
          </p:cNvSpPr>
          <p:nvPr>
            <p:ph type="title"/>
          </p:nvPr>
        </p:nvSpPr>
        <p:spPr/>
        <p:txBody>
          <a:bodyPr/>
          <a:lstStyle/>
          <a:p>
            <a:pPr algn="ctr"/>
            <a:r>
              <a:rPr lang="en-US" b="1" dirty="0">
                <a:solidFill>
                  <a:srgbClr val="000000"/>
                </a:solidFill>
                <a:latin typeface="Helvetica" charset="0"/>
                <a:ea typeface="ＭＳ Ｐゴシック" charset="0"/>
                <a:cs typeface="ＭＳ Ｐゴシック" charset="0"/>
              </a:rPr>
              <a:t>Shoulder Stretches-</a:t>
            </a:r>
            <a:br>
              <a:rPr lang="en-US" b="1" dirty="0">
                <a:solidFill>
                  <a:srgbClr val="000000"/>
                </a:solidFill>
                <a:latin typeface="Helvetica" charset="0"/>
                <a:ea typeface="ＭＳ Ｐゴシック" charset="0"/>
                <a:cs typeface="ＭＳ Ｐゴシック" charset="0"/>
              </a:rPr>
            </a:br>
            <a:r>
              <a:rPr lang="en-US" sz="3600" b="1" dirty="0">
                <a:solidFill>
                  <a:srgbClr val="000000"/>
                </a:solidFill>
                <a:latin typeface="Helvetica" charset="0"/>
                <a:ea typeface="ＭＳ Ｐゴシック" charset="0"/>
                <a:cs typeface="ＭＳ Ｐゴシック" charset="0"/>
              </a:rPr>
              <a:t>Shoulder Shrug</a:t>
            </a:r>
          </a:p>
        </p:txBody>
      </p:sp>
      <p:sp>
        <p:nvSpPr>
          <p:cNvPr id="177154"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49549EA-ABC2-7542-BA1E-994A33458A31}" type="slidenum">
              <a:rPr lang="en-US" sz="1400"/>
              <a:pPr/>
              <a:t>11</a:t>
            </a:fld>
            <a:endParaRPr lang="en-US" sz="1400"/>
          </a:p>
        </p:txBody>
      </p:sp>
      <p:sp>
        <p:nvSpPr>
          <p:cNvPr id="2" name="TextBox 1"/>
          <p:cNvSpPr txBox="1"/>
          <p:nvPr/>
        </p:nvSpPr>
        <p:spPr>
          <a:xfrm>
            <a:off x="838200" y="5791200"/>
            <a:ext cx="7772400" cy="1569660"/>
          </a:xfrm>
          <a:prstGeom prst="rect">
            <a:avLst/>
          </a:prstGeom>
          <a:noFill/>
        </p:spPr>
        <p:txBody>
          <a:bodyPr wrap="square" rtlCol="0">
            <a:spAutoFit/>
          </a:bodyPr>
          <a:lstStyle/>
          <a:p>
            <a:r>
              <a:rPr lang="en-US" b="1" dirty="0"/>
              <a:t>Shrug shoulders up and backward.</a:t>
            </a:r>
          </a:p>
          <a:p>
            <a:r>
              <a:rPr lang="en-US" b="1" dirty="0"/>
              <a:t>20-30x/day. Every few hours.</a:t>
            </a:r>
          </a:p>
          <a:p>
            <a:endParaRPr lang="en-US" dirty="0"/>
          </a:p>
        </p:txBody>
      </p:sp>
      <p:pic>
        <p:nvPicPr>
          <p:cNvPr id="3" name="Picture 2" descr="ShoulderCervicalSpine1.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52400" y="1828800"/>
            <a:ext cx="2971800" cy="3962400"/>
          </a:xfrm>
          <a:prstGeom prst="rect">
            <a:avLst/>
          </a:prstGeom>
        </p:spPr>
      </p:pic>
      <p:pic>
        <p:nvPicPr>
          <p:cNvPr id="4" name="Picture 3" descr="ShoulderCervicalSpine2.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3124200" y="1828800"/>
            <a:ext cx="2971800" cy="3962400"/>
          </a:xfrm>
          <a:prstGeom prst="rect">
            <a:avLst/>
          </a:prstGeom>
        </p:spPr>
      </p:pic>
      <p:pic>
        <p:nvPicPr>
          <p:cNvPr id="5" name="Picture 4" descr="ShoulderCervicalSpine3.jp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96000" y="1752600"/>
            <a:ext cx="2971800" cy="3962400"/>
          </a:xfrm>
          <a:prstGeom prst="rect">
            <a:avLst/>
          </a:prstGeom>
        </p:spPr>
      </p:pic>
      <p:sp>
        <p:nvSpPr>
          <p:cNvPr id="9" name="Right Arrow 8"/>
          <p:cNvSpPr/>
          <p:nvPr/>
        </p:nvSpPr>
        <p:spPr bwMode="auto">
          <a:xfrm>
            <a:off x="909320" y="4808220"/>
            <a:ext cx="822960" cy="82296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a:lstStyle/>
          <a:p>
            <a:endParaRPr lang="en-US"/>
          </a:p>
        </p:txBody>
      </p:sp>
      <p:sp>
        <p:nvSpPr>
          <p:cNvPr id="10" name="Left Arrow 9"/>
          <p:cNvSpPr/>
          <p:nvPr/>
        </p:nvSpPr>
        <p:spPr bwMode="auto">
          <a:xfrm>
            <a:off x="4262120" y="4744720"/>
            <a:ext cx="822960" cy="822960"/>
          </a:xfrm>
          <a:prstGeom prst="leftArrow">
            <a:avLst/>
          </a:prstGeom>
          <a:solidFill>
            <a:schemeClr val="accent1"/>
          </a:solidFill>
          <a:ln w="9525" cap="flat" cmpd="sng" algn="ctr">
            <a:solidFill>
              <a:schemeClr val="tx1"/>
            </a:solidFill>
            <a:prstDash val="solid"/>
            <a:round/>
            <a:headEnd type="none" w="med" len="med"/>
            <a:tailEnd type="none" w="med" len="med"/>
          </a:ln>
          <a:effectLst/>
        </p:spPr>
        <p:txBody>
          <a:bodyPr/>
          <a:lstStyle/>
          <a:p>
            <a:endParaRPr lang="en-US"/>
          </a:p>
        </p:txBody>
      </p:sp>
      <p:sp>
        <p:nvSpPr>
          <p:cNvPr id="11" name="Up Arrow 10"/>
          <p:cNvSpPr/>
          <p:nvPr/>
        </p:nvSpPr>
        <p:spPr bwMode="auto">
          <a:xfrm>
            <a:off x="7170420" y="3931920"/>
            <a:ext cx="822960" cy="822960"/>
          </a:xfrm>
          <a:prstGeom prst="upArrow">
            <a:avLst/>
          </a:prstGeom>
          <a:solidFill>
            <a:schemeClr val="accent1"/>
          </a:solidFill>
          <a:ln w="9525" cap="flat" cmpd="sng" algn="ctr">
            <a:solidFill>
              <a:schemeClr val="tx1"/>
            </a:solidFill>
            <a:prstDash val="solid"/>
            <a:round/>
            <a:headEnd type="none" w="med" len="med"/>
            <a:tailEnd type="none" w="med" len="med"/>
          </a:ln>
          <a:effectLst/>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0043F205-997E-AD47-A89E-BCEECFA291D2}" type="slidenum">
              <a:rPr lang="en-US" smtClean="0"/>
              <a:pPr>
                <a:defRPr/>
              </a:pPr>
              <a:t>12</a:t>
            </a:fld>
            <a:endParaRPr lang="en-US"/>
          </a:p>
        </p:txBody>
      </p:sp>
      <p:pic>
        <p:nvPicPr>
          <p:cNvPr id="4" name="Picture 3" descr="ShoulderScapularRetraction.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638800" y="1981200"/>
            <a:ext cx="3352800" cy="4470400"/>
          </a:xfrm>
          <a:prstGeom prst="rect">
            <a:avLst/>
          </a:prstGeom>
        </p:spPr>
      </p:pic>
      <p:sp>
        <p:nvSpPr>
          <p:cNvPr id="6" name="TextBox 5"/>
          <p:cNvSpPr txBox="1"/>
          <p:nvPr/>
        </p:nvSpPr>
        <p:spPr>
          <a:xfrm>
            <a:off x="609600" y="228600"/>
            <a:ext cx="7924800" cy="1323439"/>
          </a:xfrm>
          <a:prstGeom prst="rect">
            <a:avLst/>
          </a:prstGeom>
          <a:noFill/>
        </p:spPr>
        <p:txBody>
          <a:bodyPr wrap="square" rtlCol="0">
            <a:spAutoFit/>
          </a:bodyPr>
          <a:lstStyle/>
          <a:p>
            <a:pPr algn="ctr"/>
            <a:r>
              <a:rPr lang="en-US" sz="4400" b="1" dirty="0"/>
              <a:t>Shoulder Stretches</a:t>
            </a:r>
            <a:r>
              <a:rPr lang="en-US" sz="4400" b="1" dirty="0" smtClean="0"/>
              <a:t>-</a:t>
            </a:r>
          </a:p>
          <a:p>
            <a:pPr algn="ctr"/>
            <a:r>
              <a:rPr lang="en-US" sz="3600" b="1" dirty="0" smtClean="0"/>
              <a:t>Scapula Retraction</a:t>
            </a:r>
            <a:endParaRPr lang="en-US" sz="3600" dirty="0"/>
          </a:p>
        </p:txBody>
      </p:sp>
      <p:sp>
        <p:nvSpPr>
          <p:cNvPr id="7" name="TextBox 6"/>
          <p:cNvSpPr txBox="1"/>
          <p:nvPr/>
        </p:nvSpPr>
        <p:spPr>
          <a:xfrm>
            <a:off x="457200" y="1981200"/>
            <a:ext cx="4800600" cy="4001095"/>
          </a:xfrm>
          <a:prstGeom prst="rect">
            <a:avLst/>
          </a:prstGeom>
          <a:noFill/>
        </p:spPr>
        <p:txBody>
          <a:bodyPr wrap="square" rtlCol="0">
            <a:spAutoFit/>
          </a:bodyPr>
          <a:lstStyle/>
          <a:p>
            <a:pPr marL="514350" indent="-514350">
              <a:spcAft>
                <a:spcPts val="1200"/>
              </a:spcAft>
              <a:buAutoNum type="arabicPeriod"/>
            </a:pPr>
            <a:r>
              <a:rPr lang="en-US" b="1" dirty="0" smtClean="0"/>
              <a:t>Bend elbows 90°.</a:t>
            </a:r>
          </a:p>
          <a:p>
            <a:pPr marL="514350" indent="-514350">
              <a:spcAft>
                <a:spcPts val="1200"/>
              </a:spcAft>
              <a:buAutoNum type="arabicPeriod"/>
            </a:pPr>
            <a:r>
              <a:rPr lang="en-US" b="1" dirty="0" smtClean="0"/>
              <a:t>Pinch shoulder blades together, rotate arms out. </a:t>
            </a:r>
          </a:p>
          <a:p>
            <a:pPr marL="514350" indent="-514350">
              <a:spcAft>
                <a:spcPts val="1200"/>
              </a:spcAft>
              <a:buAutoNum type="arabicPeriod"/>
            </a:pPr>
            <a:r>
              <a:rPr lang="en-US" b="1" dirty="0" smtClean="0"/>
              <a:t>Repeat 10-30x </a:t>
            </a:r>
            <a:r>
              <a:rPr lang="en-US" b="1" dirty="0"/>
              <a:t>p</a:t>
            </a:r>
            <a:r>
              <a:rPr lang="en-US" b="1" dirty="0" smtClean="0"/>
              <a:t>er set.</a:t>
            </a:r>
          </a:p>
          <a:p>
            <a:pPr marL="514350" indent="-514350">
              <a:spcAft>
                <a:spcPts val="1200"/>
              </a:spcAft>
              <a:buAutoNum type="arabicPeriod"/>
            </a:pPr>
            <a:r>
              <a:rPr lang="en-US" b="1" dirty="0" smtClean="0"/>
              <a:t>Every few hours.</a:t>
            </a:r>
            <a:endParaRPr lang="en-US" b="1" dirty="0"/>
          </a:p>
        </p:txBody>
      </p:sp>
    </p:spTree>
    <p:extLst>
      <p:ext uri="{BB962C8B-B14F-4D97-AF65-F5344CB8AC3E}">
        <p14:creationId xmlns:p14="http://schemas.microsoft.com/office/powerpoint/2010/main" val="26114189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0043F205-997E-AD47-A89E-BCEECFA291D2}" type="slidenum">
              <a:rPr lang="en-US" smtClean="0"/>
              <a:pPr>
                <a:defRPr/>
              </a:pPr>
              <a:t>13</a:t>
            </a:fld>
            <a:endParaRPr lang="en-US"/>
          </a:p>
        </p:txBody>
      </p:sp>
      <p:pic>
        <p:nvPicPr>
          <p:cNvPr id="4" name="Picture 3" descr="ShoulderNeckCornerStretch.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876800" y="1879600"/>
            <a:ext cx="3619500" cy="4826000"/>
          </a:xfrm>
          <a:prstGeom prst="rect">
            <a:avLst/>
          </a:prstGeom>
        </p:spPr>
      </p:pic>
      <p:sp>
        <p:nvSpPr>
          <p:cNvPr id="5" name="TextBox 4"/>
          <p:cNvSpPr txBox="1"/>
          <p:nvPr/>
        </p:nvSpPr>
        <p:spPr>
          <a:xfrm>
            <a:off x="533400" y="304801"/>
            <a:ext cx="8077200" cy="3354765"/>
          </a:xfrm>
          <a:prstGeom prst="rect">
            <a:avLst/>
          </a:prstGeom>
          <a:noFill/>
        </p:spPr>
        <p:txBody>
          <a:bodyPr wrap="square" rtlCol="0">
            <a:spAutoFit/>
          </a:bodyPr>
          <a:lstStyle/>
          <a:p>
            <a:pPr algn="ctr"/>
            <a:r>
              <a:rPr lang="en-US" sz="4400" b="1" dirty="0"/>
              <a:t>Shoulder Stretches</a:t>
            </a:r>
            <a:r>
              <a:rPr lang="en-US" sz="4400" b="1" dirty="0" smtClean="0"/>
              <a:t>-</a:t>
            </a:r>
          </a:p>
          <a:p>
            <a:pPr algn="ctr"/>
            <a:r>
              <a:rPr lang="en-US" sz="3600" b="1" dirty="0" smtClean="0"/>
              <a:t>Corner Stretch</a:t>
            </a:r>
          </a:p>
          <a:p>
            <a:pPr algn="ctr"/>
            <a:endParaRPr lang="en-US" sz="4400" b="1" dirty="0" smtClean="0"/>
          </a:p>
          <a:p>
            <a:pPr algn="ctr"/>
            <a:r>
              <a:rPr lang="en-US" sz="4400" b="1" dirty="0"/>
              <a:t/>
            </a:r>
            <a:br>
              <a:rPr lang="en-US" sz="4400" b="1" dirty="0"/>
            </a:br>
            <a:endParaRPr lang="en-US" sz="4400" dirty="0"/>
          </a:p>
        </p:txBody>
      </p:sp>
      <p:sp>
        <p:nvSpPr>
          <p:cNvPr id="6" name="TextBox 5"/>
          <p:cNvSpPr txBox="1"/>
          <p:nvPr/>
        </p:nvSpPr>
        <p:spPr>
          <a:xfrm>
            <a:off x="228600" y="1948964"/>
            <a:ext cx="4648200" cy="4832092"/>
          </a:xfrm>
          <a:prstGeom prst="rect">
            <a:avLst/>
          </a:prstGeom>
          <a:noFill/>
        </p:spPr>
        <p:txBody>
          <a:bodyPr wrap="square" rtlCol="0">
            <a:spAutoFit/>
          </a:bodyPr>
          <a:lstStyle/>
          <a:p>
            <a:pPr marL="514350" indent="-514350">
              <a:spcAft>
                <a:spcPts val="600"/>
              </a:spcAft>
              <a:buAutoNum type="arabicPeriod"/>
            </a:pPr>
            <a:r>
              <a:rPr lang="en-US" b="1" dirty="0" smtClean="0"/>
              <a:t>Lean into corner with hands shoulder level.</a:t>
            </a:r>
          </a:p>
          <a:p>
            <a:pPr marL="514350" indent="-514350">
              <a:spcAft>
                <a:spcPts val="600"/>
              </a:spcAft>
              <a:buAutoNum type="arabicPeriod"/>
            </a:pPr>
            <a:r>
              <a:rPr lang="en-US" b="1" dirty="0" smtClean="0"/>
              <a:t>One feet ahead of other until</a:t>
            </a:r>
            <a:r>
              <a:rPr lang="en-US" b="1" dirty="0"/>
              <a:t> </a:t>
            </a:r>
            <a:r>
              <a:rPr lang="en-US" b="1" dirty="0" smtClean="0"/>
              <a:t>stretch felt across chest.</a:t>
            </a:r>
          </a:p>
          <a:p>
            <a:pPr>
              <a:spcAft>
                <a:spcPts val="600"/>
              </a:spcAft>
            </a:pPr>
            <a:r>
              <a:rPr lang="en-US" b="1" dirty="0" smtClean="0"/>
              <a:t>3. Hold 30”.</a:t>
            </a:r>
          </a:p>
          <a:p>
            <a:pPr>
              <a:spcAft>
                <a:spcPts val="600"/>
              </a:spcAft>
            </a:pPr>
            <a:r>
              <a:rPr lang="en-US" b="1" dirty="0" smtClean="0"/>
              <a:t>4. Repeat 3x.</a:t>
            </a:r>
          </a:p>
          <a:p>
            <a:pPr>
              <a:spcAft>
                <a:spcPts val="600"/>
              </a:spcAft>
            </a:pPr>
            <a:r>
              <a:rPr lang="en-US" b="1" dirty="0" smtClean="0"/>
              <a:t>5. 1 – 3x/day. </a:t>
            </a:r>
            <a:r>
              <a:rPr lang="en-US" b="1" dirty="0"/>
              <a:t>	</a:t>
            </a:r>
          </a:p>
        </p:txBody>
      </p:sp>
    </p:spTree>
    <p:extLst>
      <p:ext uri="{BB962C8B-B14F-4D97-AF65-F5344CB8AC3E}">
        <p14:creationId xmlns:p14="http://schemas.microsoft.com/office/powerpoint/2010/main" val="1027975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075" y="304800"/>
            <a:ext cx="8162925" cy="1090613"/>
          </a:xfrm>
        </p:spPr>
        <p:txBody>
          <a:bodyPr/>
          <a:lstStyle/>
          <a:p>
            <a:r>
              <a:rPr lang="en-US" b="1" dirty="0" smtClean="0">
                <a:solidFill>
                  <a:schemeClr val="tx1"/>
                </a:solidFill>
              </a:rPr>
              <a:t/>
            </a:r>
            <a:br>
              <a:rPr lang="en-US" b="1" dirty="0" smtClean="0">
                <a:solidFill>
                  <a:schemeClr val="tx1"/>
                </a:solidFill>
              </a:rPr>
            </a:br>
            <a:r>
              <a:rPr lang="en-US" b="1" dirty="0" smtClean="0">
                <a:solidFill>
                  <a:schemeClr val="tx1"/>
                </a:solidFill>
              </a:rPr>
              <a:t>Shoulder Stretches</a:t>
            </a:r>
            <a:r>
              <a:rPr lang="en-US" b="1" dirty="0">
                <a:solidFill>
                  <a:schemeClr val="tx1"/>
                </a:solidFill>
              </a:rPr>
              <a:t> </a:t>
            </a:r>
            <a:r>
              <a:rPr lang="en-US" b="1" dirty="0" smtClean="0">
                <a:solidFill>
                  <a:schemeClr val="tx1"/>
                </a:solidFill>
              </a:rPr>
              <a:t>Bungees</a:t>
            </a:r>
            <a:br>
              <a:rPr lang="en-US" b="1" dirty="0" smtClean="0">
                <a:solidFill>
                  <a:schemeClr val="tx1"/>
                </a:solidFill>
              </a:rPr>
            </a:br>
            <a:r>
              <a:rPr lang="en-US" b="1" dirty="0" smtClean="0">
                <a:solidFill>
                  <a:schemeClr val="tx1"/>
                </a:solidFill>
              </a:rPr>
              <a:t>- foot/outstretched hand</a:t>
            </a:r>
            <a:endParaRPr lang="en-US" dirty="0">
              <a:solidFill>
                <a:schemeClr val="tx1"/>
              </a:solidFill>
            </a:endParaRPr>
          </a:p>
        </p:txBody>
      </p:sp>
      <p:sp>
        <p:nvSpPr>
          <p:cNvPr id="3" name="Slide Number Placeholder 2"/>
          <p:cNvSpPr>
            <a:spLocks noGrp="1"/>
          </p:cNvSpPr>
          <p:nvPr>
            <p:ph type="sldNum" sz="quarter" idx="12"/>
          </p:nvPr>
        </p:nvSpPr>
        <p:spPr/>
        <p:txBody>
          <a:bodyPr/>
          <a:lstStyle/>
          <a:p>
            <a:pPr>
              <a:defRPr/>
            </a:pPr>
            <a:fld id="{0043F205-997E-AD47-A89E-BCEECFA291D2}" type="slidenum">
              <a:rPr lang="en-US" smtClean="0"/>
              <a:pPr>
                <a:defRPr/>
              </a:pPr>
              <a:t>14</a:t>
            </a:fld>
            <a:endParaRPr lang="en-US"/>
          </a:p>
        </p:txBody>
      </p:sp>
      <p:pic>
        <p:nvPicPr>
          <p:cNvPr id="4" name="Picture 3" descr="BungeeStretchFootHand1.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57200" y="1905000"/>
            <a:ext cx="3581400" cy="4775200"/>
          </a:xfrm>
          <a:prstGeom prst="rect">
            <a:avLst/>
          </a:prstGeom>
        </p:spPr>
      </p:pic>
      <p:pic>
        <p:nvPicPr>
          <p:cNvPr id="5" name="Picture 4" descr="BungeeStretchFootHand2.jp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5105400" y="1905000"/>
            <a:ext cx="3571874" cy="4762499"/>
          </a:xfrm>
          <a:prstGeom prst="rect">
            <a:avLst/>
          </a:prstGeom>
        </p:spPr>
      </p:pic>
    </p:spTree>
    <p:extLst>
      <p:ext uri="{BB962C8B-B14F-4D97-AF65-F5344CB8AC3E}">
        <p14:creationId xmlns:p14="http://schemas.microsoft.com/office/powerpoint/2010/main" val="1469448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00"/>
                </a:solidFill>
              </a:rPr>
              <a:t>Shoulder Stretches </a:t>
            </a:r>
            <a:br>
              <a:rPr lang="en-US" b="1" dirty="0">
                <a:solidFill>
                  <a:srgbClr val="000000"/>
                </a:solidFill>
              </a:rPr>
            </a:br>
            <a:r>
              <a:rPr lang="en-US" b="1" dirty="0">
                <a:solidFill>
                  <a:srgbClr val="000000"/>
                </a:solidFill>
              </a:rPr>
              <a:t>- </a:t>
            </a:r>
            <a:r>
              <a:rPr lang="en-US" b="1" dirty="0" smtClean="0">
                <a:solidFill>
                  <a:srgbClr val="000000"/>
                </a:solidFill>
              </a:rPr>
              <a:t>push ups</a:t>
            </a:r>
            <a:endParaRPr lang="en-US" dirty="0">
              <a:solidFill>
                <a:srgbClr val="000000"/>
              </a:solidFill>
            </a:endParaRPr>
          </a:p>
        </p:txBody>
      </p:sp>
      <p:sp>
        <p:nvSpPr>
          <p:cNvPr id="3" name="Slide Number Placeholder 2"/>
          <p:cNvSpPr>
            <a:spLocks noGrp="1"/>
          </p:cNvSpPr>
          <p:nvPr>
            <p:ph type="sldNum" sz="quarter" idx="12"/>
          </p:nvPr>
        </p:nvSpPr>
        <p:spPr/>
        <p:txBody>
          <a:bodyPr/>
          <a:lstStyle/>
          <a:p>
            <a:pPr>
              <a:defRPr/>
            </a:pPr>
            <a:fld id="{0043F205-997E-AD47-A89E-BCEECFA291D2}" type="slidenum">
              <a:rPr lang="en-US" smtClean="0"/>
              <a:pPr>
                <a:defRPr/>
              </a:pPr>
              <a:t>15</a:t>
            </a:fld>
            <a:endParaRPr lang="en-US"/>
          </a:p>
        </p:txBody>
      </p:sp>
      <p:pic>
        <p:nvPicPr>
          <p:cNvPr id="4" name="Picture 3" descr="PushUp1.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362200" y="1905000"/>
            <a:ext cx="3581400" cy="4775200"/>
          </a:xfrm>
          <a:prstGeom prst="rect">
            <a:avLst/>
          </a:prstGeom>
        </p:spPr>
      </p:pic>
    </p:spTree>
    <p:extLst>
      <p:ext uri="{BB962C8B-B14F-4D97-AF65-F5344CB8AC3E}">
        <p14:creationId xmlns:p14="http://schemas.microsoft.com/office/powerpoint/2010/main" val="34068916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4EB8304-F678-824E-987F-9049D81CC251}" type="slidenum">
              <a:rPr lang="en-US" smtClean="0"/>
              <a:pPr>
                <a:defRPr/>
              </a:pPr>
              <a:t>16</a:t>
            </a:fld>
            <a:endParaRPr lang="en-US"/>
          </a:p>
        </p:txBody>
      </p:sp>
      <p:pic>
        <p:nvPicPr>
          <p:cNvPr id="3" name="Picture 2" descr="ElBOWBendHand.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724400" y="1981200"/>
            <a:ext cx="3543300" cy="4724400"/>
          </a:xfrm>
          <a:prstGeom prst="rect">
            <a:avLst/>
          </a:prstGeom>
        </p:spPr>
      </p:pic>
      <p:sp>
        <p:nvSpPr>
          <p:cNvPr id="4" name="TextBox 3"/>
          <p:cNvSpPr txBox="1"/>
          <p:nvPr/>
        </p:nvSpPr>
        <p:spPr>
          <a:xfrm>
            <a:off x="685800" y="304800"/>
            <a:ext cx="7315200" cy="769441"/>
          </a:xfrm>
          <a:prstGeom prst="rect">
            <a:avLst/>
          </a:prstGeom>
          <a:noFill/>
        </p:spPr>
        <p:txBody>
          <a:bodyPr wrap="square" rtlCol="0">
            <a:spAutoFit/>
          </a:bodyPr>
          <a:lstStyle/>
          <a:p>
            <a:r>
              <a:rPr lang="en-US" sz="4400" b="1" dirty="0" smtClean="0"/>
              <a:t>Elbow – Hand bend</a:t>
            </a:r>
            <a:endParaRPr lang="en-US" sz="4400" b="1" dirty="0"/>
          </a:p>
        </p:txBody>
      </p:sp>
      <p:sp>
        <p:nvSpPr>
          <p:cNvPr id="5" name="TextBox 4"/>
          <p:cNvSpPr txBox="1"/>
          <p:nvPr/>
        </p:nvSpPr>
        <p:spPr>
          <a:xfrm>
            <a:off x="457200" y="2057400"/>
            <a:ext cx="4038600" cy="2708434"/>
          </a:xfrm>
          <a:prstGeom prst="rect">
            <a:avLst/>
          </a:prstGeom>
          <a:noFill/>
        </p:spPr>
        <p:txBody>
          <a:bodyPr wrap="square" rtlCol="0">
            <a:spAutoFit/>
          </a:bodyPr>
          <a:lstStyle/>
          <a:p>
            <a:pPr marL="457200" indent="-457200">
              <a:spcAft>
                <a:spcPts val="1200"/>
              </a:spcAft>
              <a:buAutoNum type="arabicPeriod"/>
            </a:pPr>
            <a:r>
              <a:rPr lang="en-US" b="1" dirty="0"/>
              <a:t>Move </a:t>
            </a:r>
            <a:r>
              <a:rPr lang="en-US" b="1" dirty="0" smtClean="0"/>
              <a:t>hand </a:t>
            </a:r>
            <a:r>
              <a:rPr lang="en-US" b="1" dirty="0"/>
              <a:t>against fixed resistance.</a:t>
            </a:r>
          </a:p>
          <a:p>
            <a:pPr marL="457200" indent="-457200">
              <a:buAutoNum type="arabicPeriod"/>
            </a:pPr>
            <a:r>
              <a:rPr lang="en-US" b="1" dirty="0"/>
              <a:t>Hold 3 seconds, 10x</a:t>
            </a:r>
          </a:p>
        </p:txBody>
      </p:sp>
    </p:spTree>
    <p:extLst>
      <p:ext uri="{BB962C8B-B14F-4D97-AF65-F5344CB8AC3E}">
        <p14:creationId xmlns:p14="http://schemas.microsoft.com/office/powerpoint/2010/main" val="797808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4EB8304-F678-824E-987F-9049D81CC251}" type="slidenum">
              <a:rPr lang="en-US" smtClean="0"/>
              <a:pPr>
                <a:defRPr/>
              </a:pPr>
              <a:t>17</a:t>
            </a:fld>
            <a:endParaRPr lang="en-US"/>
          </a:p>
        </p:txBody>
      </p:sp>
      <p:pic>
        <p:nvPicPr>
          <p:cNvPr id="3" name="Picture 2" descr="ELBOWPress.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876800" y="2209800"/>
            <a:ext cx="3079750" cy="4106333"/>
          </a:xfrm>
          <a:prstGeom prst="rect">
            <a:avLst/>
          </a:prstGeom>
        </p:spPr>
      </p:pic>
      <p:sp>
        <p:nvSpPr>
          <p:cNvPr id="4" name="TextBox 3"/>
          <p:cNvSpPr txBox="1"/>
          <p:nvPr/>
        </p:nvSpPr>
        <p:spPr>
          <a:xfrm>
            <a:off x="609600" y="609600"/>
            <a:ext cx="7391400" cy="769441"/>
          </a:xfrm>
          <a:prstGeom prst="rect">
            <a:avLst/>
          </a:prstGeom>
          <a:noFill/>
        </p:spPr>
        <p:txBody>
          <a:bodyPr wrap="square" rtlCol="0">
            <a:spAutoFit/>
          </a:bodyPr>
          <a:lstStyle/>
          <a:p>
            <a:r>
              <a:rPr lang="en-US" sz="4400" b="1" dirty="0" smtClean="0"/>
              <a:t>Elbow – Hand Press</a:t>
            </a:r>
            <a:endParaRPr lang="en-US" sz="4400" b="1" dirty="0"/>
          </a:p>
        </p:txBody>
      </p:sp>
      <p:sp>
        <p:nvSpPr>
          <p:cNvPr id="5" name="TextBox 4"/>
          <p:cNvSpPr txBox="1"/>
          <p:nvPr/>
        </p:nvSpPr>
        <p:spPr>
          <a:xfrm>
            <a:off x="838200" y="2133600"/>
            <a:ext cx="3505200" cy="3693318"/>
          </a:xfrm>
          <a:prstGeom prst="rect">
            <a:avLst/>
          </a:prstGeom>
          <a:noFill/>
        </p:spPr>
        <p:txBody>
          <a:bodyPr wrap="square" rtlCol="0">
            <a:spAutoFit/>
          </a:bodyPr>
          <a:lstStyle/>
          <a:p>
            <a:pPr marL="514350" indent="-514350">
              <a:spcAft>
                <a:spcPts val="1200"/>
              </a:spcAft>
              <a:buAutoNum type="arabicPeriod"/>
            </a:pPr>
            <a:r>
              <a:rPr lang="en-US" b="1" dirty="0" smtClean="0"/>
              <a:t>Move wrist back against fixed resistance.</a:t>
            </a:r>
          </a:p>
          <a:p>
            <a:pPr marL="514350" indent="-514350">
              <a:buAutoNum type="arabicPeriod"/>
            </a:pPr>
            <a:r>
              <a:rPr lang="en-US" b="1" dirty="0" smtClean="0"/>
              <a:t>Hold 3 seconds, 10x</a:t>
            </a:r>
          </a:p>
          <a:p>
            <a:endParaRPr lang="en-US" dirty="0"/>
          </a:p>
        </p:txBody>
      </p:sp>
    </p:spTree>
    <p:extLst>
      <p:ext uri="{BB962C8B-B14F-4D97-AF65-F5344CB8AC3E}">
        <p14:creationId xmlns:p14="http://schemas.microsoft.com/office/powerpoint/2010/main" val="40524302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BF60D3F6-1A1D-0248-BF0B-49F73F6FF7BF}" type="slidenum">
              <a:rPr lang="en-US" sz="1400"/>
              <a:pPr/>
              <a:t>18</a:t>
            </a:fld>
            <a:endParaRPr lang="en-US" sz="1400"/>
          </a:p>
        </p:txBody>
      </p:sp>
      <p:sp>
        <p:nvSpPr>
          <p:cNvPr id="204802" name="TextBox 2"/>
          <p:cNvSpPr txBox="1">
            <a:spLocks noChangeArrowheads="1"/>
          </p:cNvSpPr>
          <p:nvPr/>
        </p:nvSpPr>
        <p:spPr bwMode="auto">
          <a:xfrm>
            <a:off x="762000" y="533400"/>
            <a:ext cx="73152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b="1" dirty="0"/>
              <a:t>Carpal Tunnel Syndrome- </a:t>
            </a:r>
            <a:r>
              <a:rPr lang="en-US" b="1" dirty="0" smtClean="0"/>
              <a:t>Exercises</a:t>
            </a:r>
          </a:p>
          <a:p>
            <a:pPr algn="ctr"/>
            <a:r>
              <a:rPr lang="en-US" b="1" dirty="0"/>
              <a:t>Active Straight Fist</a:t>
            </a:r>
          </a:p>
          <a:p>
            <a:pPr algn="ctr"/>
            <a:endParaRPr lang="en-US" b="1" dirty="0"/>
          </a:p>
          <a:p>
            <a:endParaRPr lang="en-US" dirty="0"/>
          </a:p>
        </p:txBody>
      </p:sp>
      <p:sp>
        <p:nvSpPr>
          <p:cNvPr id="204803" name="TextBox 3"/>
          <p:cNvSpPr txBox="1">
            <a:spLocks noChangeArrowheads="1"/>
          </p:cNvSpPr>
          <p:nvPr/>
        </p:nvSpPr>
        <p:spPr bwMode="auto">
          <a:xfrm>
            <a:off x="609600" y="1841500"/>
            <a:ext cx="4191000"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457200" indent="-457200" algn="ctr">
              <a:spcAft>
                <a:spcPts val="600"/>
              </a:spcAft>
            </a:pPr>
            <a:endParaRPr lang="en-US" b="1" dirty="0"/>
          </a:p>
          <a:p>
            <a:pPr marL="457200" indent="-457200">
              <a:spcAft>
                <a:spcPts val="600"/>
              </a:spcAft>
              <a:buFontTx/>
              <a:buAutoNum type="arabicPeriod"/>
            </a:pPr>
            <a:r>
              <a:rPr lang="en-US" b="1" dirty="0"/>
              <a:t> Fingers straight.</a:t>
            </a:r>
          </a:p>
          <a:p>
            <a:pPr marL="457200" indent="-457200">
              <a:spcAft>
                <a:spcPts val="600"/>
              </a:spcAft>
              <a:buFontTx/>
              <a:buAutoNum type="arabicPeriod"/>
            </a:pPr>
            <a:r>
              <a:rPr lang="en-US" b="1" dirty="0"/>
              <a:t> Bend knuckles </a:t>
            </a:r>
            <a:r>
              <a:rPr lang="en-US" b="1" dirty="0" smtClean="0"/>
              <a:t>&amp; middle </a:t>
            </a:r>
            <a:r>
              <a:rPr lang="en-US" b="1" dirty="0"/>
              <a:t>joint.</a:t>
            </a:r>
            <a:endParaRPr lang="en-US" b="1" dirty="0" smtClean="0"/>
          </a:p>
          <a:p>
            <a:pPr marL="457200" indent="-457200">
              <a:spcAft>
                <a:spcPts val="600"/>
              </a:spcAft>
              <a:buFontTx/>
              <a:buAutoNum type="arabicPeriod"/>
            </a:pPr>
            <a:r>
              <a:rPr lang="en-US" b="1" dirty="0" smtClean="0"/>
              <a:t>Touch </a:t>
            </a:r>
            <a:r>
              <a:rPr lang="en-US" b="1" dirty="0"/>
              <a:t>fingertips </a:t>
            </a:r>
            <a:r>
              <a:rPr lang="en-US" b="1" dirty="0" smtClean="0"/>
              <a:t>to palm</a:t>
            </a:r>
            <a:r>
              <a:rPr lang="en-US" b="1" dirty="0"/>
              <a:t>.</a:t>
            </a:r>
          </a:p>
          <a:p>
            <a:pPr marL="457200" indent="-457200">
              <a:spcAft>
                <a:spcPts val="600"/>
              </a:spcAft>
            </a:pPr>
            <a:r>
              <a:rPr lang="en-US" b="1" dirty="0" smtClean="0"/>
              <a:t>4. Repeat 10x, 1</a:t>
            </a:r>
            <a:r>
              <a:rPr lang="en-US" b="1" dirty="0"/>
              <a:t>-2x/day</a:t>
            </a:r>
          </a:p>
          <a:p>
            <a:pPr>
              <a:buFontTx/>
              <a:buAutoNum type="arabicPeriod"/>
            </a:pPr>
            <a:endParaRPr lang="en-US" dirty="0"/>
          </a:p>
        </p:txBody>
      </p:sp>
      <p:pic>
        <p:nvPicPr>
          <p:cNvPr id="2" name="Picture 1" descr="HandStraightFist.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774842" y="1905000"/>
            <a:ext cx="3543300" cy="47244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0461E480-1557-0444-A1A2-011FE505EC34}" type="slidenum">
              <a:rPr lang="en-US" sz="1400"/>
              <a:pPr/>
              <a:t>19</a:t>
            </a:fld>
            <a:endParaRPr lang="en-US" sz="1400"/>
          </a:p>
        </p:txBody>
      </p:sp>
      <p:sp>
        <p:nvSpPr>
          <p:cNvPr id="4" name="TextBox 3"/>
          <p:cNvSpPr txBox="1"/>
          <p:nvPr/>
        </p:nvSpPr>
        <p:spPr>
          <a:xfrm>
            <a:off x="533400" y="1841243"/>
            <a:ext cx="4495800" cy="4339650"/>
          </a:xfrm>
          <a:prstGeom prst="rect">
            <a:avLst/>
          </a:prstGeom>
          <a:noFill/>
        </p:spPr>
        <p:txBody>
          <a:bodyPr wrap="square">
            <a:spAutoFit/>
          </a:bodyPr>
          <a:lstStyle/>
          <a:p>
            <a:pPr marL="514350" indent="-514350">
              <a:spcAft>
                <a:spcPts val="1200"/>
              </a:spcAft>
              <a:buAutoNum type="arabicPeriod"/>
              <a:defRPr/>
            </a:pPr>
            <a:r>
              <a:rPr lang="en-US" b="1" dirty="0" smtClean="0"/>
              <a:t>With </a:t>
            </a:r>
            <a:r>
              <a:rPr lang="en-US" b="1" dirty="0"/>
              <a:t>fingers &amp;</a:t>
            </a:r>
            <a:r>
              <a:rPr lang="en-US" b="1" dirty="0" smtClean="0"/>
              <a:t>         </a:t>
            </a:r>
            <a:r>
              <a:rPr lang="en-US" b="1" dirty="0"/>
              <a:t> </a:t>
            </a:r>
            <a:r>
              <a:rPr lang="en-US" b="1" dirty="0" smtClean="0"/>
              <a:t>        knuckles straight, bend middle &amp; tip joints.</a:t>
            </a:r>
          </a:p>
          <a:p>
            <a:pPr marL="457200" indent="-457200">
              <a:spcAft>
                <a:spcPts val="1200"/>
              </a:spcAft>
              <a:defRPr/>
            </a:pPr>
            <a:r>
              <a:rPr lang="en-US" b="1" dirty="0" smtClean="0"/>
              <a:t>2. Do not bend large     knuckles.</a:t>
            </a:r>
          </a:p>
          <a:p>
            <a:pPr marL="457200" indent="-457200">
              <a:spcAft>
                <a:spcPts val="1200"/>
              </a:spcAft>
              <a:defRPr/>
            </a:pPr>
            <a:r>
              <a:rPr lang="en-US" b="1" dirty="0" smtClean="0"/>
              <a:t>3. Repeat 10x-1 or 2x/day.</a:t>
            </a:r>
            <a:endParaRPr lang="en-US" b="1" dirty="0"/>
          </a:p>
        </p:txBody>
      </p:sp>
      <p:sp>
        <p:nvSpPr>
          <p:cNvPr id="2" name="TextBox 1"/>
          <p:cNvSpPr txBox="1"/>
          <p:nvPr/>
        </p:nvSpPr>
        <p:spPr>
          <a:xfrm>
            <a:off x="762000" y="228600"/>
            <a:ext cx="8001000" cy="1569660"/>
          </a:xfrm>
          <a:prstGeom prst="rect">
            <a:avLst/>
          </a:prstGeom>
          <a:noFill/>
        </p:spPr>
        <p:txBody>
          <a:bodyPr wrap="square" rtlCol="0">
            <a:spAutoFit/>
          </a:bodyPr>
          <a:lstStyle/>
          <a:p>
            <a:r>
              <a:rPr lang="en-US" b="1" dirty="0"/>
              <a:t>Carpal Tunnel Syndrome- Exercises</a:t>
            </a:r>
          </a:p>
          <a:p>
            <a:pPr algn="ctr"/>
            <a:r>
              <a:rPr lang="en-US" b="1" dirty="0"/>
              <a:t>Active Hook Fist</a:t>
            </a:r>
          </a:p>
          <a:p>
            <a:endParaRPr lang="en-US" dirty="0"/>
          </a:p>
        </p:txBody>
      </p:sp>
      <p:pic>
        <p:nvPicPr>
          <p:cNvPr id="3" name="Picture 2" descr="HandHookfist2.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257800" y="1981200"/>
            <a:ext cx="3371850" cy="44958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solidFill>
                  <a:schemeClr val="tx1"/>
                </a:solidFill>
                <a:latin typeface="Helvetica" charset="0"/>
                <a:ea typeface="ＭＳ Ｐゴシック" charset="0"/>
                <a:cs typeface="ＭＳ Ｐゴシック" charset="0"/>
              </a:rPr>
              <a:t>Susan Harwood project</a:t>
            </a:r>
          </a:p>
        </p:txBody>
      </p:sp>
      <p:sp>
        <p:nvSpPr>
          <p:cNvPr id="29698"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604F9400-0DC9-8845-B7F1-C47E0C095D91}" type="slidenum">
              <a:rPr lang="en-US" sz="1400"/>
              <a:pPr/>
              <a:t>2</a:t>
            </a:fld>
            <a:endParaRPr lang="en-US" sz="1400"/>
          </a:p>
        </p:txBody>
      </p:sp>
      <p:sp>
        <p:nvSpPr>
          <p:cNvPr id="29699" name="TextBox 3"/>
          <p:cNvSpPr txBox="1">
            <a:spLocks noChangeArrowheads="1"/>
          </p:cNvSpPr>
          <p:nvPr/>
        </p:nvSpPr>
        <p:spPr bwMode="auto">
          <a:xfrm>
            <a:off x="914400" y="2819400"/>
            <a:ext cx="73914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endParaRPr lang="en-US" sz="2400" dirty="0"/>
          </a:p>
          <a:p>
            <a:endParaRPr lang="en-US" sz="2400" dirty="0"/>
          </a:p>
          <a:p>
            <a:endParaRPr lang="en-US" sz="2400" dirty="0"/>
          </a:p>
          <a:p>
            <a:r>
              <a:rPr lang="en-US" sz="2400" dirty="0"/>
              <a:t>This material was produced under </a:t>
            </a:r>
            <a:r>
              <a:rPr lang="en-US" sz="2400" dirty="0" smtClean="0"/>
              <a:t>grant number SH-23541-12-60-F-2 from the Occupational Safety &amp; Health Administration, U.S. Department of Labor. It does not necessarily reflect the views or policies of the U.S. Department of Labor, nor does mention of trade names, commercial products, or organizations imply endorsement by the U.S. government.</a:t>
            </a:r>
            <a:endParaRPr lang="en-US" sz="2400" dirty="0"/>
          </a:p>
        </p:txBody>
      </p:sp>
      <p:pic>
        <p:nvPicPr>
          <p:cNvPr id="29701"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30335" y="2133600"/>
            <a:ext cx="354026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13264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1B5382C-2967-5048-AB78-A2A28BA17C62}" type="slidenum">
              <a:rPr lang="en-US" sz="1400"/>
              <a:pPr/>
              <a:t>20</a:t>
            </a:fld>
            <a:endParaRPr lang="en-US" sz="1400"/>
          </a:p>
        </p:txBody>
      </p:sp>
      <p:sp>
        <p:nvSpPr>
          <p:cNvPr id="202754" name="TextBox 2"/>
          <p:cNvSpPr txBox="1">
            <a:spLocks noChangeArrowheads="1"/>
          </p:cNvSpPr>
          <p:nvPr/>
        </p:nvSpPr>
        <p:spPr bwMode="auto">
          <a:xfrm>
            <a:off x="762000" y="533400"/>
            <a:ext cx="7391400"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b="1" dirty="0"/>
              <a:t>Carpal Tunnel </a:t>
            </a:r>
            <a:r>
              <a:rPr lang="en-US" b="1" dirty="0" smtClean="0"/>
              <a:t>Syndrome - Exercises</a:t>
            </a:r>
          </a:p>
          <a:p>
            <a:pPr algn="ctr"/>
            <a:r>
              <a:rPr lang="en-US" b="1" dirty="0"/>
              <a:t>Active Full fist</a:t>
            </a:r>
          </a:p>
          <a:p>
            <a:pPr algn="ctr"/>
            <a:endParaRPr lang="en-US" b="1" dirty="0"/>
          </a:p>
          <a:p>
            <a:endParaRPr lang="en-US" dirty="0"/>
          </a:p>
        </p:txBody>
      </p:sp>
      <p:sp>
        <p:nvSpPr>
          <p:cNvPr id="4" name="TextBox 3"/>
          <p:cNvSpPr txBox="1"/>
          <p:nvPr/>
        </p:nvSpPr>
        <p:spPr>
          <a:xfrm>
            <a:off x="685800" y="1905000"/>
            <a:ext cx="4267200" cy="3508653"/>
          </a:xfrm>
          <a:prstGeom prst="rect">
            <a:avLst/>
          </a:prstGeom>
          <a:noFill/>
        </p:spPr>
        <p:txBody>
          <a:bodyPr wrap="square">
            <a:spAutoFit/>
          </a:bodyPr>
          <a:lstStyle/>
          <a:p>
            <a:pPr marL="457200" indent="-450850">
              <a:spcAft>
                <a:spcPts val="1200"/>
              </a:spcAft>
              <a:buAutoNum type="arabicPeriod"/>
              <a:defRPr/>
            </a:pPr>
            <a:r>
              <a:rPr lang="en-US" b="1" dirty="0" smtClean="0"/>
              <a:t>Straighten </a:t>
            </a:r>
            <a:r>
              <a:rPr lang="en-US" b="1" dirty="0"/>
              <a:t>all fingers</a:t>
            </a:r>
            <a:r>
              <a:rPr lang="en-US" b="1" dirty="0" smtClean="0"/>
              <a:t>.</a:t>
            </a:r>
          </a:p>
          <a:p>
            <a:pPr marL="457200" indent="-450850">
              <a:spcAft>
                <a:spcPts val="1200"/>
              </a:spcAft>
              <a:defRPr/>
            </a:pPr>
            <a:r>
              <a:rPr lang="en-US" b="1" dirty="0" smtClean="0"/>
              <a:t>2. Make </a:t>
            </a:r>
            <a:r>
              <a:rPr lang="en-US" b="1" dirty="0"/>
              <a:t>a fist</a:t>
            </a:r>
            <a:r>
              <a:rPr lang="en-US" b="1" dirty="0" smtClean="0"/>
              <a:t>.</a:t>
            </a:r>
          </a:p>
          <a:p>
            <a:pPr marL="457200" indent="-450850">
              <a:spcAft>
                <a:spcPts val="1200"/>
              </a:spcAft>
              <a:defRPr/>
            </a:pPr>
            <a:r>
              <a:rPr lang="en-US" b="1" dirty="0" smtClean="0"/>
              <a:t>3. Bending </a:t>
            </a:r>
            <a:r>
              <a:rPr lang="en-US" b="1" dirty="0"/>
              <a:t>all joints</a:t>
            </a:r>
            <a:r>
              <a:rPr lang="en-US" b="1" dirty="0" smtClean="0"/>
              <a:t>.</a:t>
            </a:r>
          </a:p>
          <a:p>
            <a:pPr marL="457200" indent="-450850">
              <a:spcAft>
                <a:spcPts val="1200"/>
              </a:spcAft>
              <a:defRPr/>
            </a:pPr>
            <a:r>
              <a:rPr lang="en-US" b="1" dirty="0" smtClean="0"/>
              <a:t>4. Repeat 10x; 1</a:t>
            </a:r>
            <a:r>
              <a:rPr lang="en-US" b="1" dirty="0"/>
              <a:t>-2x/day</a:t>
            </a:r>
          </a:p>
        </p:txBody>
      </p:sp>
      <p:pic>
        <p:nvPicPr>
          <p:cNvPr id="2" name="Picture 1" descr="HandFist.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410200" y="1981200"/>
            <a:ext cx="3352800" cy="44704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72864B95-B759-C543-B497-96FC5F4BF439}" type="slidenum">
              <a:rPr lang="en-US" sz="1400"/>
              <a:pPr/>
              <a:t>21</a:t>
            </a:fld>
            <a:endParaRPr lang="en-US" sz="1400"/>
          </a:p>
        </p:txBody>
      </p:sp>
      <p:sp>
        <p:nvSpPr>
          <p:cNvPr id="203779" name="TextBox 3"/>
          <p:cNvSpPr txBox="1">
            <a:spLocks noChangeArrowheads="1"/>
          </p:cNvSpPr>
          <p:nvPr/>
        </p:nvSpPr>
        <p:spPr bwMode="auto">
          <a:xfrm>
            <a:off x="533400" y="1981200"/>
            <a:ext cx="44958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457200" indent="-457200">
              <a:spcAft>
                <a:spcPts val="1200"/>
              </a:spcAft>
              <a:buFontTx/>
              <a:buAutoNum type="arabicPeriod"/>
            </a:pPr>
            <a:r>
              <a:rPr lang="en-US" sz="3000" b="1" dirty="0" smtClean="0"/>
              <a:t>Keep </a:t>
            </a:r>
            <a:r>
              <a:rPr lang="en-US" sz="3000" b="1" dirty="0"/>
              <a:t>elbow straight.</a:t>
            </a:r>
          </a:p>
          <a:p>
            <a:pPr marL="457200" indent="-457200">
              <a:spcAft>
                <a:spcPts val="1200"/>
              </a:spcAft>
              <a:buFontTx/>
              <a:buAutoNum type="arabicPeriod"/>
            </a:pPr>
            <a:r>
              <a:rPr lang="en-US" sz="3000" b="1" dirty="0"/>
              <a:t>Grasp hand &amp; </a:t>
            </a:r>
            <a:r>
              <a:rPr lang="en-US" sz="3000" b="1" dirty="0" smtClean="0"/>
              <a:t>slowly bend wrist forward until </a:t>
            </a:r>
            <a:r>
              <a:rPr lang="en-US" sz="3000" b="1" dirty="0"/>
              <a:t>stretch is felt.</a:t>
            </a:r>
          </a:p>
          <a:p>
            <a:pPr marL="457200" indent="-457200">
              <a:spcAft>
                <a:spcPts val="1200"/>
              </a:spcAft>
            </a:pPr>
            <a:r>
              <a:rPr lang="en-US" sz="3000" b="1" dirty="0"/>
              <a:t>3. Hold 30 seconds.</a:t>
            </a:r>
          </a:p>
          <a:p>
            <a:pPr marL="457200" indent="-457200">
              <a:spcAft>
                <a:spcPts val="1200"/>
              </a:spcAft>
            </a:pPr>
            <a:r>
              <a:rPr lang="en-US" sz="3000" b="1" dirty="0"/>
              <a:t>4. Relax.</a:t>
            </a:r>
          </a:p>
          <a:p>
            <a:pPr marL="457200" indent="-457200">
              <a:spcAft>
                <a:spcPts val="1200"/>
              </a:spcAft>
            </a:pPr>
            <a:r>
              <a:rPr lang="en-US" sz="3000" b="1" dirty="0" smtClean="0"/>
              <a:t>5. Repeat </a:t>
            </a:r>
            <a:r>
              <a:rPr lang="en-US" sz="3000" b="1" dirty="0"/>
              <a:t>3x/</a:t>
            </a:r>
            <a:r>
              <a:rPr lang="en-US" sz="3000" b="1" dirty="0" smtClean="0"/>
              <a:t>day &amp;</a:t>
            </a:r>
            <a:r>
              <a:rPr lang="en-US" sz="3000" b="1" dirty="0"/>
              <a:t> </a:t>
            </a:r>
            <a:r>
              <a:rPr lang="en-US" sz="3000" b="1" dirty="0" smtClean="0"/>
              <a:t>every </a:t>
            </a:r>
            <a:r>
              <a:rPr lang="en-US" sz="3000" b="1" dirty="0"/>
              <a:t>few hours</a:t>
            </a:r>
          </a:p>
        </p:txBody>
      </p:sp>
      <p:sp>
        <p:nvSpPr>
          <p:cNvPr id="2" name="TextBox 1"/>
          <p:cNvSpPr txBox="1"/>
          <p:nvPr/>
        </p:nvSpPr>
        <p:spPr>
          <a:xfrm>
            <a:off x="762000" y="228600"/>
            <a:ext cx="7772400" cy="1569660"/>
          </a:xfrm>
          <a:prstGeom prst="rect">
            <a:avLst/>
          </a:prstGeom>
          <a:noFill/>
        </p:spPr>
        <p:txBody>
          <a:bodyPr wrap="square" rtlCol="0">
            <a:spAutoFit/>
          </a:bodyPr>
          <a:lstStyle/>
          <a:p>
            <a:r>
              <a:rPr lang="en-US" b="1" dirty="0"/>
              <a:t>Carpal Tunnel </a:t>
            </a:r>
            <a:r>
              <a:rPr lang="en-US" b="1" dirty="0" smtClean="0"/>
              <a:t>Syndrome &amp; Elbow Exercises-</a:t>
            </a:r>
            <a:r>
              <a:rPr lang="en-US" b="1" dirty="0"/>
              <a:t> </a:t>
            </a:r>
            <a:r>
              <a:rPr lang="en-US" b="1" dirty="0" smtClean="0"/>
              <a:t> Wrist </a:t>
            </a:r>
            <a:r>
              <a:rPr lang="en-US" b="1" dirty="0"/>
              <a:t>Extensor Stretch</a:t>
            </a:r>
          </a:p>
          <a:p>
            <a:endParaRPr lang="en-US" dirty="0"/>
          </a:p>
        </p:txBody>
      </p:sp>
      <p:pic>
        <p:nvPicPr>
          <p:cNvPr id="3" name="Picture 2" descr="HandWristExtensorStretch2.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029200" y="1905000"/>
            <a:ext cx="3581400" cy="47752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0727AB4-8E57-5E49-8A3A-426FF83E563A}" type="slidenum">
              <a:rPr lang="en-US" sz="1400"/>
              <a:pPr/>
              <a:t>22</a:t>
            </a:fld>
            <a:endParaRPr lang="en-US" sz="1400"/>
          </a:p>
        </p:txBody>
      </p:sp>
      <p:sp>
        <p:nvSpPr>
          <p:cNvPr id="205826" name="TextBox 3"/>
          <p:cNvSpPr txBox="1">
            <a:spLocks noChangeArrowheads="1"/>
          </p:cNvSpPr>
          <p:nvPr/>
        </p:nvSpPr>
        <p:spPr bwMode="auto">
          <a:xfrm>
            <a:off x="762000" y="304800"/>
            <a:ext cx="7239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b="1" dirty="0"/>
              <a:t>Carpal Tunnel </a:t>
            </a:r>
            <a:r>
              <a:rPr lang="en-US" b="1" dirty="0" smtClean="0"/>
              <a:t>Syndrome &amp; Elbow Exercises-</a:t>
            </a:r>
            <a:r>
              <a:rPr lang="en-US" b="1" dirty="0"/>
              <a:t> </a:t>
            </a:r>
            <a:r>
              <a:rPr lang="en-US" b="1" dirty="0" smtClean="0"/>
              <a:t>Wrist </a:t>
            </a:r>
            <a:r>
              <a:rPr lang="en-US" b="1" dirty="0"/>
              <a:t>Flexor Stretch</a:t>
            </a:r>
          </a:p>
          <a:p>
            <a:endParaRPr lang="en-US" dirty="0"/>
          </a:p>
        </p:txBody>
      </p:sp>
      <p:sp>
        <p:nvSpPr>
          <p:cNvPr id="205827" name="TextBox 4"/>
          <p:cNvSpPr txBox="1">
            <a:spLocks noChangeArrowheads="1"/>
          </p:cNvSpPr>
          <p:nvPr/>
        </p:nvSpPr>
        <p:spPr bwMode="auto">
          <a:xfrm>
            <a:off x="609600" y="1872020"/>
            <a:ext cx="4953000" cy="4985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457200" indent="-457200">
              <a:spcAft>
                <a:spcPts val="600"/>
              </a:spcAft>
            </a:pPr>
            <a:r>
              <a:rPr lang="en-US" b="1" dirty="0" smtClean="0"/>
              <a:t>1.	Straight</a:t>
            </a:r>
            <a:r>
              <a:rPr lang="en-US" b="1" dirty="0"/>
              <a:t>, grasp hand</a:t>
            </a:r>
            <a:endParaRPr lang="en-US" b="1" dirty="0" smtClean="0"/>
          </a:p>
          <a:p>
            <a:pPr marL="514350" indent="-514350">
              <a:spcAft>
                <a:spcPts val="600"/>
              </a:spcAft>
              <a:buAutoNum type="arabicPeriod" startAt="2"/>
            </a:pPr>
            <a:r>
              <a:rPr lang="en-US" b="1" dirty="0" smtClean="0"/>
              <a:t>Slowly </a:t>
            </a:r>
            <a:r>
              <a:rPr lang="en-US" b="1" dirty="0"/>
              <a:t>bend wrist </a:t>
            </a:r>
            <a:r>
              <a:rPr lang="en-US" b="1" dirty="0" smtClean="0"/>
              <a:t>back till stretch </a:t>
            </a:r>
            <a:r>
              <a:rPr lang="en-US" b="1" dirty="0"/>
              <a:t>is felt.</a:t>
            </a:r>
          </a:p>
          <a:p>
            <a:pPr marL="457200" indent="-457200">
              <a:spcAft>
                <a:spcPts val="600"/>
              </a:spcAft>
            </a:pPr>
            <a:r>
              <a:rPr lang="en-US" b="1" dirty="0"/>
              <a:t>3. Hold 30 seconds.</a:t>
            </a:r>
          </a:p>
          <a:p>
            <a:pPr marL="457200" indent="-457200">
              <a:spcAft>
                <a:spcPts val="600"/>
              </a:spcAft>
            </a:pPr>
            <a:r>
              <a:rPr lang="en-US" b="1" dirty="0"/>
              <a:t>4. Relax</a:t>
            </a:r>
          </a:p>
          <a:p>
            <a:pPr marL="457200" indent="-457200">
              <a:spcAft>
                <a:spcPts val="600"/>
              </a:spcAft>
            </a:pPr>
            <a:r>
              <a:rPr lang="en-US" b="1" dirty="0" smtClean="0"/>
              <a:t>5. 3x </a:t>
            </a:r>
            <a:r>
              <a:rPr lang="en-US" b="1" dirty="0"/>
              <a:t>per set</a:t>
            </a:r>
          </a:p>
          <a:p>
            <a:pPr marL="457200" indent="-457200">
              <a:spcAft>
                <a:spcPts val="600"/>
              </a:spcAft>
            </a:pPr>
            <a:r>
              <a:rPr lang="en-US" b="1" dirty="0" smtClean="0"/>
              <a:t>6. </a:t>
            </a:r>
            <a:r>
              <a:rPr lang="en-US" b="1" dirty="0"/>
              <a:t>E</a:t>
            </a:r>
            <a:r>
              <a:rPr lang="en-US" b="1" dirty="0" smtClean="0"/>
              <a:t>very </a:t>
            </a:r>
            <a:r>
              <a:rPr lang="en-US" b="1" dirty="0"/>
              <a:t>few hours/day</a:t>
            </a:r>
          </a:p>
          <a:p>
            <a:r>
              <a:rPr lang="en-US" b="1" dirty="0"/>
              <a:t>   </a:t>
            </a:r>
          </a:p>
        </p:txBody>
      </p:sp>
      <p:pic>
        <p:nvPicPr>
          <p:cNvPr id="2" name="Picture 1" descr="HandWristFlexorStretch.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257800" y="2514600"/>
            <a:ext cx="3200400" cy="426720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94EB8304-F678-824E-987F-9049D81CC251}" type="slidenum">
              <a:rPr lang="en-US" smtClean="0"/>
              <a:pPr>
                <a:defRPr/>
              </a:pPr>
              <a:t>23</a:t>
            </a:fld>
            <a:endParaRPr lang="en-US"/>
          </a:p>
        </p:txBody>
      </p:sp>
      <p:sp>
        <p:nvSpPr>
          <p:cNvPr id="3" name="TextBox 2"/>
          <p:cNvSpPr txBox="1"/>
          <p:nvPr/>
        </p:nvSpPr>
        <p:spPr>
          <a:xfrm>
            <a:off x="762000" y="304800"/>
            <a:ext cx="7924800" cy="1323439"/>
          </a:xfrm>
          <a:prstGeom prst="rect">
            <a:avLst/>
          </a:prstGeom>
          <a:noFill/>
        </p:spPr>
        <p:txBody>
          <a:bodyPr wrap="square" rtlCol="0">
            <a:spAutoFit/>
          </a:bodyPr>
          <a:lstStyle/>
          <a:p>
            <a:r>
              <a:rPr lang="en-US" sz="4000" b="1" dirty="0" smtClean="0"/>
              <a:t>Design your own 2-5 minute warm-up before going on deck!</a:t>
            </a:r>
            <a:endParaRPr lang="en-US" sz="4000" b="1" dirty="0"/>
          </a:p>
        </p:txBody>
      </p:sp>
      <p:sp>
        <p:nvSpPr>
          <p:cNvPr id="5" name="TextBox 4"/>
          <p:cNvSpPr txBox="1"/>
          <p:nvPr/>
        </p:nvSpPr>
        <p:spPr>
          <a:xfrm>
            <a:off x="990600" y="2054180"/>
            <a:ext cx="5943600" cy="3539430"/>
          </a:xfrm>
          <a:prstGeom prst="rect">
            <a:avLst/>
          </a:prstGeom>
          <a:noFill/>
        </p:spPr>
        <p:txBody>
          <a:bodyPr wrap="square" rtlCol="0">
            <a:spAutoFit/>
          </a:bodyPr>
          <a:lstStyle/>
          <a:p>
            <a:pPr marL="457200" indent="-457200">
              <a:buFont typeface="Arial"/>
              <a:buChar char="•"/>
            </a:pPr>
            <a:r>
              <a:rPr lang="en-US" b="1" dirty="0" smtClean="0"/>
              <a:t>There are many exercises available.</a:t>
            </a:r>
          </a:p>
          <a:p>
            <a:pPr marL="457200" indent="-457200">
              <a:buFont typeface="Arial"/>
              <a:buChar char="•"/>
            </a:pPr>
            <a:endParaRPr lang="en-US" b="1" dirty="0"/>
          </a:p>
          <a:p>
            <a:pPr marL="457200" indent="-457200">
              <a:buFont typeface="Arial"/>
              <a:buChar char="•"/>
            </a:pPr>
            <a:r>
              <a:rPr lang="en-US" b="1" dirty="0" smtClean="0"/>
              <a:t>Determine which address your needs.</a:t>
            </a:r>
          </a:p>
          <a:p>
            <a:pPr marL="457200" indent="-457200">
              <a:buFont typeface="Arial"/>
              <a:buChar char="•"/>
            </a:pPr>
            <a:endParaRPr lang="en-US" b="1" dirty="0"/>
          </a:p>
          <a:p>
            <a:pPr marL="457200" indent="-457200">
              <a:buFont typeface="Arial"/>
              <a:buChar char="•"/>
            </a:pPr>
            <a:r>
              <a:rPr lang="en-US" b="1" dirty="0" smtClean="0"/>
              <a:t>Stretch! Regularly!</a:t>
            </a:r>
            <a:endParaRPr lang="en-US" b="1" dirty="0"/>
          </a:p>
        </p:txBody>
      </p:sp>
    </p:spTree>
    <p:extLst>
      <p:ext uri="{BB962C8B-B14F-4D97-AF65-F5344CB8AC3E}">
        <p14:creationId xmlns:p14="http://schemas.microsoft.com/office/powerpoint/2010/main" val="3396292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5FB4EC5-C7FC-9A4C-9C9A-39DF860B4B48}" type="slidenum">
              <a:rPr lang="en-US" sz="1400"/>
              <a:pPr/>
              <a:t>3</a:t>
            </a:fld>
            <a:endParaRPr lang="en-US" sz="1400"/>
          </a:p>
        </p:txBody>
      </p:sp>
      <p:sp>
        <p:nvSpPr>
          <p:cNvPr id="113666" name="TextBox 2"/>
          <p:cNvSpPr txBox="1">
            <a:spLocks noChangeArrowheads="1"/>
          </p:cNvSpPr>
          <p:nvPr/>
        </p:nvSpPr>
        <p:spPr bwMode="auto">
          <a:xfrm>
            <a:off x="152400" y="533400"/>
            <a:ext cx="88392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i="1"/>
              <a:t>STRETCH BEFORE YOU CATCH</a:t>
            </a:r>
            <a:r>
              <a:rPr lang="en-US" sz="4400" b="1"/>
              <a:t> </a:t>
            </a:r>
          </a:p>
          <a:p>
            <a:pPr algn="ctr"/>
            <a:r>
              <a:rPr lang="en-US" b="1"/>
              <a:t>BACK STRETCHES</a:t>
            </a:r>
          </a:p>
        </p:txBody>
      </p:sp>
      <p:sp>
        <p:nvSpPr>
          <p:cNvPr id="4" name="TextBox 3"/>
          <p:cNvSpPr txBox="1"/>
          <p:nvPr/>
        </p:nvSpPr>
        <p:spPr>
          <a:xfrm>
            <a:off x="685800" y="1828800"/>
            <a:ext cx="8001000" cy="3539430"/>
          </a:xfrm>
          <a:prstGeom prst="rect">
            <a:avLst/>
          </a:prstGeom>
          <a:noFill/>
        </p:spPr>
        <p:txBody>
          <a:bodyPr>
            <a:spAutoFit/>
          </a:bodyPr>
          <a:lstStyle/>
          <a:p>
            <a:pPr>
              <a:defRPr/>
            </a:pPr>
            <a:r>
              <a:rPr lang="en-US" b="1" dirty="0"/>
              <a:t>Why stretch?</a:t>
            </a:r>
          </a:p>
          <a:p>
            <a:pPr marL="457200" indent="-457200">
              <a:buFontTx/>
              <a:buChar char="-"/>
              <a:defRPr/>
            </a:pPr>
            <a:r>
              <a:rPr lang="en-US" b="1" dirty="0"/>
              <a:t>More blood &amp; O2</a:t>
            </a:r>
          </a:p>
          <a:p>
            <a:pPr marL="457200" indent="-457200">
              <a:buFontTx/>
              <a:buChar char="-"/>
              <a:defRPr/>
            </a:pPr>
            <a:r>
              <a:rPr lang="en-US" b="1" dirty="0"/>
              <a:t>More </a:t>
            </a:r>
            <a:r>
              <a:rPr lang="en-US" b="1" dirty="0" smtClean="0"/>
              <a:t>flexibility &amp; </a:t>
            </a:r>
            <a:r>
              <a:rPr lang="en-US" b="1" dirty="0"/>
              <a:t>agility</a:t>
            </a:r>
          </a:p>
          <a:p>
            <a:pPr marL="457200" indent="-457200">
              <a:buFontTx/>
              <a:buChar char="-"/>
              <a:defRPr/>
            </a:pPr>
            <a:r>
              <a:rPr lang="en-US" b="1" dirty="0"/>
              <a:t>More </a:t>
            </a:r>
            <a:r>
              <a:rPr lang="en-US" b="1" dirty="0" smtClean="0"/>
              <a:t>mentally alert</a:t>
            </a:r>
            <a:endParaRPr lang="en-US" b="1" dirty="0"/>
          </a:p>
          <a:p>
            <a:pPr marL="457200" indent="-457200">
              <a:buFontTx/>
              <a:buChar char="-"/>
              <a:defRPr/>
            </a:pPr>
            <a:r>
              <a:rPr lang="en-US" b="1" dirty="0"/>
              <a:t>More productive</a:t>
            </a:r>
            <a:r>
              <a:rPr lang="en-US" b="1" dirty="0" smtClean="0"/>
              <a:t>!</a:t>
            </a:r>
          </a:p>
          <a:p>
            <a:pPr marL="457200" indent="-457200">
              <a:buFontTx/>
              <a:buChar char="-"/>
              <a:defRPr/>
            </a:pPr>
            <a:r>
              <a:rPr lang="en-US" b="1" dirty="0" smtClean="0"/>
              <a:t>“Motion is the Lotion”</a:t>
            </a:r>
            <a:endParaRPr lang="en-US" b="1" dirty="0"/>
          </a:p>
          <a:p>
            <a:pPr marL="457200" indent="-457200">
              <a:buFontTx/>
              <a:buChar char="-"/>
              <a:defRPr/>
            </a:pPr>
            <a:endParaRPr lang="en-US" b="1" dirty="0"/>
          </a:p>
        </p:txBody>
      </p:sp>
      <p:sp>
        <p:nvSpPr>
          <p:cNvPr id="5" name="TextBox 4"/>
          <p:cNvSpPr txBox="1"/>
          <p:nvPr/>
        </p:nvSpPr>
        <p:spPr>
          <a:xfrm>
            <a:off x="685800" y="4343400"/>
            <a:ext cx="7848600" cy="2554288"/>
          </a:xfrm>
          <a:prstGeom prst="rect">
            <a:avLst/>
          </a:prstGeom>
          <a:noFill/>
        </p:spPr>
        <p:txBody>
          <a:bodyPr>
            <a:spAutoFit/>
          </a:bodyPr>
          <a:lstStyle/>
          <a:p>
            <a:pPr>
              <a:defRPr/>
            </a:pPr>
            <a:endParaRPr lang="en-US" b="1" dirty="0"/>
          </a:p>
          <a:p>
            <a:pPr>
              <a:defRPr/>
            </a:pPr>
            <a:r>
              <a:rPr lang="en-US" b="1" dirty="0"/>
              <a:t>When do you stretch?</a:t>
            </a:r>
          </a:p>
          <a:p>
            <a:pPr marL="457200" indent="-457200">
              <a:buFontTx/>
              <a:buChar char="-"/>
              <a:defRPr/>
            </a:pPr>
            <a:r>
              <a:rPr lang="en-US" b="1" dirty="0"/>
              <a:t>Before work/season</a:t>
            </a:r>
          </a:p>
          <a:p>
            <a:pPr marL="457200" indent="-457200">
              <a:buFontTx/>
              <a:buChar char="-"/>
              <a:defRPr/>
            </a:pPr>
            <a:r>
              <a:rPr lang="en-US" b="1" dirty="0"/>
              <a:t>During work</a:t>
            </a:r>
          </a:p>
          <a:p>
            <a:pPr marL="457200" indent="-457200">
              <a:buFontTx/>
              <a:buChar char="-"/>
              <a:defRPr/>
            </a:pPr>
            <a:r>
              <a:rPr lang="en-US" b="1" dirty="0"/>
              <a:t>After work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6841B24-1A8A-CE43-946A-DC59C117BD73}" type="slidenum">
              <a:rPr lang="en-US" sz="1400"/>
              <a:pPr/>
              <a:t>4</a:t>
            </a:fld>
            <a:endParaRPr lang="en-US" sz="1400"/>
          </a:p>
        </p:txBody>
      </p:sp>
      <p:sp>
        <p:nvSpPr>
          <p:cNvPr id="114690" name="TextBox 2"/>
          <p:cNvSpPr txBox="1">
            <a:spLocks noChangeArrowheads="1"/>
          </p:cNvSpPr>
          <p:nvPr/>
        </p:nvSpPr>
        <p:spPr bwMode="auto">
          <a:xfrm>
            <a:off x="762000" y="533400"/>
            <a:ext cx="79248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r>
              <a:rPr lang="en-US" sz="4400" b="1"/>
              <a:t>Stretching Considerations  </a:t>
            </a:r>
          </a:p>
        </p:txBody>
      </p:sp>
      <p:sp>
        <p:nvSpPr>
          <p:cNvPr id="114691" name="TextBox 3"/>
          <p:cNvSpPr txBox="1">
            <a:spLocks noChangeArrowheads="1"/>
          </p:cNvSpPr>
          <p:nvPr/>
        </p:nvSpPr>
        <p:spPr bwMode="auto">
          <a:xfrm>
            <a:off x="228600" y="1828800"/>
            <a:ext cx="7239000" cy="7048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914400" indent="-457200">
              <a:spcAft>
                <a:spcPts val="600"/>
              </a:spcAft>
            </a:pPr>
            <a:r>
              <a:rPr lang="en-US" sz="2800" b="1" dirty="0" smtClean="0"/>
              <a:t>1. </a:t>
            </a:r>
            <a:r>
              <a:rPr lang="en-US" sz="2800" b="1" dirty="0"/>
              <a:t>Professionally assess </a:t>
            </a:r>
            <a:r>
              <a:rPr lang="en-US" sz="2800" b="1" dirty="0" smtClean="0"/>
              <a:t>posture/    underlying issues.</a:t>
            </a:r>
            <a:endParaRPr lang="en-US" sz="2800" b="1" dirty="0"/>
          </a:p>
          <a:p>
            <a:pPr marL="914400" indent="-457200">
              <a:spcAft>
                <a:spcPts val="600"/>
              </a:spcAft>
            </a:pPr>
            <a:r>
              <a:rPr lang="en-US" sz="2800" b="1" dirty="0" smtClean="0"/>
              <a:t>2. If </a:t>
            </a:r>
            <a:r>
              <a:rPr kumimoji="1" lang="en-US" sz="2800" b="1" dirty="0" smtClean="0"/>
              <a:t>MSD</a:t>
            </a:r>
            <a:r>
              <a:rPr lang="en-US" sz="2800" dirty="0" smtClean="0"/>
              <a:t> </a:t>
            </a:r>
            <a:r>
              <a:rPr lang="en-US" sz="2800" b="1" dirty="0" smtClean="0"/>
              <a:t>issue exists</a:t>
            </a:r>
            <a:r>
              <a:rPr lang="en-US" sz="2800" b="1" dirty="0"/>
              <a:t>, get </a:t>
            </a:r>
            <a:endParaRPr lang="en-US" sz="2800" b="1" dirty="0" smtClean="0"/>
          </a:p>
          <a:p>
            <a:pPr marL="914400" indent="-457200">
              <a:spcAft>
                <a:spcPts val="600"/>
              </a:spcAft>
            </a:pPr>
            <a:r>
              <a:rPr lang="en-US" sz="2800" b="1" dirty="0"/>
              <a:t> </a:t>
            </a:r>
            <a:r>
              <a:rPr lang="en-US" sz="2800" b="1" dirty="0" smtClean="0"/>
              <a:t>   professional </a:t>
            </a:r>
            <a:r>
              <a:rPr lang="en-US" sz="2800" b="1" dirty="0"/>
              <a:t>help</a:t>
            </a:r>
            <a:r>
              <a:rPr lang="en-US" sz="2800" b="1" dirty="0" smtClean="0"/>
              <a:t>.</a:t>
            </a:r>
          </a:p>
          <a:p>
            <a:pPr marL="914400" indent="-457200">
              <a:spcAft>
                <a:spcPts val="600"/>
              </a:spcAft>
            </a:pPr>
            <a:r>
              <a:rPr lang="en-US" sz="2800" b="1" dirty="0" smtClean="0"/>
              <a:t>3. Stretch slowly, no bouncing </a:t>
            </a:r>
            <a:r>
              <a:rPr lang="en-US" sz="2800" b="1" dirty="0"/>
              <a:t>or </a:t>
            </a:r>
          </a:p>
          <a:p>
            <a:pPr marL="914400" indent="-457200">
              <a:spcAft>
                <a:spcPts val="600"/>
              </a:spcAft>
            </a:pPr>
            <a:r>
              <a:rPr lang="en-US" sz="2800" b="1" dirty="0" smtClean="0"/>
              <a:t>    pain</a:t>
            </a:r>
            <a:r>
              <a:rPr lang="en-US" sz="2800" b="1" dirty="0"/>
              <a:t>/worsen condition.</a:t>
            </a:r>
          </a:p>
          <a:p>
            <a:pPr marL="914400" indent="-457200">
              <a:spcAft>
                <a:spcPts val="600"/>
              </a:spcAft>
            </a:pPr>
            <a:r>
              <a:rPr lang="en-US" sz="2800" b="1" dirty="0" smtClean="0"/>
              <a:t>4. No exercises if they will cause </a:t>
            </a:r>
          </a:p>
          <a:p>
            <a:pPr marL="914400" indent="-457200">
              <a:spcAft>
                <a:spcPts val="600"/>
              </a:spcAft>
            </a:pPr>
            <a:r>
              <a:rPr lang="en-US" sz="2800" b="1" dirty="0"/>
              <a:t> </a:t>
            </a:r>
            <a:r>
              <a:rPr lang="en-US" sz="2800" b="1" dirty="0" smtClean="0"/>
              <a:t>   harm/pain!</a:t>
            </a:r>
            <a:endParaRPr lang="en-US" sz="2800" b="1" dirty="0"/>
          </a:p>
          <a:p>
            <a:pPr marL="914400" indent="-457200">
              <a:spcAft>
                <a:spcPts val="600"/>
              </a:spcAft>
            </a:pPr>
            <a:r>
              <a:rPr lang="en-US" sz="2800" b="1" dirty="0" smtClean="0"/>
              <a:t>5. Make stretching a daily </a:t>
            </a:r>
            <a:r>
              <a:rPr lang="en-US" sz="2800" b="1" dirty="0"/>
              <a:t>routine.</a:t>
            </a:r>
          </a:p>
          <a:p>
            <a:pPr marL="914400" indent="-457200">
              <a:spcAft>
                <a:spcPts val="600"/>
              </a:spcAft>
            </a:pPr>
            <a:r>
              <a:rPr lang="en-US" sz="2800" b="1" dirty="0" smtClean="0"/>
              <a:t>6. Goal</a:t>
            </a:r>
            <a:r>
              <a:rPr lang="en-US" sz="2800" b="1" dirty="0"/>
              <a:t>- increase flexibility.</a:t>
            </a:r>
          </a:p>
          <a:p>
            <a:pPr>
              <a:spcAft>
                <a:spcPts val="600"/>
              </a:spcAft>
            </a:pPr>
            <a:endParaRPr lang="en-US" sz="2800" b="1" dirty="0"/>
          </a:p>
          <a:p>
            <a:pPr>
              <a:spcAft>
                <a:spcPts val="600"/>
              </a:spcAft>
              <a:buFontTx/>
              <a:buAutoNum type="arabicPeriod"/>
            </a:pPr>
            <a:endParaRPr lang="en-US" sz="2800" dirty="0"/>
          </a:p>
          <a:p>
            <a:pPr>
              <a:spcAft>
                <a:spcPts val="600"/>
              </a:spcAft>
              <a:buFontTx/>
              <a:buAutoNum type="arabicPeriod"/>
            </a:pPr>
            <a:endParaRPr lang="en-US" sz="2800" dirty="0"/>
          </a:p>
          <a:p>
            <a:pPr>
              <a:spcAft>
                <a:spcPts val="600"/>
              </a:spcAft>
              <a:buFontTx/>
              <a:buAutoNum type="arabicPeriod"/>
            </a:pP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C6356F24-7AB0-DC47-AB8F-160A8D987213}" type="slidenum">
              <a:rPr lang="en-US" sz="1400"/>
              <a:pPr/>
              <a:t>5</a:t>
            </a:fld>
            <a:endParaRPr lang="en-US" sz="1400"/>
          </a:p>
        </p:txBody>
      </p:sp>
      <p:sp>
        <p:nvSpPr>
          <p:cNvPr id="115714" name="TextBox 3"/>
          <p:cNvSpPr txBox="1">
            <a:spLocks noChangeArrowheads="1"/>
          </p:cNvSpPr>
          <p:nvPr/>
        </p:nvSpPr>
        <p:spPr bwMode="auto">
          <a:xfrm>
            <a:off x="304800" y="152400"/>
            <a:ext cx="8839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i="1" dirty="0" smtClean="0"/>
              <a:t>Before </a:t>
            </a:r>
            <a:r>
              <a:rPr lang="en-US" sz="4400" b="1" i="1" dirty="0"/>
              <a:t>Work: Knee to Chest Stretch</a:t>
            </a:r>
            <a:r>
              <a:rPr lang="en-US" sz="4400" b="1" dirty="0"/>
              <a:t> </a:t>
            </a:r>
          </a:p>
          <a:p>
            <a:endParaRPr lang="en-US" dirty="0"/>
          </a:p>
        </p:txBody>
      </p:sp>
      <p:sp>
        <p:nvSpPr>
          <p:cNvPr id="115715" name="TextBox 4"/>
          <p:cNvSpPr txBox="1">
            <a:spLocks noChangeArrowheads="1"/>
          </p:cNvSpPr>
          <p:nvPr/>
        </p:nvSpPr>
        <p:spPr bwMode="auto">
          <a:xfrm>
            <a:off x="228600" y="1828800"/>
            <a:ext cx="46482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1200"/>
              </a:spcAft>
              <a:buFontTx/>
              <a:buAutoNum type="arabicPeriod"/>
            </a:pPr>
            <a:r>
              <a:rPr lang="en-US" b="1" dirty="0"/>
              <a:t>Hand behind knee, pull knee to chest until comfortable stretch felt in lower back /butt.</a:t>
            </a:r>
          </a:p>
          <a:p>
            <a:pPr>
              <a:spcAft>
                <a:spcPts val="1200"/>
              </a:spcAft>
              <a:buFontTx/>
              <a:buAutoNum type="arabicPeriod"/>
            </a:pPr>
            <a:r>
              <a:rPr lang="en-US" b="1" dirty="0"/>
              <a:t>Relax back.</a:t>
            </a:r>
          </a:p>
          <a:p>
            <a:pPr>
              <a:spcAft>
                <a:spcPts val="600"/>
              </a:spcAft>
              <a:buFontTx/>
              <a:buAutoNum type="arabicPeriod"/>
            </a:pPr>
            <a:r>
              <a:rPr lang="en-US" b="1" dirty="0"/>
              <a:t>Hold 30”- Repeat 3x alternate legs.</a:t>
            </a:r>
          </a:p>
        </p:txBody>
      </p:sp>
      <p:pic>
        <p:nvPicPr>
          <p:cNvPr id="115716" name="Picture 1" descr="BackKneeto Chest.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029200" y="1905000"/>
            <a:ext cx="3581400" cy="477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5D209ACC-AC3F-F64C-9E7A-FA0AE7654C47}" type="slidenum">
              <a:rPr lang="en-US" sz="1400"/>
              <a:pPr/>
              <a:t>6</a:t>
            </a:fld>
            <a:endParaRPr lang="en-US" sz="1400"/>
          </a:p>
        </p:txBody>
      </p:sp>
      <p:sp>
        <p:nvSpPr>
          <p:cNvPr id="208898" name="Rectangle 2"/>
          <p:cNvSpPr>
            <a:spLocks noChangeArrowheads="1"/>
          </p:cNvSpPr>
          <p:nvPr/>
        </p:nvSpPr>
        <p:spPr bwMode="auto">
          <a:xfrm>
            <a:off x="609600" y="1966913"/>
            <a:ext cx="4038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b="1"/>
              <a:t> </a:t>
            </a:r>
          </a:p>
        </p:txBody>
      </p:sp>
      <p:sp>
        <p:nvSpPr>
          <p:cNvPr id="208899" name="TextBox 3"/>
          <p:cNvSpPr txBox="1">
            <a:spLocks noChangeArrowheads="1"/>
          </p:cNvSpPr>
          <p:nvPr/>
        </p:nvSpPr>
        <p:spPr bwMode="auto">
          <a:xfrm>
            <a:off x="762000" y="228600"/>
            <a:ext cx="8229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i="1" dirty="0" smtClean="0"/>
              <a:t>Before </a:t>
            </a:r>
            <a:r>
              <a:rPr lang="en-US" sz="4400" b="1" i="1" dirty="0"/>
              <a:t>Work: Back Adductor Stretch</a:t>
            </a:r>
            <a:r>
              <a:rPr lang="en-US" sz="4400" b="1" dirty="0"/>
              <a:t> </a:t>
            </a:r>
          </a:p>
          <a:p>
            <a:endParaRPr lang="en-US" dirty="0"/>
          </a:p>
        </p:txBody>
      </p:sp>
      <p:pic>
        <p:nvPicPr>
          <p:cNvPr id="208900" name="Picture 4" descr="BackAdductorStretch.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410200" y="1905000"/>
            <a:ext cx="337185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8901" name="TextBox 5"/>
          <p:cNvSpPr txBox="1">
            <a:spLocks noChangeArrowheads="1"/>
          </p:cNvSpPr>
          <p:nvPr/>
        </p:nvSpPr>
        <p:spPr bwMode="auto">
          <a:xfrm>
            <a:off x="457200" y="2133600"/>
            <a:ext cx="4648200" cy="4262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marL="520700" indent="-520700"/>
            <a:r>
              <a:rPr lang="en-US" b="1" dirty="0"/>
              <a:t>1. Place </a:t>
            </a:r>
            <a:r>
              <a:rPr lang="en-US" b="1" dirty="0" smtClean="0"/>
              <a:t>ankle on opposite </a:t>
            </a:r>
            <a:r>
              <a:rPr lang="en-US" b="1" dirty="0"/>
              <a:t>knee.</a:t>
            </a:r>
          </a:p>
          <a:p>
            <a:pPr marL="520700" indent="-520700">
              <a:spcAft>
                <a:spcPts val="600"/>
              </a:spcAft>
            </a:pPr>
            <a:r>
              <a:rPr lang="en-US" b="1" dirty="0"/>
              <a:t>2. With hand push</a:t>
            </a:r>
            <a:r>
              <a:rPr lang="en-US" b="1" dirty="0" smtClean="0"/>
              <a:t> away </a:t>
            </a:r>
            <a:r>
              <a:rPr lang="en-US" b="1" dirty="0"/>
              <a:t>on bent</a:t>
            </a:r>
            <a:r>
              <a:rPr lang="en-US" b="1" dirty="0" smtClean="0"/>
              <a:t> knee</a:t>
            </a:r>
            <a:r>
              <a:rPr lang="en-US" b="1" dirty="0"/>
              <a:t>.</a:t>
            </a:r>
          </a:p>
          <a:p>
            <a:pPr marL="520700" indent="-520700">
              <a:spcAft>
                <a:spcPts val="600"/>
              </a:spcAft>
            </a:pPr>
            <a:r>
              <a:rPr lang="en-US" b="1" dirty="0"/>
              <a:t>3. Hold 30”- 	</a:t>
            </a:r>
          </a:p>
          <a:p>
            <a:pPr marL="520700" indent="-520700">
              <a:spcAft>
                <a:spcPts val="600"/>
              </a:spcAft>
            </a:pPr>
            <a:r>
              <a:rPr lang="en-US" b="1" dirty="0"/>
              <a:t>4. Alternate </a:t>
            </a:r>
            <a:r>
              <a:rPr lang="en-US" b="1" dirty="0" smtClean="0"/>
              <a:t>legs - Repeat </a:t>
            </a:r>
            <a:r>
              <a:rPr lang="en-US" b="1" dirty="0"/>
              <a:t>3x.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1FCABF93-F887-AA4B-83C1-78B48A9D2543}" type="slidenum">
              <a:rPr lang="en-US" sz="1400"/>
              <a:pPr/>
              <a:t>7</a:t>
            </a:fld>
            <a:endParaRPr lang="en-US" sz="1400"/>
          </a:p>
        </p:txBody>
      </p:sp>
      <p:sp>
        <p:nvSpPr>
          <p:cNvPr id="209922" name="TextBox 2"/>
          <p:cNvSpPr txBox="1">
            <a:spLocks noChangeArrowheads="1"/>
          </p:cNvSpPr>
          <p:nvPr/>
        </p:nvSpPr>
        <p:spPr bwMode="auto">
          <a:xfrm>
            <a:off x="762000" y="457200"/>
            <a:ext cx="81534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i="1" dirty="0" smtClean="0"/>
              <a:t>Before </a:t>
            </a:r>
            <a:r>
              <a:rPr lang="en-US" sz="4400" b="1" i="1" dirty="0"/>
              <a:t>Work: Knees to Chest</a:t>
            </a:r>
            <a:endParaRPr lang="en-US" sz="4400" dirty="0"/>
          </a:p>
        </p:txBody>
      </p:sp>
      <p:sp>
        <p:nvSpPr>
          <p:cNvPr id="5" name="TextBox 4"/>
          <p:cNvSpPr txBox="1"/>
          <p:nvPr/>
        </p:nvSpPr>
        <p:spPr>
          <a:xfrm>
            <a:off x="533400" y="2057400"/>
            <a:ext cx="4343400" cy="4524316"/>
          </a:xfrm>
          <a:prstGeom prst="rect">
            <a:avLst/>
          </a:prstGeom>
          <a:noFill/>
        </p:spPr>
        <p:txBody>
          <a:bodyPr wrap="square">
            <a:spAutoFit/>
          </a:bodyPr>
          <a:lstStyle/>
          <a:p>
            <a:pPr marL="742950" indent="-742950">
              <a:buFontTx/>
              <a:buAutoNum type="arabicPeriod"/>
              <a:defRPr/>
            </a:pPr>
            <a:r>
              <a:rPr lang="en-US" sz="3600" b="1" dirty="0"/>
              <a:t>Lie on back with  knees bent. </a:t>
            </a:r>
          </a:p>
          <a:p>
            <a:pPr marL="742950" indent="-742950">
              <a:buFontTx/>
              <a:buAutoNum type="arabicPeriod"/>
              <a:defRPr/>
            </a:pPr>
            <a:r>
              <a:rPr lang="en-US" sz="3600" b="1" dirty="0"/>
              <a:t>Bring knees to chest using arms.</a:t>
            </a:r>
          </a:p>
          <a:p>
            <a:pPr marL="742950" indent="-742950">
              <a:buFontTx/>
              <a:buAutoNum type="arabicPeriod"/>
              <a:defRPr/>
            </a:pPr>
            <a:r>
              <a:rPr lang="en-US" sz="3600" b="1" dirty="0"/>
              <a:t>Do 2 sets, 3 </a:t>
            </a:r>
          </a:p>
          <a:p>
            <a:pPr>
              <a:defRPr/>
            </a:pPr>
            <a:r>
              <a:rPr lang="en-US" sz="3600" b="1" dirty="0"/>
              <a:t> </a:t>
            </a:r>
          </a:p>
        </p:txBody>
      </p:sp>
      <p:pic>
        <p:nvPicPr>
          <p:cNvPr id="2" name="Picture 1" descr="KneetoChest.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105400" y="1905000"/>
            <a:ext cx="3429000" cy="45720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4BFFF4A2-3481-9A4C-9B31-92384D043A07}" type="slidenum">
              <a:rPr lang="en-US" sz="1400"/>
              <a:pPr/>
              <a:t>8</a:t>
            </a:fld>
            <a:endParaRPr lang="en-US" sz="1400"/>
          </a:p>
        </p:txBody>
      </p:sp>
      <p:sp>
        <p:nvSpPr>
          <p:cNvPr id="210946" name="TextBox 2"/>
          <p:cNvSpPr txBox="1">
            <a:spLocks noChangeArrowheads="1"/>
          </p:cNvSpPr>
          <p:nvPr/>
        </p:nvSpPr>
        <p:spPr bwMode="auto">
          <a:xfrm>
            <a:off x="838200" y="304800"/>
            <a:ext cx="800100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r>
              <a:rPr lang="en-US" sz="4400" b="1" i="1" dirty="0" smtClean="0"/>
              <a:t>Before </a:t>
            </a:r>
            <a:r>
              <a:rPr lang="en-US" sz="4400" b="1" i="1" dirty="0"/>
              <a:t>Work: Cat/Cow</a:t>
            </a:r>
            <a:endParaRPr lang="en-US" sz="4400" dirty="0"/>
          </a:p>
          <a:p>
            <a:endParaRPr lang="en-US" dirty="0"/>
          </a:p>
        </p:txBody>
      </p:sp>
      <p:sp>
        <p:nvSpPr>
          <p:cNvPr id="210949" name="TextBox 6"/>
          <p:cNvSpPr txBox="1">
            <a:spLocks noChangeArrowheads="1"/>
          </p:cNvSpPr>
          <p:nvPr/>
        </p:nvSpPr>
        <p:spPr bwMode="auto">
          <a:xfrm>
            <a:off x="762000" y="5486400"/>
            <a:ext cx="82296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buFontTx/>
              <a:buAutoNum type="arabicPeriod"/>
            </a:pPr>
            <a:r>
              <a:rPr lang="en-US" b="1" dirty="0"/>
              <a:t>Arch back 30”- sag back 30”</a:t>
            </a:r>
          </a:p>
          <a:p>
            <a:pPr>
              <a:buFontTx/>
              <a:buAutoNum type="arabicPeriod"/>
            </a:pPr>
            <a:r>
              <a:rPr lang="en-US" b="1" dirty="0"/>
              <a:t>Do 2 sets of 3 reps </a:t>
            </a:r>
          </a:p>
        </p:txBody>
      </p:sp>
      <p:pic>
        <p:nvPicPr>
          <p:cNvPr id="2" name="Picture 1" descr="Cow.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467350" y="1905000"/>
            <a:ext cx="2686050" cy="3581400"/>
          </a:xfrm>
          <a:prstGeom prst="rect">
            <a:avLst/>
          </a:prstGeom>
        </p:spPr>
      </p:pic>
      <p:pic>
        <p:nvPicPr>
          <p:cNvPr id="3" name="Picture 2" descr="Cat.jpg"/>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914400" y="1905000"/>
            <a:ext cx="2686050" cy="35814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fld id="{6829039B-77A4-AD4F-8B5B-59DD69751D6A}" type="slidenum">
              <a:rPr lang="en-US" sz="1400"/>
              <a:pPr/>
              <a:t>9</a:t>
            </a:fld>
            <a:endParaRPr lang="en-US" sz="1400"/>
          </a:p>
        </p:txBody>
      </p:sp>
      <p:sp>
        <p:nvSpPr>
          <p:cNvPr id="211970" name="TextBox 2"/>
          <p:cNvSpPr txBox="1">
            <a:spLocks noChangeArrowheads="1"/>
          </p:cNvSpPr>
          <p:nvPr/>
        </p:nvSpPr>
        <p:spPr bwMode="auto">
          <a:xfrm>
            <a:off x="685800" y="304800"/>
            <a:ext cx="769620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lgn="ctr"/>
            <a:endParaRPr lang="en-US" b="1" i="1" dirty="0"/>
          </a:p>
          <a:p>
            <a:pPr algn="ctr"/>
            <a:r>
              <a:rPr lang="en-US" sz="4400" b="1" i="1" dirty="0"/>
              <a:t>Before Work: </a:t>
            </a:r>
            <a:r>
              <a:rPr lang="en-US" sz="4400" b="1" i="1" dirty="0" smtClean="0"/>
              <a:t>Trunk </a:t>
            </a:r>
            <a:r>
              <a:rPr lang="en-US" sz="4400" b="1" i="1" dirty="0"/>
              <a:t>Stretch</a:t>
            </a:r>
            <a:endParaRPr lang="en-US" sz="4400" dirty="0"/>
          </a:p>
        </p:txBody>
      </p:sp>
      <p:sp>
        <p:nvSpPr>
          <p:cNvPr id="211972" name="TextBox 4"/>
          <p:cNvSpPr txBox="1">
            <a:spLocks noChangeArrowheads="1"/>
          </p:cNvSpPr>
          <p:nvPr/>
        </p:nvSpPr>
        <p:spPr bwMode="auto">
          <a:xfrm>
            <a:off x="457200" y="2209800"/>
            <a:ext cx="4191000"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4350" indent="-514350">
              <a:defRPr sz="3200">
                <a:solidFill>
                  <a:schemeClr val="tx1"/>
                </a:solidFill>
                <a:latin typeface="Helvetica" charset="0"/>
                <a:ea typeface="ＭＳ Ｐゴシック" charset="0"/>
                <a:cs typeface="ＭＳ Ｐゴシック" charset="0"/>
              </a:defRPr>
            </a:lvl1pPr>
            <a:lvl2pPr marL="742950" indent="-285750">
              <a:defRPr sz="3200">
                <a:solidFill>
                  <a:schemeClr val="tx1"/>
                </a:solidFill>
                <a:latin typeface="Helvetica" charset="0"/>
                <a:ea typeface="ＭＳ Ｐゴシック" charset="0"/>
              </a:defRPr>
            </a:lvl2pPr>
            <a:lvl3pPr marL="1143000" indent="-228600">
              <a:defRPr sz="3200">
                <a:solidFill>
                  <a:schemeClr val="tx1"/>
                </a:solidFill>
                <a:latin typeface="Helvetica" charset="0"/>
                <a:ea typeface="ＭＳ Ｐゴシック" charset="0"/>
              </a:defRPr>
            </a:lvl3pPr>
            <a:lvl4pPr marL="1600200" indent="-228600">
              <a:defRPr sz="3200">
                <a:solidFill>
                  <a:schemeClr val="tx1"/>
                </a:solidFill>
                <a:latin typeface="Helvetica" charset="0"/>
                <a:ea typeface="ＭＳ Ｐゴシック" charset="0"/>
              </a:defRPr>
            </a:lvl4pPr>
            <a:lvl5pPr marL="2057400" indent="-228600">
              <a:defRPr sz="3200">
                <a:solidFill>
                  <a:schemeClr val="tx1"/>
                </a:solidFill>
                <a:latin typeface="Helvetica" charset="0"/>
                <a:ea typeface="ＭＳ Ｐゴシック" charset="0"/>
              </a:defRPr>
            </a:lvl5pPr>
            <a:lvl6pPr marL="2514600" indent="-228600" eaLnBrk="0" fontAlgn="base" hangingPunct="0">
              <a:spcBef>
                <a:spcPct val="0"/>
              </a:spcBef>
              <a:spcAft>
                <a:spcPct val="0"/>
              </a:spcAft>
              <a:defRPr sz="3200">
                <a:solidFill>
                  <a:schemeClr val="tx1"/>
                </a:solidFill>
                <a:latin typeface="Helvetica" charset="0"/>
                <a:ea typeface="ＭＳ Ｐゴシック" charset="0"/>
              </a:defRPr>
            </a:lvl6pPr>
            <a:lvl7pPr marL="2971800" indent="-228600" eaLnBrk="0" fontAlgn="base" hangingPunct="0">
              <a:spcBef>
                <a:spcPct val="0"/>
              </a:spcBef>
              <a:spcAft>
                <a:spcPct val="0"/>
              </a:spcAft>
              <a:defRPr sz="3200">
                <a:solidFill>
                  <a:schemeClr val="tx1"/>
                </a:solidFill>
                <a:latin typeface="Helvetica" charset="0"/>
                <a:ea typeface="ＭＳ Ｐゴシック" charset="0"/>
              </a:defRPr>
            </a:lvl7pPr>
            <a:lvl8pPr marL="3429000" indent="-228600" eaLnBrk="0" fontAlgn="base" hangingPunct="0">
              <a:spcBef>
                <a:spcPct val="0"/>
              </a:spcBef>
              <a:spcAft>
                <a:spcPct val="0"/>
              </a:spcAft>
              <a:defRPr sz="3200">
                <a:solidFill>
                  <a:schemeClr val="tx1"/>
                </a:solidFill>
                <a:latin typeface="Helvetica" charset="0"/>
                <a:ea typeface="ＭＳ Ｐゴシック" charset="0"/>
              </a:defRPr>
            </a:lvl8pPr>
            <a:lvl9pPr marL="3886200" indent="-228600" eaLnBrk="0" fontAlgn="base" hangingPunct="0">
              <a:spcBef>
                <a:spcPct val="0"/>
              </a:spcBef>
              <a:spcAft>
                <a:spcPct val="0"/>
              </a:spcAft>
              <a:defRPr sz="3200">
                <a:solidFill>
                  <a:schemeClr val="tx1"/>
                </a:solidFill>
                <a:latin typeface="Helvetica" charset="0"/>
                <a:ea typeface="ＭＳ Ｐゴシック" charset="0"/>
              </a:defRPr>
            </a:lvl9pPr>
          </a:lstStyle>
          <a:p>
            <a:pPr>
              <a:spcAft>
                <a:spcPts val="1200"/>
              </a:spcAft>
              <a:buFontTx/>
              <a:buAutoNum type="arabicPeriod"/>
            </a:pPr>
            <a:r>
              <a:rPr lang="en-US" b="1" dirty="0"/>
              <a:t>Reach arms </a:t>
            </a:r>
            <a:r>
              <a:rPr lang="en-US" b="1" dirty="0" smtClean="0"/>
              <a:t>out, elbows </a:t>
            </a:r>
            <a:r>
              <a:rPr lang="en-US" b="1" dirty="0"/>
              <a:t>straight.</a:t>
            </a:r>
          </a:p>
          <a:p>
            <a:pPr>
              <a:spcAft>
                <a:spcPts val="1200"/>
              </a:spcAft>
              <a:buFontTx/>
              <a:buAutoNum type="arabicPeriod"/>
            </a:pPr>
            <a:r>
              <a:rPr lang="en-US" b="1" dirty="0"/>
              <a:t>Gently sit back on heels.</a:t>
            </a:r>
          </a:p>
          <a:p>
            <a:pPr>
              <a:spcAft>
                <a:spcPts val="1200"/>
              </a:spcAft>
              <a:buFontTx/>
              <a:buAutoNum type="arabicPeriod"/>
            </a:pPr>
            <a:r>
              <a:rPr lang="en-US" b="1" dirty="0"/>
              <a:t>Hold 30”</a:t>
            </a:r>
          </a:p>
          <a:p>
            <a:pPr>
              <a:spcAft>
                <a:spcPts val="1200"/>
              </a:spcAft>
              <a:buFontTx/>
              <a:buAutoNum type="arabicPeriod"/>
            </a:pPr>
            <a:r>
              <a:rPr lang="en-US" b="1" dirty="0"/>
              <a:t>Do 2 sets, of 3 reps.</a:t>
            </a:r>
          </a:p>
        </p:txBody>
      </p:sp>
      <p:pic>
        <p:nvPicPr>
          <p:cNvPr id="2" name="Picture 1" descr="TrunkStretch.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876800" y="1930400"/>
            <a:ext cx="3581400" cy="47752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Helvetica" pitchFamily="-84"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LAPTOP HD:Users:donbloswick:Desktop:MISC DESKTOP:Microsoft Office 2004:Templates:Presentations:Designs:Bold Stripes</Template>
  <TotalTime>8787</TotalTime>
  <Words>868</Words>
  <Application>Microsoft Office PowerPoint</Application>
  <PresentationFormat>On-screen Show (4:3)</PresentationFormat>
  <Paragraphs>176</Paragraphs>
  <Slides>23</Slides>
  <Notes>11</Notes>
  <HiddenSlides>0</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Bold Stripes</vt:lpstr>
      <vt:lpstr>Blank Presentation</vt:lpstr>
      <vt:lpstr>PowerPoint Presentation</vt:lpstr>
      <vt:lpstr>Susan Harwood project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Shoulder Stretches- Scapular Retraction</vt:lpstr>
      <vt:lpstr>Shoulder Stretches- Shoulder Shrug</vt:lpstr>
      <vt:lpstr>PowerPoint Presentation</vt:lpstr>
      <vt:lpstr>PowerPoint Presentation</vt:lpstr>
      <vt:lpstr> Shoulder Stretches Bungees - foot/outstretched hand</vt:lpstr>
      <vt:lpstr>Shoulder Stretches  - push ups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Utah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Nathan Rocks America</dc:title>
  <dc:creator>Richard Sesek</dc:creator>
  <cp:lastModifiedBy>Vosburgh, Linda - OSHA</cp:lastModifiedBy>
  <cp:revision>1155</cp:revision>
  <cp:lastPrinted>2013-12-24T02:05:04Z</cp:lastPrinted>
  <dcterms:created xsi:type="dcterms:W3CDTF">2013-03-28T19:30:40Z</dcterms:created>
  <dcterms:modified xsi:type="dcterms:W3CDTF">2014-05-06T15:41:35Z</dcterms:modified>
</cp:coreProperties>
</file>