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4"/>
  </p:notesMasterIdLst>
  <p:sldIdLst>
    <p:sldId id="256" r:id="rId2"/>
    <p:sldId id="258" r:id="rId3"/>
    <p:sldId id="259" r:id="rId4"/>
    <p:sldId id="260" r:id="rId5"/>
    <p:sldId id="286" r:id="rId6"/>
    <p:sldId id="287" r:id="rId7"/>
    <p:sldId id="262" r:id="rId8"/>
    <p:sldId id="263" r:id="rId9"/>
    <p:sldId id="265" r:id="rId10"/>
    <p:sldId id="266" r:id="rId11"/>
    <p:sldId id="268" r:id="rId12"/>
    <p:sldId id="269" r:id="rId13"/>
    <p:sldId id="271" r:id="rId14"/>
    <p:sldId id="272" r:id="rId15"/>
    <p:sldId id="274" r:id="rId16"/>
    <p:sldId id="275" r:id="rId17"/>
    <p:sldId id="277" r:id="rId18"/>
    <p:sldId id="278" r:id="rId19"/>
    <p:sldId id="280" r:id="rId20"/>
    <p:sldId id="281" r:id="rId21"/>
    <p:sldId id="283" r:id="rId22"/>
    <p:sldId id="284" r:id="rId23"/>
  </p:sldIdLst>
  <p:sldSz cx="9144000" cy="6858000" type="screen4x3"/>
  <p:notesSz cx="7010400" cy="9223375"/>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80"/>
    <a:srgbClr val="FF0000"/>
    <a:srgbClr val="FF8000"/>
    <a:srgbClr val="000080"/>
    <a:srgbClr val="800000"/>
    <a:srgbClr val="008000"/>
    <a:srgbClr val="804000"/>
    <a:srgbClr val="408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3696" autoAdjust="0"/>
  </p:normalViewPr>
  <p:slideViewPr>
    <p:cSldViewPr>
      <p:cViewPr>
        <p:scale>
          <a:sx n="60" d="100"/>
          <a:sy n="60" d="100"/>
        </p:scale>
        <p:origin x="-1498" y="-27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38475" cy="461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ea typeface="ＭＳ Ｐゴシック" pitchFamily="1" charset="-128"/>
                <a:cs typeface="+mn-cs"/>
              </a:defRPr>
            </a:lvl1pPr>
          </a:lstStyle>
          <a:p>
            <a:pPr>
              <a:defRPr/>
            </a:pPr>
            <a:endParaRPr lang="en-US" altLang="en-US"/>
          </a:p>
        </p:txBody>
      </p:sp>
      <p:sp>
        <p:nvSpPr>
          <p:cNvPr id="5123" name="Rectangle 3"/>
          <p:cNvSpPr>
            <a:spLocks noGrp="1" noChangeArrowheads="1"/>
          </p:cNvSpPr>
          <p:nvPr>
            <p:ph type="dt" idx="1"/>
          </p:nvPr>
        </p:nvSpPr>
        <p:spPr bwMode="auto">
          <a:xfrm>
            <a:off x="3971925" y="0"/>
            <a:ext cx="3038475" cy="461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ea typeface="ＭＳ Ｐゴシック" pitchFamily="1" charset="-128"/>
                <a:cs typeface="+mn-cs"/>
              </a:defRPr>
            </a:lvl1pPr>
          </a:lstStyle>
          <a:p>
            <a:pPr>
              <a:defRPr/>
            </a:pPr>
            <a:endParaRPr lang="en-US" altLang="en-US"/>
          </a:p>
        </p:txBody>
      </p:sp>
      <p:sp>
        <p:nvSpPr>
          <p:cNvPr id="24580" name="Rectangle 4"/>
          <p:cNvSpPr>
            <a:spLocks noGrp="1" noRot="1" noChangeAspect="1" noChangeArrowheads="1" noTextEdit="1"/>
          </p:cNvSpPr>
          <p:nvPr>
            <p:ph type="sldImg" idx="2"/>
          </p:nvPr>
        </p:nvSpPr>
        <p:spPr bwMode="auto">
          <a:xfrm>
            <a:off x="1200150" y="692150"/>
            <a:ext cx="4610100" cy="34575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5125" name="Rectangle 5"/>
          <p:cNvSpPr>
            <a:spLocks noGrp="1" noChangeArrowheads="1"/>
          </p:cNvSpPr>
          <p:nvPr>
            <p:ph type="body" sz="quarter" idx="3"/>
          </p:nvPr>
        </p:nvSpPr>
        <p:spPr bwMode="auto">
          <a:xfrm>
            <a:off x="935038" y="4381500"/>
            <a:ext cx="5140325" cy="4149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5126" name="Rectangle 6"/>
          <p:cNvSpPr>
            <a:spLocks noGrp="1" noChangeArrowheads="1"/>
          </p:cNvSpPr>
          <p:nvPr>
            <p:ph type="ftr" sz="quarter" idx="4"/>
          </p:nvPr>
        </p:nvSpPr>
        <p:spPr bwMode="auto">
          <a:xfrm>
            <a:off x="0" y="8761413"/>
            <a:ext cx="3038475" cy="461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ea typeface="ＭＳ Ｐゴシック" pitchFamily="1" charset="-128"/>
                <a:cs typeface="+mn-cs"/>
              </a:defRPr>
            </a:lvl1pPr>
          </a:lstStyle>
          <a:p>
            <a:pPr>
              <a:defRPr/>
            </a:pPr>
            <a:endParaRPr lang="en-US" altLang="en-US"/>
          </a:p>
        </p:txBody>
      </p:sp>
      <p:sp>
        <p:nvSpPr>
          <p:cNvPr id="5127" name="Rectangle 7"/>
          <p:cNvSpPr>
            <a:spLocks noGrp="1" noChangeArrowheads="1"/>
          </p:cNvSpPr>
          <p:nvPr>
            <p:ph type="sldNum" sz="quarter" idx="5"/>
          </p:nvPr>
        </p:nvSpPr>
        <p:spPr bwMode="auto">
          <a:xfrm>
            <a:off x="3971925" y="8761413"/>
            <a:ext cx="3038475" cy="461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vl1pPr>
          </a:lstStyle>
          <a:p>
            <a:fld id="{AFC2E77A-8F29-6145-BF84-A1EF7BEF9315}" type="slidenum">
              <a:rPr lang="en-US"/>
              <a:pPr/>
              <a:t>‹#›</a:t>
            </a:fld>
            <a:endParaRPr lang="en-US"/>
          </a:p>
        </p:txBody>
      </p:sp>
    </p:spTree>
    <p:extLst>
      <p:ext uri="{BB962C8B-B14F-4D97-AF65-F5344CB8AC3E}">
        <p14:creationId xmlns:p14="http://schemas.microsoft.com/office/powerpoint/2010/main" val="4026976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AF999093-DF14-F34C-9BC8-C38385521454}" type="slidenum">
              <a:rPr lang="en-US" sz="1200"/>
              <a:pPr/>
              <a:t>1</a:t>
            </a:fld>
            <a:endParaRPr lang="en-US" sz="120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r>
              <a:rPr lang="en-US" dirty="0" smtClean="0">
                <a:ea typeface="ＭＳ Ｐゴシック" charset="0"/>
              </a:rPr>
              <a:t>How</a:t>
            </a:r>
            <a:r>
              <a:rPr lang="en-US" baseline="0" dirty="0" smtClean="0">
                <a:ea typeface="ＭＳ Ｐゴシック" charset="0"/>
              </a:rPr>
              <a:t> to play this game:</a:t>
            </a:r>
          </a:p>
          <a:p>
            <a:pPr eaLnBrk="1" hangingPunct="1"/>
            <a:r>
              <a:rPr lang="en-US" baseline="0" dirty="0" smtClean="0">
                <a:ea typeface="ＭＳ Ｐゴシック" charset="0"/>
              </a:rPr>
              <a:t>Choose the first person randomly. This person chooses someone (That guy) who he thinks that he is smarter than in terms of grain dust.</a:t>
            </a:r>
          </a:p>
          <a:p>
            <a:pPr eaLnBrk="1" hangingPunct="1"/>
            <a:r>
              <a:rPr lang="en-US" baseline="0" dirty="0" smtClean="0">
                <a:ea typeface="ＭＳ Ｐゴシック" charset="0"/>
              </a:rPr>
              <a:t>The first person chooses a question. Both people have time to think about it. The chosen person needs to “lock in” their answer by writing it in their PPT handout. Then the first person can say the answer and win candy. If the first person doesn’t know he can peek at the chosen person’s answer. If the chosen person is right only the chosen person gets candy. </a:t>
            </a:r>
          </a:p>
          <a:p>
            <a:pPr eaLnBrk="1" hangingPunct="1"/>
            <a:endParaRPr lang="en-US" baseline="0" dirty="0" smtClean="0">
              <a:ea typeface="ＭＳ Ｐゴシック" charset="0"/>
            </a:endParaRPr>
          </a:p>
          <a:p>
            <a:pPr eaLnBrk="1" hangingPunct="1"/>
            <a:r>
              <a:rPr lang="en-US" baseline="0" dirty="0" smtClean="0">
                <a:ea typeface="ＭＳ Ｐゴシック" charset="0"/>
              </a:rPr>
              <a:t>Go around the room choosing people randomly until </a:t>
            </a:r>
            <a:r>
              <a:rPr lang="en-US" baseline="0" smtClean="0">
                <a:ea typeface="ＭＳ Ｐゴシック" charset="0"/>
              </a:rPr>
              <a:t>the game is finished.</a:t>
            </a:r>
            <a:endParaRPr lang="en-US" dirty="0">
              <a:ea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1DFDF861-D9EB-DC4A-AEBC-9ECE27FC84E8}" type="slidenum">
              <a:rPr lang="en-US" sz="1200"/>
              <a:pPr/>
              <a:t>10</a:t>
            </a:fld>
            <a:endParaRPr lang="en-US" sz="1200"/>
          </a:p>
        </p:txBody>
      </p:sp>
      <p:sp>
        <p:nvSpPr>
          <p:cNvPr id="34819" name="Rectangle 2"/>
          <p:cNvSpPr>
            <a:spLocks noGrp="1" noRot="1" noChangeAspect="1" noChangeArrowheads="1" noTextEdit="1"/>
          </p:cNvSpPr>
          <p:nvPr>
            <p:ph type="sldImg"/>
          </p:nvPr>
        </p:nvSpPr>
        <p:spPr>
          <a:solidFill>
            <a:srgbClr val="FFFFFF"/>
          </a:solidFill>
          <a:ln/>
        </p:spPr>
      </p:sp>
      <p:sp>
        <p:nvSpPr>
          <p:cNvPr id="34820"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54B13A0D-F239-B54B-AA8B-FF9A0A35832F}" type="slidenum">
              <a:rPr lang="en-US" sz="1200"/>
              <a:pPr/>
              <a:t>11</a:t>
            </a:fld>
            <a:endParaRPr lang="en-US" sz="1200"/>
          </a:p>
        </p:txBody>
      </p:sp>
      <p:sp>
        <p:nvSpPr>
          <p:cNvPr id="35843" name="Rectangle 2"/>
          <p:cNvSpPr>
            <a:spLocks noGrp="1" noRot="1" noChangeAspect="1" noChangeArrowheads="1" noTextEdit="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4F7F87-1D6C-BB45-B4E9-2F1A2595B5A5}" type="slidenum">
              <a:rPr lang="en-US" sz="1200"/>
              <a:pPr/>
              <a:t>12</a:t>
            </a:fld>
            <a:endParaRPr lang="en-US" sz="1200"/>
          </a:p>
        </p:txBody>
      </p:sp>
      <p:sp>
        <p:nvSpPr>
          <p:cNvPr id="36867" name="Rectangle 2"/>
          <p:cNvSpPr>
            <a:spLocks noGrp="1" noRot="1" noChangeAspect="1" noChangeArrowheads="1" noTextEdit="1"/>
          </p:cNvSpPr>
          <p:nvPr>
            <p:ph type="sldImg"/>
          </p:nvPr>
        </p:nvSpPr>
        <p:spPr>
          <a:solidFill>
            <a:srgbClr val="FFFFFF"/>
          </a:solidFill>
          <a:ln/>
        </p:spPr>
      </p:sp>
      <p:sp>
        <p:nvSpPr>
          <p:cNvPr id="36868"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C796AC90-66CB-4A44-864B-B6DFD63A6DB5}" type="slidenum">
              <a:rPr lang="en-US" sz="1200"/>
              <a:pPr/>
              <a:t>13</a:t>
            </a:fld>
            <a:endParaRPr lang="en-US" sz="1200"/>
          </a:p>
        </p:txBody>
      </p:sp>
      <p:sp>
        <p:nvSpPr>
          <p:cNvPr id="37891" name="Rectangle 2"/>
          <p:cNvSpPr>
            <a:spLocks noGrp="1" noRot="1" noChangeAspect="1" noChangeArrowheads="1" noTextEdit="1"/>
          </p:cNvSpPr>
          <p:nvPr>
            <p:ph type="sldImg"/>
          </p:nvPr>
        </p:nvSpPr>
        <p:spPr>
          <a:solidFill>
            <a:srgbClr val="FFFFFF"/>
          </a:solidFill>
          <a:ln/>
        </p:spPr>
      </p:sp>
      <p:sp>
        <p:nvSpPr>
          <p:cNvPr id="37892"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627D4709-BF92-EE43-A2D8-3E4094D08606}" type="slidenum">
              <a:rPr lang="en-US" sz="1200"/>
              <a:pPr/>
              <a:t>14</a:t>
            </a:fld>
            <a:endParaRPr lang="en-US" sz="1200"/>
          </a:p>
        </p:txBody>
      </p:sp>
      <p:sp>
        <p:nvSpPr>
          <p:cNvPr id="38915" name="Rectangle 2"/>
          <p:cNvSpPr>
            <a:spLocks noGrp="1" noRot="1" noChangeAspect="1" noChangeArrowheads="1" noTextEdit="1"/>
          </p:cNvSpPr>
          <p:nvPr>
            <p:ph type="sldImg"/>
          </p:nvPr>
        </p:nvSpPr>
        <p:spPr>
          <a:solidFill>
            <a:srgbClr val="FFFFFF"/>
          </a:solidFill>
          <a:ln/>
        </p:spPr>
      </p:sp>
      <p:sp>
        <p:nvSpPr>
          <p:cNvPr id="38916"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97562B23-2B60-D648-9E88-6ED47203EAB8}" type="slidenum">
              <a:rPr lang="en-US" sz="1200"/>
              <a:pPr/>
              <a:t>15</a:t>
            </a:fld>
            <a:endParaRPr lang="en-US" sz="1200"/>
          </a:p>
        </p:txBody>
      </p:sp>
      <p:sp>
        <p:nvSpPr>
          <p:cNvPr id="39939" name="Rectangle 2"/>
          <p:cNvSpPr>
            <a:spLocks noGrp="1" noRot="1" noChangeAspect="1" noChangeArrowheads="1" noTextEdit="1"/>
          </p:cNvSpPr>
          <p:nvPr>
            <p:ph type="sldImg"/>
          </p:nvPr>
        </p:nvSpPr>
        <p:spPr>
          <a:solidFill>
            <a:srgbClr val="FFFFFF"/>
          </a:solidFill>
          <a:ln/>
        </p:spPr>
      </p:sp>
      <p:sp>
        <p:nvSpPr>
          <p:cNvPr id="39940"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BA36413F-DFAC-924F-AA89-8AD54C4F052C}" type="slidenum">
              <a:rPr lang="en-US" sz="1200"/>
              <a:pPr/>
              <a:t>16</a:t>
            </a:fld>
            <a:endParaRPr lang="en-US" sz="1200"/>
          </a:p>
        </p:txBody>
      </p:sp>
      <p:sp>
        <p:nvSpPr>
          <p:cNvPr id="40963" name="Rectangle 2"/>
          <p:cNvSpPr>
            <a:spLocks noGrp="1" noRot="1" noChangeAspect="1" noChangeArrowheads="1" noTextEdit="1"/>
          </p:cNvSpPr>
          <p:nvPr>
            <p:ph type="sldImg"/>
          </p:nvPr>
        </p:nvSpPr>
        <p:spPr>
          <a:solidFill>
            <a:srgbClr val="FFFFFF"/>
          </a:solidFill>
          <a:ln/>
        </p:spPr>
      </p:sp>
      <p:sp>
        <p:nvSpPr>
          <p:cNvPr id="40964"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C71EB9B6-EE12-6047-8C0F-1A557D54E8BB}" type="slidenum">
              <a:rPr lang="en-US" sz="1200"/>
              <a:pPr/>
              <a:t>17</a:t>
            </a:fld>
            <a:endParaRPr lang="en-US" sz="1200"/>
          </a:p>
        </p:txBody>
      </p:sp>
      <p:sp>
        <p:nvSpPr>
          <p:cNvPr id="41987" name="Rectangle 2"/>
          <p:cNvSpPr>
            <a:spLocks noGrp="1" noRot="1" noChangeAspect="1" noChangeArrowheads="1" noTextEdit="1"/>
          </p:cNvSpPr>
          <p:nvPr>
            <p:ph type="sldImg"/>
          </p:nvPr>
        </p:nvSpPr>
        <p:spPr>
          <a:solidFill>
            <a:srgbClr val="FFFFFF"/>
          </a:solidFill>
          <a:ln/>
        </p:spPr>
      </p:sp>
      <p:sp>
        <p:nvSpPr>
          <p:cNvPr id="41988"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2F88B2FC-7926-FF45-AA4C-52C41F23D16C}" type="slidenum">
              <a:rPr lang="en-US" sz="1200"/>
              <a:pPr/>
              <a:t>18</a:t>
            </a:fld>
            <a:endParaRPr lang="en-US" sz="1200"/>
          </a:p>
        </p:txBody>
      </p:sp>
      <p:sp>
        <p:nvSpPr>
          <p:cNvPr id="43011" name="Rectangle 2"/>
          <p:cNvSpPr>
            <a:spLocks noGrp="1" noRot="1" noChangeAspect="1" noChangeArrowheads="1" noTextEdit="1"/>
          </p:cNvSpPr>
          <p:nvPr>
            <p:ph type="sldImg"/>
          </p:nvPr>
        </p:nvSpPr>
        <p:spPr>
          <a:solidFill>
            <a:srgbClr val="FFFFFF"/>
          </a:solidFill>
          <a:ln/>
        </p:spPr>
      </p:sp>
      <p:sp>
        <p:nvSpPr>
          <p:cNvPr id="43012"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49C05617-550A-2B45-AB0F-2DF3E197B397}" type="slidenum">
              <a:rPr lang="en-US" sz="1200"/>
              <a:pPr/>
              <a:t>19</a:t>
            </a:fld>
            <a:endParaRPr lang="en-US" sz="1200"/>
          </a:p>
        </p:txBody>
      </p:sp>
      <p:sp>
        <p:nvSpPr>
          <p:cNvPr id="44035" name="Rectangle 2"/>
          <p:cNvSpPr>
            <a:spLocks noGrp="1" noRot="1" noChangeAspect="1" noChangeArrowheads="1" noTextEdit="1"/>
          </p:cNvSpPr>
          <p:nvPr>
            <p:ph type="sldImg"/>
          </p:nvPr>
        </p:nvSpPr>
        <p:spPr>
          <a:solidFill>
            <a:srgbClr val="FFFFFF"/>
          </a:solidFill>
          <a:ln/>
        </p:spPr>
      </p:sp>
      <p:sp>
        <p:nvSpPr>
          <p:cNvPr id="44036"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C2CC70B6-78DD-4C4D-8D97-CC39841B78B6}" type="slidenum">
              <a:rPr lang="en-US" sz="1200"/>
              <a:pPr/>
              <a:t>2</a:t>
            </a:fld>
            <a:endParaRPr 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527BB653-79EF-6249-94F3-C5DA4F11A3A0}" type="slidenum">
              <a:rPr lang="en-US" sz="1200"/>
              <a:pPr/>
              <a:t>20</a:t>
            </a:fld>
            <a:endParaRPr lang="en-US" sz="1200"/>
          </a:p>
        </p:txBody>
      </p:sp>
      <p:sp>
        <p:nvSpPr>
          <p:cNvPr id="45059" name="Rectangle 2"/>
          <p:cNvSpPr>
            <a:spLocks noGrp="1" noRot="1" noChangeAspect="1" noChangeArrowheads="1" noTextEdit="1"/>
          </p:cNvSpPr>
          <p:nvPr>
            <p:ph type="sldImg"/>
          </p:nvPr>
        </p:nvSpPr>
        <p:spPr>
          <a:solidFill>
            <a:srgbClr val="FFFFFF"/>
          </a:solidFill>
          <a:ln/>
        </p:spPr>
      </p:sp>
      <p:sp>
        <p:nvSpPr>
          <p:cNvPr id="45060"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58095564-7E71-D847-A7F4-1F613CE1023B}" type="slidenum">
              <a:rPr lang="en-US" sz="1200"/>
              <a:pPr/>
              <a:t>21</a:t>
            </a:fld>
            <a:endParaRPr lang="en-US" sz="1200"/>
          </a:p>
        </p:txBody>
      </p:sp>
      <p:sp>
        <p:nvSpPr>
          <p:cNvPr id="46083" name="Rectangle 2"/>
          <p:cNvSpPr>
            <a:spLocks noGrp="1" noRot="1" noChangeAspect="1" noChangeArrowheads="1" noTextEdit="1"/>
          </p:cNvSpPr>
          <p:nvPr>
            <p:ph type="sldImg"/>
          </p:nvPr>
        </p:nvSpPr>
        <p:spPr>
          <a:solidFill>
            <a:srgbClr val="FFFFFF"/>
          </a:solidFill>
          <a:ln/>
        </p:spPr>
      </p:sp>
      <p:sp>
        <p:nvSpPr>
          <p:cNvPr id="46084"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55B77218-2AEF-4346-ADDD-52C15E8F39C6}" type="slidenum">
              <a:rPr lang="en-US" sz="1200"/>
              <a:pPr/>
              <a:t>22</a:t>
            </a:fld>
            <a:endParaRPr lang="en-US" sz="1200"/>
          </a:p>
        </p:txBody>
      </p:sp>
      <p:sp>
        <p:nvSpPr>
          <p:cNvPr id="47107" name="Rectangle 2"/>
          <p:cNvSpPr>
            <a:spLocks noGrp="1" noRot="1" noChangeAspect="1" noChangeArrowheads="1" noTextEdit="1"/>
          </p:cNvSpPr>
          <p:nvPr>
            <p:ph type="sldImg"/>
          </p:nvPr>
        </p:nvSpPr>
        <p:spPr>
          <a:solidFill>
            <a:srgbClr val="FFFFFF"/>
          </a:solidFill>
          <a:ln/>
        </p:spPr>
      </p:sp>
      <p:sp>
        <p:nvSpPr>
          <p:cNvPr id="47108"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996DB944-0E6C-3B4A-8336-C3C529B5B549}" type="slidenum">
              <a:rPr lang="en-US" sz="1200"/>
              <a:pPr/>
              <a:t>3</a:t>
            </a:fld>
            <a:endParaRPr lang="en-US" sz="120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6DCAD6EB-3B40-D244-899C-5A589A07AD4D}" type="slidenum">
              <a:rPr lang="en-US" sz="1200"/>
              <a:pPr/>
              <a:t>4</a:t>
            </a:fld>
            <a:endParaRPr lang="en-US" sz="1200"/>
          </a:p>
        </p:txBody>
      </p:sp>
      <p:sp>
        <p:nvSpPr>
          <p:cNvPr id="28675" name="Rectangle 2"/>
          <p:cNvSpPr>
            <a:spLocks noGrp="1" noRot="1" noChangeAspect="1" noChangeArrowheads="1" noTextEdit="1"/>
          </p:cNvSpPr>
          <p:nvPr>
            <p:ph type="sldImg"/>
          </p:nvPr>
        </p:nvSpPr>
        <p:spPr>
          <a:solidFill>
            <a:srgbClr val="FFFFFF"/>
          </a:solidFill>
          <a:ln/>
        </p:spPr>
      </p:sp>
      <p:sp>
        <p:nvSpPr>
          <p:cNvPr id="28676"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05BA7BC9-6745-BE40-8D39-C929BF4BBE99}" type="slidenum">
              <a:rPr lang="en-US" sz="1200"/>
              <a:pPr/>
              <a:t>5</a:t>
            </a:fld>
            <a:endParaRPr lang="en-US" sz="1200"/>
          </a:p>
        </p:txBody>
      </p:sp>
      <p:sp>
        <p:nvSpPr>
          <p:cNvPr id="29699" name="Rectangle 2"/>
          <p:cNvSpPr>
            <a:spLocks noGrp="1" noRot="1" noChangeAspect="1" noChangeArrowheads="1" noTextEdit="1"/>
          </p:cNvSpPr>
          <p:nvPr>
            <p:ph type="sldImg"/>
          </p:nvPr>
        </p:nvSpPr>
        <p:spPr>
          <a:solidFill>
            <a:srgbClr val="FFFFFF"/>
          </a:solidFill>
          <a:ln/>
        </p:spPr>
      </p:sp>
      <p:sp>
        <p:nvSpPr>
          <p:cNvPr id="29700"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938F5AB6-9A2E-DB4E-99CB-03D561F9544B}" type="slidenum">
              <a:rPr lang="en-US" sz="1200"/>
              <a:pPr/>
              <a:t>6</a:t>
            </a:fld>
            <a:endParaRPr lang="en-US" sz="1200"/>
          </a:p>
        </p:txBody>
      </p:sp>
      <p:sp>
        <p:nvSpPr>
          <p:cNvPr id="30723" name="Rectangle 2"/>
          <p:cNvSpPr>
            <a:spLocks noGrp="1" noRot="1" noChangeAspect="1" noChangeArrowheads="1" noTextEdit="1"/>
          </p:cNvSpPr>
          <p:nvPr>
            <p:ph type="sldImg"/>
          </p:nvPr>
        </p:nvSpPr>
        <p:spPr>
          <a:solidFill>
            <a:srgbClr val="FFFFFF"/>
          </a:solidFill>
          <a:ln/>
        </p:spPr>
      </p:sp>
      <p:sp>
        <p:nvSpPr>
          <p:cNvPr id="30724"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D6852224-B416-1E46-A96B-535C2AF811E3}" type="slidenum">
              <a:rPr lang="en-US" sz="1200"/>
              <a:pPr/>
              <a:t>7</a:t>
            </a:fld>
            <a:endParaRPr lang="en-US" sz="1200"/>
          </a:p>
        </p:txBody>
      </p:sp>
      <p:sp>
        <p:nvSpPr>
          <p:cNvPr id="31747" name="Rectangle 2"/>
          <p:cNvSpPr>
            <a:spLocks noGrp="1" noRot="1" noChangeAspect="1" noChangeArrowheads="1" noTextEdit="1"/>
          </p:cNvSpPr>
          <p:nvPr>
            <p:ph type="sldImg"/>
          </p:nvPr>
        </p:nvSpPr>
        <p:spPr>
          <a:solidFill>
            <a:srgbClr val="FFFFFF"/>
          </a:solidFill>
          <a:ln/>
        </p:spPr>
      </p:sp>
      <p:sp>
        <p:nvSpPr>
          <p:cNvPr id="31748"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2BA9916B-1106-3447-A1B3-78AF5D52A015}" type="slidenum">
              <a:rPr lang="en-US" sz="1200"/>
              <a:pPr/>
              <a:t>8</a:t>
            </a:fld>
            <a:endParaRPr lang="en-US" sz="1200"/>
          </a:p>
        </p:txBody>
      </p:sp>
      <p:sp>
        <p:nvSpPr>
          <p:cNvPr id="32771" name="Rectangle 2"/>
          <p:cNvSpPr>
            <a:spLocks noGrp="1" noRot="1" noChangeAspect="1" noChangeArrowheads="1" noTextEdit="1"/>
          </p:cNvSpPr>
          <p:nvPr>
            <p:ph type="sldImg"/>
          </p:nvPr>
        </p:nvSpPr>
        <p:spPr>
          <a:solidFill>
            <a:srgbClr val="FFFFFF"/>
          </a:solidFill>
          <a:ln/>
        </p:spPr>
      </p:sp>
      <p:sp>
        <p:nvSpPr>
          <p:cNvPr id="32772"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0FB7958A-A99F-0146-98D9-B5556B981DF4}" type="slidenum">
              <a:rPr lang="en-US" sz="1200"/>
              <a:pPr/>
              <a:t>9</a:t>
            </a:fld>
            <a:endParaRPr lang="en-US" sz="1200"/>
          </a:p>
        </p:txBody>
      </p:sp>
      <p:sp>
        <p:nvSpPr>
          <p:cNvPr id="33795" name="Rectangle 2"/>
          <p:cNvSpPr>
            <a:spLocks noGrp="1" noRot="1" noChangeAspect="1" noChangeArrowheads="1" noTextEdit="1"/>
          </p:cNvSpPr>
          <p:nvPr>
            <p:ph type="sldImg"/>
          </p:nvPr>
        </p:nvSpPr>
        <p:spPr>
          <a:solidFill>
            <a:srgbClr val="FFFFFF"/>
          </a:solidFill>
          <a:ln/>
        </p:spPr>
      </p:sp>
      <p:sp>
        <p:nvSpPr>
          <p:cNvPr id="33796"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2286000"/>
            <a:ext cx="7772400" cy="1143000"/>
          </a:xfrm>
        </p:spPr>
        <p:txBody>
          <a:bodyPr/>
          <a:lstStyle>
            <a:lvl1pPr>
              <a:defRPr sz="4400"/>
            </a:lvl1pPr>
          </a:lstStyle>
          <a:p>
            <a:pPr lvl="0"/>
            <a:r>
              <a:rPr lang="en-US" altLang="en-US" noProof="0" smtClean="0"/>
              <a:t>Click to edit Master title style</a:t>
            </a:r>
          </a:p>
        </p:txBody>
      </p:sp>
      <p:sp>
        <p:nvSpPr>
          <p:cNvPr id="4099" name="Rectangle 3"/>
          <p:cNvSpPr>
            <a:spLocks noGrp="1" noChangeArrowheads="1"/>
          </p:cNvSpPr>
          <p:nvPr>
            <p:ph type="subTitle" idx="1"/>
          </p:nvPr>
        </p:nvSpPr>
        <p:spPr>
          <a:xfrm>
            <a:off x="2436813" y="3886200"/>
            <a:ext cx="4267200" cy="2057400"/>
          </a:xfrm>
        </p:spPr>
        <p:txBody>
          <a:bodyPr/>
          <a:lstStyle>
            <a:lvl1pPr marL="0" indent="0" algn="ctr">
              <a:buFont typeface="Monotype Sorts" pitchFamily="1" charset="2"/>
              <a:buNone/>
              <a:defRPr sz="2800"/>
            </a:lvl1pPr>
          </a:lstStyle>
          <a:p>
            <a:pPr lvl="0"/>
            <a:r>
              <a:rPr lang="en-US" altLang="en-US" noProof="0" smtClean="0"/>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26406DDD-CAE2-394C-B458-037FBC7B6D0E}" type="slidenum">
              <a:rPr lang="en-US"/>
              <a:pPr/>
              <a:t>‹#›</a:t>
            </a:fld>
            <a:endParaRPr lang="en-US"/>
          </a:p>
        </p:txBody>
      </p:sp>
    </p:spTree>
    <p:extLst>
      <p:ext uri="{BB962C8B-B14F-4D97-AF65-F5344CB8AC3E}">
        <p14:creationId xmlns:p14="http://schemas.microsoft.com/office/powerpoint/2010/main" val="24866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6A820ACC-70F5-5E49-9F59-0AF3DB597817}" type="slidenum">
              <a:rPr lang="en-US"/>
              <a:pPr/>
              <a:t>‹#›</a:t>
            </a:fld>
            <a:endParaRPr lang="en-US"/>
          </a:p>
        </p:txBody>
      </p:sp>
    </p:spTree>
    <p:extLst>
      <p:ext uri="{BB962C8B-B14F-4D97-AF65-F5344CB8AC3E}">
        <p14:creationId xmlns:p14="http://schemas.microsoft.com/office/powerpoint/2010/main" val="204186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1752600"/>
            <a:ext cx="1943100" cy="3733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1752600"/>
            <a:ext cx="5676900" cy="3733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F776F52C-FD56-B94E-80B5-08FD16B4B3D9}" type="slidenum">
              <a:rPr lang="en-US"/>
              <a:pPr/>
              <a:t>‹#›</a:t>
            </a:fld>
            <a:endParaRPr lang="en-US"/>
          </a:p>
        </p:txBody>
      </p:sp>
    </p:spTree>
    <p:extLst>
      <p:ext uri="{BB962C8B-B14F-4D97-AF65-F5344CB8AC3E}">
        <p14:creationId xmlns:p14="http://schemas.microsoft.com/office/powerpoint/2010/main" val="222987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256F3446-C2A0-9343-BEA5-8316543A4798}" type="slidenum">
              <a:rPr lang="en-US"/>
              <a:pPr/>
              <a:t>‹#›</a:t>
            </a:fld>
            <a:endParaRPr lang="en-US"/>
          </a:p>
        </p:txBody>
      </p:sp>
    </p:spTree>
    <p:extLst>
      <p:ext uri="{BB962C8B-B14F-4D97-AF65-F5344CB8AC3E}">
        <p14:creationId xmlns:p14="http://schemas.microsoft.com/office/powerpoint/2010/main" val="2028742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7984C294-808A-9F41-A373-6F21C2AA02AC}" type="slidenum">
              <a:rPr lang="en-US"/>
              <a:pPr/>
              <a:t>‹#›</a:t>
            </a:fld>
            <a:endParaRPr lang="en-US"/>
          </a:p>
        </p:txBody>
      </p:sp>
    </p:spTree>
    <p:extLst>
      <p:ext uri="{BB962C8B-B14F-4D97-AF65-F5344CB8AC3E}">
        <p14:creationId xmlns:p14="http://schemas.microsoft.com/office/powerpoint/2010/main" val="3131045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3124200"/>
            <a:ext cx="3810000" cy="2362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3124200"/>
            <a:ext cx="3810000" cy="2362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6FF2258C-F749-944B-A6A4-4FFA95215FE5}" type="slidenum">
              <a:rPr lang="en-US"/>
              <a:pPr/>
              <a:t>‹#›</a:t>
            </a:fld>
            <a:endParaRPr lang="en-US"/>
          </a:p>
        </p:txBody>
      </p:sp>
    </p:spTree>
    <p:extLst>
      <p:ext uri="{BB962C8B-B14F-4D97-AF65-F5344CB8AC3E}">
        <p14:creationId xmlns:p14="http://schemas.microsoft.com/office/powerpoint/2010/main" val="769412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fld id="{27472F62-316F-7248-A4AA-277D5DED34EF}" type="slidenum">
              <a:rPr lang="en-US"/>
              <a:pPr/>
              <a:t>‹#›</a:t>
            </a:fld>
            <a:endParaRPr lang="en-US"/>
          </a:p>
        </p:txBody>
      </p:sp>
    </p:spTree>
    <p:extLst>
      <p:ext uri="{BB962C8B-B14F-4D97-AF65-F5344CB8AC3E}">
        <p14:creationId xmlns:p14="http://schemas.microsoft.com/office/powerpoint/2010/main" val="3709821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E7335CE5-9C1C-D248-A114-BAF9A4A7F459}" type="slidenum">
              <a:rPr lang="en-US"/>
              <a:pPr/>
              <a:t>‹#›</a:t>
            </a:fld>
            <a:endParaRPr lang="en-US"/>
          </a:p>
        </p:txBody>
      </p:sp>
    </p:spTree>
    <p:extLst>
      <p:ext uri="{BB962C8B-B14F-4D97-AF65-F5344CB8AC3E}">
        <p14:creationId xmlns:p14="http://schemas.microsoft.com/office/powerpoint/2010/main" val="2878988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fld id="{B41C32D8-1CF7-4343-A3E9-6FEEC0F3E482}" type="slidenum">
              <a:rPr lang="en-US"/>
              <a:pPr/>
              <a:t>‹#›</a:t>
            </a:fld>
            <a:endParaRPr lang="en-US"/>
          </a:p>
        </p:txBody>
      </p:sp>
    </p:spTree>
    <p:extLst>
      <p:ext uri="{BB962C8B-B14F-4D97-AF65-F5344CB8AC3E}">
        <p14:creationId xmlns:p14="http://schemas.microsoft.com/office/powerpoint/2010/main" val="910071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FA0006AF-2C86-AE46-8688-7176B4772233}" type="slidenum">
              <a:rPr lang="en-US"/>
              <a:pPr/>
              <a:t>‹#›</a:t>
            </a:fld>
            <a:endParaRPr lang="en-US"/>
          </a:p>
        </p:txBody>
      </p:sp>
    </p:spTree>
    <p:extLst>
      <p:ext uri="{BB962C8B-B14F-4D97-AF65-F5344CB8AC3E}">
        <p14:creationId xmlns:p14="http://schemas.microsoft.com/office/powerpoint/2010/main" val="2610997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C71559CB-6043-514C-A0D8-62B9BC3F2CD9}" type="slidenum">
              <a:rPr lang="en-US"/>
              <a:pPr/>
              <a:t>‹#›</a:t>
            </a:fld>
            <a:endParaRPr lang="en-US"/>
          </a:p>
        </p:txBody>
      </p:sp>
    </p:spTree>
    <p:extLst>
      <p:ext uri="{BB962C8B-B14F-4D97-AF65-F5344CB8AC3E}">
        <p14:creationId xmlns:p14="http://schemas.microsoft.com/office/powerpoint/2010/main" val="394696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762000" y="1752600"/>
            <a:ext cx="7772400" cy="1143000"/>
          </a:xfrm>
          <a:prstGeom prst="rect">
            <a:avLst/>
          </a:prstGeom>
          <a:noFill/>
          <a:ln>
            <a:noFill/>
          </a:ln>
          <a:effectLst>
            <a:outerShdw blurRad="38100" dist="38099" dir="2700000" algn="ctr" rotWithShape="0">
              <a:schemeClr val="bg2">
                <a:alpha val="99962"/>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5" name="Rectangle 3"/>
          <p:cNvSpPr>
            <a:spLocks noGrp="1" noChangeArrowheads="1"/>
          </p:cNvSpPr>
          <p:nvPr>
            <p:ph type="body" idx="1"/>
          </p:nvPr>
        </p:nvSpPr>
        <p:spPr bwMode="auto">
          <a:xfrm>
            <a:off x="762000" y="3124200"/>
            <a:ext cx="7772400" cy="2362200"/>
          </a:xfrm>
          <a:prstGeom prst="rect">
            <a:avLst/>
          </a:prstGeom>
          <a:noFill/>
          <a:ln>
            <a:noFill/>
          </a:ln>
          <a:effectLst>
            <a:outerShdw blurRad="38100" dist="38099" dir="2700000" algn="ctr" rotWithShape="0">
              <a:schemeClr val="bg2">
                <a:alpha val="99962"/>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6" name="Rectangle 4"/>
          <p:cNvSpPr>
            <a:spLocks noGrp="1" noChangeArrowheads="1"/>
          </p:cNvSpPr>
          <p:nvPr>
            <p:ph type="dt" sz="half" idx="2"/>
          </p:nvPr>
        </p:nvSpPr>
        <p:spPr bwMode="auto">
          <a:xfrm>
            <a:off x="685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00"/>
                </a:solidFill>
                <a:latin typeface="+mn-lt"/>
                <a:ea typeface="ＭＳ Ｐゴシック" pitchFamily="1" charset="-128"/>
                <a:cs typeface="+mn-cs"/>
              </a:defRPr>
            </a:lvl1pPr>
          </a:lstStyle>
          <a:p>
            <a:pPr>
              <a:defRPr/>
            </a:pPr>
            <a:endParaRPr lang="en-US" altLang="en-US"/>
          </a:p>
        </p:txBody>
      </p:sp>
      <p:sp>
        <p:nvSpPr>
          <p:cNvPr id="3077" name="Rectangle 5"/>
          <p:cNvSpPr>
            <a:spLocks noGrp="1" noChangeArrowheads="1"/>
          </p:cNvSpPr>
          <p:nvPr>
            <p:ph type="ftr" sz="quarter" idx="3"/>
          </p:nvPr>
        </p:nvSpPr>
        <p:spPr bwMode="auto">
          <a:xfrm>
            <a:off x="3124200" y="6400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mn-lt"/>
                <a:ea typeface="ＭＳ Ｐゴシック" pitchFamily="1" charset="-128"/>
                <a:cs typeface="+mn-cs"/>
              </a:defRPr>
            </a:lvl1pPr>
          </a:lstStyle>
          <a:p>
            <a:pPr>
              <a:defRPr/>
            </a:pPr>
            <a:endParaRPr lang="en-US" altLang="en-US"/>
          </a:p>
        </p:txBody>
      </p:sp>
      <p:sp>
        <p:nvSpPr>
          <p:cNvPr id="3078" name="Rectangle 6"/>
          <p:cNvSpPr>
            <a:spLocks noGrp="1" noChangeArrowheads="1"/>
          </p:cNvSpPr>
          <p:nvPr>
            <p:ph type="sldNum" sz="quarter" idx="4"/>
          </p:nvPr>
        </p:nvSpPr>
        <p:spPr bwMode="auto">
          <a:xfrm>
            <a:off x="7772400" y="64008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00"/>
                </a:solidFill>
                <a:latin typeface="Comic Sans MS" charset="0"/>
              </a:defRPr>
            </a:lvl1pPr>
          </a:lstStyle>
          <a:p>
            <a:fld id="{7B7C9DA9-F4C4-2F47-B544-9EFF1C1ABBF7}"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000">
          <a:solidFill>
            <a:schemeClr val="tx2"/>
          </a:solidFill>
          <a:latin typeface="+mj-lt"/>
          <a:ea typeface="+mj-ea"/>
          <a:cs typeface="ＭＳ Ｐゴシック" charset="0"/>
        </a:defRPr>
      </a:lvl1pPr>
      <a:lvl2pPr algn="ctr" rtl="0" eaLnBrk="0" fontAlgn="base" hangingPunct="0">
        <a:spcBef>
          <a:spcPct val="0"/>
        </a:spcBef>
        <a:spcAft>
          <a:spcPct val="0"/>
        </a:spcAft>
        <a:defRPr sz="4000">
          <a:solidFill>
            <a:schemeClr val="tx2"/>
          </a:solidFill>
          <a:latin typeface="Comic Sans MS" pitchFamily="1" charset="0"/>
          <a:ea typeface="ＭＳ Ｐゴシック" pitchFamily="1" charset="-128"/>
          <a:cs typeface="ＭＳ Ｐゴシック" charset="0"/>
        </a:defRPr>
      </a:lvl2pPr>
      <a:lvl3pPr algn="ctr" rtl="0" eaLnBrk="0" fontAlgn="base" hangingPunct="0">
        <a:spcBef>
          <a:spcPct val="0"/>
        </a:spcBef>
        <a:spcAft>
          <a:spcPct val="0"/>
        </a:spcAft>
        <a:defRPr sz="4000">
          <a:solidFill>
            <a:schemeClr val="tx2"/>
          </a:solidFill>
          <a:latin typeface="Comic Sans MS" pitchFamily="1" charset="0"/>
          <a:ea typeface="ＭＳ Ｐゴシック" pitchFamily="1" charset="-128"/>
          <a:cs typeface="ＭＳ Ｐゴシック" charset="0"/>
        </a:defRPr>
      </a:lvl3pPr>
      <a:lvl4pPr algn="ctr" rtl="0" eaLnBrk="0" fontAlgn="base" hangingPunct="0">
        <a:spcBef>
          <a:spcPct val="0"/>
        </a:spcBef>
        <a:spcAft>
          <a:spcPct val="0"/>
        </a:spcAft>
        <a:defRPr sz="4000">
          <a:solidFill>
            <a:schemeClr val="tx2"/>
          </a:solidFill>
          <a:latin typeface="Comic Sans MS" pitchFamily="1" charset="0"/>
          <a:ea typeface="ＭＳ Ｐゴシック" pitchFamily="1" charset="-128"/>
          <a:cs typeface="ＭＳ Ｐゴシック" charset="0"/>
        </a:defRPr>
      </a:lvl4pPr>
      <a:lvl5pPr algn="ctr" rtl="0" eaLnBrk="0" fontAlgn="base" hangingPunct="0">
        <a:spcBef>
          <a:spcPct val="0"/>
        </a:spcBef>
        <a:spcAft>
          <a:spcPct val="0"/>
        </a:spcAft>
        <a:defRPr sz="4000">
          <a:solidFill>
            <a:schemeClr val="tx2"/>
          </a:solidFill>
          <a:latin typeface="Comic Sans MS" pitchFamily="1" charset="0"/>
          <a:ea typeface="ＭＳ Ｐゴシック" pitchFamily="1" charset="-128"/>
          <a:cs typeface="ＭＳ Ｐゴシック" charset="0"/>
        </a:defRPr>
      </a:lvl5pPr>
      <a:lvl6pPr marL="457200" algn="ctr" rtl="0" fontAlgn="base">
        <a:spcBef>
          <a:spcPct val="0"/>
        </a:spcBef>
        <a:spcAft>
          <a:spcPct val="0"/>
        </a:spcAft>
        <a:defRPr sz="4000">
          <a:solidFill>
            <a:schemeClr val="tx2"/>
          </a:solidFill>
          <a:latin typeface="Comic Sans MS" pitchFamily="1" charset="0"/>
          <a:ea typeface="ＭＳ Ｐゴシック" pitchFamily="1" charset="-128"/>
        </a:defRPr>
      </a:lvl6pPr>
      <a:lvl7pPr marL="914400" algn="ctr" rtl="0" fontAlgn="base">
        <a:spcBef>
          <a:spcPct val="0"/>
        </a:spcBef>
        <a:spcAft>
          <a:spcPct val="0"/>
        </a:spcAft>
        <a:defRPr sz="4000">
          <a:solidFill>
            <a:schemeClr val="tx2"/>
          </a:solidFill>
          <a:latin typeface="Comic Sans MS" pitchFamily="1" charset="0"/>
          <a:ea typeface="ＭＳ Ｐゴシック" pitchFamily="1" charset="-128"/>
        </a:defRPr>
      </a:lvl7pPr>
      <a:lvl8pPr marL="1371600" algn="ctr" rtl="0" fontAlgn="base">
        <a:spcBef>
          <a:spcPct val="0"/>
        </a:spcBef>
        <a:spcAft>
          <a:spcPct val="0"/>
        </a:spcAft>
        <a:defRPr sz="4000">
          <a:solidFill>
            <a:schemeClr val="tx2"/>
          </a:solidFill>
          <a:latin typeface="Comic Sans MS" pitchFamily="1" charset="0"/>
          <a:ea typeface="ＭＳ Ｐゴシック" pitchFamily="1" charset="-128"/>
        </a:defRPr>
      </a:lvl8pPr>
      <a:lvl9pPr marL="1828800" algn="ctr" rtl="0" fontAlgn="base">
        <a:spcBef>
          <a:spcPct val="0"/>
        </a:spcBef>
        <a:spcAft>
          <a:spcPct val="0"/>
        </a:spcAft>
        <a:defRPr sz="4000">
          <a:solidFill>
            <a:schemeClr val="tx2"/>
          </a:solidFill>
          <a:latin typeface="Comic Sans MS" pitchFamily="1" charset="0"/>
          <a:ea typeface="ＭＳ Ｐゴシック" pitchFamily="1" charset="-128"/>
        </a:defRPr>
      </a:lvl9pPr>
    </p:titleStyle>
    <p:bodyStyle>
      <a:lvl1pPr marL="342900" indent="-342900" algn="l" rtl="0" eaLnBrk="0" fontAlgn="base" hangingPunct="0">
        <a:spcBef>
          <a:spcPct val="0"/>
        </a:spcBef>
        <a:spcAft>
          <a:spcPct val="0"/>
        </a:spcAft>
        <a:buClr>
          <a:srgbClr val="FFFF66"/>
        </a:buClr>
        <a:buSzPct val="75000"/>
        <a:buFont typeface="Monotype Sorts" charset="0"/>
        <a:buChar char="/"/>
        <a:defRPr sz="3200">
          <a:solidFill>
            <a:schemeClr val="tx1"/>
          </a:solidFill>
          <a:latin typeface="+mn-lt"/>
          <a:ea typeface="+mn-ea"/>
          <a:cs typeface="ＭＳ Ｐゴシック" charset="0"/>
        </a:defRPr>
      </a:lvl1pPr>
      <a:lvl2pPr marL="742950" indent="-285750" algn="l" rtl="0" eaLnBrk="0" fontAlgn="base" hangingPunct="0">
        <a:spcBef>
          <a:spcPct val="0"/>
        </a:spcBef>
        <a:spcAft>
          <a:spcPct val="0"/>
        </a:spcAft>
        <a:buClr>
          <a:srgbClr val="FF6666"/>
        </a:buClr>
        <a:buSzPct val="75000"/>
        <a:buFont typeface="Monotype Sorts" charset="0"/>
        <a:buChar char="/"/>
        <a:defRPr sz="2800">
          <a:solidFill>
            <a:schemeClr val="tx1"/>
          </a:solidFill>
          <a:latin typeface="+mn-lt"/>
          <a:ea typeface="+mn-ea"/>
        </a:defRPr>
      </a:lvl2pPr>
      <a:lvl3pPr marL="1143000" indent="-228600" algn="l" rtl="0" eaLnBrk="0" fontAlgn="base" hangingPunct="0">
        <a:spcBef>
          <a:spcPct val="0"/>
        </a:spcBef>
        <a:spcAft>
          <a:spcPct val="0"/>
        </a:spcAft>
        <a:buClr>
          <a:srgbClr val="66CCFF"/>
        </a:buClr>
        <a:buSzPct val="75000"/>
        <a:buFont typeface="Monotype Sorts" charset="0"/>
        <a:buChar char="/"/>
        <a:defRPr sz="2400">
          <a:solidFill>
            <a:schemeClr val="tx1"/>
          </a:solidFill>
          <a:latin typeface="+mn-lt"/>
          <a:ea typeface="+mn-ea"/>
        </a:defRPr>
      </a:lvl3pPr>
      <a:lvl4pPr marL="1600200" indent="-228600" algn="l" rtl="0" eaLnBrk="0" fontAlgn="base" hangingPunct="0">
        <a:spcBef>
          <a:spcPct val="0"/>
        </a:spcBef>
        <a:spcAft>
          <a:spcPct val="0"/>
        </a:spcAft>
        <a:buClr>
          <a:srgbClr val="80FF00"/>
        </a:buClr>
        <a:buSzPct val="75000"/>
        <a:buFont typeface="Monotype Sorts" charset="0"/>
        <a:buChar char="/"/>
        <a:defRPr sz="2000">
          <a:solidFill>
            <a:schemeClr val="tx1"/>
          </a:solidFill>
          <a:latin typeface="+mn-lt"/>
          <a:ea typeface="+mn-ea"/>
        </a:defRPr>
      </a:lvl4pPr>
      <a:lvl5pPr marL="2057400" indent="-228600" algn="l" rtl="0" eaLnBrk="0" fontAlgn="base" hangingPunct="0">
        <a:spcBef>
          <a:spcPct val="0"/>
        </a:spcBef>
        <a:spcAft>
          <a:spcPct val="0"/>
        </a:spcAft>
        <a:buClr>
          <a:srgbClr val="FFCC66"/>
        </a:buClr>
        <a:buSzPct val="75000"/>
        <a:buFont typeface="Monotype Sorts" charset="0"/>
        <a:buChar char="/"/>
        <a:defRPr sz="2000">
          <a:solidFill>
            <a:schemeClr val="tx1"/>
          </a:solidFill>
          <a:latin typeface="+mn-lt"/>
          <a:ea typeface="+mn-ea"/>
        </a:defRPr>
      </a:lvl5pPr>
      <a:lvl6pPr marL="2514600" indent="-228600" algn="l" rtl="0" fontAlgn="base">
        <a:spcBef>
          <a:spcPct val="0"/>
        </a:spcBef>
        <a:spcAft>
          <a:spcPct val="0"/>
        </a:spcAft>
        <a:buClr>
          <a:srgbClr val="FFCC66"/>
        </a:buClr>
        <a:buSzPct val="75000"/>
        <a:buFont typeface="Monotype Sorts" pitchFamily="1" charset="2"/>
        <a:buChar char="/"/>
        <a:defRPr sz="2000">
          <a:solidFill>
            <a:schemeClr val="tx1"/>
          </a:solidFill>
          <a:latin typeface="+mn-lt"/>
          <a:ea typeface="+mn-ea"/>
        </a:defRPr>
      </a:lvl6pPr>
      <a:lvl7pPr marL="2971800" indent="-228600" algn="l" rtl="0" fontAlgn="base">
        <a:spcBef>
          <a:spcPct val="0"/>
        </a:spcBef>
        <a:spcAft>
          <a:spcPct val="0"/>
        </a:spcAft>
        <a:buClr>
          <a:srgbClr val="FFCC66"/>
        </a:buClr>
        <a:buSzPct val="75000"/>
        <a:buFont typeface="Monotype Sorts" pitchFamily="1" charset="2"/>
        <a:buChar char="/"/>
        <a:defRPr sz="2000">
          <a:solidFill>
            <a:schemeClr val="tx1"/>
          </a:solidFill>
          <a:latin typeface="+mn-lt"/>
          <a:ea typeface="+mn-ea"/>
        </a:defRPr>
      </a:lvl7pPr>
      <a:lvl8pPr marL="3429000" indent="-228600" algn="l" rtl="0" fontAlgn="base">
        <a:spcBef>
          <a:spcPct val="0"/>
        </a:spcBef>
        <a:spcAft>
          <a:spcPct val="0"/>
        </a:spcAft>
        <a:buClr>
          <a:srgbClr val="FFCC66"/>
        </a:buClr>
        <a:buSzPct val="75000"/>
        <a:buFont typeface="Monotype Sorts" pitchFamily="1" charset="2"/>
        <a:buChar char="/"/>
        <a:defRPr sz="2000">
          <a:solidFill>
            <a:schemeClr val="tx1"/>
          </a:solidFill>
          <a:latin typeface="+mn-lt"/>
          <a:ea typeface="+mn-ea"/>
        </a:defRPr>
      </a:lvl8pPr>
      <a:lvl9pPr marL="3886200" indent="-228600" algn="l" rtl="0" fontAlgn="base">
        <a:spcBef>
          <a:spcPct val="0"/>
        </a:spcBef>
        <a:spcAft>
          <a:spcPct val="0"/>
        </a:spcAft>
        <a:buClr>
          <a:srgbClr val="FFCC66"/>
        </a:buClr>
        <a:buSzPct val="75000"/>
        <a:buFont typeface="Monotype Sorts" pitchFamily="1"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1.xml"/><Relationship Id="rId7" Type="http://schemas.openxmlformats.org/officeDocument/2006/relationships/slide" Target="slide7.xml"/><Relationship Id="rId12" Type="http://schemas.openxmlformats.org/officeDocument/2006/relationships/slide" Target="slide2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slide" Target="slide15.xml"/><Relationship Id="rId11" Type="http://schemas.openxmlformats.org/officeDocument/2006/relationships/slide" Target="slide3.xml"/><Relationship Id="rId5" Type="http://schemas.openxmlformats.org/officeDocument/2006/relationships/slide" Target="slide9.xml"/><Relationship Id="rId10" Type="http://schemas.openxmlformats.org/officeDocument/2006/relationships/slide" Target="slide19.xml"/><Relationship Id="rId4" Type="http://schemas.openxmlformats.org/officeDocument/2006/relationships/slide" Target="slide13.xml"/><Relationship Id="rId9" Type="http://schemas.openxmlformats.org/officeDocument/2006/relationships/slide" Target="slide5.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3" name="Title 12" hidden="1"/>
          <p:cNvSpPr>
            <a:spLocks noGrp="1"/>
          </p:cNvSpPr>
          <p:nvPr>
            <p:ph type="title"/>
          </p:nvPr>
        </p:nvSpPr>
        <p:spPr/>
        <p:txBody>
          <a:bodyPr/>
          <a:lstStyle/>
          <a:p>
            <a:r>
              <a:rPr lang="en-US" dirty="0" smtClean="0"/>
              <a:t>Are You Smarter Than That Guy. Grain Dust Edition</a:t>
            </a:r>
            <a:endParaRPr lang="en-US" dirty="0"/>
          </a:p>
        </p:txBody>
      </p:sp>
      <p:sp>
        <p:nvSpPr>
          <p:cNvPr id="14" name="Content Placeholder 13"/>
          <p:cNvSpPr>
            <a:spLocks noGrp="1"/>
          </p:cNvSpPr>
          <p:nvPr>
            <p:ph idx="1"/>
          </p:nvPr>
        </p:nvSpPr>
        <p:spPr/>
        <p:txBody>
          <a:bodyPr/>
          <a:lstStyle/>
          <a:p>
            <a:endParaRPr lang="en-US"/>
          </a:p>
        </p:txBody>
      </p:sp>
      <p:pic>
        <p:nvPicPr>
          <p:cNvPr id="2052" name="Picture 7" descr="C:\Users\hjcook\AppData\Local\Microsoft\Windows\Temporary Internet Files\Content.Outlook\0GM5R990\AreYouSmarterthanThatGuy game logo.jpg" title="Are you smarter than the guy game logo. Grain dust edition"/>
          <p:cNvPicPr>
            <a:picLocks noChangeAspect="1" noChangeArrowheads="1"/>
          </p:cNvPicPr>
          <p:nvPr/>
        </p:nvPicPr>
        <p:blipFill rotWithShape="1">
          <a:blip r:embed="rId3" cstate="email">
            <a:extLst>
              <a:ext uri="{28A0092B-C50C-407E-A947-70E740481C1C}">
                <a14:useLocalDpi xmlns:a14="http://schemas.microsoft.com/office/drawing/2010/main" val="0"/>
              </a:ext>
            </a:extLst>
          </a:blip>
          <a:srcRect b="9091"/>
          <a:stretch/>
        </p:blipFill>
        <p:spPr bwMode="auto">
          <a:xfrm>
            <a:off x="0" y="0"/>
            <a:ext cx="925036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WordArt 6"/>
          <p:cNvSpPr>
            <a:spLocks noChangeArrowheads="1" noChangeShapeType="1" noTextEdit="1"/>
          </p:cNvSpPr>
          <p:nvPr/>
        </p:nvSpPr>
        <p:spPr bwMode="auto">
          <a:xfrm rot="21001793">
            <a:off x="439610" y="821129"/>
            <a:ext cx="8681555" cy="1021043"/>
          </a:xfrm>
          <a:prstGeom prst="rect">
            <a:avLst/>
          </a:prstGeom>
        </p:spPr>
        <p:txBody>
          <a:bodyPr wrap="none" fromWordArt="1">
            <a:prstTxWarp prst="textPlain">
              <a:avLst>
                <a:gd name="adj" fmla="val 50000"/>
              </a:avLst>
            </a:prstTxWarp>
            <a:scene3d>
              <a:camera prst="legacyPerspectiveBottomRight">
                <a:rot lat="0" lon="21239993" rev="0"/>
              </a:camera>
              <a:lightRig rig="legacyHarsh3" dir="l"/>
            </a:scene3d>
            <a:sp3d extrusionH="430200" prstMaterial="legacyMatte">
              <a:extrusionClr>
                <a:srgbClr val="C0C0C0"/>
              </a:extrusionClr>
            </a:sp3d>
          </a:bodyPr>
          <a:lstStyle/>
          <a:p>
            <a:pPr algn="ctr"/>
            <a:r>
              <a:rPr lang="en-US" sz="1200" kern="10" dirty="0">
                <a:ln w="9525">
                  <a:round/>
                  <a:headEnd/>
                  <a:tailEnd/>
                </a:ln>
                <a:blipFill dpi="0" rotWithShape="1">
                  <a:blip r:embed="rId4"/>
                  <a:srcRect/>
                  <a:tile tx="0" ty="0" sx="100000" sy="100000" flip="none" algn="tl"/>
                </a:blipFill>
                <a:latin typeface="Arial Black"/>
                <a:ea typeface="Arial Black"/>
                <a:cs typeface="Arial Black"/>
              </a:rPr>
              <a:t>Grain Dust Edition!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7 Answer</a:t>
            </a:r>
          </a:p>
        </p:txBody>
      </p:sp>
      <p:sp>
        <p:nvSpPr>
          <p:cNvPr id="59395" name="Rectangle 3"/>
          <p:cNvSpPr>
            <a:spLocks noGrp="1" noChangeArrowheads="1"/>
          </p:cNvSpPr>
          <p:nvPr>
            <p:ph type="body" idx="1"/>
          </p:nvPr>
        </p:nvSpPr>
        <p:spPr>
          <a:xfrm>
            <a:off x="685800" y="2590800"/>
            <a:ext cx="7772400" cy="3505200"/>
          </a:xfrm>
        </p:spPr>
        <p:txBody>
          <a:bodyPr/>
          <a:lstStyle/>
          <a:p>
            <a:pPr marL="0" indent="0" algn="ctr">
              <a:buFont typeface="Monotype Sorts" charset="0"/>
              <a:buNone/>
            </a:pPr>
            <a:r>
              <a:rPr lang="en-US" dirty="0" smtClean="0">
                <a:latin typeface="Comic Sans MS" charset="0"/>
                <a:ea typeface="ＭＳ Ｐゴシック" charset="0"/>
              </a:rPr>
              <a:t>The </a:t>
            </a:r>
            <a:r>
              <a:rPr lang="en-US" dirty="0">
                <a:latin typeface="Comic Sans MS" charset="0"/>
                <a:ea typeface="ＭＳ Ｐゴシック" charset="0"/>
              </a:rPr>
              <a:t>following principle is used in a dust explosion suppression system:</a:t>
            </a:r>
          </a:p>
          <a:p>
            <a:pPr marL="0" indent="0" algn="ctr">
              <a:buFont typeface="Monotype Sorts" charset="0"/>
              <a:buNone/>
            </a:pPr>
            <a:endParaRPr lang="en-US" dirty="0">
              <a:latin typeface="Comic Sans MS" charset="0"/>
              <a:ea typeface="ＭＳ Ｐゴシック" charset="0"/>
            </a:endParaRPr>
          </a:p>
          <a:p>
            <a:pPr marL="0" indent="0" algn="ctr">
              <a:buFont typeface="Monotype Sorts" charset="0"/>
              <a:buNone/>
            </a:pPr>
            <a:r>
              <a:rPr lang="en-US" dirty="0">
                <a:latin typeface="Comic Sans MS" charset="0"/>
                <a:ea typeface="ＭＳ Ｐゴシック" charset="0"/>
              </a:rPr>
              <a:t>pressure containment</a:t>
            </a:r>
          </a:p>
        </p:txBody>
      </p:sp>
      <p:grpSp>
        <p:nvGrpSpPr>
          <p:cNvPr id="11268" name="Group 3" title="Picture - Red apple with a word &quot;Back&quot; on it"/>
          <p:cNvGrpSpPr>
            <a:grpSpLocks/>
          </p:cNvGrpSpPr>
          <p:nvPr/>
        </p:nvGrpSpPr>
        <p:grpSpPr bwMode="auto">
          <a:xfrm>
            <a:off x="8229600" y="5334000"/>
            <a:ext cx="638175" cy="690563"/>
            <a:chOff x="8229600" y="5334000"/>
            <a:chExt cx="638300" cy="690562"/>
          </a:xfrm>
        </p:grpSpPr>
        <p:pic>
          <p:nvPicPr>
            <p:cNvPr id="11270" name="Picture 4" title="Picture - Red apple with a word &quot;Back&quot; on it"/>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29600" y="5334000"/>
              <a:ext cx="607881"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TextBox 5"/>
            <p:cNvSpPr txBox="1">
              <a:spLocks noChangeArrowheads="1"/>
            </p:cNvSpPr>
            <p:nvPr/>
          </p:nvSpPr>
          <p:spPr bwMode="auto">
            <a:xfrm>
              <a:off x="8258300" y="5562600"/>
              <a:ext cx="609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r>
                <a:rPr lang="en-US" sz="1400">
                  <a:latin typeface="Arial" charset="0"/>
                </a:rPr>
                <a:t>Back</a:t>
              </a:r>
            </a:p>
          </p:txBody>
        </p:sp>
      </p:grpSp>
      <p:sp>
        <p:nvSpPr>
          <p:cNvPr id="11269" name="TextBox 6" title="Picture - Red apple with a word &quot;Back&quot; on it">
            <a:hlinkClick r:id="rId4" action="ppaction://hlinksldjump"/>
          </p:cNvPr>
          <p:cNvSpPr txBox="1">
            <a:spLocks noChangeArrowheads="1"/>
          </p:cNvSpPr>
          <p:nvPr/>
        </p:nvSpPr>
        <p:spPr bwMode="auto">
          <a:xfrm>
            <a:off x="8153400" y="5105400"/>
            <a:ext cx="76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endParaRPr lang="en-US" sz="2400">
              <a:latin typeface="Arial" charset="0"/>
            </a:endParaRPr>
          </a:p>
          <a:p>
            <a:endParaRPr lang="en-US" sz="2400">
              <a:latin typeface="Arial" charset="0"/>
            </a:endParaRPr>
          </a:p>
          <a:p>
            <a:endParaRPr lang="en-US" sz="2400">
              <a:latin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9</a:t>
            </a:r>
          </a:p>
        </p:txBody>
      </p:sp>
      <p:sp>
        <p:nvSpPr>
          <p:cNvPr id="62467" name="Rectangle 3"/>
          <p:cNvSpPr>
            <a:spLocks noGrp="1" noChangeArrowheads="1"/>
          </p:cNvSpPr>
          <p:nvPr>
            <p:ph type="body" idx="1"/>
          </p:nvPr>
        </p:nvSpPr>
        <p:spPr>
          <a:xfrm>
            <a:off x="914400" y="2438400"/>
            <a:ext cx="7772400" cy="3505200"/>
          </a:xfrm>
        </p:spPr>
        <p:txBody>
          <a:bodyPr/>
          <a:lstStyle/>
          <a:p>
            <a:pPr marL="0" indent="0">
              <a:buFont typeface="Monotype Sorts" pitchFamily="1" charset="2"/>
              <a:buNone/>
              <a:defRPr/>
            </a:pPr>
            <a:r>
              <a:rPr lang="en-US" dirty="0">
                <a:cs typeface="+mn-cs"/>
              </a:rPr>
              <a:t>Which of the following </a:t>
            </a:r>
            <a:r>
              <a:rPr lang="en-US" dirty="0" smtClean="0">
                <a:cs typeface="+mn-cs"/>
              </a:rPr>
              <a:t>systems </a:t>
            </a:r>
            <a:r>
              <a:rPr lang="en-US" dirty="0">
                <a:cs typeface="+mn-cs"/>
              </a:rPr>
              <a:t>helps </a:t>
            </a:r>
            <a:r>
              <a:rPr lang="en-US" dirty="0" smtClean="0">
                <a:cs typeface="+mn-cs"/>
              </a:rPr>
              <a:t>with the safe </a:t>
            </a:r>
            <a:r>
              <a:rPr lang="en-US" dirty="0">
                <a:cs typeface="+mn-cs"/>
              </a:rPr>
              <a:t>passage of </a:t>
            </a:r>
            <a:r>
              <a:rPr lang="en-US" dirty="0" smtClean="0">
                <a:cs typeface="+mn-cs"/>
              </a:rPr>
              <a:t>a flame </a:t>
            </a:r>
            <a:r>
              <a:rPr lang="en-US" dirty="0">
                <a:cs typeface="+mn-cs"/>
              </a:rPr>
              <a:t>and unburnt dust mixture</a:t>
            </a:r>
          </a:p>
          <a:p>
            <a:pPr marL="514350" indent="-514350">
              <a:buFont typeface="Monotype Sorts" pitchFamily="1" charset="2"/>
              <a:buAutoNum type="alphaLcParenR"/>
              <a:defRPr/>
            </a:pPr>
            <a:r>
              <a:rPr lang="en-US" dirty="0" smtClean="0">
                <a:cs typeface="+mn-cs"/>
              </a:rPr>
              <a:t>pressure </a:t>
            </a:r>
            <a:r>
              <a:rPr lang="en-US" dirty="0">
                <a:cs typeface="+mn-cs"/>
              </a:rPr>
              <a:t>containment system </a:t>
            </a:r>
            <a:endParaRPr lang="en-US" dirty="0" smtClean="0">
              <a:cs typeface="+mn-cs"/>
            </a:endParaRPr>
          </a:p>
          <a:p>
            <a:pPr marL="514350" indent="-514350">
              <a:buFont typeface="Monotype Sorts" pitchFamily="1" charset="2"/>
              <a:buAutoNum type="alphaLcParenR"/>
              <a:defRPr/>
            </a:pPr>
            <a:r>
              <a:rPr lang="en-US" dirty="0" smtClean="0">
                <a:cs typeface="+mn-cs"/>
              </a:rPr>
              <a:t>dry </a:t>
            </a:r>
            <a:r>
              <a:rPr lang="en-US" dirty="0">
                <a:cs typeface="+mn-cs"/>
              </a:rPr>
              <a:t>chemical suppression system </a:t>
            </a:r>
            <a:endParaRPr lang="en-US" dirty="0" smtClean="0">
              <a:cs typeface="+mn-cs"/>
            </a:endParaRPr>
          </a:p>
          <a:p>
            <a:pPr marL="514350" indent="-514350">
              <a:buFont typeface="Monotype Sorts" pitchFamily="1" charset="2"/>
              <a:buAutoNum type="alphaLcParenR"/>
              <a:defRPr/>
            </a:pPr>
            <a:r>
              <a:rPr lang="en-US" dirty="0" smtClean="0">
                <a:cs typeface="+mn-cs"/>
              </a:rPr>
              <a:t>vent </a:t>
            </a:r>
          </a:p>
          <a:p>
            <a:pPr marL="514350" indent="-514350">
              <a:buFont typeface="Monotype Sorts" pitchFamily="1" charset="2"/>
              <a:buAutoNum type="alphaLcParenR"/>
              <a:defRPr/>
            </a:pPr>
            <a:r>
              <a:rPr lang="en-US" dirty="0" smtClean="0">
                <a:cs typeface="+mn-cs"/>
              </a:rPr>
              <a:t>chemical </a:t>
            </a:r>
            <a:r>
              <a:rPr lang="en-US" dirty="0">
                <a:cs typeface="+mn-cs"/>
              </a:rPr>
              <a:t>suppression</a:t>
            </a:r>
          </a:p>
          <a:p>
            <a:pPr marL="0" indent="0" eaLnBrk="1" hangingPunct="1">
              <a:buFont typeface="Monotype Sorts" pitchFamily="1" charset="2"/>
              <a:buNone/>
              <a:defRPr/>
            </a:pPr>
            <a:endParaRPr lang="en-US" altLang="en-US" dirty="0" smtClean="0">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9 Answer </a:t>
            </a:r>
          </a:p>
        </p:txBody>
      </p:sp>
      <p:sp>
        <p:nvSpPr>
          <p:cNvPr id="64515" name="Rectangle 3"/>
          <p:cNvSpPr>
            <a:spLocks noGrp="1" noChangeArrowheads="1"/>
          </p:cNvSpPr>
          <p:nvPr>
            <p:ph type="body" idx="1"/>
          </p:nvPr>
        </p:nvSpPr>
        <p:spPr>
          <a:xfrm>
            <a:off x="685800" y="2590800"/>
            <a:ext cx="7772400" cy="3505200"/>
          </a:xfrm>
        </p:spPr>
        <p:txBody>
          <a:bodyPr/>
          <a:lstStyle/>
          <a:p>
            <a:pPr marL="0" indent="0" algn="ctr" eaLnBrk="1" hangingPunct="1">
              <a:buFont typeface="Monotype Sorts" pitchFamily="1" charset="2"/>
              <a:buNone/>
              <a:defRPr/>
            </a:pPr>
            <a:r>
              <a:rPr lang="en-US" dirty="0" smtClean="0">
                <a:cs typeface="+mn-cs"/>
              </a:rPr>
              <a:t>The </a:t>
            </a:r>
            <a:r>
              <a:rPr lang="en-US" dirty="0">
                <a:cs typeface="+mn-cs"/>
              </a:rPr>
              <a:t>following </a:t>
            </a:r>
            <a:r>
              <a:rPr lang="en-US" dirty="0" smtClean="0">
                <a:cs typeface="+mn-cs"/>
              </a:rPr>
              <a:t>system </a:t>
            </a:r>
            <a:r>
              <a:rPr lang="en-US" dirty="0">
                <a:cs typeface="+mn-cs"/>
              </a:rPr>
              <a:t>helps </a:t>
            </a:r>
            <a:r>
              <a:rPr lang="en-US" dirty="0" smtClean="0">
                <a:cs typeface="+mn-cs"/>
              </a:rPr>
              <a:t>with the safe </a:t>
            </a:r>
            <a:r>
              <a:rPr lang="en-US" dirty="0">
                <a:cs typeface="+mn-cs"/>
              </a:rPr>
              <a:t>passage of a flame and unburnt dust mixture</a:t>
            </a:r>
          </a:p>
          <a:p>
            <a:pPr marL="0" indent="0" algn="ctr" eaLnBrk="1" hangingPunct="1">
              <a:buFont typeface="Monotype Sorts" pitchFamily="1" charset="2"/>
              <a:buNone/>
              <a:defRPr/>
            </a:pPr>
            <a:endParaRPr lang="en-US" altLang="en-US" dirty="0" smtClean="0">
              <a:cs typeface="+mn-cs"/>
            </a:endParaRPr>
          </a:p>
          <a:p>
            <a:pPr marL="0" indent="0" algn="ctr" eaLnBrk="1" hangingPunct="1">
              <a:buFont typeface="Monotype Sorts" pitchFamily="1" charset="2"/>
              <a:buNone/>
              <a:defRPr/>
            </a:pPr>
            <a:r>
              <a:rPr lang="en-US" altLang="en-US" dirty="0" smtClean="0">
                <a:cs typeface="+mn-cs"/>
              </a:rPr>
              <a:t>Vent</a:t>
            </a:r>
          </a:p>
        </p:txBody>
      </p:sp>
      <p:grpSp>
        <p:nvGrpSpPr>
          <p:cNvPr id="13316" name="Group 3" title="Picture - Red apple with a word &quot;Back&quot; on it"/>
          <p:cNvGrpSpPr>
            <a:grpSpLocks/>
          </p:cNvGrpSpPr>
          <p:nvPr/>
        </p:nvGrpSpPr>
        <p:grpSpPr bwMode="auto">
          <a:xfrm>
            <a:off x="8229600" y="5334000"/>
            <a:ext cx="638175" cy="690563"/>
            <a:chOff x="8229600" y="5334000"/>
            <a:chExt cx="638300" cy="690562"/>
          </a:xfrm>
        </p:grpSpPr>
        <p:pic>
          <p:nvPicPr>
            <p:cNvPr id="13318" name="Picture 4" title="Picture - Red apple with a word &quot;Back&quot; on it"/>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29600" y="5334000"/>
              <a:ext cx="607881"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9" name="TextBox 5"/>
            <p:cNvSpPr txBox="1">
              <a:spLocks noChangeArrowheads="1"/>
            </p:cNvSpPr>
            <p:nvPr/>
          </p:nvSpPr>
          <p:spPr bwMode="auto">
            <a:xfrm>
              <a:off x="8258300" y="5562600"/>
              <a:ext cx="609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r>
                <a:rPr lang="en-US" sz="1400">
                  <a:latin typeface="Arial" charset="0"/>
                </a:rPr>
                <a:t>Back</a:t>
              </a:r>
            </a:p>
          </p:txBody>
        </p:sp>
      </p:grpSp>
      <p:sp>
        <p:nvSpPr>
          <p:cNvPr id="13317" name="TextBox 6" title="Picture - Red apple with a word &quot;Back&quot; on it">
            <a:hlinkClick r:id="rId4" action="ppaction://hlinksldjump"/>
          </p:cNvPr>
          <p:cNvSpPr txBox="1">
            <a:spLocks noChangeArrowheads="1"/>
          </p:cNvSpPr>
          <p:nvPr/>
        </p:nvSpPr>
        <p:spPr bwMode="auto">
          <a:xfrm>
            <a:off x="8153400" y="5105400"/>
            <a:ext cx="76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endParaRPr lang="en-US" sz="2400">
              <a:latin typeface="Arial" charset="0"/>
            </a:endParaRPr>
          </a:p>
          <a:p>
            <a:endParaRPr lang="en-US" sz="2400">
              <a:latin typeface="Arial" charset="0"/>
            </a:endParaRPr>
          </a:p>
          <a:p>
            <a:endParaRPr lang="en-US" sz="240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10</a:t>
            </a:r>
          </a:p>
        </p:txBody>
      </p:sp>
      <p:sp>
        <p:nvSpPr>
          <p:cNvPr id="67587" name="Rectangle 3"/>
          <p:cNvSpPr>
            <a:spLocks noGrp="1" noChangeArrowheads="1"/>
          </p:cNvSpPr>
          <p:nvPr>
            <p:ph type="body" idx="1"/>
          </p:nvPr>
        </p:nvSpPr>
        <p:spPr>
          <a:xfrm>
            <a:off x="1066800" y="2362200"/>
            <a:ext cx="7772400" cy="3505200"/>
          </a:xfrm>
        </p:spPr>
        <p:txBody>
          <a:bodyPr/>
          <a:lstStyle/>
          <a:p>
            <a:pPr marL="0" indent="0">
              <a:buNone/>
            </a:pPr>
            <a:r>
              <a:rPr lang="en-US" dirty="0" smtClean="0">
                <a:latin typeface="Comic Sans MS" charset="0"/>
                <a:ea typeface="ＭＳ Ｐゴシック" charset="0"/>
              </a:rPr>
              <a:t>What is the approximate Minimum Explosion Concentration (MEC) needed for a grain dust explosion? </a:t>
            </a:r>
          </a:p>
          <a:p>
            <a:pPr marL="0" indent="0">
              <a:buNone/>
            </a:pPr>
            <a:r>
              <a:rPr lang="en-US" dirty="0" smtClean="0">
                <a:latin typeface="Comic Sans MS" charset="0"/>
                <a:ea typeface="ＭＳ Ｐゴシック" charset="0"/>
              </a:rPr>
              <a:t> </a:t>
            </a:r>
          </a:p>
          <a:p>
            <a:pPr marL="0" indent="0">
              <a:buFont typeface="Monotype Sorts" charset="0"/>
              <a:buAutoNum type="alphaLcParenR"/>
            </a:pPr>
            <a:r>
              <a:rPr lang="en-US" dirty="0" smtClean="0">
                <a:latin typeface="Comic Sans MS" charset="0"/>
                <a:ea typeface="ＭＳ Ｐゴシック" charset="0"/>
              </a:rPr>
              <a:t> 20 g/m3</a:t>
            </a:r>
          </a:p>
          <a:p>
            <a:pPr marL="0" indent="0">
              <a:buFont typeface="Monotype Sorts" charset="0"/>
              <a:buAutoNum type="alphaLcParenR"/>
            </a:pPr>
            <a:r>
              <a:rPr lang="en-US" dirty="0">
                <a:latin typeface="Comic Sans MS" charset="0"/>
                <a:ea typeface="ＭＳ Ｐゴシック" charset="0"/>
              </a:rPr>
              <a:t> 3</a:t>
            </a:r>
            <a:r>
              <a:rPr lang="en-US" dirty="0" smtClean="0">
                <a:latin typeface="Comic Sans MS" charset="0"/>
                <a:ea typeface="ＭＳ Ｐゴシック" charset="0"/>
              </a:rPr>
              <a:t>0 g/m3</a:t>
            </a:r>
          </a:p>
          <a:p>
            <a:pPr marL="0" indent="0">
              <a:buFont typeface="Monotype Sorts" charset="0"/>
              <a:buAutoNum type="alphaLcParenR"/>
            </a:pPr>
            <a:r>
              <a:rPr lang="en-US" dirty="0" smtClean="0">
                <a:latin typeface="Comic Sans MS" charset="0"/>
                <a:ea typeface="ＭＳ Ｐゴシック" charset="0"/>
              </a:rPr>
              <a:t> 40 g/m3</a:t>
            </a:r>
            <a:endParaRPr lang="en-US" dirty="0">
              <a:latin typeface="Comic Sans MS" charset="0"/>
              <a:ea typeface="ＭＳ Ｐゴシック"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10 Answer</a:t>
            </a:r>
          </a:p>
        </p:txBody>
      </p:sp>
      <p:sp>
        <p:nvSpPr>
          <p:cNvPr id="69635" name="Rectangle 3"/>
          <p:cNvSpPr>
            <a:spLocks noGrp="1" noChangeArrowheads="1"/>
          </p:cNvSpPr>
          <p:nvPr>
            <p:ph type="body" idx="1"/>
          </p:nvPr>
        </p:nvSpPr>
        <p:spPr>
          <a:xfrm>
            <a:off x="685800" y="2590800"/>
            <a:ext cx="7772400" cy="3505200"/>
          </a:xfrm>
        </p:spPr>
        <p:txBody>
          <a:bodyPr/>
          <a:lstStyle/>
          <a:p>
            <a:pPr marL="0" indent="0" algn="ctr">
              <a:buFont typeface="Monotype Sorts" charset="0"/>
              <a:buNone/>
            </a:pPr>
            <a:r>
              <a:rPr lang="en-US" dirty="0" smtClean="0">
                <a:latin typeface="Comic Sans MS" charset="0"/>
                <a:ea typeface="ＭＳ Ｐゴシック" charset="0"/>
              </a:rPr>
              <a:t>The approximate Minimum Explosion Concentration needed for a grain dust explosion: </a:t>
            </a:r>
          </a:p>
          <a:p>
            <a:pPr marL="0" indent="0" algn="ctr">
              <a:buFont typeface="Monotype Sorts" charset="0"/>
              <a:buNone/>
            </a:pPr>
            <a:endParaRPr lang="en-US" dirty="0">
              <a:latin typeface="Comic Sans MS" charset="0"/>
              <a:ea typeface="ＭＳ Ｐゴシック" charset="0"/>
            </a:endParaRPr>
          </a:p>
          <a:p>
            <a:pPr marL="0" indent="0" algn="ctr">
              <a:buNone/>
            </a:pPr>
            <a:r>
              <a:rPr lang="en-US" dirty="0" smtClean="0"/>
              <a:t>40 g/m</a:t>
            </a:r>
            <a:r>
              <a:rPr lang="en-US" baseline="30000" dirty="0" smtClean="0"/>
              <a:t>3</a:t>
            </a:r>
            <a:endParaRPr lang="en-US" dirty="0">
              <a:latin typeface="Comic Sans MS" charset="0"/>
              <a:ea typeface="ＭＳ Ｐゴシック" charset="0"/>
            </a:endParaRPr>
          </a:p>
        </p:txBody>
      </p:sp>
      <p:grpSp>
        <p:nvGrpSpPr>
          <p:cNvPr id="15364" name="Group 3" title="Picture - Red apple with a word &quot;Back&quot; on it"/>
          <p:cNvGrpSpPr>
            <a:grpSpLocks/>
          </p:cNvGrpSpPr>
          <p:nvPr/>
        </p:nvGrpSpPr>
        <p:grpSpPr bwMode="auto">
          <a:xfrm>
            <a:off x="8229600" y="5334000"/>
            <a:ext cx="638175" cy="690563"/>
            <a:chOff x="8229600" y="5334000"/>
            <a:chExt cx="638300" cy="690562"/>
          </a:xfrm>
        </p:grpSpPr>
        <p:pic>
          <p:nvPicPr>
            <p:cNvPr id="15366" name="Picture 4" title="Picture - Red apple with a word &quot;Back&quot; on it"/>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29600" y="5334000"/>
              <a:ext cx="607881"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7" name="TextBox 5"/>
            <p:cNvSpPr txBox="1">
              <a:spLocks noChangeArrowheads="1"/>
            </p:cNvSpPr>
            <p:nvPr/>
          </p:nvSpPr>
          <p:spPr bwMode="auto">
            <a:xfrm>
              <a:off x="8258300" y="5562600"/>
              <a:ext cx="609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r>
                <a:rPr lang="en-US" sz="1400">
                  <a:latin typeface="Arial" charset="0"/>
                </a:rPr>
                <a:t>Back</a:t>
              </a:r>
            </a:p>
          </p:txBody>
        </p:sp>
      </p:grpSp>
      <p:sp>
        <p:nvSpPr>
          <p:cNvPr id="15365" name="TextBox 6" title="Picture - Red apple with a word &quot;Back&quot; on it">
            <a:hlinkClick r:id="rId4" action="ppaction://hlinksldjump"/>
          </p:cNvPr>
          <p:cNvSpPr txBox="1">
            <a:spLocks noChangeArrowheads="1"/>
          </p:cNvSpPr>
          <p:nvPr/>
        </p:nvSpPr>
        <p:spPr bwMode="auto">
          <a:xfrm>
            <a:off x="8153400" y="5105400"/>
            <a:ext cx="76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endParaRPr lang="en-US" sz="2400">
              <a:latin typeface="Arial" charset="0"/>
            </a:endParaRPr>
          </a:p>
          <a:p>
            <a:endParaRPr lang="en-US" sz="2400">
              <a:latin typeface="Arial" charset="0"/>
            </a:endParaRPr>
          </a:p>
          <a:p>
            <a:endParaRPr lang="en-US" sz="2400">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8</a:t>
            </a:r>
          </a:p>
        </p:txBody>
      </p:sp>
      <p:sp>
        <p:nvSpPr>
          <p:cNvPr id="72707" name="Rectangle 3"/>
          <p:cNvSpPr>
            <a:spLocks noGrp="1" noChangeArrowheads="1"/>
          </p:cNvSpPr>
          <p:nvPr>
            <p:ph type="body" idx="1"/>
          </p:nvPr>
        </p:nvSpPr>
        <p:spPr>
          <a:xfrm>
            <a:off x="1066800" y="2438400"/>
            <a:ext cx="7772400" cy="3505200"/>
          </a:xfrm>
        </p:spPr>
        <p:txBody>
          <a:bodyPr/>
          <a:lstStyle/>
          <a:p>
            <a:r>
              <a:rPr lang="en-US" dirty="0" smtClean="0"/>
              <a:t>One metric ton of grain contains about ___ of dust.</a:t>
            </a:r>
            <a:endParaRPr lang="en-US" altLang="en-US" dirty="0" smtClean="0"/>
          </a:p>
          <a:p>
            <a:pPr marL="0" indent="0">
              <a:buFont typeface="Monotype Sorts" charset="0"/>
              <a:buAutoNum type="alphaLcParenR"/>
            </a:pPr>
            <a:r>
              <a:rPr lang="en-US" dirty="0" smtClean="0">
                <a:latin typeface="Comic Sans MS" charset="0"/>
                <a:ea typeface="ＭＳ Ｐゴシック" charset="0"/>
              </a:rPr>
              <a:t> 1-5 kg </a:t>
            </a:r>
            <a:endParaRPr lang="en-US" dirty="0">
              <a:latin typeface="Comic Sans MS" charset="0"/>
              <a:ea typeface="ＭＳ Ｐゴシック" charset="0"/>
            </a:endParaRPr>
          </a:p>
          <a:p>
            <a:pPr marL="0" indent="0">
              <a:buFont typeface="Monotype Sorts" charset="0"/>
              <a:buAutoNum type="alphaLcParenR"/>
            </a:pPr>
            <a:r>
              <a:rPr lang="en-US" dirty="0" smtClean="0">
                <a:latin typeface="Comic Sans MS" charset="0"/>
                <a:ea typeface="ＭＳ Ｐゴシック" charset="0"/>
              </a:rPr>
              <a:t> 5-10 kg</a:t>
            </a:r>
            <a:endParaRPr lang="en-US" dirty="0">
              <a:latin typeface="Comic Sans MS" charset="0"/>
              <a:ea typeface="ＭＳ Ｐゴシック" charset="0"/>
            </a:endParaRPr>
          </a:p>
          <a:p>
            <a:pPr marL="0" indent="0">
              <a:buFont typeface="Monotype Sorts" charset="0"/>
              <a:buAutoNum type="alphaLcParenR"/>
            </a:pPr>
            <a:r>
              <a:rPr lang="en-US" dirty="0" smtClean="0">
                <a:latin typeface="Comic Sans MS" charset="0"/>
                <a:ea typeface="ＭＳ Ｐゴシック" charset="0"/>
              </a:rPr>
              <a:t> 10-15 kg </a:t>
            </a:r>
            <a:endParaRPr lang="en-US" dirty="0">
              <a:latin typeface="Comic Sans MS" charset="0"/>
              <a:ea typeface="ＭＳ Ｐゴシック" charset="0"/>
            </a:endParaRPr>
          </a:p>
          <a:p>
            <a:pPr marL="0" indent="0">
              <a:buFont typeface="Monotype Sorts" charset="0"/>
              <a:buAutoNum type="alphaLcParenR"/>
            </a:pPr>
            <a:r>
              <a:rPr lang="en-US" dirty="0">
                <a:latin typeface="Comic Sans MS" charset="0"/>
                <a:ea typeface="ＭＳ Ｐゴシック" charset="0"/>
              </a:rPr>
              <a:t> </a:t>
            </a:r>
            <a:r>
              <a:rPr lang="en-US" dirty="0" smtClean="0">
                <a:latin typeface="Comic Sans MS" charset="0"/>
                <a:ea typeface="ＭＳ Ｐゴシック" charset="0"/>
              </a:rPr>
              <a:t>15-20 kg</a:t>
            </a:r>
            <a:r>
              <a:rPr lang="en-US" dirty="0">
                <a:latin typeface="Comic Sans MS" charset="0"/>
                <a:ea typeface="ＭＳ Ｐゴシック" charset="0"/>
              </a:rPr>
              <a:t> </a:t>
            </a:r>
          </a:p>
          <a:p>
            <a:pPr marL="0" indent="0" eaLnBrk="1" hangingPunct="1">
              <a:buFont typeface="Monotype Sorts" charset="0"/>
              <a:buNone/>
            </a:pPr>
            <a:endParaRPr lang="en-US" dirty="0">
              <a:latin typeface="Comic Sans MS" charset="0"/>
              <a:ea typeface="ＭＳ Ｐゴシック"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8 Answer</a:t>
            </a:r>
          </a:p>
        </p:txBody>
      </p:sp>
      <p:sp>
        <p:nvSpPr>
          <p:cNvPr id="74755" name="Rectangle 3"/>
          <p:cNvSpPr>
            <a:spLocks noGrp="1" noChangeArrowheads="1"/>
          </p:cNvSpPr>
          <p:nvPr>
            <p:ph type="body" idx="1"/>
          </p:nvPr>
        </p:nvSpPr>
        <p:spPr>
          <a:xfrm>
            <a:off x="685800" y="2590800"/>
            <a:ext cx="7772400" cy="3505200"/>
          </a:xfrm>
        </p:spPr>
        <p:txBody>
          <a:bodyPr/>
          <a:lstStyle/>
          <a:p>
            <a:pPr marL="0" indent="0" algn="ctr" eaLnBrk="1" hangingPunct="1">
              <a:buNone/>
            </a:pPr>
            <a:r>
              <a:rPr lang="en-US" dirty="0" smtClean="0"/>
              <a:t>One metric ton of grain contains about ____ of dust</a:t>
            </a:r>
            <a:endParaRPr lang="en-US" altLang="en-US" dirty="0" smtClean="0"/>
          </a:p>
          <a:p>
            <a:pPr marL="0" indent="0" algn="ctr" eaLnBrk="1" hangingPunct="1">
              <a:buFont typeface="Monotype Sorts" charset="0"/>
              <a:buNone/>
            </a:pPr>
            <a:endParaRPr lang="en-US" dirty="0">
              <a:latin typeface="Comic Sans MS" charset="0"/>
              <a:ea typeface="ＭＳ Ｐゴシック" charset="0"/>
            </a:endParaRPr>
          </a:p>
          <a:p>
            <a:pPr marL="0" indent="0" algn="ctr" eaLnBrk="1" hangingPunct="1">
              <a:buFont typeface="Monotype Sorts" charset="0"/>
              <a:buNone/>
            </a:pPr>
            <a:r>
              <a:rPr lang="en-US" dirty="0" smtClean="0">
                <a:latin typeface="Comic Sans MS" charset="0"/>
                <a:ea typeface="ＭＳ Ｐゴシック" charset="0"/>
              </a:rPr>
              <a:t>1-5 kg</a:t>
            </a:r>
            <a:endParaRPr lang="en-US" dirty="0">
              <a:latin typeface="Comic Sans MS" charset="0"/>
              <a:ea typeface="ＭＳ Ｐゴシック" charset="0"/>
            </a:endParaRPr>
          </a:p>
          <a:p>
            <a:pPr marL="0" indent="0" algn="ctr" eaLnBrk="1" hangingPunct="1">
              <a:buFont typeface="Monotype Sorts" charset="0"/>
              <a:buNone/>
            </a:pPr>
            <a:endParaRPr lang="en-US" dirty="0">
              <a:latin typeface="Comic Sans MS" charset="0"/>
              <a:ea typeface="ＭＳ Ｐゴシック" charset="0"/>
            </a:endParaRPr>
          </a:p>
        </p:txBody>
      </p:sp>
      <p:grpSp>
        <p:nvGrpSpPr>
          <p:cNvPr id="17412" name="Group 3" title="Picture - Red apple with a word &quot;Back&quot; on it"/>
          <p:cNvGrpSpPr>
            <a:grpSpLocks/>
          </p:cNvGrpSpPr>
          <p:nvPr/>
        </p:nvGrpSpPr>
        <p:grpSpPr bwMode="auto">
          <a:xfrm>
            <a:off x="8229600" y="5334000"/>
            <a:ext cx="638175" cy="690563"/>
            <a:chOff x="8229600" y="5334000"/>
            <a:chExt cx="638300" cy="690562"/>
          </a:xfrm>
        </p:grpSpPr>
        <p:pic>
          <p:nvPicPr>
            <p:cNvPr id="17414" name="Picture 4" title="Picture - Red apple with a word &quot;Back&quot; on it"/>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29600" y="5334000"/>
              <a:ext cx="607881"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5" name="TextBox 5"/>
            <p:cNvSpPr txBox="1">
              <a:spLocks noChangeArrowheads="1"/>
            </p:cNvSpPr>
            <p:nvPr/>
          </p:nvSpPr>
          <p:spPr bwMode="auto">
            <a:xfrm>
              <a:off x="8258300" y="5562600"/>
              <a:ext cx="609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r>
                <a:rPr lang="en-US" sz="1400">
                  <a:latin typeface="Arial" charset="0"/>
                </a:rPr>
                <a:t>Back</a:t>
              </a:r>
            </a:p>
          </p:txBody>
        </p:sp>
      </p:grpSp>
      <p:sp>
        <p:nvSpPr>
          <p:cNvPr id="17413" name="TextBox 6" title="Picture - Red apple with a word &quot;Back&quot; on it">
            <a:hlinkClick r:id="rId4" action="ppaction://hlinksldjump"/>
          </p:cNvPr>
          <p:cNvSpPr txBox="1">
            <a:spLocks noChangeArrowheads="1"/>
          </p:cNvSpPr>
          <p:nvPr/>
        </p:nvSpPr>
        <p:spPr bwMode="auto">
          <a:xfrm>
            <a:off x="8153400" y="5105400"/>
            <a:ext cx="76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endParaRPr lang="en-US" sz="2400">
              <a:latin typeface="Arial" charset="0"/>
            </a:endParaRPr>
          </a:p>
          <a:p>
            <a:endParaRPr lang="en-US" sz="2400">
              <a:latin typeface="Arial" charset="0"/>
            </a:endParaRPr>
          </a:p>
          <a:p>
            <a:endParaRPr lang="en-US" sz="2400">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6</a:t>
            </a:r>
          </a:p>
        </p:txBody>
      </p:sp>
      <p:sp>
        <p:nvSpPr>
          <p:cNvPr id="77827" name="Rectangle 3"/>
          <p:cNvSpPr>
            <a:spLocks noGrp="1" noChangeArrowheads="1"/>
          </p:cNvSpPr>
          <p:nvPr>
            <p:ph type="body" idx="1"/>
          </p:nvPr>
        </p:nvSpPr>
        <p:spPr>
          <a:xfrm>
            <a:off x="1219200" y="2590800"/>
            <a:ext cx="7772400" cy="3505200"/>
          </a:xfrm>
        </p:spPr>
        <p:txBody>
          <a:bodyPr/>
          <a:lstStyle/>
          <a:p>
            <a:pPr marL="0" indent="0" eaLnBrk="1" hangingPunct="1">
              <a:buFont typeface="Monotype Sorts" pitchFamily="1" charset="2"/>
              <a:buNone/>
              <a:defRPr/>
            </a:pPr>
            <a:r>
              <a:rPr lang="en-US" altLang="en-US" dirty="0" smtClean="0">
                <a:cs typeface="+mn-cs"/>
              </a:rPr>
              <a:t>A secondary explosion is caused by:</a:t>
            </a:r>
          </a:p>
          <a:p>
            <a:pPr marL="514350" indent="-514350" eaLnBrk="1" hangingPunct="1">
              <a:buFont typeface="Monotype Sorts" pitchFamily="1" charset="2"/>
              <a:buAutoNum type="alphaLcParenR"/>
              <a:defRPr/>
            </a:pPr>
            <a:r>
              <a:rPr lang="en-US" altLang="en-US" dirty="0" smtClean="0">
                <a:cs typeface="+mn-cs"/>
              </a:rPr>
              <a:t>A second ignition source</a:t>
            </a:r>
          </a:p>
          <a:p>
            <a:pPr marL="514350" indent="-514350" eaLnBrk="1" hangingPunct="1">
              <a:buFont typeface="Monotype Sorts" pitchFamily="1" charset="2"/>
              <a:buAutoNum type="alphaLcParenR"/>
              <a:defRPr/>
            </a:pPr>
            <a:r>
              <a:rPr lang="en-US" altLang="en-US" dirty="0" smtClean="0">
                <a:cs typeface="+mn-cs"/>
              </a:rPr>
              <a:t>Faulty wiring in a facility</a:t>
            </a:r>
          </a:p>
          <a:p>
            <a:pPr marL="514350" indent="-514350" eaLnBrk="1" hangingPunct="1">
              <a:buFont typeface="Monotype Sorts" pitchFamily="1" charset="2"/>
              <a:buAutoNum type="alphaLcParenR"/>
              <a:defRPr/>
            </a:pPr>
            <a:r>
              <a:rPr lang="en-US" altLang="en-US" dirty="0" smtClean="0">
                <a:cs typeface="+mn-cs"/>
              </a:rPr>
              <a:t>The </a:t>
            </a:r>
            <a:r>
              <a:rPr lang="en-US" altLang="en-US" dirty="0">
                <a:cs typeface="+mn-cs"/>
              </a:rPr>
              <a:t>heat wave igniting the newly formed dust cloud</a:t>
            </a:r>
          </a:p>
          <a:p>
            <a:pPr marL="514350" indent="-514350" eaLnBrk="1" hangingPunct="1">
              <a:buFont typeface="Monotype Sorts" pitchFamily="1" charset="2"/>
              <a:buAutoNum type="alphaLcParenR"/>
              <a:defRPr/>
            </a:pPr>
            <a:r>
              <a:rPr lang="en-US" altLang="en-US" dirty="0" smtClean="0">
                <a:cs typeface="+mn-cs"/>
              </a:rPr>
              <a:t>There is no such thing actually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6 Answer</a:t>
            </a:r>
          </a:p>
        </p:txBody>
      </p:sp>
      <p:sp>
        <p:nvSpPr>
          <p:cNvPr id="79875" name="Rectangle 3"/>
          <p:cNvSpPr>
            <a:spLocks noGrp="1" noChangeArrowheads="1"/>
          </p:cNvSpPr>
          <p:nvPr>
            <p:ph type="body" idx="1"/>
          </p:nvPr>
        </p:nvSpPr>
        <p:spPr>
          <a:xfrm>
            <a:off x="685800" y="2590800"/>
            <a:ext cx="7772400" cy="3505200"/>
          </a:xfrm>
        </p:spPr>
        <p:txBody>
          <a:bodyPr/>
          <a:lstStyle/>
          <a:p>
            <a:pPr marL="0" indent="0" algn="ctr" eaLnBrk="1" hangingPunct="1">
              <a:buFont typeface="Monotype Sorts" pitchFamily="1" charset="2"/>
              <a:buNone/>
              <a:defRPr/>
            </a:pPr>
            <a:r>
              <a:rPr lang="en-US" altLang="en-US" dirty="0" smtClean="0">
                <a:cs typeface="+mn-cs"/>
              </a:rPr>
              <a:t>A secondary dust explosion is caused by:</a:t>
            </a:r>
          </a:p>
          <a:p>
            <a:pPr marL="0" indent="0" algn="ctr" eaLnBrk="1" hangingPunct="1">
              <a:buFont typeface="Monotype Sorts" pitchFamily="1" charset="2"/>
              <a:buNone/>
              <a:defRPr/>
            </a:pPr>
            <a:endParaRPr lang="en-US" altLang="en-US" dirty="0">
              <a:cs typeface="+mn-cs"/>
            </a:endParaRPr>
          </a:p>
          <a:p>
            <a:pPr marL="0" indent="0" algn="ctr" eaLnBrk="1" hangingPunct="1">
              <a:buFont typeface="Monotype Sorts" pitchFamily="1" charset="2"/>
              <a:buNone/>
              <a:defRPr/>
            </a:pPr>
            <a:r>
              <a:rPr lang="en-US" altLang="en-US" dirty="0" smtClean="0">
                <a:cs typeface="+mn-cs"/>
              </a:rPr>
              <a:t>The heat wave igniting the newly formed dust cloud</a:t>
            </a:r>
          </a:p>
        </p:txBody>
      </p:sp>
      <p:grpSp>
        <p:nvGrpSpPr>
          <p:cNvPr id="19460" name="Group 3" title="Picture - Red apple with a word &quot;Back&quot; on it"/>
          <p:cNvGrpSpPr>
            <a:grpSpLocks/>
          </p:cNvGrpSpPr>
          <p:nvPr/>
        </p:nvGrpSpPr>
        <p:grpSpPr bwMode="auto">
          <a:xfrm>
            <a:off x="8229600" y="5334000"/>
            <a:ext cx="638175" cy="690563"/>
            <a:chOff x="8229600" y="5334000"/>
            <a:chExt cx="638300" cy="690562"/>
          </a:xfrm>
        </p:grpSpPr>
        <p:pic>
          <p:nvPicPr>
            <p:cNvPr id="19462" name="Picture 4" title="Picture - Red apple with a word &quot;Back&quot; on it"/>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29600" y="5334000"/>
              <a:ext cx="607881"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3" name="TextBox 5"/>
            <p:cNvSpPr txBox="1">
              <a:spLocks noChangeArrowheads="1"/>
            </p:cNvSpPr>
            <p:nvPr/>
          </p:nvSpPr>
          <p:spPr bwMode="auto">
            <a:xfrm>
              <a:off x="8258300" y="5562600"/>
              <a:ext cx="609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r>
                <a:rPr lang="en-US" sz="1400">
                  <a:latin typeface="Arial" charset="0"/>
                </a:rPr>
                <a:t>Back</a:t>
              </a:r>
            </a:p>
          </p:txBody>
        </p:sp>
      </p:grpSp>
      <p:sp>
        <p:nvSpPr>
          <p:cNvPr id="19461" name="TextBox 6" title="Picture - Red apple with a word &quot;Back&quot; on it">
            <a:hlinkClick r:id="rId4" action="ppaction://hlinksldjump"/>
          </p:cNvPr>
          <p:cNvSpPr txBox="1">
            <a:spLocks noChangeArrowheads="1"/>
          </p:cNvSpPr>
          <p:nvPr/>
        </p:nvSpPr>
        <p:spPr bwMode="auto">
          <a:xfrm>
            <a:off x="8153400" y="5105400"/>
            <a:ext cx="76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endParaRPr lang="en-US" sz="2400">
              <a:latin typeface="Arial" charset="0"/>
            </a:endParaRPr>
          </a:p>
          <a:p>
            <a:endParaRPr lang="en-US" sz="2400">
              <a:latin typeface="Arial" charset="0"/>
            </a:endParaRPr>
          </a:p>
          <a:p>
            <a:endParaRPr lang="en-US" sz="2400">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4</a:t>
            </a:r>
          </a:p>
        </p:txBody>
      </p:sp>
      <p:sp>
        <p:nvSpPr>
          <p:cNvPr id="82947" name="Rectangle 3"/>
          <p:cNvSpPr>
            <a:spLocks noGrp="1" noChangeArrowheads="1"/>
          </p:cNvSpPr>
          <p:nvPr>
            <p:ph type="body" idx="1"/>
          </p:nvPr>
        </p:nvSpPr>
        <p:spPr>
          <a:xfrm>
            <a:off x="1066800" y="2590800"/>
            <a:ext cx="7772400" cy="3505200"/>
          </a:xfrm>
        </p:spPr>
        <p:txBody>
          <a:bodyPr/>
          <a:lstStyle/>
          <a:p>
            <a:pPr marL="0" indent="0" eaLnBrk="1" hangingPunct="1">
              <a:buFont typeface="Monotype Sorts" pitchFamily="1" charset="2"/>
              <a:buNone/>
              <a:defRPr/>
            </a:pPr>
            <a:r>
              <a:rPr lang="en-US" altLang="en-US" dirty="0" smtClean="0">
                <a:cs typeface="+mn-cs"/>
              </a:rPr>
              <a:t>Most grain handling equipment will fail at pressures less than:</a:t>
            </a:r>
          </a:p>
          <a:p>
            <a:pPr marL="514350" indent="-514350" eaLnBrk="1" hangingPunct="1">
              <a:buFont typeface="Monotype Sorts" pitchFamily="1" charset="2"/>
              <a:buAutoNum type="alphaLcParenR"/>
              <a:defRPr/>
            </a:pPr>
            <a:r>
              <a:rPr lang="en-US" altLang="en-US" dirty="0" smtClean="0">
                <a:cs typeface="+mn-cs"/>
              </a:rPr>
              <a:t>55 psi</a:t>
            </a:r>
          </a:p>
          <a:p>
            <a:pPr marL="514350" indent="-514350" eaLnBrk="1" hangingPunct="1">
              <a:buFont typeface="Monotype Sorts" pitchFamily="1" charset="2"/>
              <a:buAutoNum type="alphaLcParenR"/>
              <a:defRPr/>
            </a:pPr>
            <a:r>
              <a:rPr lang="en-US" altLang="en-US" dirty="0" smtClean="0">
                <a:cs typeface="+mn-cs"/>
              </a:rPr>
              <a:t>20 psi</a:t>
            </a:r>
          </a:p>
          <a:p>
            <a:pPr marL="514350" indent="-514350" eaLnBrk="1" hangingPunct="1">
              <a:buFont typeface="Monotype Sorts" pitchFamily="1" charset="2"/>
              <a:buAutoNum type="alphaLcParenR"/>
              <a:defRPr/>
            </a:pPr>
            <a:r>
              <a:rPr lang="en-US" altLang="en-US" dirty="0" smtClean="0">
                <a:cs typeface="+mn-cs"/>
              </a:rPr>
              <a:t>10 psi</a:t>
            </a:r>
          </a:p>
          <a:p>
            <a:pPr marL="514350" indent="-514350" eaLnBrk="1" hangingPunct="1">
              <a:buFont typeface="Monotype Sorts" pitchFamily="1" charset="2"/>
              <a:buAutoNum type="alphaLcParenR"/>
              <a:defRPr/>
            </a:pPr>
            <a:r>
              <a:rPr lang="en-US" altLang="en-US" dirty="0" smtClean="0">
                <a:cs typeface="+mn-cs"/>
              </a:rPr>
              <a:t>6 psi</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30500"/>
            </a:gs>
            <a:gs pos="50000">
              <a:srgbClr val="408000"/>
            </a:gs>
            <a:gs pos="100000">
              <a:srgbClr val="030500"/>
            </a:gs>
          </a:gsLst>
          <a:lin ang="5400000" scaled="1"/>
        </a:gra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295400" y="228600"/>
            <a:ext cx="6858000" cy="1143000"/>
          </a:xfrm>
        </p:spPr>
        <p:txBody>
          <a:bodyPr/>
          <a:lstStyle/>
          <a:p>
            <a:pPr eaLnBrk="1" hangingPunct="1">
              <a:defRPr/>
            </a:pPr>
            <a:r>
              <a:rPr lang="en-US" altLang="en-US" sz="3200" dirty="0" smtClean="0">
                <a:cs typeface="+mj-cs"/>
              </a:rPr>
              <a:t>Are You Smarter Than </a:t>
            </a:r>
            <a:br>
              <a:rPr lang="en-US" altLang="en-US" sz="3200" dirty="0" smtClean="0">
                <a:cs typeface="+mj-cs"/>
              </a:rPr>
            </a:br>
            <a:r>
              <a:rPr lang="en-US" altLang="en-US" sz="3200" dirty="0" smtClean="0">
                <a:cs typeface="+mj-cs"/>
              </a:rPr>
              <a:t>That Guy?</a:t>
            </a:r>
          </a:p>
        </p:txBody>
      </p:sp>
      <p:sp>
        <p:nvSpPr>
          <p:cNvPr id="3075" name="AutoShape 6"/>
          <p:cNvSpPr>
            <a:spLocks noChangeArrowheads="1"/>
          </p:cNvSpPr>
          <p:nvPr/>
        </p:nvSpPr>
        <p:spPr bwMode="auto">
          <a:xfrm>
            <a:off x="914400" y="1676400"/>
            <a:ext cx="3581400" cy="609600"/>
          </a:xfrm>
          <a:prstGeom prst="flowChartTerminator">
            <a:avLst/>
          </a:prstGeom>
          <a:solidFill>
            <a:srgbClr val="004080"/>
          </a:solidFill>
          <a:ln w="76200">
            <a:solidFill>
              <a:srgbClr val="FF0000"/>
            </a:solidFill>
            <a:miter lim="800000"/>
            <a:headEnd/>
            <a:tailEnd/>
          </a:ln>
          <a:effectLst>
            <a:outerShdw blurRad="63500" dist="38099" dir="2700000" algn="ctr" rotWithShape="0">
              <a:schemeClr val="bg2">
                <a:alpha val="74998"/>
              </a:schemeClr>
            </a:outerShdw>
          </a:effectLst>
        </p:spPr>
        <p:txBody>
          <a:bodyPr wrap="none" anchor="ctr"/>
          <a:lstStyle/>
          <a:p>
            <a:pPr algn="ctr"/>
            <a:r>
              <a:rPr lang="en-US" dirty="0" smtClean="0">
                <a:solidFill>
                  <a:schemeClr val="hlink"/>
                </a:solidFill>
                <a:hlinkClick r:id="rId3" action="ppaction://hlinksldjump"/>
              </a:rPr>
              <a:t>Quesiton </a:t>
            </a:r>
            <a:r>
              <a:rPr lang="en-US" dirty="0">
                <a:solidFill>
                  <a:schemeClr val="hlink"/>
                </a:solidFill>
                <a:hlinkClick r:id="rId3" action="ppaction://hlinksldjump"/>
              </a:rPr>
              <a:t>9</a:t>
            </a:r>
            <a:endParaRPr lang="en-US" dirty="0">
              <a:solidFill>
                <a:schemeClr val="hlink"/>
              </a:solidFill>
            </a:endParaRPr>
          </a:p>
        </p:txBody>
      </p:sp>
      <p:sp>
        <p:nvSpPr>
          <p:cNvPr id="3076" name="AutoShape 7"/>
          <p:cNvSpPr>
            <a:spLocks noChangeArrowheads="1"/>
          </p:cNvSpPr>
          <p:nvPr/>
        </p:nvSpPr>
        <p:spPr bwMode="auto">
          <a:xfrm>
            <a:off x="4648200" y="1676400"/>
            <a:ext cx="3581400" cy="609600"/>
          </a:xfrm>
          <a:prstGeom prst="flowChartTerminator">
            <a:avLst/>
          </a:prstGeom>
          <a:solidFill>
            <a:srgbClr val="004080"/>
          </a:solidFill>
          <a:ln w="76200">
            <a:solidFill>
              <a:srgbClr val="FF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dirty="0" smtClean="0">
                <a:solidFill>
                  <a:schemeClr val="hlink"/>
                </a:solidFill>
                <a:hlinkClick r:id="rId4" action="ppaction://hlinksldjump"/>
              </a:rPr>
              <a:t>Question </a:t>
            </a:r>
            <a:r>
              <a:rPr lang="en-US" dirty="0">
                <a:solidFill>
                  <a:schemeClr val="hlink"/>
                </a:solidFill>
                <a:hlinkClick r:id="rId4" action="ppaction://hlinksldjump"/>
              </a:rPr>
              <a:t>10</a:t>
            </a:r>
            <a:endParaRPr lang="en-US" dirty="0">
              <a:solidFill>
                <a:schemeClr val="hlink"/>
              </a:solidFill>
            </a:endParaRPr>
          </a:p>
        </p:txBody>
      </p:sp>
      <p:sp>
        <p:nvSpPr>
          <p:cNvPr id="3077" name="AutoShape 8"/>
          <p:cNvSpPr>
            <a:spLocks noChangeArrowheads="1"/>
          </p:cNvSpPr>
          <p:nvPr/>
        </p:nvSpPr>
        <p:spPr bwMode="auto">
          <a:xfrm>
            <a:off x="914400" y="2647950"/>
            <a:ext cx="3581400" cy="609600"/>
          </a:xfrm>
          <a:prstGeom prst="flowChartTerminator">
            <a:avLst/>
          </a:prstGeom>
          <a:solidFill>
            <a:srgbClr val="004080"/>
          </a:solidFill>
          <a:ln w="76200">
            <a:solidFill>
              <a:srgbClr val="FF8000"/>
            </a:solidFill>
            <a:miter lim="800000"/>
            <a:headEnd/>
            <a:tailEnd/>
          </a:ln>
          <a:effectLst>
            <a:outerShdw blurRad="63500" dist="38099" dir="2700000" algn="ctr" rotWithShape="0">
              <a:schemeClr val="bg2">
                <a:alpha val="74998"/>
              </a:schemeClr>
            </a:outerShdw>
          </a:effectLst>
        </p:spPr>
        <p:txBody>
          <a:bodyPr wrap="none" anchor="ctr"/>
          <a:lstStyle/>
          <a:p>
            <a:pPr algn="ctr"/>
            <a:r>
              <a:rPr lang="en-US" dirty="0" smtClean="0">
                <a:solidFill>
                  <a:schemeClr val="hlink"/>
                </a:solidFill>
                <a:hlinkClick r:id="rId5" action="ppaction://hlinksldjump"/>
              </a:rPr>
              <a:t>Question </a:t>
            </a:r>
            <a:r>
              <a:rPr lang="en-US" dirty="0">
                <a:solidFill>
                  <a:schemeClr val="hlink"/>
                </a:solidFill>
                <a:hlinkClick r:id="rId5" action="ppaction://hlinksldjump"/>
              </a:rPr>
              <a:t>7</a:t>
            </a:r>
            <a:endParaRPr lang="en-US" dirty="0">
              <a:solidFill>
                <a:schemeClr val="hlink"/>
              </a:solidFill>
            </a:endParaRPr>
          </a:p>
        </p:txBody>
      </p:sp>
      <p:sp>
        <p:nvSpPr>
          <p:cNvPr id="3078" name="AutoShape 9"/>
          <p:cNvSpPr>
            <a:spLocks noChangeArrowheads="1"/>
          </p:cNvSpPr>
          <p:nvPr/>
        </p:nvSpPr>
        <p:spPr bwMode="auto">
          <a:xfrm>
            <a:off x="4648200" y="2647950"/>
            <a:ext cx="3581400" cy="609600"/>
          </a:xfrm>
          <a:prstGeom prst="flowChartTerminator">
            <a:avLst/>
          </a:prstGeom>
          <a:solidFill>
            <a:srgbClr val="004080"/>
          </a:solidFill>
          <a:ln w="76200">
            <a:solidFill>
              <a:srgbClr val="FF8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dirty="0" smtClean="0">
                <a:solidFill>
                  <a:schemeClr val="hlink"/>
                </a:solidFill>
                <a:hlinkClick r:id="rId6" action="ppaction://hlinksldjump"/>
              </a:rPr>
              <a:t>Question </a:t>
            </a:r>
            <a:r>
              <a:rPr lang="en-US" dirty="0">
                <a:solidFill>
                  <a:schemeClr val="hlink"/>
                </a:solidFill>
                <a:hlinkClick r:id="rId6" action="ppaction://hlinksldjump"/>
              </a:rPr>
              <a:t>8</a:t>
            </a:r>
            <a:endParaRPr lang="en-US" dirty="0">
              <a:solidFill>
                <a:schemeClr val="hlink"/>
              </a:solidFill>
            </a:endParaRPr>
          </a:p>
        </p:txBody>
      </p:sp>
      <p:sp>
        <p:nvSpPr>
          <p:cNvPr id="3079" name="AutoShape 10"/>
          <p:cNvSpPr>
            <a:spLocks noChangeArrowheads="1"/>
          </p:cNvSpPr>
          <p:nvPr/>
        </p:nvSpPr>
        <p:spPr bwMode="auto">
          <a:xfrm>
            <a:off x="914400" y="3619500"/>
            <a:ext cx="3581400" cy="609600"/>
          </a:xfrm>
          <a:prstGeom prst="flowChartTerminator">
            <a:avLst/>
          </a:prstGeom>
          <a:solidFill>
            <a:srgbClr val="004080"/>
          </a:solidFill>
          <a:ln w="76200">
            <a:solidFill>
              <a:srgbClr val="000080"/>
            </a:solidFill>
            <a:miter lim="800000"/>
            <a:headEnd/>
            <a:tailEnd/>
          </a:ln>
          <a:effectLst>
            <a:outerShdw blurRad="63500" dist="38099" dir="2700000" algn="ctr" rotWithShape="0">
              <a:schemeClr val="bg2">
                <a:alpha val="74998"/>
              </a:schemeClr>
            </a:outerShdw>
          </a:effectLst>
        </p:spPr>
        <p:txBody>
          <a:bodyPr wrap="none" anchor="ctr"/>
          <a:lstStyle/>
          <a:p>
            <a:pPr algn="ctr"/>
            <a:r>
              <a:rPr lang="en-US" dirty="0" smtClean="0">
                <a:solidFill>
                  <a:schemeClr val="hlink"/>
                </a:solidFill>
                <a:hlinkClick r:id="rId7" action="ppaction://hlinksldjump"/>
              </a:rPr>
              <a:t>Question </a:t>
            </a:r>
            <a:r>
              <a:rPr lang="en-US" dirty="0">
                <a:solidFill>
                  <a:schemeClr val="hlink"/>
                </a:solidFill>
                <a:hlinkClick r:id="rId7" action="ppaction://hlinksldjump"/>
              </a:rPr>
              <a:t>5</a:t>
            </a:r>
            <a:endParaRPr lang="en-US" dirty="0">
              <a:solidFill>
                <a:schemeClr val="hlink"/>
              </a:solidFill>
            </a:endParaRPr>
          </a:p>
        </p:txBody>
      </p:sp>
      <p:sp>
        <p:nvSpPr>
          <p:cNvPr id="3080" name="AutoShape 11"/>
          <p:cNvSpPr>
            <a:spLocks noChangeArrowheads="1"/>
          </p:cNvSpPr>
          <p:nvPr/>
        </p:nvSpPr>
        <p:spPr bwMode="auto">
          <a:xfrm>
            <a:off x="4648200" y="3619500"/>
            <a:ext cx="3581400" cy="609600"/>
          </a:xfrm>
          <a:prstGeom prst="flowChartTerminator">
            <a:avLst/>
          </a:prstGeom>
          <a:solidFill>
            <a:srgbClr val="004080"/>
          </a:solidFill>
          <a:ln w="76200">
            <a:solidFill>
              <a:srgbClr val="00008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dirty="0" smtClean="0">
                <a:solidFill>
                  <a:schemeClr val="hlink"/>
                </a:solidFill>
                <a:hlinkClick r:id="rId8" action="ppaction://hlinksldjump"/>
              </a:rPr>
              <a:t>Question </a:t>
            </a:r>
            <a:r>
              <a:rPr lang="en-US" dirty="0">
                <a:solidFill>
                  <a:schemeClr val="hlink"/>
                </a:solidFill>
                <a:hlinkClick r:id="rId8" action="ppaction://hlinksldjump"/>
              </a:rPr>
              <a:t>6</a:t>
            </a:r>
            <a:endParaRPr lang="en-US" dirty="0">
              <a:solidFill>
                <a:schemeClr val="hlink"/>
              </a:solidFill>
            </a:endParaRPr>
          </a:p>
        </p:txBody>
      </p:sp>
      <p:sp>
        <p:nvSpPr>
          <p:cNvPr id="3081" name="AutoShape 12"/>
          <p:cNvSpPr>
            <a:spLocks noChangeArrowheads="1"/>
          </p:cNvSpPr>
          <p:nvPr/>
        </p:nvSpPr>
        <p:spPr bwMode="auto">
          <a:xfrm>
            <a:off x="914400" y="4591050"/>
            <a:ext cx="3581400" cy="609600"/>
          </a:xfrm>
          <a:prstGeom prst="flowChartTerminator">
            <a:avLst/>
          </a:prstGeom>
          <a:solidFill>
            <a:srgbClr val="004080"/>
          </a:solidFill>
          <a:ln w="76200">
            <a:solidFill>
              <a:srgbClr val="800000"/>
            </a:solidFill>
            <a:miter lim="800000"/>
            <a:headEnd/>
            <a:tailEnd/>
          </a:ln>
          <a:effectLst>
            <a:outerShdw blurRad="63500" dist="38099" dir="2700000" algn="ctr" rotWithShape="0">
              <a:schemeClr val="bg2">
                <a:alpha val="74998"/>
              </a:schemeClr>
            </a:outerShdw>
          </a:effectLst>
        </p:spPr>
        <p:txBody>
          <a:bodyPr wrap="none" anchor="ctr"/>
          <a:lstStyle/>
          <a:p>
            <a:pPr algn="ctr"/>
            <a:r>
              <a:rPr lang="en-US" dirty="0" smtClean="0">
                <a:solidFill>
                  <a:schemeClr val="hlink"/>
                </a:solidFill>
                <a:hlinkClick r:id="rId9" action="ppaction://hlinksldjump"/>
              </a:rPr>
              <a:t>Question 3</a:t>
            </a:r>
            <a:endParaRPr lang="en-US" dirty="0">
              <a:solidFill>
                <a:schemeClr val="hlink"/>
              </a:solidFill>
            </a:endParaRPr>
          </a:p>
        </p:txBody>
      </p:sp>
      <p:sp>
        <p:nvSpPr>
          <p:cNvPr id="3082" name="AutoShape 13"/>
          <p:cNvSpPr>
            <a:spLocks noChangeArrowheads="1"/>
          </p:cNvSpPr>
          <p:nvPr/>
        </p:nvSpPr>
        <p:spPr bwMode="auto">
          <a:xfrm>
            <a:off x="4648200" y="4591050"/>
            <a:ext cx="3581400" cy="609600"/>
          </a:xfrm>
          <a:prstGeom prst="flowChartTerminator">
            <a:avLst/>
          </a:prstGeom>
          <a:solidFill>
            <a:srgbClr val="004080"/>
          </a:solidFill>
          <a:ln w="76200">
            <a:solidFill>
              <a:srgbClr val="80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dirty="0" smtClean="0">
                <a:solidFill>
                  <a:schemeClr val="hlink"/>
                </a:solidFill>
                <a:hlinkClick r:id="rId10" action="ppaction://hlinksldjump"/>
              </a:rPr>
              <a:t>Question </a:t>
            </a:r>
            <a:r>
              <a:rPr lang="en-US" dirty="0">
                <a:solidFill>
                  <a:schemeClr val="hlink"/>
                </a:solidFill>
                <a:hlinkClick r:id="rId10" action="ppaction://hlinksldjump"/>
              </a:rPr>
              <a:t>4</a:t>
            </a:r>
            <a:endParaRPr lang="en-US" dirty="0">
              <a:solidFill>
                <a:schemeClr val="hlink"/>
              </a:solidFill>
            </a:endParaRPr>
          </a:p>
        </p:txBody>
      </p:sp>
      <p:sp>
        <p:nvSpPr>
          <p:cNvPr id="3083" name="AutoShape 14">
            <a:hlinkClick r:id="rId11" action="ppaction://hlinksldjump"/>
          </p:cNvPr>
          <p:cNvSpPr>
            <a:spLocks noChangeArrowheads="1"/>
          </p:cNvSpPr>
          <p:nvPr/>
        </p:nvSpPr>
        <p:spPr bwMode="auto">
          <a:xfrm>
            <a:off x="914400" y="5562600"/>
            <a:ext cx="3581400" cy="609600"/>
          </a:xfrm>
          <a:prstGeom prst="flowChartTerminator">
            <a:avLst/>
          </a:prstGeom>
          <a:solidFill>
            <a:srgbClr val="004080"/>
          </a:solidFill>
          <a:ln w="76200">
            <a:solidFill>
              <a:srgbClr val="008000"/>
            </a:solidFill>
            <a:miter lim="800000"/>
            <a:headEnd/>
            <a:tailEnd/>
          </a:ln>
          <a:effectLst>
            <a:outerShdw blurRad="63500" dist="38099" dir="2700000" algn="ctr" rotWithShape="0">
              <a:schemeClr val="bg2">
                <a:alpha val="74998"/>
              </a:schemeClr>
            </a:outerShdw>
          </a:effectLst>
        </p:spPr>
        <p:txBody>
          <a:bodyPr wrap="none" anchor="ctr"/>
          <a:lstStyle/>
          <a:p>
            <a:pPr algn="ctr"/>
            <a:r>
              <a:rPr lang="en-US" u="sng" dirty="0">
                <a:solidFill>
                  <a:schemeClr val="hlink"/>
                </a:solidFill>
              </a:rPr>
              <a:t>Q</a:t>
            </a:r>
            <a:r>
              <a:rPr lang="en-US" u="sng" dirty="0" smtClean="0">
                <a:solidFill>
                  <a:schemeClr val="hlink"/>
                </a:solidFill>
              </a:rPr>
              <a:t>uestion 1</a:t>
            </a:r>
            <a:endParaRPr lang="en-US" u="sng" dirty="0">
              <a:solidFill>
                <a:schemeClr val="hlink"/>
              </a:solidFill>
            </a:endParaRPr>
          </a:p>
        </p:txBody>
      </p:sp>
      <p:sp>
        <p:nvSpPr>
          <p:cNvPr id="3084" name="AutoShape 15"/>
          <p:cNvSpPr>
            <a:spLocks noChangeArrowheads="1"/>
          </p:cNvSpPr>
          <p:nvPr/>
        </p:nvSpPr>
        <p:spPr bwMode="auto">
          <a:xfrm>
            <a:off x="4648200" y="5562600"/>
            <a:ext cx="3581400" cy="609600"/>
          </a:xfrm>
          <a:prstGeom prst="flowChartTerminator">
            <a:avLst/>
          </a:prstGeom>
          <a:solidFill>
            <a:srgbClr val="004080"/>
          </a:solidFill>
          <a:ln w="76200">
            <a:solidFill>
              <a:srgbClr val="008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dirty="0" smtClean="0">
                <a:solidFill>
                  <a:schemeClr val="hlink"/>
                </a:solidFill>
                <a:hlinkClick r:id="rId12" action="ppaction://hlinksldjump"/>
              </a:rPr>
              <a:t>Question </a:t>
            </a:r>
            <a:r>
              <a:rPr lang="en-US" dirty="0">
                <a:solidFill>
                  <a:schemeClr val="hlink"/>
                </a:solidFill>
                <a:hlinkClick r:id="rId12" action="ppaction://hlinksldjump"/>
              </a:rPr>
              <a:t>2</a:t>
            </a:r>
            <a:endParaRPr lang="en-US" dirty="0">
              <a:solidFill>
                <a:schemeClr val="hlink"/>
              </a:solidFill>
            </a:endParaRPr>
          </a:p>
        </p:txBody>
      </p:sp>
      <p:sp>
        <p:nvSpPr>
          <p:cNvPr id="3085" name="Rectangle 30" title="Are Yu Smarter Than That Guy game question board"/>
          <p:cNvSpPr>
            <a:spLocks noChangeArrowheads="1"/>
          </p:cNvSpPr>
          <p:nvPr/>
        </p:nvSpPr>
        <p:spPr bwMode="auto">
          <a:xfrm>
            <a:off x="0" y="0"/>
            <a:ext cx="9144000" cy="6858000"/>
          </a:xfrm>
          <a:prstGeom prst="rect">
            <a:avLst/>
          </a:prstGeom>
          <a:noFill/>
          <a:ln w="101600" cmpd="tri">
            <a:pattFill prst="divot">
              <a:fgClr>
                <a:srgbClr val="000000"/>
              </a:fgClr>
              <a:bgClr>
                <a:srgbClr val="804000"/>
              </a:bgClr>
            </a:patt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4 Answer</a:t>
            </a:r>
          </a:p>
        </p:txBody>
      </p:sp>
      <p:sp>
        <p:nvSpPr>
          <p:cNvPr id="84995" name="Rectangle 3" title="Test Box - Most grain handling equipment will fail at pressures less than: 6 psi"/>
          <p:cNvSpPr>
            <a:spLocks noGrp="1" noChangeArrowheads="1"/>
          </p:cNvSpPr>
          <p:nvPr>
            <p:ph type="body" idx="1"/>
          </p:nvPr>
        </p:nvSpPr>
        <p:spPr>
          <a:xfrm>
            <a:off x="685800" y="2590800"/>
            <a:ext cx="7772400" cy="3505200"/>
          </a:xfrm>
        </p:spPr>
        <p:txBody>
          <a:bodyPr/>
          <a:lstStyle/>
          <a:p>
            <a:pPr marL="0" indent="0" algn="ctr" eaLnBrk="1" hangingPunct="1">
              <a:buFont typeface="Monotype Sorts" pitchFamily="1" charset="2"/>
              <a:buNone/>
              <a:defRPr/>
            </a:pPr>
            <a:r>
              <a:rPr lang="en-US" altLang="en-US" dirty="0">
                <a:cs typeface="+mn-cs"/>
              </a:rPr>
              <a:t>Most grain handling equipment will fail at pressures less than:</a:t>
            </a:r>
          </a:p>
          <a:p>
            <a:pPr marL="0" indent="0" algn="ctr" eaLnBrk="1" hangingPunct="1">
              <a:buFont typeface="Monotype Sorts" pitchFamily="1" charset="2"/>
              <a:buNone/>
              <a:defRPr/>
            </a:pPr>
            <a:endParaRPr lang="en-US" altLang="en-US" dirty="0" smtClean="0">
              <a:cs typeface="+mn-cs"/>
            </a:endParaRPr>
          </a:p>
          <a:p>
            <a:pPr marL="0" indent="0" algn="ctr" eaLnBrk="1" hangingPunct="1">
              <a:buFont typeface="Monotype Sorts" pitchFamily="1" charset="2"/>
              <a:buNone/>
              <a:defRPr/>
            </a:pPr>
            <a:r>
              <a:rPr lang="en-US" altLang="en-US" dirty="0" smtClean="0">
                <a:cs typeface="+mn-cs"/>
              </a:rPr>
              <a:t>6 psi</a:t>
            </a:r>
          </a:p>
        </p:txBody>
      </p:sp>
      <p:grpSp>
        <p:nvGrpSpPr>
          <p:cNvPr id="21508" name="Group 3" title="Picture - Red apple with a word &quot;Back&quot; on it"/>
          <p:cNvGrpSpPr>
            <a:grpSpLocks/>
          </p:cNvGrpSpPr>
          <p:nvPr/>
        </p:nvGrpSpPr>
        <p:grpSpPr bwMode="auto">
          <a:xfrm>
            <a:off x="8229600" y="5334000"/>
            <a:ext cx="638175" cy="690563"/>
            <a:chOff x="8229600" y="5334000"/>
            <a:chExt cx="638300" cy="690562"/>
          </a:xfrm>
        </p:grpSpPr>
        <p:pic>
          <p:nvPicPr>
            <p:cNvPr id="21510" name="Picture 4" title="Picture - Red apple with a word &quot;Back&quot; on it"/>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29600" y="5334000"/>
              <a:ext cx="607881"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TextBox 5"/>
            <p:cNvSpPr txBox="1">
              <a:spLocks noChangeArrowheads="1"/>
            </p:cNvSpPr>
            <p:nvPr/>
          </p:nvSpPr>
          <p:spPr bwMode="auto">
            <a:xfrm>
              <a:off x="8258300" y="5562600"/>
              <a:ext cx="609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r>
                <a:rPr lang="en-US" sz="1400">
                  <a:latin typeface="Arial" charset="0"/>
                </a:rPr>
                <a:t>Back</a:t>
              </a:r>
            </a:p>
          </p:txBody>
        </p:sp>
      </p:grpSp>
      <p:sp>
        <p:nvSpPr>
          <p:cNvPr id="21509" name="TextBox 6" title="Picture - Red apple with a word &quot;Back&quot; on it">
            <a:hlinkClick r:id="rId4" action="ppaction://hlinksldjump"/>
          </p:cNvPr>
          <p:cNvSpPr txBox="1">
            <a:spLocks noChangeArrowheads="1"/>
          </p:cNvSpPr>
          <p:nvPr/>
        </p:nvSpPr>
        <p:spPr bwMode="auto">
          <a:xfrm>
            <a:off x="8153400" y="5105400"/>
            <a:ext cx="76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endParaRPr lang="en-US" sz="2400">
              <a:latin typeface="Arial" charset="0"/>
            </a:endParaRPr>
          </a:p>
          <a:p>
            <a:endParaRPr lang="en-US" sz="2400">
              <a:latin typeface="Arial" charset="0"/>
            </a:endParaRPr>
          </a:p>
          <a:p>
            <a:endParaRPr lang="en-US" sz="2400">
              <a:latin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2</a:t>
            </a:r>
          </a:p>
        </p:txBody>
      </p:sp>
      <p:sp>
        <p:nvSpPr>
          <p:cNvPr id="88067" name="Rectangle 3"/>
          <p:cNvSpPr>
            <a:spLocks noGrp="1" noChangeArrowheads="1"/>
          </p:cNvSpPr>
          <p:nvPr>
            <p:ph type="body" idx="1"/>
          </p:nvPr>
        </p:nvSpPr>
        <p:spPr>
          <a:xfrm>
            <a:off x="685800" y="2590800"/>
            <a:ext cx="7772400" cy="3505200"/>
          </a:xfrm>
        </p:spPr>
        <p:txBody>
          <a:bodyPr/>
          <a:lstStyle/>
          <a:p>
            <a:pPr marL="0" indent="0" eaLnBrk="1" hangingPunct="1">
              <a:buNone/>
              <a:defRPr/>
            </a:pPr>
            <a:r>
              <a:rPr lang="en-US" altLang="en-US" dirty="0"/>
              <a:t>What are the five elements needed for a grain dust explosion?</a:t>
            </a:r>
          </a:p>
          <a:p>
            <a:pPr marL="0" indent="0" eaLnBrk="1" hangingPunct="1">
              <a:buFont typeface="Monotype Sorts" pitchFamily="1" charset="2"/>
              <a:buNone/>
              <a:defRPr/>
            </a:pPr>
            <a:endParaRPr lang="en-US" altLang="en-US" dirty="0" smtClean="0">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a:t>
            </a:r>
            <a:r>
              <a:rPr lang="en-US" altLang="en-US" dirty="0">
                <a:cs typeface="+mj-cs"/>
              </a:rPr>
              <a:t>2 </a:t>
            </a:r>
            <a:r>
              <a:rPr lang="en-US" altLang="en-US" dirty="0" smtClean="0">
                <a:cs typeface="+mj-cs"/>
              </a:rPr>
              <a:t>Answer </a:t>
            </a:r>
          </a:p>
        </p:txBody>
      </p:sp>
      <p:sp>
        <p:nvSpPr>
          <p:cNvPr id="90115" name="Rectangle 3"/>
          <p:cNvSpPr>
            <a:spLocks noGrp="1" noChangeArrowheads="1"/>
          </p:cNvSpPr>
          <p:nvPr>
            <p:ph type="body" idx="1"/>
          </p:nvPr>
        </p:nvSpPr>
        <p:spPr>
          <a:xfrm>
            <a:off x="685800" y="2590800"/>
            <a:ext cx="7772400" cy="3505200"/>
          </a:xfrm>
        </p:spPr>
        <p:txBody>
          <a:bodyPr/>
          <a:lstStyle/>
          <a:p>
            <a:pPr marL="0" indent="0" algn="ctr" eaLnBrk="1" hangingPunct="1">
              <a:buFont typeface="Monotype Sorts" pitchFamily="1" charset="2"/>
              <a:buNone/>
              <a:defRPr/>
            </a:pPr>
            <a:r>
              <a:rPr lang="en-US" altLang="en-US" dirty="0" smtClean="0">
                <a:cs typeface="+mn-cs"/>
              </a:rPr>
              <a:t>The five elements needed for a grain dust explosion are:</a:t>
            </a:r>
          </a:p>
          <a:p>
            <a:pPr marL="1768475" eaLnBrk="1" hangingPunct="1">
              <a:buFont typeface="Arial" panose="020B0604020202020204" pitchFamily="34" charset="0"/>
              <a:buChar char="•"/>
              <a:defRPr/>
            </a:pPr>
            <a:r>
              <a:rPr lang="en-US" altLang="en-US" dirty="0" smtClean="0">
                <a:cs typeface="+mn-cs"/>
              </a:rPr>
              <a:t>Oxygen</a:t>
            </a:r>
          </a:p>
          <a:p>
            <a:pPr marL="1768475" eaLnBrk="1" hangingPunct="1">
              <a:buFont typeface="Arial" panose="020B0604020202020204" pitchFamily="34" charset="0"/>
              <a:buChar char="•"/>
              <a:defRPr/>
            </a:pPr>
            <a:r>
              <a:rPr lang="en-US" altLang="en-US" dirty="0" smtClean="0">
                <a:cs typeface="+mn-cs"/>
              </a:rPr>
              <a:t>Confinement</a:t>
            </a:r>
          </a:p>
          <a:p>
            <a:pPr marL="1768475" eaLnBrk="1" hangingPunct="1">
              <a:buFont typeface="Arial" panose="020B0604020202020204" pitchFamily="34" charset="0"/>
              <a:buChar char="•"/>
              <a:defRPr/>
            </a:pPr>
            <a:r>
              <a:rPr lang="en-US" altLang="en-US" dirty="0" smtClean="0">
                <a:cs typeface="+mn-cs"/>
              </a:rPr>
              <a:t>Dispersion</a:t>
            </a:r>
          </a:p>
          <a:p>
            <a:pPr marL="1768475" eaLnBrk="1" hangingPunct="1">
              <a:buFont typeface="Arial" panose="020B0604020202020204" pitchFamily="34" charset="0"/>
              <a:buChar char="•"/>
              <a:defRPr/>
            </a:pPr>
            <a:r>
              <a:rPr lang="en-US" altLang="en-US" dirty="0" smtClean="0">
                <a:cs typeface="+mn-cs"/>
              </a:rPr>
              <a:t>Dust</a:t>
            </a:r>
          </a:p>
          <a:p>
            <a:pPr marL="1768475" eaLnBrk="1" hangingPunct="1">
              <a:buFont typeface="Arial" panose="020B0604020202020204" pitchFamily="34" charset="0"/>
              <a:buChar char="•"/>
              <a:defRPr/>
            </a:pPr>
            <a:r>
              <a:rPr lang="en-US" altLang="en-US" dirty="0" smtClean="0">
                <a:cs typeface="+mn-cs"/>
              </a:rPr>
              <a:t>Ignition Source</a:t>
            </a:r>
          </a:p>
        </p:txBody>
      </p:sp>
      <p:grpSp>
        <p:nvGrpSpPr>
          <p:cNvPr id="23556" name="Group 7" title="Picture - Red apple with a word &quot;Back&quot; on it"/>
          <p:cNvGrpSpPr>
            <a:grpSpLocks/>
          </p:cNvGrpSpPr>
          <p:nvPr/>
        </p:nvGrpSpPr>
        <p:grpSpPr bwMode="auto">
          <a:xfrm>
            <a:off x="8229600" y="5334000"/>
            <a:ext cx="638175" cy="690563"/>
            <a:chOff x="8229600" y="5334000"/>
            <a:chExt cx="638300" cy="690562"/>
          </a:xfrm>
        </p:grpSpPr>
        <p:pic>
          <p:nvPicPr>
            <p:cNvPr id="23558" name="Picture 8" title="Picture - Red apple with a word &quot;Back&quot; on it"/>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29600" y="5334000"/>
              <a:ext cx="607881"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9" name="TextBox 9"/>
            <p:cNvSpPr txBox="1">
              <a:spLocks noChangeArrowheads="1"/>
            </p:cNvSpPr>
            <p:nvPr/>
          </p:nvSpPr>
          <p:spPr bwMode="auto">
            <a:xfrm>
              <a:off x="8258300" y="5562600"/>
              <a:ext cx="609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r>
                <a:rPr lang="en-US" sz="1400">
                  <a:latin typeface="Arial" charset="0"/>
                </a:rPr>
                <a:t>Back</a:t>
              </a:r>
            </a:p>
          </p:txBody>
        </p:sp>
      </p:grpSp>
      <p:sp>
        <p:nvSpPr>
          <p:cNvPr id="23557" name="TextBox 10" title="Picture - Red apple with a word &quot;Back&quot; on it">
            <a:hlinkClick r:id="rId4" action="ppaction://hlinksldjump"/>
          </p:cNvPr>
          <p:cNvSpPr txBox="1">
            <a:spLocks noChangeArrowheads="1"/>
          </p:cNvSpPr>
          <p:nvPr/>
        </p:nvSpPr>
        <p:spPr bwMode="auto">
          <a:xfrm>
            <a:off x="8151813" y="5116513"/>
            <a:ext cx="76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endParaRPr lang="en-US" sz="2400">
              <a:latin typeface="Arial" charset="0"/>
            </a:endParaRPr>
          </a:p>
          <a:p>
            <a:endParaRPr lang="en-US" sz="2400">
              <a:latin typeface="Arial" charset="0"/>
            </a:endParaRPr>
          </a:p>
          <a:p>
            <a:endParaRPr lang="en-US" sz="2400">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a:t>
            </a:r>
            <a:r>
              <a:rPr lang="en-US" altLang="en-US" dirty="0">
                <a:cs typeface="+mj-cs"/>
              </a:rPr>
              <a:t>1</a:t>
            </a:r>
            <a:endParaRPr lang="en-US" altLang="en-US" dirty="0" smtClean="0">
              <a:cs typeface="+mj-cs"/>
            </a:endParaRPr>
          </a:p>
        </p:txBody>
      </p:sp>
      <p:sp>
        <p:nvSpPr>
          <p:cNvPr id="11267" name="Rectangle 3"/>
          <p:cNvSpPr>
            <a:spLocks noGrp="1" noChangeArrowheads="1"/>
          </p:cNvSpPr>
          <p:nvPr>
            <p:ph type="body" idx="1"/>
          </p:nvPr>
        </p:nvSpPr>
        <p:spPr>
          <a:xfrm>
            <a:off x="685800" y="2667000"/>
            <a:ext cx="7772400" cy="3505200"/>
          </a:xfrm>
        </p:spPr>
        <p:txBody>
          <a:bodyPr/>
          <a:lstStyle/>
          <a:p>
            <a:pPr marL="0" indent="0" algn="ctr" eaLnBrk="1" hangingPunct="1">
              <a:buFont typeface="Monotype Sorts" pitchFamily="1" charset="2"/>
              <a:buNone/>
              <a:defRPr/>
            </a:pPr>
            <a:r>
              <a:rPr lang="en-US" altLang="en-US" dirty="0" smtClean="0">
                <a:cs typeface="+mn-cs"/>
              </a:rPr>
              <a:t>What are the three elements needed for a fire?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a:t>
            </a:r>
            <a:r>
              <a:rPr lang="en-US" altLang="en-US" dirty="0">
                <a:cs typeface="+mj-cs"/>
              </a:rPr>
              <a:t>1 </a:t>
            </a:r>
            <a:r>
              <a:rPr lang="en-US" altLang="en-US" dirty="0" smtClean="0">
                <a:cs typeface="+mj-cs"/>
              </a:rPr>
              <a:t>Answer </a:t>
            </a:r>
          </a:p>
        </p:txBody>
      </p:sp>
      <p:sp>
        <p:nvSpPr>
          <p:cNvPr id="49155" name="Rectangle 3"/>
          <p:cNvSpPr>
            <a:spLocks noGrp="1" noChangeArrowheads="1"/>
          </p:cNvSpPr>
          <p:nvPr>
            <p:ph type="body" idx="1"/>
          </p:nvPr>
        </p:nvSpPr>
        <p:spPr>
          <a:xfrm>
            <a:off x="685800" y="2590800"/>
            <a:ext cx="7772400" cy="3505200"/>
          </a:xfrm>
        </p:spPr>
        <p:txBody>
          <a:bodyPr/>
          <a:lstStyle/>
          <a:p>
            <a:pPr marL="457200" lvl="1" indent="0">
              <a:buNone/>
              <a:defRPr/>
            </a:pPr>
            <a:r>
              <a:rPr lang="en-US" altLang="en-US" dirty="0"/>
              <a:t>What are the three elements needed for a fire?</a:t>
            </a:r>
          </a:p>
          <a:p>
            <a:pPr marL="457200" lvl="1" indent="0">
              <a:buNone/>
              <a:defRPr/>
            </a:pPr>
            <a:endParaRPr lang="en-US" dirty="0"/>
          </a:p>
          <a:p>
            <a:pPr lvl="1">
              <a:buFont typeface="Arial" panose="020B0604020202020204" pitchFamily="34" charset="0"/>
              <a:buChar char="•"/>
              <a:defRPr/>
            </a:pPr>
            <a:r>
              <a:rPr lang="en-US" dirty="0" smtClean="0"/>
              <a:t>Oxygen</a:t>
            </a:r>
            <a:endParaRPr lang="en-US" dirty="0"/>
          </a:p>
          <a:p>
            <a:pPr lvl="1">
              <a:buFont typeface="Arial" panose="020B0604020202020204" pitchFamily="34" charset="0"/>
              <a:buChar char="•"/>
              <a:defRPr/>
            </a:pPr>
            <a:r>
              <a:rPr lang="en-US" dirty="0" smtClean="0"/>
              <a:t>Fuel/Dust</a:t>
            </a:r>
            <a:endParaRPr lang="en-US" dirty="0"/>
          </a:p>
          <a:p>
            <a:pPr lvl="1">
              <a:buFont typeface="Arial" panose="020B0604020202020204" pitchFamily="34" charset="0"/>
              <a:buChar char="•"/>
              <a:defRPr/>
            </a:pPr>
            <a:r>
              <a:rPr lang="en-US" dirty="0"/>
              <a:t>Ignition Source</a:t>
            </a:r>
          </a:p>
          <a:p>
            <a:pPr lvl="1">
              <a:buFont typeface="Arial" panose="020B0604020202020204" pitchFamily="34" charset="0"/>
              <a:buChar char="•"/>
              <a:defRPr/>
            </a:pPr>
            <a:endParaRPr lang="en-US" dirty="0"/>
          </a:p>
          <a:p>
            <a:pPr lvl="1">
              <a:buFont typeface="Arial" panose="020B0604020202020204" pitchFamily="34" charset="0"/>
              <a:buChar char="•"/>
              <a:defRPr/>
            </a:pPr>
            <a:endParaRPr lang="en-US" altLang="en-US" dirty="0" smtClean="0">
              <a:cs typeface="+mn-cs"/>
            </a:endParaRPr>
          </a:p>
        </p:txBody>
      </p:sp>
      <p:grpSp>
        <p:nvGrpSpPr>
          <p:cNvPr id="5124" name="Group 4" title="Picture - Red apple with a word &quot;Back&quot; on it"/>
          <p:cNvGrpSpPr>
            <a:grpSpLocks/>
          </p:cNvGrpSpPr>
          <p:nvPr/>
        </p:nvGrpSpPr>
        <p:grpSpPr bwMode="auto">
          <a:xfrm>
            <a:off x="8229600" y="5334000"/>
            <a:ext cx="638175" cy="690563"/>
            <a:chOff x="8229600" y="5334000"/>
            <a:chExt cx="638300" cy="690562"/>
          </a:xfrm>
        </p:grpSpPr>
        <p:pic>
          <p:nvPicPr>
            <p:cNvPr id="5126" name="Picture 1" title="Picture - Red apple with a word &quot;Back&quot; on it"/>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29600" y="5334000"/>
              <a:ext cx="607881"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TextBox 2"/>
            <p:cNvSpPr txBox="1">
              <a:spLocks noChangeArrowheads="1"/>
            </p:cNvSpPr>
            <p:nvPr/>
          </p:nvSpPr>
          <p:spPr bwMode="auto">
            <a:xfrm>
              <a:off x="8258300" y="5562600"/>
              <a:ext cx="609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r>
                <a:rPr lang="en-US" sz="1400">
                  <a:latin typeface="Arial" charset="0"/>
                </a:rPr>
                <a:t>Back</a:t>
              </a:r>
            </a:p>
          </p:txBody>
        </p:sp>
      </p:grpSp>
      <p:sp>
        <p:nvSpPr>
          <p:cNvPr id="5125" name="TextBox 5" title="Picture - Red apple with a word &quot;Back&quot; on it">
            <a:hlinkClick r:id="rId4" action="ppaction://hlinksldjump"/>
          </p:cNvPr>
          <p:cNvSpPr txBox="1">
            <a:spLocks noChangeArrowheads="1"/>
          </p:cNvSpPr>
          <p:nvPr/>
        </p:nvSpPr>
        <p:spPr bwMode="auto">
          <a:xfrm>
            <a:off x="8153400" y="5105400"/>
            <a:ext cx="76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endParaRPr lang="en-US" sz="2400">
              <a:latin typeface="Arial" charset="0"/>
            </a:endParaRPr>
          </a:p>
          <a:p>
            <a:endParaRPr lang="en-US" sz="2400">
              <a:latin typeface="Arial" charset="0"/>
            </a:endParaRPr>
          </a:p>
          <a:p>
            <a:endParaRPr lang="en-US" sz="2400">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3 </a:t>
            </a:r>
          </a:p>
        </p:txBody>
      </p:sp>
      <p:sp>
        <p:nvSpPr>
          <p:cNvPr id="93187" name="Rectangle 3"/>
          <p:cNvSpPr>
            <a:spLocks noGrp="1" noChangeArrowheads="1"/>
          </p:cNvSpPr>
          <p:nvPr>
            <p:ph type="body" idx="1"/>
          </p:nvPr>
        </p:nvSpPr>
        <p:spPr>
          <a:xfrm>
            <a:off x="685800" y="2590800"/>
            <a:ext cx="7772400" cy="3505200"/>
          </a:xfrm>
        </p:spPr>
        <p:txBody>
          <a:bodyPr/>
          <a:lstStyle/>
          <a:p>
            <a:pPr marL="0" indent="0" eaLnBrk="1" hangingPunct="1">
              <a:buFont typeface="Monotype Sorts" pitchFamily="1" charset="2"/>
              <a:buNone/>
              <a:defRPr/>
            </a:pPr>
            <a:r>
              <a:rPr lang="en-US" altLang="en-US" dirty="0" smtClean="0">
                <a:cs typeface="+mn-cs"/>
              </a:rPr>
              <a:t>Good housekeeping should include these four things: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a:t>
            </a:r>
            <a:r>
              <a:rPr lang="en-US" altLang="en-US" dirty="0">
                <a:cs typeface="+mj-cs"/>
              </a:rPr>
              <a:t>3 </a:t>
            </a:r>
            <a:r>
              <a:rPr lang="en-US" altLang="en-US" dirty="0" smtClean="0">
                <a:cs typeface="+mj-cs"/>
              </a:rPr>
              <a:t>Answer </a:t>
            </a:r>
          </a:p>
        </p:txBody>
      </p:sp>
      <p:sp>
        <p:nvSpPr>
          <p:cNvPr id="95235" name="Rectangle 3"/>
          <p:cNvSpPr>
            <a:spLocks noGrp="1" noChangeArrowheads="1"/>
          </p:cNvSpPr>
          <p:nvPr>
            <p:ph type="body" idx="1"/>
          </p:nvPr>
        </p:nvSpPr>
        <p:spPr>
          <a:xfrm>
            <a:off x="685800" y="2590800"/>
            <a:ext cx="7772400" cy="3505200"/>
          </a:xfrm>
        </p:spPr>
        <p:txBody>
          <a:bodyPr/>
          <a:lstStyle/>
          <a:p>
            <a:pPr lvl="1">
              <a:buFont typeface="Arial" charset="0"/>
              <a:buChar char="•"/>
            </a:pPr>
            <a:r>
              <a:rPr lang="en-US">
                <a:latin typeface="Comic Sans MS" charset="0"/>
                <a:ea typeface="ＭＳ Ｐゴシック" charset="0"/>
              </a:rPr>
              <a:t>Vacuuming with proper equipment</a:t>
            </a:r>
          </a:p>
          <a:p>
            <a:pPr lvl="1">
              <a:buFont typeface="Arial" charset="0"/>
              <a:buChar char="•"/>
            </a:pPr>
            <a:r>
              <a:rPr lang="en-US">
                <a:latin typeface="Comic Sans MS" charset="0"/>
                <a:ea typeface="ＭＳ Ｐゴシック" charset="0"/>
              </a:rPr>
              <a:t>Paying attention to </a:t>
            </a:r>
            <a:r>
              <a:rPr lang="ja-JP" altLang="en-US">
                <a:latin typeface="Comic Sans MS" charset="0"/>
                <a:ea typeface="ＭＳ Ｐゴシック" charset="0"/>
              </a:rPr>
              <a:t>“</a:t>
            </a:r>
            <a:r>
              <a:rPr lang="en-US">
                <a:latin typeface="Comic Sans MS" charset="0"/>
                <a:ea typeface="ＭＳ Ｐゴシック" charset="0"/>
              </a:rPr>
              <a:t>hidden areas</a:t>
            </a:r>
            <a:r>
              <a:rPr lang="ja-JP" altLang="en-US">
                <a:latin typeface="Comic Sans MS" charset="0"/>
                <a:ea typeface="ＭＳ Ｐゴシック" charset="0"/>
              </a:rPr>
              <a:t>”</a:t>
            </a:r>
            <a:endParaRPr lang="en-US">
              <a:latin typeface="Comic Sans MS" charset="0"/>
              <a:ea typeface="ＭＳ Ｐゴシック" charset="0"/>
            </a:endParaRPr>
          </a:p>
          <a:p>
            <a:pPr lvl="1">
              <a:buFont typeface="Arial" charset="0"/>
              <a:buChar char="•"/>
            </a:pPr>
            <a:r>
              <a:rPr lang="en-US">
                <a:latin typeface="Comic Sans MS" charset="0"/>
                <a:ea typeface="ＭＳ Ｐゴシック" charset="0"/>
              </a:rPr>
              <a:t>Training all employees </a:t>
            </a:r>
          </a:p>
          <a:p>
            <a:pPr lvl="1">
              <a:buFont typeface="Arial" charset="0"/>
              <a:buChar char="•"/>
            </a:pPr>
            <a:r>
              <a:rPr lang="en-US">
                <a:latin typeface="Comic Sans MS" charset="0"/>
                <a:ea typeface="ＭＳ Ｐゴシック" charset="0"/>
              </a:rPr>
              <a:t>Maintaining dust aspiration systems</a:t>
            </a:r>
          </a:p>
          <a:p>
            <a:pPr eaLnBrk="1" hangingPunct="1">
              <a:buFont typeface="Arial" charset="0"/>
              <a:buChar char="•"/>
            </a:pPr>
            <a:endParaRPr lang="en-US">
              <a:latin typeface="Comic Sans MS" charset="0"/>
              <a:ea typeface="ＭＳ Ｐゴシック" charset="0"/>
            </a:endParaRPr>
          </a:p>
        </p:txBody>
      </p:sp>
      <p:grpSp>
        <p:nvGrpSpPr>
          <p:cNvPr id="7172" name="Group 3" title="Picture - Red apple with a word &quot;Back&quot; on it"/>
          <p:cNvGrpSpPr>
            <a:grpSpLocks/>
          </p:cNvGrpSpPr>
          <p:nvPr/>
        </p:nvGrpSpPr>
        <p:grpSpPr bwMode="auto">
          <a:xfrm>
            <a:off x="8229600" y="5334000"/>
            <a:ext cx="638175" cy="690563"/>
            <a:chOff x="8229600" y="5334000"/>
            <a:chExt cx="638300" cy="690562"/>
          </a:xfrm>
        </p:grpSpPr>
        <p:pic>
          <p:nvPicPr>
            <p:cNvPr id="7174" name="Picture 4" title="Picture - Red apple with a word &quot;Back&quot; on it"/>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29600" y="5334000"/>
              <a:ext cx="607881"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TextBox 5"/>
            <p:cNvSpPr txBox="1">
              <a:spLocks noChangeArrowheads="1"/>
            </p:cNvSpPr>
            <p:nvPr/>
          </p:nvSpPr>
          <p:spPr bwMode="auto">
            <a:xfrm>
              <a:off x="8258300" y="5562600"/>
              <a:ext cx="609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r>
                <a:rPr lang="en-US" sz="1400">
                  <a:latin typeface="Arial" charset="0"/>
                </a:rPr>
                <a:t>Back</a:t>
              </a:r>
            </a:p>
          </p:txBody>
        </p:sp>
      </p:grpSp>
      <p:sp>
        <p:nvSpPr>
          <p:cNvPr id="7173" name="TextBox 6" title="Picture - Red apple with a word &quot;Back&quot; on it">
            <a:hlinkClick r:id="rId4" action="ppaction://hlinksldjump"/>
          </p:cNvPr>
          <p:cNvSpPr txBox="1">
            <a:spLocks noChangeArrowheads="1"/>
          </p:cNvSpPr>
          <p:nvPr/>
        </p:nvSpPr>
        <p:spPr bwMode="auto">
          <a:xfrm>
            <a:off x="8153400" y="5105400"/>
            <a:ext cx="76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endParaRPr lang="en-US" sz="2400">
              <a:latin typeface="Arial" charset="0"/>
            </a:endParaRPr>
          </a:p>
          <a:p>
            <a:endParaRPr lang="en-US" sz="2400">
              <a:latin typeface="Arial" charset="0"/>
            </a:endParaRPr>
          </a:p>
          <a:p>
            <a:endParaRPr lang="en-US" sz="2400">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5</a:t>
            </a:r>
          </a:p>
        </p:txBody>
      </p:sp>
      <p:sp>
        <p:nvSpPr>
          <p:cNvPr id="52227" name="Rectangle 3"/>
          <p:cNvSpPr>
            <a:spLocks noGrp="1" noChangeArrowheads="1"/>
          </p:cNvSpPr>
          <p:nvPr>
            <p:ph type="body" idx="1"/>
          </p:nvPr>
        </p:nvSpPr>
        <p:spPr>
          <a:xfrm>
            <a:off x="990600" y="2362200"/>
            <a:ext cx="7772400" cy="3505200"/>
          </a:xfrm>
        </p:spPr>
        <p:txBody>
          <a:bodyPr/>
          <a:lstStyle/>
          <a:p>
            <a:pPr marL="0" indent="0" eaLnBrk="1" hangingPunct="1">
              <a:buFont typeface="Monotype Sorts" pitchFamily="1" charset="2"/>
              <a:buNone/>
              <a:defRPr/>
            </a:pPr>
            <a:r>
              <a:rPr lang="en-US" altLang="en-US" dirty="0"/>
              <a:t>True or False: welding or hot work is an ignition source that can create a grain dust explosion</a:t>
            </a:r>
            <a:r>
              <a:rPr lang="en-US" altLang="en-US" dirty="0" smtClean="0"/>
              <a:t>?</a:t>
            </a:r>
            <a:endParaRPr lang="en-US"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5 Answer</a:t>
            </a:r>
          </a:p>
        </p:txBody>
      </p:sp>
      <p:sp>
        <p:nvSpPr>
          <p:cNvPr id="54275" name="Rectangle 3"/>
          <p:cNvSpPr>
            <a:spLocks noGrp="1" noChangeArrowheads="1"/>
          </p:cNvSpPr>
          <p:nvPr>
            <p:ph type="body" idx="1"/>
          </p:nvPr>
        </p:nvSpPr>
        <p:spPr>
          <a:xfrm>
            <a:off x="685800" y="2590800"/>
            <a:ext cx="7772400" cy="3505200"/>
          </a:xfrm>
        </p:spPr>
        <p:txBody>
          <a:bodyPr/>
          <a:lstStyle/>
          <a:p>
            <a:pPr marL="0" indent="0" algn="ctr" eaLnBrk="1" hangingPunct="1">
              <a:buFont typeface="Monotype Sorts" pitchFamily="1" charset="2"/>
              <a:buNone/>
              <a:defRPr/>
            </a:pPr>
            <a:r>
              <a:rPr lang="en-US" altLang="en-US" dirty="0"/>
              <a:t>Welding or hot work is a leading ignition source of grain dust explosions</a:t>
            </a:r>
          </a:p>
          <a:p>
            <a:pPr marL="0" indent="0" algn="ctr" eaLnBrk="1" hangingPunct="1">
              <a:buFont typeface="Monotype Sorts" pitchFamily="1" charset="2"/>
              <a:buNone/>
              <a:defRPr/>
            </a:pPr>
            <a:endParaRPr lang="en-US" altLang="en-US" dirty="0"/>
          </a:p>
          <a:p>
            <a:pPr marL="0" indent="0" algn="ctr" eaLnBrk="1" hangingPunct="1">
              <a:buFont typeface="Monotype Sorts" pitchFamily="1" charset="2"/>
              <a:buNone/>
              <a:defRPr/>
            </a:pPr>
            <a:r>
              <a:rPr lang="en-US" altLang="en-US" dirty="0"/>
              <a:t>True</a:t>
            </a:r>
          </a:p>
          <a:p>
            <a:pPr marL="0" indent="0" algn="ctr" eaLnBrk="1" hangingPunct="1">
              <a:buFont typeface="Monotype Sorts" pitchFamily="1" charset="2"/>
              <a:buNone/>
              <a:defRPr/>
            </a:pPr>
            <a:endParaRPr lang="en-US" altLang="en-US" dirty="0" smtClean="0">
              <a:cs typeface="+mn-cs"/>
            </a:endParaRPr>
          </a:p>
        </p:txBody>
      </p:sp>
      <p:grpSp>
        <p:nvGrpSpPr>
          <p:cNvPr id="9220" name="Group 3" title="Picture - Red apple with a word &quot;Back&quot; on it"/>
          <p:cNvGrpSpPr>
            <a:grpSpLocks/>
          </p:cNvGrpSpPr>
          <p:nvPr/>
        </p:nvGrpSpPr>
        <p:grpSpPr bwMode="auto">
          <a:xfrm>
            <a:off x="8229600" y="5334000"/>
            <a:ext cx="638175" cy="690563"/>
            <a:chOff x="8229600" y="5334000"/>
            <a:chExt cx="638300" cy="690562"/>
          </a:xfrm>
        </p:grpSpPr>
        <p:pic>
          <p:nvPicPr>
            <p:cNvPr id="9222" name="Picture 4" title="Picture - Red apple with a word &quot;Back&quot; on it"/>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29600" y="5334000"/>
              <a:ext cx="607881"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Box 5"/>
            <p:cNvSpPr txBox="1">
              <a:spLocks noChangeArrowheads="1"/>
            </p:cNvSpPr>
            <p:nvPr/>
          </p:nvSpPr>
          <p:spPr bwMode="auto">
            <a:xfrm>
              <a:off x="8258300" y="5562600"/>
              <a:ext cx="609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r>
                <a:rPr lang="en-US" sz="1400">
                  <a:latin typeface="Arial" charset="0"/>
                </a:rPr>
                <a:t>Back</a:t>
              </a:r>
            </a:p>
          </p:txBody>
        </p:sp>
      </p:grpSp>
      <p:sp>
        <p:nvSpPr>
          <p:cNvPr id="9221" name="TextBox 6" title="Picture - Red apple with a word &quot;Back&quot; on it">
            <a:hlinkClick r:id="rId4" action="ppaction://hlinksldjump"/>
          </p:cNvPr>
          <p:cNvSpPr txBox="1">
            <a:spLocks noChangeArrowheads="1"/>
          </p:cNvSpPr>
          <p:nvPr/>
        </p:nvSpPr>
        <p:spPr bwMode="auto">
          <a:xfrm>
            <a:off x="8153400" y="5105400"/>
            <a:ext cx="76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omic Sans MS" charset="0"/>
                <a:ea typeface="ＭＳ Ｐゴシック" charset="0"/>
                <a:cs typeface="ＭＳ Ｐゴシック" charset="0"/>
              </a:defRPr>
            </a:lvl1pPr>
            <a:lvl2pPr>
              <a:defRPr sz="2800">
                <a:solidFill>
                  <a:schemeClr val="tx1"/>
                </a:solidFill>
                <a:latin typeface="Comic Sans MS" charset="0"/>
                <a:ea typeface="ＭＳ Ｐゴシック" charset="0"/>
              </a:defRPr>
            </a:lvl2pPr>
            <a:lvl3pPr>
              <a:defRPr sz="2400">
                <a:solidFill>
                  <a:schemeClr val="tx1"/>
                </a:solidFill>
                <a:latin typeface="Comic Sans MS" charset="0"/>
                <a:ea typeface="ＭＳ Ｐゴシック" charset="0"/>
              </a:defRPr>
            </a:lvl3pPr>
            <a:lvl4pPr>
              <a:defRPr sz="2000">
                <a:solidFill>
                  <a:schemeClr val="tx1"/>
                </a:solidFill>
                <a:latin typeface="Comic Sans MS" charset="0"/>
                <a:ea typeface="ＭＳ Ｐゴシック" charset="0"/>
              </a:defRPr>
            </a:lvl4pPr>
            <a:lvl5pPr>
              <a:defRPr sz="2000">
                <a:solidFill>
                  <a:schemeClr val="tx1"/>
                </a:solidFill>
                <a:latin typeface="Comic Sans MS" charset="0"/>
                <a:ea typeface="ＭＳ Ｐゴシック" charset="0"/>
              </a:defRPr>
            </a:lvl5pPr>
            <a:lvl6pPr eaLnBrk="0" hangingPunct="0">
              <a:buFont typeface="Monotype Sorts" charset="0"/>
              <a:defRPr sz="2000">
                <a:solidFill>
                  <a:schemeClr val="tx1"/>
                </a:solidFill>
                <a:latin typeface="Comic Sans MS" charset="0"/>
                <a:ea typeface="ＭＳ Ｐゴシック" charset="0"/>
              </a:defRPr>
            </a:lvl6pPr>
            <a:lvl7pPr eaLnBrk="0" hangingPunct="0">
              <a:buFont typeface="Monotype Sorts" charset="0"/>
              <a:defRPr sz="2000">
                <a:solidFill>
                  <a:schemeClr val="tx1"/>
                </a:solidFill>
                <a:latin typeface="Comic Sans MS" charset="0"/>
                <a:ea typeface="ＭＳ Ｐゴシック" charset="0"/>
              </a:defRPr>
            </a:lvl7pPr>
            <a:lvl8pPr eaLnBrk="0" hangingPunct="0">
              <a:buFont typeface="Monotype Sorts" charset="0"/>
              <a:defRPr sz="2000">
                <a:solidFill>
                  <a:schemeClr val="tx1"/>
                </a:solidFill>
                <a:latin typeface="Comic Sans MS" charset="0"/>
                <a:ea typeface="ＭＳ Ｐゴシック" charset="0"/>
              </a:defRPr>
            </a:lvl8pPr>
            <a:lvl9pPr eaLnBrk="0" hangingPunct="0">
              <a:buFont typeface="Monotype Sorts" charset="0"/>
              <a:defRPr sz="2000">
                <a:solidFill>
                  <a:schemeClr val="tx1"/>
                </a:solidFill>
                <a:latin typeface="Comic Sans MS" charset="0"/>
                <a:ea typeface="ＭＳ Ｐゴシック" charset="0"/>
              </a:defRPr>
            </a:lvl9pPr>
          </a:lstStyle>
          <a:p>
            <a:endParaRPr lang="en-US" sz="2400">
              <a:latin typeface="Arial" charset="0"/>
            </a:endParaRPr>
          </a:p>
          <a:p>
            <a:endParaRPr lang="en-US" sz="2400">
              <a:latin typeface="Arial" charset="0"/>
            </a:endParaRPr>
          </a:p>
          <a:p>
            <a:endParaRPr lang="en-US" sz="2400">
              <a:latin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85800" y="1371600"/>
            <a:ext cx="7772400" cy="1143000"/>
          </a:xfrm>
        </p:spPr>
        <p:txBody>
          <a:bodyPr/>
          <a:lstStyle/>
          <a:p>
            <a:pPr eaLnBrk="1" hangingPunct="1">
              <a:defRPr/>
            </a:pPr>
            <a:r>
              <a:rPr lang="en-US" altLang="en-US" dirty="0" smtClean="0">
                <a:cs typeface="+mj-cs"/>
              </a:rPr>
              <a:t>Question 7</a:t>
            </a:r>
          </a:p>
        </p:txBody>
      </p:sp>
      <p:sp>
        <p:nvSpPr>
          <p:cNvPr id="57347" name="Rectangle 3"/>
          <p:cNvSpPr>
            <a:spLocks noGrp="1" noChangeArrowheads="1"/>
          </p:cNvSpPr>
          <p:nvPr>
            <p:ph type="body" idx="1"/>
          </p:nvPr>
        </p:nvSpPr>
        <p:spPr>
          <a:xfrm>
            <a:off x="990600" y="2362200"/>
            <a:ext cx="7772400" cy="3505200"/>
          </a:xfrm>
        </p:spPr>
        <p:txBody>
          <a:bodyPr/>
          <a:lstStyle/>
          <a:p>
            <a:pPr marL="0" indent="0">
              <a:buFont typeface="Monotype Sorts" charset="0"/>
              <a:buNone/>
            </a:pPr>
            <a:r>
              <a:rPr lang="en-US" dirty="0" smtClean="0">
                <a:latin typeface="Comic Sans MS" charset="0"/>
                <a:ea typeface="ＭＳ Ｐゴシック" charset="0"/>
              </a:rPr>
              <a:t>Which </a:t>
            </a:r>
            <a:r>
              <a:rPr lang="en-US" dirty="0">
                <a:latin typeface="Comic Sans MS" charset="0"/>
                <a:ea typeface="ＭＳ Ｐゴシック" charset="0"/>
              </a:rPr>
              <a:t>one of the following </a:t>
            </a:r>
            <a:r>
              <a:rPr lang="en-US" dirty="0" smtClean="0">
                <a:latin typeface="Comic Sans MS" charset="0"/>
                <a:ea typeface="ＭＳ Ｐゴシック" charset="0"/>
              </a:rPr>
              <a:t>principles </a:t>
            </a:r>
            <a:r>
              <a:rPr lang="en-US" dirty="0">
                <a:latin typeface="Comic Sans MS" charset="0"/>
                <a:ea typeface="ＭＳ Ｐゴシック" charset="0"/>
              </a:rPr>
              <a:t>is used in </a:t>
            </a:r>
            <a:r>
              <a:rPr lang="en-US" dirty="0" smtClean="0">
                <a:latin typeface="Comic Sans MS" charset="0"/>
                <a:ea typeface="ＭＳ Ｐゴシック" charset="0"/>
              </a:rPr>
              <a:t>a dust </a:t>
            </a:r>
            <a:r>
              <a:rPr lang="en-US" dirty="0">
                <a:latin typeface="Comic Sans MS" charset="0"/>
                <a:ea typeface="ＭＳ Ｐゴシック" charset="0"/>
              </a:rPr>
              <a:t>explosion suppression system</a:t>
            </a:r>
          </a:p>
          <a:p>
            <a:pPr marL="0" indent="0">
              <a:buFont typeface="Comic Sans MS" charset="0"/>
              <a:buAutoNum type="alphaLcParenR"/>
            </a:pPr>
            <a:r>
              <a:rPr lang="en-US" dirty="0" smtClean="0">
                <a:latin typeface="Comic Sans MS" charset="0"/>
                <a:ea typeface="ＭＳ Ｐゴシック" charset="0"/>
              </a:rPr>
              <a:t> pressure </a:t>
            </a:r>
            <a:r>
              <a:rPr lang="en-US" dirty="0">
                <a:latin typeface="Comic Sans MS" charset="0"/>
                <a:ea typeface="ＭＳ Ｐゴシック" charset="0"/>
              </a:rPr>
              <a:t>containment </a:t>
            </a:r>
          </a:p>
          <a:p>
            <a:pPr marL="0" indent="0">
              <a:buFont typeface="Comic Sans MS" charset="0"/>
              <a:buAutoNum type="alphaLcParenR"/>
            </a:pPr>
            <a:r>
              <a:rPr lang="en-US" dirty="0" smtClean="0">
                <a:latin typeface="Comic Sans MS" charset="0"/>
                <a:ea typeface="ＭＳ Ｐゴシック" charset="0"/>
              </a:rPr>
              <a:t> temperature </a:t>
            </a:r>
            <a:r>
              <a:rPr lang="en-US" dirty="0">
                <a:latin typeface="Comic Sans MS" charset="0"/>
                <a:ea typeface="ＭＳ Ｐゴシック" charset="0"/>
              </a:rPr>
              <a:t>containment </a:t>
            </a:r>
          </a:p>
          <a:p>
            <a:pPr marL="0" indent="0">
              <a:buFont typeface="Comic Sans MS" charset="0"/>
              <a:buAutoNum type="alphaLcParenR"/>
            </a:pPr>
            <a:r>
              <a:rPr lang="en-US" dirty="0" smtClean="0">
                <a:latin typeface="Comic Sans MS" charset="0"/>
                <a:ea typeface="ＭＳ Ｐゴシック" charset="0"/>
              </a:rPr>
              <a:t> moisture</a:t>
            </a:r>
            <a:r>
              <a:rPr lang="en-US" dirty="0">
                <a:latin typeface="Comic Sans MS" charset="0"/>
                <a:ea typeface="ＭＳ Ｐゴシック" charset="0"/>
              </a:rPr>
              <a:t> containment </a:t>
            </a:r>
          </a:p>
          <a:p>
            <a:pPr marL="0" indent="0">
              <a:buFont typeface="Comic Sans MS" charset="0"/>
              <a:buAutoNum type="alphaLcParenR"/>
            </a:pPr>
            <a:r>
              <a:rPr lang="en-US" dirty="0" smtClean="0">
                <a:latin typeface="Comic Sans MS" charset="0"/>
                <a:ea typeface="ＭＳ Ｐゴシック" charset="0"/>
              </a:rPr>
              <a:t> velocity </a:t>
            </a:r>
            <a:r>
              <a:rPr lang="en-US" dirty="0">
                <a:latin typeface="Comic Sans MS" charset="0"/>
                <a:ea typeface="ＭＳ Ｐゴシック" charset="0"/>
              </a:rPr>
              <a:t>containment</a:t>
            </a:r>
          </a:p>
          <a:p>
            <a:pPr marL="0" indent="0" eaLnBrk="1" hangingPunct="1"/>
            <a:endParaRPr lang="en-US" dirty="0">
              <a:latin typeface="Comic Sans MS" charset="0"/>
              <a:ea typeface="ＭＳ Ｐゴシック"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halkboard">
  <a:themeElements>
    <a:clrScheme name="">
      <a:dk1>
        <a:srgbClr val="808080"/>
      </a:dk1>
      <a:lt1>
        <a:srgbClr val="FFFFFF"/>
      </a:lt1>
      <a:dk2>
        <a:srgbClr val="5C8564"/>
      </a:dk2>
      <a:lt2>
        <a:srgbClr val="FFFFFF"/>
      </a:lt2>
      <a:accent1>
        <a:srgbClr val="FFFF00"/>
      </a:accent1>
      <a:accent2>
        <a:srgbClr val="FF6666"/>
      </a:accent2>
      <a:accent3>
        <a:srgbClr val="B5C2B8"/>
      </a:accent3>
      <a:accent4>
        <a:srgbClr val="DADADA"/>
      </a:accent4>
      <a:accent5>
        <a:srgbClr val="FFFFAA"/>
      </a:accent5>
      <a:accent6>
        <a:srgbClr val="E75C5C"/>
      </a:accent6>
      <a:hlink>
        <a:srgbClr val="FFFFFF"/>
      </a:hlink>
      <a:folHlink>
        <a:srgbClr val="004080"/>
      </a:folHlink>
    </a:clrScheme>
    <a:fontScheme name="Chalkboard">
      <a:majorFont>
        <a:latin typeface="Comic Sans MS"/>
        <a:ea typeface="ＭＳ Ｐゴシック"/>
        <a:cs typeface=""/>
      </a:majorFont>
      <a:minorFont>
        <a:latin typeface="Comic Sans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Chalkboard 1">
        <a:dk1>
          <a:srgbClr val="808080"/>
        </a:dk1>
        <a:lt1>
          <a:srgbClr val="FFFFFF"/>
        </a:lt1>
        <a:dk2>
          <a:srgbClr val="5C8564"/>
        </a:dk2>
        <a:lt2>
          <a:srgbClr val="FFFFFF"/>
        </a:lt2>
        <a:accent1>
          <a:srgbClr val="86A1BF"/>
        </a:accent1>
        <a:accent2>
          <a:srgbClr val="FF6666"/>
        </a:accent2>
        <a:accent3>
          <a:srgbClr val="B5C2B8"/>
        </a:accent3>
        <a:accent4>
          <a:srgbClr val="DADADA"/>
        </a:accent4>
        <a:accent5>
          <a:srgbClr val="C3CDDC"/>
        </a:accent5>
        <a:accent6>
          <a:srgbClr val="E75C5C"/>
        </a:accent6>
        <a:hlink>
          <a:srgbClr val="80FF00"/>
        </a:hlink>
        <a:folHlink>
          <a:srgbClr val="FFFF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2004:Templates:Presentations:Designs:Chalkboard</Template>
  <TotalTime>1054</TotalTime>
  <Words>569</Words>
  <Application>Microsoft Office PowerPoint</Application>
  <PresentationFormat>On-screen Show (4:3)</PresentationFormat>
  <Paragraphs>150</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Chalkboard</vt:lpstr>
      <vt:lpstr>Are You Smarter Than That Guy. Grain Dust Edition</vt:lpstr>
      <vt:lpstr>Are You Smarter Than  That Guy?</vt:lpstr>
      <vt:lpstr>Question 1</vt:lpstr>
      <vt:lpstr>Question 1 Answer </vt:lpstr>
      <vt:lpstr>Question 3 </vt:lpstr>
      <vt:lpstr>Question 3 Answer </vt:lpstr>
      <vt:lpstr>Question 5</vt:lpstr>
      <vt:lpstr>Question 5 Answer</vt:lpstr>
      <vt:lpstr>Question 7</vt:lpstr>
      <vt:lpstr>Question 7 Answer</vt:lpstr>
      <vt:lpstr>Question 9</vt:lpstr>
      <vt:lpstr>Question 9 Answer </vt:lpstr>
      <vt:lpstr>Question 10</vt:lpstr>
      <vt:lpstr>Question 10 Answer</vt:lpstr>
      <vt:lpstr>Question 8</vt:lpstr>
      <vt:lpstr>Question 8 Answer</vt:lpstr>
      <vt:lpstr>Question 6</vt:lpstr>
      <vt:lpstr>Question 6 Answer</vt:lpstr>
      <vt:lpstr>Question 4</vt:lpstr>
      <vt:lpstr>Question 4 Answer</vt:lpstr>
      <vt:lpstr>Question 2</vt:lpstr>
      <vt:lpstr>Question 2 Answer </vt:lpstr>
    </vt:vector>
  </TitlesOfParts>
  <Company>Gary Bodenschatz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You Smarter  Than a 5th Grader?</dc:title>
  <dc:creator>Gary Bodenschatz</dc:creator>
  <cp:lastModifiedBy>Robertson, Donna - OSHA</cp:lastModifiedBy>
  <cp:revision>46</cp:revision>
  <cp:lastPrinted>2014-03-07T21:44:05Z</cp:lastPrinted>
  <dcterms:created xsi:type="dcterms:W3CDTF">2007-06-10T20:28:24Z</dcterms:created>
  <dcterms:modified xsi:type="dcterms:W3CDTF">2018-02-06T17:57:57Z</dcterms:modified>
</cp:coreProperties>
</file>