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7" r:id="rId2"/>
  </p:sldMasterIdLst>
  <p:notesMasterIdLst>
    <p:notesMasterId r:id="rId51"/>
  </p:notesMasterIdLst>
  <p:handoutMasterIdLst>
    <p:handoutMasterId r:id="rId52"/>
  </p:handoutMasterIdLst>
  <p:sldIdLst>
    <p:sldId id="304" r:id="rId3"/>
    <p:sldId id="305" r:id="rId4"/>
    <p:sldId id="307" r:id="rId5"/>
    <p:sldId id="259" r:id="rId6"/>
    <p:sldId id="260" r:id="rId7"/>
    <p:sldId id="306"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364" autoAdjust="0"/>
  </p:normalViewPr>
  <p:slideViewPr>
    <p:cSldViewPr>
      <p:cViewPr varScale="1">
        <p:scale>
          <a:sx n="99" d="100"/>
          <a:sy n="99" d="100"/>
        </p:scale>
        <p:origin x="1566" y="90"/>
      </p:cViewPr>
      <p:guideLst>
        <p:guide orient="horz" pos="2880"/>
        <p:guide pos="2160"/>
      </p:guideLst>
    </p:cSldViewPr>
  </p:slideViewPr>
  <p:outlineViewPr>
    <p:cViewPr>
      <p:scale>
        <a:sx n="33" d="100"/>
        <a:sy n="33" d="100"/>
      </p:scale>
      <p:origin x="0" y="-10973"/>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942"/>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7170" y="1"/>
            <a:ext cx="3011699" cy="463942"/>
          </a:xfrm>
          <a:prstGeom prst="rect">
            <a:avLst/>
          </a:prstGeom>
        </p:spPr>
        <p:txBody>
          <a:bodyPr vert="horz" lIns="92492" tIns="46246" rIns="92492" bIns="46246" rtlCol="0"/>
          <a:lstStyle>
            <a:lvl1pPr algn="r">
              <a:defRPr sz="1200"/>
            </a:lvl1pPr>
          </a:lstStyle>
          <a:p>
            <a:fld id="{BE046A5F-111C-41FA-A7BE-5C1D1C1F7991}" type="datetimeFigureOut">
              <a:rPr lang="en-US" smtClean="0"/>
              <a:t>7/23/2018</a:t>
            </a:fld>
            <a:endParaRPr lang="en-US"/>
          </a:p>
        </p:txBody>
      </p:sp>
      <p:sp>
        <p:nvSpPr>
          <p:cNvPr id="4" name="Footer Placeholder 3"/>
          <p:cNvSpPr>
            <a:spLocks noGrp="1"/>
          </p:cNvSpPr>
          <p:nvPr>
            <p:ph type="ftr" sz="quarter" idx="2"/>
          </p:nvPr>
        </p:nvSpPr>
        <p:spPr>
          <a:xfrm>
            <a:off x="0" y="8772135"/>
            <a:ext cx="3011699" cy="463941"/>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7170" y="8772135"/>
            <a:ext cx="3011699" cy="463941"/>
          </a:xfrm>
          <a:prstGeom prst="rect">
            <a:avLst/>
          </a:prstGeom>
        </p:spPr>
        <p:txBody>
          <a:bodyPr vert="horz" lIns="92492" tIns="46246" rIns="92492" bIns="46246" rtlCol="0" anchor="b"/>
          <a:lstStyle>
            <a:lvl1pPr algn="r">
              <a:defRPr sz="1200"/>
            </a:lvl1pPr>
          </a:lstStyle>
          <a:p>
            <a:fld id="{217CDA56-40DC-4179-8EF6-D02368E27F96}" type="slidenum">
              <a:rPr lang="en-US" smtClean="0"/>
              <a:t>‹#›</a:t>
            </a:fld>
            <a:endParaRPr lang="en-US"/>
          </a:p>
        </p:txBody>
      </p:sp>
    </p:spTree>
    <p:extLst>
      <p:ext uri="{BB962C8B-B14F-4D97-AF65-F5344CB8AC3E}">
        <p14:creationId xmlns:p14="http://schemas.microsoft.com/office/powerpoint/2010/main" val="2189505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7170" y="0"/>
            <a:ext cx="3011699" cy="461804"/>
          </a:xfrm>
          <a:prstGeom prst="rect">
            <a:avLst/>
          </a:prstGeom>
        </p:spPr>
        <p:txBody>
          <a:bodyPr vert="horz" lIns="92492" tIns="46246" rIns="92492" bIns="46246" rtlCol="0"/>
          <a:lstStyle>
            <a:lvl1pPr algn="r">
              <a:defRPr sz="1200"/>
            </a:lvl1pPr>
          </a:lstStyle>
          <a:p>
            <a:fld id="{5B8EB0CD-25DF-4E21-BD5D-27B7DC8BA38D}" type="datetimeFigureOut">
              <a:rPr lang="en-US" smtClean="0"/>
              <a:t>7/23/2018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134"/>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7170" y="8772134"/>
            <a:ext cx="3011699" cy="461804"/>
          </a:xfrm>
          <a:prstGeom prst="rect">
            <a:avLst/>
          </a:prstGeom>
        </p:spPr>
        <p:txBody>
          <a:bodyPr vert="horz" lIns="92492" tIns="46246" rIns="92492" bIns="46246" rtlCol="0" anchor="b"/>
          <a:lstStyle>
            <a:lvl1pPr algn="r">
              <a:defRPr sz="1200"/>
            </a:lvl1pPr>
          </a:lstStyle>
          <a:p>
            <a:fld id="{89C452FF-E510-4F66-BA2E-27DE0B212279}" type="slidenum">
              <a:rPr lang="en-US" smtClean="0"/>
              <a:t>‹#›</a:t>
            </a:fld>
            <a:endParaRPr lang="en-US"/>
          </a:p>
        </p:txBody>
      </p:sp>
    </p:spTree>
    <p:extLst>
      <p:ext uri="{BB962C8B-B14F-4D97-AF65-F5344CB8AC3E}">
        <p14:creationId xmlns:p14="http://schemas.microsoft.com/office/powerpoint/2010/main" val="119577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7 presents respiratory protection and PPE in steel fabrication and supply companies.</a:t>
            </a:r>
          </a:p>
        </p:txBody>
      </p:sp>
      <p:sp>
        <p:nvSpPr>
          <p:cNvPr id="4" name="Slide Number Placeholder 3"/>
          <p:cNvSpPr>
            <a:spLocks noGrp="1"/>
          </p:cNvSpPr>
          <p:nvPr>
            <p:ph type="sldNum" sz="quarter" idx="10"/>
          </p:nvPr>
        </p:nvSpPr>
        <p:spPr/>
        <p:txBody>
          <a:bodyPr/>
          <a:lstStyle/>
          <a:p>
            <a:fld id="{89C452FF-E510-4F66-BA2E-27DE0B212279}" type="slidenum">
              <a:rPr lang="en-US" smtClean="0"/>
              <a:t>1</a:t>
            </a:fld>
            <a:endParaRPr lang="en-US"/>
          </a:p>
        </p:txBody>
      </p:sp>
    </p:spTree>
    <p:extLst>
      <p:ext uri="{BB962C8B-B14F-4D97-AF65-F5344CB8AC3E}">
        <p14:creationId xmlns:p14="http://schemas.microsoft.com/office/powerpoint/2010/main" val="256886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Engineering and administrative controls should be used first to ty to reduce respiratory risks from operations for workers</a:t>
            </a:r>
            <a:endParaRPr dirty="0"/>
          </a:p>
        </p:txBody>
      </p:sp>
    </p:spTree>
    <p:extLst>
      <p:ext uri="{BB962C8B-B14F-4D97-AF65-F5344CB8AC3E}">
        <p14:creationId xmlns:p14="http://schemas.microsoft.com/office/powerpoint/2010/main" val="2292259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Assessments should be conducted to identify respiratory risks in the workplace.</a:t>
            </a:r>
            <a:endParaRPr dirty="0"/>
          </a:p>
        </p:txBody>
      </p:sp>
    </p:spTree>
    <p:extLst>
      <p:ext uri="{BB962C8B-B14F-4D97-AF65-F5344CB8AC3E}">
        <p14:creationId xmlns:p14="http://schemas.microsoft.com/office/powerpoint/2010/main" val="1705411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provides a checklist for determining when respiratory protection should be worn.</a:t>
            </a:r>
            <a:endParaRPr dirty="0"/>
          </a:p>
        </p:txBody>
      </p:sp>
    </p:spTree>
    <p:extLst>
      <p:ext uri="{BB962C8B-B14F-4D97-AF65-F5344CB8AC3E}">
        <p14:creationId xmlns:p14="http://schemas.microsoft.com/office/powerpoint/2010/main" val="1073555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provides additional information for determining when respiratory protection should be worn.</a:t>
            </a:r>
            <a:endParaRPr dirty="0"/>
          </a:p>
        </p:txBody>
      </p:sp>
    </p:spTree>
    <p:extLst>
      <p:ext uri="{BB962C8B-B14F-4D97-AF65-F5344CB8AC3E}">
        <p14:creationId xmlns:p14="http://schemas.microsoft.com/office/powerpoint/2010/main" val="3462265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provides additional information for determining when respiratory protection should be worn</a:t>
            </a:r>
            <a:endParaRPr dirty="0"/>
          </a:p>
        </p:txBody>
      </p:sp>
    </p:spTree>
    <p:extLst>
      <p:ext uri="{BB962C8B-B14F-4D97-AF65-F5344CB8AC3E}">
        <p14:creationId xmlns:p14="http://schemas.microsoft.com/office/powerpoint/2010/main" val="1020064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depicts various types of respirators.</a:t>
            </a:r>
            <a:endParaRPr dirty="0"/>
          </a:p>
        </p:txBody>
      </p:sp>
    </p:spTree>
    <p:extLst>
      <p:ext uri="{BB962C8B-B14F-4D97-AF65-F5344CB8AC3E}">
        <p14:creationId xmlns:p14="http://schemas.microsoft.com/office/powerpoint/2010/main" val="1072019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depicts types of respirators that do not require fit testing.</a:t>
            </a:r>
            <a:endParaRPr dirty="0"/>
          </a:p>
        </p:txBody>
      </p:sp>
    </p:spTree>
    <p:extLst>
      <p:ext uri="{BB962C8B-B14F-4D97-AF65-F5344CB8AC3E}">
        <p14:creationId xmlns:p14="http://schemas.microsoft.com/office/powerpoint/2010/main" val="3855696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further depicts sample respirator types.</a:t>
            </a:r>
            <a:endParaRPr dirty="0"/>
          </a:p>
        </p:txBody>
      </p:sp>
    </p:spTree>
    <p:extLst>
      <p:ext uri="{BB962C8B-B14F-4D97-AF65-F5344CB8AC3E}">
        <p14:creationId xmlns:p14="http://schemas.microsoft.com/office/powerpoint/2010/main" val="3168592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lists conditions the employer should consider in determining when respirators should be worn and the types of respirators that are required for various tasks.</a:t>
            </a:r>
          </a:p>
          <a:p>
            <a:endParaRPr dirty="0"/>
          </a:p>
          <a:p>
            <a:r>
              <a:rPr dirty="0"/>
              <a:t>Action Levels (AL)  Source: Adapted from http://www.ilpi.com/msds/ref/actionlevel.html AL express health or physical hazards</a:t>
            </a:r>
          </a:p>
          <a:p>
            <a:r>
              <a:rPr dirty="0"/>
              <a:t>Action levels are typically set at 50% of  PEL  AL may vary from between standards </a:t>
            </a:r>
          </a:p>
          <a:p>
            <a:r>
              <a:rPr dirty="0"/>
              <a:t>AL not defined for all compounds</a:t>
            </a:r>
          </a:p>
          <a:p>
            <a:r>
              <a:rPr dirty="0"/>
              <a:t>May need to take additional measures if you exceed 50% of  PEL</a:t>
            </a:r>
          </a:p>
          <a:p>
            <a:r>
              <a:rPr dirty="0"/>
              <a:t>Safety Data Sheets- Exposure Rating Systems (Source: OSHA 3384-09 2011)</a:t>
            </a:r>
          </a:p>
          <a:p>
            <a:r>
              <a:rPr dirty="0"/>
              <a:t>OSHA’s Hazard Communication standard (1910. 1200 Appendix D) requires that safety data sheets list: PEL</a:t>
            </a:r>
          </a:p>
          <a:p>
            <a:r>
              <a:rPr dirty="0"/>
              <a:t>ACGIH® TLV® </a:t>
            </a:r>
          </a:p>
          <a:p>
            <a:r>
              <a:rPr dirty="0"/>
              <a:t>any other exposure limit used or recommended by the chemical manufacturer, importer, or employer preparing the safety data sheet Exposure Rating Systems – TLVs (Source: OSHA 3384-09 2011)</a:t>
            </a:r>
          </a:p>
          <a:p>
            <a:r>
              <a:rPr dirty="0"/>
              <a:t>Threshold Limit Values (TLVs) are guidelines developed by the American Conference of Industrial Hygienists (ACGIH).TLVs refer to airborne concentrations of chemical substances and represent conditions workers may be exposed to without adverse effects. Note these are not OSHA requirements</a:t>
            </a:r>
          </a:p>
        </p:txBody>
      </p:sp>
    </p:spTree>
    <p:extLst>
      <p:ext uri="{BB962C8B-B14F-4D97-AF65-F5344CB8AC3E}">
        <p14:creationId xmlns:p14="http://schemas.microsoft.com/office/powerpoint/2010/main" val="1563615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a checklist the employer can use in determining what types of respirators are required for various tasks.</a:t>
            </a:r>
            <a:endParaRPr dirty="0"/>
          </a:p>
        </p:txBody>
      </p:sp>
    </p:spTree>
    <p:extLst>
      <p:ext uri="{BB962C8B-B14F-4D97-AF65-F5344CB8AC3E}">
        <p14:creationId xmlns:p14="http://schemas.microsoft.com/office/powerpoint/2010/main" val="275337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95011" y="4387136"/>
            <a:ext cx="5560059" cy="4156234"/>
          </a:xfrm>
          <a:prstGeom prst="rect">
            <a:avLst/>
          </a:prstGeom>
        </p:spPr>
        <p:txBody>
          <a:bodyPr lIns="90747" tIns="90747" rIns="90747" bIns="90747" anchor="t" anchorCtr="0">
            <a:noAutofit/>
          </a:bodyPr>
          <a:lstStyle/>
          <a:p>
            <a:r>
              <a:rPr lang="en-US" dirty="0"/>
              <a:t>Speaker to provide grant materials acknowledgment.</a:t>
            </a: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introduces “fit testing”.</a:t>
            </a:r>
            <a:endParaRPr dirty="0"/>
          </a:p>
        </p:txBody>
      </p:sp>
    </p:spTree>
    <p:extLst>
      <p:ext uri="{BB962C8B-B14F-4D97-AF65-F5344CB8AC3E}">
        <p14:creationId xmlns:p14="http://schemas.microsoft.com/office/powerpoint/2010/main" val="2649477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the types of respirator fit including “loose and tight”.</a:t>
            </a:r>
            <a:endParaRPr dirty="0"/>
          </a:p>
        </p:txBody>
      </p:sp>
    </p:spTree>
    <p:extLst>
      <p:ext uri="{BB962C8B-B14F-4D97-AF65-F5344CB8AC3E}">
        <p14:creationId xmlns:p14="http://schemas.microsoft.com/office/powerpoint/2010/main" val="4066197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fit test procedures.</a:t>
            </a:r>
            <a:endParaRPr dirty="0"/>
          </a:p>
        </p:txBody>
      </p:sp>
    </p:spTree>
    <p:extLst>
      <p:ext uri="{BB962C8B-B14F-4D97-AF65-F5344CB8AC3E}">
        <p14:creationId xmlns:p14="http://schemas.microsoft.com/office/powerpoint/2010/main" val="570328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proper use of respirators.</a:t>
            </a:r>
            <a:endParaRPr lang="en-US" dirty="0" smtClean="0"/>
          </a:p>
          <a:p>
            <a:endParaRPr lang="en-US" dirty="0" smtClean="0"/>
          </a:p>
        </p:txBody>
      </p:sp>
    </p:spTree>
    <p:extLst>
      <p:ext uri="{BB962C8B-B14F-4D97-AF65-F5344CB8AC3E}">
        <p14:creationId xmlns:p14="http://schemas.microsoft.com/office/powerpoint/2010/main" val="642081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respirator requirements.</a:t>
            </a:r>
            <a:endParaRPr dirty="0"/>
          </a:p>
        </p:txBody>
      </p:sp>
    </p:spTree>
    <p:extLst>
      <p:ext uri="{BB962C8B-B14F-4D97-AF65-F5344CB8AC3E}">
        <p14:creationId xmlns:p14="http://schemas.microsoft.com/office/powerpoint/2010/main" val="4285675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“improper” use of respirators.</a:t>
            </a:r>
            <a:endParaRPr dirty="0"/>
          </a:p>
        </p:txBody>
      </p:sp>
    </p:spTree>
    <p:extLst>
      <p:ext uri="{BB962C8B-B14F-4D97-AF65-F5344CB8AC3E}">
        <p14:creationId xmlns:p14="http://schemas.microsoft.com/office/powerpoint/2010/main" val="950943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information on preventing leaks when using respirators.</a:t>
            </a:r>
            <a:endParaRPr dirty="0"/>
          </a:p>
        </p:txBody>
      </p:sp>
    </p:spTree>
    <p:extLst>
      <p:ext uri="{BB962C8B-B14F-4D97-AF65-F5344CB8AC3E}">
        <p14:creationId xmlns:p14="http://schemas.microsoft.com/office/powerpoint/2010/main" val="1784478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physical personal features that can interfere with the respirator seal and fit. </a:t>
            </a:r>
            <a:endParaRPr dirty="0"/>
          </a:p>
        </p:txBody>
      </p:sp>
    </p:spTree>
    <p:extLst>
      <p:ext uri="{BB962C8B-B14F-4D97-AF65-F5344CB8AC3E}">
        <p14:creationId xmlns:p14="http://schemas.microsoft.com/office/powerpoint/2010/main" val="4101843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the importance of conducting a “Seal Check” each time the respirator is used.</a:t>
            </a:r>
            <a:endParaRPr dirty="0"/>
          </a:p>
        </p:txBody>
      </p:sp>
    </p:spTree>
    <p:extLst>
      <p:ext uri="{BB962C8B-B14F-4D97-AF65-F5344CB8AC3E}">
        <p14:creationId xmlns:p14="http://schemas.microsoft.com/office/powerpoint/2010/main" val="3659891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speaker should demonstrate a respirator Seal Check for attendees. Note this demonstration requires the speaker to have a respirator available for the demonstration. </a:t>
            </a:r>
            <a:endParaRPr dirty="0"/>
          </a:p>
        </p:txBody>
      </p:sp>
    </p:spTree>
    <p:extLst>
      <p:ext uri="{BB962C8B-B14F-4D97-AF65-F5344CB8AC3E}">
        <p14:creationId xmlns:p14="http://schemas.microsoft.com/office/powerpoint/2010/main" val="5511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95011" y="4387136"/>
            <a:ext cx="5560059" cy="4156234"/>
          </a:xfrm>
          <a:prstGeom prst="rect">
            <a:avLst/>
          </a:prstGeom>
        </p:spPr>
        <p:txBody>
          <a:bodyPr lIns="90747" tIns="90747" rIns="90747" bIns="90747" anchor="t" anchorCtr="0">
            <a:noAutofit/>
          </a:bodyPr>
          <a:lstStyle/>
          <a:p>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respirator cleaning and maintenance guidelines.</a:t>
            </a:r>
            <a:endParaRPr dirty="0"/>
          </a:p>
        </p:txBody>
      </p:sp>
    </p:spTree>
    <p:extLst>
      <p:ext uri="{BB962C8B-B14F-4D97-AF65-F5344CB8AC3E}">
        <p14:creationId xmlns:p14="http://schemas.microsoft.com/office/powerpoint/2010/main" val="3494558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additional information on respirator cleaning and maintenance.</a:t>
            </a:r>
            <a:endParaRPr dirty="0"/>
          </a:p>
        </p:txBody>
      </p:sp>
    </p:spTree>
    <p:extLst>
      <p:ext uri="{BB962C8B-B14F-4D97-AF65-F5344CB8AC3E}">
        <p14:creationId xmlns:p14="http://schemas.microsoft.com/office/powerpoint/2010/main" val="336854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information on when a respirator should be cleaned.</a:t>
            </a:r>
            <a:endParaRPr dirty="0"/>
          </a:p>
        </p:txBody>
      </p:sp>
    </p:spTree>
    <p:extLst>
      <p:ext uri="{BB962C8B-B14F-4D97-AF65-F5344CB8AC3E}">
        <p14:creationId xmlns:p14="http://schemas.microsoft.com/office/powerpoint/2010/main" val="566674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information on proper storing of respirators.</a:t>
            </a:r>
            <a:endParaRPr dirty="0"/>
          </a:p>
        </p:txBody>
      </p:sp>
    </p:spTree>
    <p:extLst>
      <p:ext uri="{BB962C8B-B14F-4D97-AF65-F5344CB8AC3E}">
        <p14:creationId xmlns:p14="http://schemas.microsoft.com/office/powerpoint/2010/main" val="3353561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information on emergency respirators.</a:t>
            </a:r>
            <a:endParaRPr dirty="0"/>
          </a:p>
        </p:txBody>
      </p:sp>
    </p:spTree>
    <p:extLst>
      <p:ext uri="{BB962C8B-B14F-4D97-AF65-F5344CB8AC3E}">
        <p14:creationId xmlns:p14="http://schemas.microsoft.com/office/powerpoint/2010/main" val="871254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information on respirator inspection requirements.</a:t>
            </a:r>
            <a:endParaRPr dirty="0"/>
          </a:p>
        </p:txBody>
      </p:sp>
    </p:spTree>
    <p:extLst>
      <p:ext uri="{BB962C8B-B14F-4D97-AF65-F5344CB8AC3E}">
        <p14:creationId xmlns:p14="http://schemas.microsoft.com/office/powerpoint/2010/main" val="3103626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additional information on respirator inspection requirements.</a:t>
            </a:r>
            <a:endParaRPr dirty="0"/>
          </a:p>
        </p:txBody>
      </p:sp>
    </p:spTree>
    <p:extLst>
      <p:ext uri="{BB962C8B-B14F-4D97-AF65-F5344CB8AC3E}">
        <p14:creationId xmlns:p14="http://schemas.microsoft.com/office/powerpoint/2010/main" val="3407060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respirator repair requirements.</a:t>
            </a:r>
            <a:endParaRPr dirty="0"/>
          </a:p>
        </p:txBody>
      </p:sp>
    </p:spTree>
    <p:extLst>
      <p:ext uri="{BB962C8B-B14F-4D97-AF65-F5344CB8AC3E}">
        <p14:creationId xmlns:p14="http://schemas.microsoft.com/office/powerpoint/2010/main" val="2793540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the use of respirator filters and cartridges.</a:t>
            </a:r>
            <a:endParaRPr dirty="0"/>
          </a:p>
        </p:txBody>
      </p:sp>
    </p:spTree>
    <p:extLst>
      <p:ext uri="{BB962C8B-B14F-4D97-AF65-F5344CB8AC3E}">
        <p14:creationId xmlns:p14="http://schemas.microsoft.com/office/powerpoint/2010/main" val="1090503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the use of other types of PPE by steel workers.</a:t>
            </a:r>
            <a:endParaRPr dirty="0"/>
          </a:p>
        </p:txBody>
      </p:sp>
    </p:spTree>
    <p:extLst>
      <p:ext uri="{BB962C8B-B14F-4D97-AF65-F5344CB8AC3E}">
        <p14:creationId xmlns:p14="http://schemas.microsoft.com/office/powerpoint/2010/main" val="286648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identifies the intended learning outcomes of the module on respiratory protection and PPE.</a:t>
            </a:r>
            <a:endParaRPr dirty="0"/>
          </a:p>
        </p:txBody>
      </p:sp>
    </p:spTree>
    <p:extLst>
      <p:ext uri="{BB962C8B-B14F-4D97-AF65-F5344CB8AC3E}">
        <p14:creationId xmlns:p14="http://schemas.microsoft.com/office/powerpoint/2010/main" val="25281131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information on eye and face protection.</a:t>
            </a:r>
            <a:endParaRPr dirty="0"/>
          </a:p>
        </p:txBody>
      </p:sp>
    </p:spTree>
    <p:extLst>
      <p:ext uri="{BB962C8B-B14F-4D97-AF65-F5344CB8AC3E}">
        <p14:creationId xmlns:p14="http://schemas.microsoft.com/office/powerpoint/2010/main" val="4180839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use of eye protection and the ANSI Z78.1 compliance standard for safety glasses.</a:t>
            </a:r>
            <a:endParaRPr dirty="0"/>
          </a:p>
        </p:txBody>
      </p:sp>
    </p:spTree>
    <p:extLst>
      <p:ext uri="{BB962C8B-B14F-4D97-AF65-F5344CB8AC3E}">
        <p14:creationId xmlns:p14="http://schemas.microsoft.com/office/powerpoint/2010/main" val="9584760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foot protection.</a:t>
            </a:r>
            <a:endParaRPr dirty="0"/>
          </a:p>
        </p:txBody>
      </p:sp>
    </p:spTree>
    <p:extLst>
      <p:ext uri="{BB962C8B-B14F-4D97-AF65-F5344CB8AC3E}">
        <p14:creationId xmlns:p14="http://schemas.microsoft.com/office/powerpoint/2010/main" val="2294265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addresses hand protection and the importance of selecting the correct type of glove for the task</a:t>
            </a:r>
            <a:endParaRPr dirty="0"/>
          </a:p>
        </p:txBody>
      </p:sp>
    </p:spTree>
    <p:extLst>
      <p:ext uri="{BB962C8B-B14F-4D97-AF65-F5344CB8AC3E}">
        <p14:creationId xmlns:p14="http://schemas.microsoft.com/office/powerpoint/2010/main" val="40163196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information on head protection.</a:t>
            </a:r>
            <a:endParaRPr dirty="0"/>
          </a:p>
        </p:txBody>
      </p:sp>
    </p:spTree>
    <p:extLst>
      <p:ext uri="{BB962C8B-B14F-4D97-AF65-F5344CB8AC3E}">
        <p14:creationId xmlns:p14="http://schemas.microsoft.com/office/powerpoint/2010/main" val="553056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depicts a typical hardhat and its suspension system.</a:t>
            </a:r>
            <a:endParaRPr dirty="0"/>
          </a:p>
        </p:txBody>
      </p:sp>
    </p:spTree>
    <p:extLst>
      <p:ext uri="{BB962C8B-B14F-4D97-AF65-F5344CB8AC3E}">
        <p14:creationId xmlns:p14="http://schemas.microsoft.com/office/powerpoint/2010/main" val="1675992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depicts types of hearing protection and their selection including noise reduction. </a:t>
            </a:r>
            <a:endParaRPr dirty="0"/>
          </a:p>
        </p:txBody>
      </p:sp>
    </p:spTree>
    <p:extLst>
      <p:ext uri="{BB962C8B-B14F-4D97-AF65-F5344CB8AC3E}">
        <p14:creationId xmlns:p14="http://schemas.microsoft.com/office/powerpoint/2010/main" val="19083433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depicts proper installation of ear plugs. The speaker should demonstrate for the class how to properly install ear plugs. Note speaker should have ear plugs available at the training for demonstration.</a:t>
            </a:r>
            <a:endParaRPr dirty="0"/>
          </a:p>
        </p:txBody>
      </p:sp>
    </p:spTree>
    <p:extLst>
      <p:ext uri="{BB962C8B-B14F-4D97-AF65-F5344CB8AC3E}">
        <p14:creationId xmlns:p14="http://schemas.microsoft.com/office/powerpoint/2010/main" val="19449141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a:t>Speaker should encourage attendees to ask questions about use of respiratory protection and general PPE in steel handling operations.</a:t>
            </a:r>
            <a:endParaRPr/>
          </a:p>
        </p:txBody>
      </p:sp>
    </p:spTree>
    <p:extLst>
      <p:ext uri="{BB962C8B-B14F-4D97-AF65-F5344CB8AC3E}">
        <p14:creationId xmlns:p14="http://schemas.microsoft.com/office/powerpoint/2010/main" val="166019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provides background on use of respiratory protection and identifies OSHA 19190.134 as the standard addressing respiratory protection. This standard requires companies to have a Respiratory Protection Plan.</a:t>
            </a:r>
            <a:endParaRPr dirty="0"/>
          </a:p>
        </p:txBody>
      </p:sp>
    </p:spTree>
    <p:extLst>
      <p:ext uri="{BB962C8B-B14F-4D97-AF65-F5344CB8AC3E}">
        <p14:creationId xmlns:p14="http://schemas.microsoft.com/office/powerpoint/2010/main" val="3970727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requirements of the company specific Respiratory Protection Plan.</a:t>
            </a:r>
          </a:p>
        </p:txBody>
      </p:sp>
      <p:sp>
        <p:nvSpPr>
          <p:cNvPr id="4" name="Slide Number Placeholder 3"/>
          <p:cNvSpPr>
            <a:spLocks noGrp="1"/>
          </p:cNvSpPr>
          <p:nvPr>
            <p:ph type="sldNum" sz="quarter" idx="10"/>
          </p:nvPr>
        </p:nvSpPr>
        <p:spPr/>
        <p:txBody>
          <a:bodyPr/>
          <a:lstStyle/>
          <a:p>
            <a:fld id="{89C452FF-E510-4F66-BA2E-27DE0B212279}" type="slidenum">
              <a:rPr lang="en-US" smtClean="0"/>
              <a:t>6</a:t>
            </a:fld>
            <a:endParaRPr lang="en-US"/>
          </a:p>
        </p:txBody>
      </p:sp>
    </p:spTree>
    <p:extLst>
      <p:ext uri="{BB962C8B-B14F-4D97-AF65-F5344CB8AC3E}">
        <p14:creationId xmlns:p14="http://schemas.microsoft.com/office/powerpoint/2010/main" val="3861764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is a continuation of the previous slide and presents the requirements of the company specific Respiratory Protection Plan.</a:t>
            </a:r>
            <a:endParaRPr dirty="0"/>
          </a:p>
        </p:txBody>
      </p:sp>
    </p:spTree>
    <p:extLst>
      <p:ext uri="{BB962C8B-B14F-4D97-AF65-F5344CB8AC3E}">
        <p14:creationId xmlns:p14="http://schemas.microsoft.com/office/powerpoint/2010/main" val="231635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presents typical shop operations that should be addressed by the Respiratory Protection Plan.</a:t>
            </a:r>
            <a:endParaRPr dirty="0"/>
          </a:p>
        </p:txBody>
      </p:sp>
    </p:spTree>
    <p:extLst>
      <p:ext uri="{BB962C8B-B14F-4D97-AF65-F5344CB8AC3E}">
        <p14:creationId xmlns:p14="http://schemas.microsoft.com/office/powerpoint/2010/main" val="3086239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OSHA has a useful guide entitled “Small Entity Compliance Guide for the Respiratory Protection Standard” available for free download.</a:t>
            </a:r>
            <a:endParaRPr dirty="0"/>
          </a:p>
        </p:txBody>
      </p:sp>
    </p:spTree>
    <p:extLst>
      <p:ext uri="{BB962C8B-B14F-4D97-AF65-F5344CB8AC3E}">
        <p14:creationId xmlns:p14="http://schemas.microsoft.com/office/powerpoint/2010/main" val="213385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6558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20" y="1524009"/>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85" y="5617580"/>
            <a:ext cx="538223" cy="738664"/>
          </a:xfrm>
          <a:prstGeom prst="rect">
            <a:avLst/>
          </a:prstGeom>
          <a:noFill/>
        </p:spPr>
        <p:txBody>
          <a:bodyPr wrap="square" rtlCol="0">
            <a:spAutoFit/>
          </a:bodyPr>
          <a:lstStyle/>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p:txBody>
      </p:sp>
      <p:sp>
        <p:nvSpPr>
          <p:cNvPr id="3" name="Date Placeholder 2"/>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66689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5875087"/>
            <a:ext cx="8229600" cy="692799"/>
          </a:xfrm>
          <a:prstGeom prst="rect">
            <a:avLst/>
          </a:prstGeom>
        </p:spPr>
        <p:txBody>
          <a:bodyPr lIns="91425" tIns="91425" rIns="91425" bIns="91425" anchor="t" anchorCtr="0"/>
          <a:lstStyle>
            <a:lvl1pPr algn="ctr" rtl="0">
              <a:spcBef>
                <a:spcPts val="0"/>
              </a:spcBef>
              <a:buSzPct val="100000"/>
              <a:buNone/>
              <a:defRPr sz="1800"/>
            </a:lvl1pPr>
          </a:lstStyle>
          <a:p>
            <a:endParaRPr dirty="0"/>
          </a:p>
        </p:txBody>
      </p:sp>
      <p:cxnSp>
        <p:nvCxnSpPr>
          <p:cNvPr id="27" name="Shape 27"/>
          <p:cNvCxnSpPr/>
          <p:nvPr/>
        </p:nvCxnSpPr>
        <p:spPr>
          <a:xfrm>
            <a:off x="457200" y="5757013"/>
            <a:ext cx="8229600" cy="0"/>
          </a:xfrm>
          <a:prstGeom prst="straightConnector1">
            <a:avLst/>
          </a:prstGeom>
          <a:noFill/>
          <a:ln w="50800" cap="flat">
            <a:solidFill>
              <a:schemeClr val="lt2"/>
            </a:solidFill>
            <a:prstDash val="solid"/>
            <a:round/>
            <a:headEnd type="none" w="med" len="med"/>
            <a:tailEnd type="none" w="med" len="med"/>
          </a:ln>
        </p:spPr>
      </p:cxnSp>
      <p:cxnSp>
        <p:nvCxnSpPr>
          <p:cNvPr id="4" name="Shape 16"/>
          <p:cNvCxnSpPr/>
          <p:nvPr userDrawn="1"/>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Date Placeholder 1"/>
          <p:cNvSpPr>
            <a:spLocks noGrp="1"/>
          </p:cNvSpPr>
          <p:nvPr>
            <p:ph type="dt" sz="half" idx="10"/>
          </p:nvPr>
        </p:nvSpPr>
        <p:spPr/>
        <p:txBody>
          <a:bodyPr/>
          <a:lstStyle/>
          <a:p>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35790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
        <p:nvSpPr>
          <p:cNvPr id="5" name="Date Placeholder 4"/>
          <p:cNvSpPr>
            <a:spLocks noGrp="1"/>
          </p:cNvSpPr>
          <p:nvPr>
            <p:ph type="dt" sz="half" idx="1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2719042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23352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12D2C6A-8A61-4584-8DC4-8712CB13D999}"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6039966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A61C964-0B7F-4C0B-8C97-26DCDFDA162C}"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099901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33"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33"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9B5C385D-4B24-4249-900C-D49B6D01BA78}"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274381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67BD1BF5-B1FB-43FF-A50D-C5544302A439}"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251541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DAEE6713-3879-4C7B-A21D-05533CDFDFC2}"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52323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155C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a:solidFill>
                  <a:srgbClr val="0070C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E589DF9-9400-4C57-B034-436D27111ACD}"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167122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sz="3600" b="1">
                <a:solidFill>
                  <a:srgbClr val="0070C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p:spPr>
        <p:txBody>
          <a:bodyPr/>
          <a:lstStyle>
            <a:lvl1pPr>
              <a:defRPr sz="2400">
                <a:solidFill>
                  <a:srgbClr val="0070C0"/>
                </a:solidFill>
                <a:latin typeface="Arial" panose="020B0604020202020204" pitchFamily="34" charset="0"/>
                <a:cs typeface="Arial" panose="020B0604020202020204" pitchFamily="34" charset="0"/>
              </a:defRPr>
            </a:lvl1pPr>
            <a:lvl2pPr>
              <a:defRPr sz="2400">
                <a:solidFill>
                  <a:srgbClr val="0070C0"/>
                </a:solidFill>
                <a:latin typeface="Arial" panose="020B0604020202020204" pitchFamily="34" charset="0"/>
                <a:cs typeface="Arial" panose="020B0604020202020204" pitchFamily="34" charset="0"/>
              </a:defRPr>
            </a:lvl2pPr>
            <a:lvl3pPr>
              <a:defRPr sz="2400">
                <a:solidFill>
                  <a:srgbClr val="0070C0"/>
                </a:solidFill>
                <a:latin typeface="Arial" panose="020B0604020202020204" pitchFamily="34" charset="0"/>
                <a:cs typeface="Arial" panose="020B0604020202020204" pitchFamily="34" charset="0"/>
              </a:defRPr>
            </a:lvl3pPr>
            <a:lvl4pPr>
              <a:defRPr sz="2400">
                <a:solidFill>
                  <a:srgbClr val="0070C0"/>
                </a:solidFill>
                <a:latin typeface="Arial" panose="020B0604020202020204" pitchFamily="34" charset="0"/>
                <a:cs typeface="Arial" panose="020B0604020202020204" pitchFamily="34" charset="0"/>
              </a:defRPr>
            </a:lvl4pPr>
            <a:lvl5pPr>
              <a:defRPr sz="2400">
                <a:solidFill>
                  <a:srgbClr val="0070C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20085"/>
            <a:ext cx="4038600" cy="4434840"/>
          </a:xfrm>
        </p:spPr>
        <p:txBody>
          <a:bodyPr/>
          <a:lstStyle>
            <a:lvl1pPr>
              <a:defRPr sz="2600">
                <a:solidFill>
                  <a:srgbClr val="0070C0"/>
                </a:solidFill>
                <a:latin typeface="Arial" panose="020B0604020202020204" pitchFamily="34" charset="0"/>
                <a:cs typeface="Arial" panose="020B0604020202020204" pitchFamily="34" charset="0"/>
              </a:defRPr>
            </a:lvl1pPr>
            <a:lvl2pPr>
              <a:defRPr sz="2400">
                <a:solidFill>
                  <a:srgbClr val="0070C0"/>
                </a:solidFill>
                <a:latin typeface="Arial" panose="020B0604020202020204" pitchFamily="34" charset="0"/>
                <a:cs typeface="Arial" panose="020B0604020202020204" pitchFamily="34" charset="0"/>
              </a:defRPr>
            </a:lvl2pPr>
            <a:lvl3pPr>
              <a:defRPr sz="2000">
                <a:solidFill>
                  <a:srgbClr val="0070C0"/>
                </a:solidFill>
                <a:latin typeface="Arial" panose="020B0604020202020204" pitchFamily="34" charset="0"/>
                <a:cs typeface="Arial" panose="020B0604020202020204" pitchFamily="34" charset="0"/>
              </a:defRPr>
            </a:lvl3pPr>
            <a:lvl4pPr>
              <a:defRPr sz="1800">
                <a:solidFill>
                  <a:srgbClr val="0070C0"/>
                </a:solidFill>
                <a:latin typeface="Arial" panose="020B0604020202020204" pitchFamily="34" charset="0"/>
                <a:cs typeface="Arial" panose="020B0604020202020204" pitchFamily="34" charset="0"/>
              </a:defRPr>
            </a:lvl4pPr>
            <a:lvl5pPr>
              <a:defRPr sz="1800">
                <a:solidFill>
                  <a:srgbClr val="0070C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0914D85B-ED2B-4D4E-9099-CDB6E58EE8F5}"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278194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155CC"/>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155C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200"/>
          </a:xfrm>
          <a:prstGeom prst="rect">
            <a:avLst/>
          </a:prstGeom>
        </p:spPr>
        <p:txBody>
          <a:bodyPr lIns="91425" tIns="91425" rIns="91425" bIns="91425" anchor="b" anchorCtr="0"/>
          <a:lstStyle>
            <a:lvl1pPr rtl="0">
              <a:spcBef>
                <a:spcPts val="0"/>
              </a:spcBef>
              <a:buClr>
                <a:srgbClr val="1155CC"/>
              </a:buClr>
              <a:defRPr>
                <a:solidFill>
                  <a:srgbClr val="1155CC"/>
                </a:solidFill>
              </a:defRPr>
            </a:lvl1pPr>
            <a:lvl2pPr rtl="0">
              <a:spcBef>
                <a:spcPts val="0"/>
              </a:spcBef>
              <a:defRPr>
                <a:solidFill>
                  <a:srgbClr val="DA0002"/>
                </a:solidFill>
              </a:defRPr>
            </a:lvl2pPr>
            <a:lvl3pPr rtl="0">
              <a:spcBef>
                <a:spcPts val="0"/>
              </a:spcBef>
              <a:defRPr>
                <a:solidFill>
                  <a:srgbClr val="DA0002"/>
                </a:solidFill>
              </a:defRPr>
            </a:lvl3pPr>
            <a:lvl4pPr rtl="0">
              <a:spcBef>
                <a:spcPts val="0"/>
              </a:spcBef>
              <a:defRPr>
                <a:solidFill>
                  <a:srgbClr val="DA0002"/>
                </a:solidFill>
              </a:defRPr>
            </a:lvl4pPr>
            <a:lvl5pPr rtl="0">
              <a:spcBef>
                <a:spcPts val="0"/>
              </a:spcBef>
              <a:defRPr>
                <a:solidFill>
                  <a:srgbClr val="DA0002"/>
                </a:solidFill>
              </a:defRPr>
            </a:lvl5pPr>
            <a:lvl6pPr rtl="0">
              <a:spcBef>
                <a:spcPts val="0"/>
              </a:spcBef>
              <a:defRPr>
                <a:solidFill>
                  <a:srgbClr val="DA0002"/>
                </a:solidFill>
              </a:defRPr>
            </a:lvl6pPr>
            <a:lvl7pPr rtl="0">
              <a:spcBef>
                <a:spcPts val="0"/>
              </a:spcBef>
              <a:defRPr>
                <a:solidFill>
                  <a:srgbClr val="DA0002"/>
                </a:solidFill>
              </a:defRPr>
            </a:lvl7pPr>
            <a:lvl8pPr rtl="0">
              <a:spcBef>
                <a:spcPts val="0"/>
              </a:spcBef>
              <a:defRPr>
                <a:solidFill>
                  <a:srgbClr val="DA0002"/>
                </a:solidFill>
              </a:defRPr>
            </a:lvl8pPr>
            <a:lvl9pPr rtl="0">
              <a:spcBef>
                <a:spcPts val="0"/>
              </a:spcBef>
              <a:defRPr>
                <a:solidFill>
                  <a:srgbClr val="DA0002"/>
                </a:solidFill>
              </a:defRPr>
            </a:lvl9pPr>
          </a:lstStyle>
          <a:p>
            <a:endParaRPr/>
          </a:p>
        </p:txBody>
      </p:sp>
      <p:sp>
        <p:nvSpPr>
          <p:cNvPr id="15" name="Shape 15"/>
          <p:cNvSpPr txBox="1">
            <a:spLocks noGrp="1"/>
          </p:cNvSpPr>
          <p:nvPr>
            <p:ph type="body" idx="1"/>
          </p:nvPr>
        </p:nvSpPr>
        <p:spPr>
          <a:xfrm>
            <a:off x="457200" y="1600206"/>
            <a:ext cx="8229600" cy="49675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Tree>
    <p:extLst>
      <p:ext uri="{BB962C8B-B14F-4D97-AF65-F5344CB8AC3E}">
        <p14:creationId xmlns:p14="http://schemas.microsoft.com/office/powerpoint/2010/main" val="93590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8"/>
        <p:cNvGrpSpPr/>
        <p:nvPr/>
      </p:nvGrpSpPr>
      <p:grpSpPr>
        <a:xfrm>
          <a:off x="0" y="0"/>
          <a:ext cx="0" cy="0"/>
          <a:chOff x="0" y="0"/>
          <a:chExt cx="0" cy="0"/>
        </a:xfrm>
      </p:grpSpPr>
      <p:cxnSp>
        <p:nvCxnSpPr>
          <p:cNvPr id="11" name="Shape 11"/>
          <p:cNvCxnSpPr/>
          <p:nvPr/>
        </p:nvCxnSpPr>
        <p:spPr>
          <a:xfrm>
            <a:off x="457200" y="548639"/>
            <a:ext cx="8229600" cy="0"/>
          </a:xfrm>
          <a:prstGeom prst="straightConnector1">
            <a:avLst/>
          </a:prstGeom>
          <a:noFill/>
          <a:ln w="57150" cap="flat">
            <a:solidFill>
              <a:srgbClr val="1155CC"/>
            </a:solidFill>
            <a:prstDash val="solid"/>
            <a:round/>
            <a:headEnd type="none" w="med" len="med"/>
            <a:tailEnd type="none" w="med" len="med"/>
          </a:ln>
        </p:spPr>
      </p:cxnSp>
      <p:cxnSp>
        <p:nvCxnSpPr>
          <p:cNvPr id="12" name="Shape 12"/>
          <p:cNvCxnSpPr/>
          <p:nvPr/>
        </p:nvCxnSpPr>
        <p:spPr>
          <a:xfrm>
            <a:off x="457200" y="4628449"/>
            <a:ext cx="8229600" cy="0"/>
          </a:xfrm>
          <a:prstGeom prst="straightConnector1">
            <a:avLst/>
          </a:prstGeom>
          <a:noFill/>
          <a:ln w="57150" cap="flat">
            <a:solidFill>
              <a:srgbClr val="1155CC"/>
            </a:solidFill>
            <a:prstDash val="solid"/>
            <a:round/>
            <a:headEnd type="none" w="med" len="med"/>
            <a:tailEnd type="none" w="med" len="med"/>
          </a:ln>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3085747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5270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Shape 8"/>
        <p:cNvGrpSpPr/>
        <p:nvPr/>
      </p:nvGrpSpPr>
      <p:grpSpPr>
        <a:xfrm>
          <a:off x="0" y="0"/>
          <a:ext cx="0" cy="0"/>
          <a:chOff x="0" y="0"/>
          <a:chExt cx="0" cy="0"/>
        </a:xfrm>
      </p:grpSpPr>
      <p:cxnSp>
        <p:nvCxnSpPr>
          <p:cNvPr id="11" name="Shape 11"/>
          <p:cNvCxnSpPr/>
          <p:nvPr/>
        </p:nvCxnSpPr>
        <p:spPr>
          <a:xfrm>
            <a:off x="457200" y="548639"/>
            <a:ext cx="8229600" cy="0"/>
          </a:xfrm>
          <a:prstGeom prst="straightConnector1">
            <a:avLst/>
          </a:prstGeom>
          <a:noFill/>
          <a:ln w="57150" cap="flat">
            <a:solidFill>
              <a:srgbClr val="1155CC"/>
            </a:solidFill>
            <a:prstDash val="solid"/>
            <a:round/>
            <a:headEnd type="none" w="med" len="med"/>
            <a:tailEnd type="none" w="med" len="med"/>
          </a:ln>
        </p:spPr>
      </p:cxnSp>
      <p:cxnSp>
        <p:nvCxnSpPr>
          <p:cNvPr id="12" name="Shape 12"/>
          <p:cNvCxnSpPr/>
          <p:nvPr/>
        </p:nvCxnSpPr>
        <p:spPr>
          <a:xfrm>
            <a:off x="457200" y="4628449"/>
            <a:ext cx="8229600" cy="0"/>
          </a:xfrm>
          <a:prstGeom prst="straightConnector1">
            <a:avLst/>
          </a:prstGeom>
          <a:noFill/>
          <a:ln w="57150" cap="flat">
            <a:solidFill>
              <a:srgbClr val="1155CC"/>
            </a:solidFill>
            <a:prstDash val="solid"/>
            <a:round/>
            <a:headEnd type="none" w="med" len="med"/>
            <a:tailEnd type="none" w="med" len="med"/>
          </a:ln>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676540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697678"/>
            <a:ext cx="8229600" cy="0"/>
          </a:xfrm>
          <a:custGeom>
            <a:avLst/>
            <a:gdLst/>
            <a:ahLst/>
            <a:cxnLst/>
            <a:rect l="l" t="t" r="r" b="b"/>
            <a:pathLst>
              <a:path w="8229600">
                <a:moveTo>
                  <a:pt x="0" y="0"/>
                </a:moveTo>
                <a:lnTo>
                  <a:pt x="8229600" y="0"/>
                </a:lnTo>
              </a:path>
            </a:pathLst>
          </a:custGeom>
          <a:ln w="50800">
            <a:solidFill>
              <a:srgbClr val="CFD4D4"/>
            </a:solidFill>
          </a:ln>
        </p:spPr>
        <p:txBody>
          <a:bodyPr wrap="square" lIns="0" tIns="0" rIns="0" bIns="0" rtlCol="0"/>
          <a:lstStyle/>
          <a:p>
            <a:endParaRPr/>
          </a:p>
        </p:txBody>
      </p:sp>
      <p:sp>
        <p:nvSpPr>
          <p:cNvPr id="2" name="Holder 2"/>
          <p:cNvSpPr>
            <a:spLocks noGrp="1"/>
          </p:cNvSpPr>
          <p:nvPr>
            <p:ph type="title"/>
          </p:nvPr>
        </p:nvSpPr>
        <p:spPr>
          <a:xfrm>
            <a:off x="535924" y="473844"/>
            <a:ext cx="8072150" cy="854710"/>
          </a:xfrm>
          <a:prstGeom prst="rect">
            <a:avLst/>
          </a:prstGeom>
        </p:spPr>
        <p:txBody>
          <a:bodyPr wrap="square" lIns="0" tIns="0" rIns="0" bIns="0">
            <a:spAutoFit/>
          </a:bodyPr>
          <a:lstStyle>
            <a:lvl1pPr>
              <a:defRPr sz="3600" b="1" i="0">
                <a:solidFill>
                  <a:srgbClr val="1155CC"/>
                </a:solidFill>
                <a:latin typeface="Arial"/>
                <a:cs typeface="Arial"/>
              </a:defRPr>
            </a:lvl1pPr>
          </a:lstStyle>
          <a:p>
            <a:endParaRPr/>
          </a:p>
        </p:txBody>
      </p:sp>
      <p:sp>
        <p:nvSpPr>
          <p:cNvPr id="3" name="Holder 3"/>
          <p:cNvSpPr>
            <a:spLocks noGrp="1"/>
          </p:cNvSpPr>
          <p:nvPr>
            <p:ph type="body" idx="1"/>
          </p:nvPr>
        </p:nvSpPr>
        <p:spPr>
          <a:xfrm>
            <a:off x="421452" y="1698273"/>
            <a:ext cx="8301095" cy="1701800"/>
          </a:xfrm>
          <a:prstGeom prst="rect">
            <a:avLst/>
          </a:prstGeom>
        </p:spPr>
        <p:txBody>
          <a:bodyPr wrap="square" lIns="0" tIns="0" rIns="0" bIns="0">
            <a:spAutoFit/>
          </a:bodyPr>
          <a:lstStyle>
            <a:lvl1pPr>
              <a:defRPr sz="2400" b="1" i="0">
                <a:solidFill>
                  <a:srgbClr val="0070C0"/>
                </a:solidFill>
                <a:latin typeface="Arial"/>
                <a:cs typeface="Aria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370316" y="6417102"/>
            <a:ext cx="249554" cy="203834"/>
          </a:xfrm>
          <a:prstGeom prst="rect">
            <a:avLst/>
          </a:prstGeom>
        </p:spPr>
        <p:txBody>
          <a:bodyPr wrap="square" lIns="0" tIns="0" rIns="0" bIns="0">
            <a:spAutoFit/>
          </a:bodyPr>
          <a:lstStyle>
            <a:lvl1pPr>
              <a:defRPr sz="1400" b="0" i="0">
                <a:solidFill>
                  <a:schemeClr val="tx1"/>
                </a:solidFill>
                <a:latin typeface="Arial"/>
                <a:cs typeface="Arial"/>
              </a:defRPr>
            </a:lvl1pPr>
          </a:lstStyle>
          <a:p>
            <a:pPr marL="137795">
              <a:lnSpc>
                <a:spcPct val="100000"/>
              </a:lnSpc>
            </a:pPr>
            <a:fld id="{81D60167-4931-47E6-BA6A-407CBD079E47}" type="slidenum">
              <a:rPr sz="1200" dirty="0">
                <a:solidFill>
                  <a:srgbClr val="8A8A8A"/>
                </a:solidFill>
              </a:rPr>
              <a:t>‹#›</a:t>
            </a:fld>
            <a:endParaRPr sz="12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9"/>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dirty="0"/>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59"/>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a:solidFill>
                <a:srgbClr val="000000">
                  <a:tint val="75000"/>
                </a:srgbClr>
              </a:solidFill>
              <a:cs typeface="Arial"/>
              <a:sym typeface="Arial"/>
              <a:rtl val="0"/>
            </a:endParaRPr>
          </a:p>
        </p:txBody>
      </p:sp>
      <p:sp>
        <p:nvSpPr>
          <p:cNvPr id="3" name="Slide Number Placeholder 2"/>
          <p:cNvSpPr>
            <a:spLocks noGrp="1"/>
          </p:cNvSpPr>
          <p:nvPr>
            <p:ph type="sldNum" sz="quarter" idx="4"/>
          </p:nvPr>
        </p:nvSpPr>
        <p:spPr>
          <a:xfrm>
            <a:off x="6553200" y="6356359"/>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3F18419-AC6D-4ED2-A892-A000DD3A58AB}" type="slidenum">
              <a:rPr lang="en-US" kern="0" smtClean="0">
                <a:solidFill>
                  <a:srgbClr val="000000">
                    <a:tint val="75000"/>
                  </a:srgbClr>
                </a:solidFill>
                <a:cs typeface="Arial"/>
                <a:sym typeface="Arial"/>
                <a:rtl val="0"/>
              </a:rPr>
              <a:pPr/>
              <a:t>‹#›</a:t>
            </a:fld>
            <a:endParaRPr lang="en-US" kern="0">
              <a:solidFill>
                <a:srgbClr val="000000">
                  <a:tint val="75000"/>
                </a:srgbClr>
              </a:solidFill>
              <a:cs typeface="Arial"/>
              <a:sym typeface="Arial"/>
              <a:rtl val="0"/>
            </a:endParaRPr>
          </a:p>
        </p:txBody>
      </p:sp>
      <p:sp>
        <p:nvSpPr>
          <p:cNvPr id="4" name="Date Placeholder 3"/>
          <p:cNvSpPr>
            <a:spLocks noGrp="1"/>
          </p:cNvSpPr>
          <p:nvPr>
            <p:ph type="dt" sz="half" idx="2"/>
          </p:nvPr>
        </p:nvSpPr>
        <p:spPr>
          <a:xfrm>
            <a:off x="457200" y="6356359"/>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kern="0">
              <a:solidFill>
                <a:srgbClr val="000000">
                  <a:tint val="75000"/>
                </a:srgbClr>
              </a:solidFill>
              <a:cs typeface="Arial"/>
              <a:sym typeface="Arial"/>
              <a:rtl val="0"/>
            </a:endParaRPr>
          </a:p>
        </p:txBody>
      </p:sp>
    </p:spTree>
    <p:extLst>
      <p:ext uri="{BB962C8B-B14F-4D97-AF65-F5344CB8AC3E}">
        <p14:creationId xmlns:p14="http://schemas.microsoft.com/office/powerpoint/2010/main" val="167517538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200"/>
          </a:xfrm>
        </p:spPr>
        <p:txBody>
          <a:bodyPr/>
          <a:lstStyle/>
          <a:p>
            <a:r>
              <a:rPr lang="en-US" dirty="0" smtClean="0"/>
              <a:t>Respiratory </a:t>
            </a:r>
            <a:r>
              <a:rPr lang="en-US" dirty="0"/>
              <a:t>Safety </a:t>
            </a:r>
            <a:r>
              <a:rPr lang="en-US" dirty="0" smtClean="0"/>
              <a:t>and PPE</a:t>
            </a:r>
            <a:br>
              <a:rPr lang="en-US" dirty="0" smtClean="0"/>
            </a:br>
            <a:r>
              <a:rPr lang="en-US" sz="2400" dirty="0" smtClean="0"/>
              <a:t>Module 7</a:t>
            </a:r>
            <a:endParaRPr lang="en-US" sz="2400" dirty="0"/>
          </a:p>
        </p:txBody>
      </p:sp>
      <p:sp>
        <p:nvSpPr>
          <p:cNvPr id="3" name="Text Placeholder 2" title="&quot;Special Warehouse Worker Hazards in Structure Steel Fabricating and Supply Companies&quot; and a drawing of a man wearing a respirator"/>
          <p:cNvSpPr>
            <a:spLocks noGrp="1"/>
          </p:cNvSpPr>
          <p:nvPr>
            <p:ph type="body" idx="1"/>
          </p:nvPr>
        </p:nvSpPr>
        <p:spPr>
          <a:xfrm>
            <a:off x="486146" y="1477702"/>
            <a:ext cx="7726101" cy="4510267"/>
          </a:xfrm>
        </p:spPr>
        <p:txBody>
          <a:bodyPr/>
          <a:lstStyle/>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4294967295"/>
          </p:nvPr>
        </p:nvSpPr>
        <p:spPr>
          <a:xfrm>
            <a:off x="6553200" y="6356357"/>
            <a:ext cx="2133600" cy="366183"/>
          </a:xfrm>
          <a:prstGeom prst="rect">
            <a:avLst/>
          </a:prstGeom>
        </p:spPr>
        <p:txBody>
          <a:bodyPr/>
          <a:lstStyle/>
          <a:p>
            <a:pPr algn="r"/>
            <a:fld id="{B3F18419-AC6D-4ED2-A892-A000DD3A58AB}" type="slidenum">
              <a:rPr lang="en-US" smtClean="0"/>
              <a:pPr algn="r"/>
              <a:t>1</a:t>
            </a:fld>
            <a:endParaRPr lang="en-US" dirty="0"/>
          </a:p>
        </p:txBody>
      </p:sp>
      <p:sp>
        <p:nvSpPr>
          <p:cNvPr id="6" name="Rectangle 5"/>
          <p:cNvSpPr/>
          <p:nvPr/>
        </p:nvSpPr>
        <p:spPr>
          <a:xfrm>
            <a:off x="486137" y="1940553"/>
            <a:ext cx="4572000" cy="2246769"/>
          </a:xfrm>
          <a:prstGeom prst="rect">
            <a:avLst/>
          </a:prstGeom>
        </p:spPr>
        <p:txBody>
          <a:bodyPr>
            <a:spAutoFit/>
          </a:bodyPr>
          <a:lstStyle/>
          <a:p>
            <a:r>
              <a:rPr lang="en-US" sz="2800" dirty="0"/>
              <a:t>Special Warehouse </a:t>
            </a:r>
          </a:p>
          <a:p>
            <a:r>
              <a:rPr lang="en-US" sz="2800" dirty="0"/>
              <a:t>Worker Hazards </a:t>
            </a:r>
          </a:p>
          <a:p>
            <a:r>
              <a:rPr lang="en-US" sz="2800" dirty="0"/>
              <a:t>in Structural Steel </a:t>
            </a:r>
          </a:p>
          <a:p>
            <a:r>
              <a:rPr lang="en-US" sz="2800" dirty="0"/>
              <a:t>Fabricating and </a:t>
            </a:r>
          </a:p>
          <a:p>
            <a:r>
              <a:rPr lang="en-US" sz="2800" dirty="0"/>
              <a:t>Supply Companies</a:t>
            </a:r>
            <a:endParaRPr lang="en-US" sz="2800" b="1" dirty="0">
              <a:solidFill>
                <a:srgbClr val="3333CC"/>
              </a:solidFill>
            </a:endParaRPr>
          </a:p>
        </p:txBody>
      </p:sp>
      <p:pic>
        <p:nvPicPr>
          <p:cNvPr id="11" name="Picture 2" title="Drawing - man wearing a respirato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5266063" y="1729647"/>
            <a:ext cx="2946183" cy="420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438731" y="6079358"/>
            <a:ext cx="2563522" cy="276999"/>
          </a:xfrm>
          <a:prstGeom prst="rect">
            <a:avLst/>
          </a:prstGeom>
        </p:spPr>
        <p:txBody>
          <a:bodyPr wrap="none">
            <a:spAutoFit/>
          </a:bodyPr>
          <a:lstStyle/>
          <a:p>
            <a:pPr eaLnBrk="0" hangingPunct="0"/>
            <a:r>
              <a:rPr lang="en-US" sz="1200" dirty="0" smtClean="0"/>
              <a:t>Drawing from OSHA </a:t>
            </a:r>
            <a:r>
              <a:rPr lang="en-US" sz="1200" dirty="0"/>
              <a:t>3384-09 2011</a:t>
            </a:r>
          </a:p>
        </p:txBody>
      </p:sp>
    </p:spTree>
    <p:extLst>
      <p:ext uri="{BB962C8B-B14F-4D97-AF65-F5344CB8AC3E}">
        <p14:creationId xmlns:p14="http://schemas.microsoft.com/office/powerpoint/2010/main" val="84627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xfrm>
            <a:off x="535924" y="473844"/>
            <a:ext cx="8072150" cy="551433"/>
          </a:xfrm>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000" dirty="0" smtClean="0">
                <a:solidFill>
                  <a:schemeClr val="bg1"/>
                </a:solidFill>
              </a:rPr>
              <a:t>slide 10</a:t>
            </a:r>
            <a:endParaRPr sz="2000" dirty="0">
              <a:solidFill>
                <a:schemeClr val="bg1"/>
              </a:solidFill>
            </a:endParaRPr>
          </a:p>
        </p:txBody>
      </p:sp>
      <p:sp>
        <p:nvSpPr>
          <p:cNvPr id="5" name="object 5"/>
          <p:cNvSpPr txBox="1"/>
          <p:nvPr/>
        </p:nvSpPr>
        <p:spPr>
          <a:xfrm>
            <a:off x="3099228" y="622904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10</a:t>
            </a:fld>
            <a:endParaRPr dirty="0"/>
          </a:p>
        </p:txBody>
      </p:sp>
      <p:sp>
        <p:nvSpPr>
          <p:cNvPr id="4" name="object 4"/>
          <p:cNvSpPr txBox="1"/>
          <p:nvPr/>
        </p:nvSpPr>
        <p:spPr>
          <a:xfrm>
            <a:off x="535924" y="1010848"/>
            <a:ext cx="7622540" cy="3715385"/>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dirty="0">
              <a:latin typeface="Arial"/>
              <a:cs typeface="Arial"/>
            </a:endParaRPr>
          </a:p>
          <a:p>
            <a:pPr marL="70485">
              <a:lnSpc>
                <a:spcPct val="100000"/>
              </a:lnSpc>
              <a:spcBef>
                <a:spcPts val="1789"/>
              </a:spcBef>
            </a:pPr>
            <a:r>
              <a:rPr sz="2400" b="1" spc="-5" dirty="0">
                <a:solidFill>
                  <a:srgbClr val="0070C0"/>
                </a:solidFill>
                <a:latin typeface="Arial"/>
                <a:cs typeface="Arial"/>
              </a:rPr>
              <a:t>A</a:t>
            </a:r>
            <a:r>
              <a:rPr sz="2400" b="1" dirty="0">
                <a:solidFill>
                  <a:srgbClr val="0070C0"/>
                </a:solidFill>
                <a:latin typeface="Arial"/>
                <a:cs typeface="Arial"/>
              </a:rPr>
              <a:t>n </a:t>
            </a:r>
            <a:r>
              <a:rPr sz="2400" b="1" spc="-5" dirty="0">
                <a:solidFill>
                  <a:srgbClr val="0070C0"/>
                </a:solidFill>
                <a:latin typeface="Arial"/>
                <a:cs typeface="Arial"/>
              </a:rPr>
              <a:t>e</a:t>
            </a:r>
            <a:r>
              <a:rPr sz="2400" b="1" dirty="0">
                <a:solidFill>
                  <a:srgbClr val="0070C0"/>
                </a:solidFill>
                <a:latin typeface="Arial"/>
                <a:cs typeface="Arial"/>
              </a:rPr>
              <a:t>m</a:t>
            </a:r>
            <a:r>
              <a:rPr sz="2400" b="1" spc="-5" dirty="0">
                <a:solidFill>
                  <a:srgbClr val="0070C0"/>
                </a:solidFill>
                <a:latin typeface="Arial"/>
                <a:cs typeface="Arial"/>
              </a:rPr>
              <a:t>p</a:t>
            </a:r>
            <a:r>
              <a:rPr sz="2400" b="1" dirty="0">
                <a:solidFill>
                  <a:srgbClr val="0070C0"/>
                </a:solidFill>
                <a:latin typeface="Arial"/>
                <a:cs typeface="Arial"/>
              </a:rPr>
              <a:t>l</a:t>
            </a:r>
            <a:r>
              <a:rPr sz="2400" b="1" spc="-5" dirty="0">
                <a:solidFill>
                  <a:srgbClr val="0070C0"/>
                </a:solidFill>
                <a:latin typeface="Arial"/>
                <a:cs typeface="Arial"/>
              </a:rPr>
              <a:t>o</a:t>
            </a:r>
            <a:r>
              <a:rPr sz="2400" b="1" spc="-30" dirty="0">
                <a:solidFill>
                  <a:srgbClr val="0070C0"/>
                </a:solidFill>
                <a:latin typeface="Arial"/>
                <a:cs typeface="Arial"/>
              </a:rPr>
              <a:t>y</a:t>
            </a:r>
            <a:r>
              <a:rPr sz="2400" b="1" spc="-5" dirty="0">
                <a:solidFill>
                  <a:srgbClr val="0070C0"/>
                </a:solidFill>
                <a:latin typeface="Arial"/>
                <a:cs typeface="Arial"/>
              </a:rPr>
              <a:t>e</a:t>
            </a:r>
            <a:r>
              <a:rPr sz="2400" b="1" dirty="0">
                <a:solidFill>
                  <a:srgbClr val="0070C0"/>
                </a:solidFill>
                <a:latin typeface="Arial"/>
                <a:cs typeface="Arial"/>
              </a:rPr>
              <a:t>r</a:t>
            </a:r>
            <a:r>
              <a:rPr sz="2400" b="1" spc="30" dirty="0">
                <a:solidFill>
                  <a:srgbClr val="0070C0"/>
                </a:solidFill>
                <a:latin typeface="Arial"/>
                <a:cs typeface="Arial"/>
              </a:rPr>
              <a:t> </a:t>
            </a:r>
            <a:r>
              <a:rPr sz="2400" b="1" dirty="0">
                <a:solidFill>
                  <a:srgbClr val="0070C0"/>
                </a:solidFill>
                <a:latin typeface="Arial"/>
                <a:cs typeface="Arial"/>
              </a:rPr>
              <a:t>m</a:t>
            </a:r>
            <a:r>
              <a:rPr sz="2400" b="1" spc="-5" dirty="0">
                <a:solidFill>
                  <a:srgbClr val="0070C0"/>
                </a:solidFill>
                <a:latin typeface="Arial"/>
                <a:cs typeface="Arial"/>
              </a:rPr>
              <a:t>a</a:t>
            </a:r>
            <a:r>
              <a:rPr sz="2400" b="1" dirty="0">
                <a:solidFill>
                  <a:srgbClr val="0070C0"/>
                </a:solidFill>
                <a:latin typeface="Arial"/>
                <a:cs typeface="Arial"/>
              </a:rPr>
              <a:t>y r</a:t>
            </a:r>
            <a:r>
              <a:rPr sz="2400" b="1" spc="-5" dirty="0">
                <a:solidFill>
                  <a:srgbClr val="0070C0"/>
                </a:solidFill>
                <a:latin typeface="Arial"/>
                <a:cs typeface="Arial"/>
              </a:rPr>
              <a:t>educ</a:t>
            </a:r>
            <a:r>
              <a:rPr sz="2400" b="1" dirty="0">
                <a:solidFill>
                  <a:srgbClr val="0070C0"/>
                </a:solidFill>
                <a:latin typeface="Arial"/>
                <a:cs typeface="Arial"/>
              </a:rPr>
              <a:t>e r</a:t>
            </a:r>
            <a:r>
              <a:rPr sz="2400" b="1" spc="-5" dirty="0">
                <a:solidFill>
                  <a:srgbClr val="0070C0"/>
                </a:solidFill>
                <a:latin typeface="Arial"/>
                <a:cs typeface="Arial"/>
              </a:rPr>
              <a:t>esp</a:t>
            </a:r>
            <a:r>
              <a:rPr sz="2400" b="1" dirty="0">
                <a:solidFill>
                  <a:srgbClr val="0070C0"/>
                </a:solidFill>
                <a:latin typeface="Arial"/>
                <a:cs typeface="Arial"/>
              </a:rPr>
              <a:t>ir</a:t>
            </a:r>
            <a:r>
              <a:rPr sz="2400" b="1" spc="-5" dirty="0">
                <a:solidFill>
                  <a:srgbClr val="0070C0"/>
                </a:solidFill>
                <a:latin typeface="Arial"/>
                <a:cs typeface="Arial"/>
              </a:rPr>
              <a:t>a</a:t>
            </a:r>
            <a:r>
              <a:rPr sz="2400" b="1" dirty="0">
                <a:solidFill>
                  <a:srgbClr val="0070C0"/>
                </a:solidFill>
                <a:latin typeface="Arial"/>
                <a:cs typeface="Arial"/>
              </a:rPr>
              <a:t>t</a:t>
            </a:r>
            <a:r>
              <a:rPr sz="2400" b="1" spc="-5" dirty="0">
                <a:solidFill>
                  <a:srgbClr val="0070C0"/>
                </a:solidFill>
                <a:latin typeface="Arial"/>
                <a:cs typeface="Arial"/>
              </a:rPr>
              <a:t>o</a:t>
            </a:r>
            <a:r>
              <a:rPr sz="2400" b="1" dirty="0">
                <a:solidFill>
                  <a:srgbClr val="0070C0"/>
                </a:solidFill>
                <a:latin typeface="Arial"/>
                <a:cs typeface="Arial"/>
              </a:rPr>
              <a:t>ry ri</a:t>
            </a:r>
            <a:r>
              <a:rPr sz="2400" b="1" spc="-5" dirty="0">
                <a:solidFill>
                  <a:srgbClr val="0070C0"/>
                </a:solidFill>
                <a:latin typeface="Arial"/>
                <a:cs typeface="Arial"/>
              </a:rPr>
              <a:t>sk</a:t>
            </a:r>
            <a:r>
              <a:rPr sz="2400" b="1" dirty="0">
                <a:solidFill>
                  <a:srgbClr val="0070C0"/>
                </a:solidFill>
                <a:latin typeface="Arial"/>
                <a:cs typeface="Arial"/>
              </a:rPr>
              <a:t>s </a:t>
            </a:r>
            <a:r>
              <a:rPr sz="2400" b="1" spc="-5" dirty="0">
                <a:solidFill>
                  <a:srgbClr val="0070C0"/>
                </a:solidFill>
                <a:latin typeface="Arial"/>
                <a:cs typeface="Arial"/>
              </a:rPr>
              <a:t>b</a:t>
            </a:r>
            <a:r>
              <a:rPr sz="2400" b="1" dirty="0">
                <a:solidFill>
                  <a:srgbClr val="0070C0"/>
                </a:solidFill>
                <a:latin typeface="Arial"/>
                <a:cs typeface="Arial"/>
              </a:rPr>
              <a:t>y </a:t>
            </a:r>
            <a:r>
              <a:rPr sz="2400" b="1" spc="-5" dirty="0">
                <a:solidFill>
                  <a:srgbClr val="0070C0"/>
                </a:solidFill>
                <a:latin typeface="Arial"/>
                <a:cs typeface="Arial"/>
              </a:rPr>
              <a:t>us</a:t>
            </a:r>
            <a:r>
              <a:rPr sz="2400" b="1" dirty="0">
                <a:solidFill>
                  <a:srgbClr val="0070C0"/>
                </a:solidFill>
                <a:latin typeface="Arial"/>
                <a:cs typeface="Arial"/>
              </a:rPr>
              <a:t>i</a:t>
            </a:r>
            <a:r>
              <a:rPr sz="2400" b="1" spc="-5" dirty="0">
                <a:solidFill>
                  <a:srgbClr val="0070C0"/>
                </a:solidFill>
                <a:latin typeface="Arial"/>
                <a:cs typeface="Arial"/>
              </a:rPr>
              <a:t>ng:</a:t>
            </a:r>
            <a:endParaRPr sz="2400" dirty="0">
              <a:latin typeface="Arial"/>
              <a:cs typeface="Arial"/>
            </a:endParaRPr>
          </a:p>
          <a:p>
            <a:pPr marL="413384" marR="792480" indent="-342900">
              <a:lnSpc>
                <a:spcPct val="100000"/>
              </a:lnSpc>
              <a:spcBef>
                <a:spcPts val="1920"/>
              </a:spcBef>
              <a:buClr>
                <a:srgbClr val="0070C0"/>
              </a:buClr>
              <a:buFont typeface="Wingdings"/>
              <a:buChar char=""/>
              <a:tabLst>
                <a:tab pos="414020" algn="l"/>
              </a:tabLst>
            </a:pPr>
            <a:r>
              <a:rPr sz="2400" spc="-5" dirty="0">
                <a:latin typeface="Arial"/>
                <a:cs typeface="Arial"/>
              </a:rPr>
              <a:t>Enginee</a:t>
            </a:r>
            <a:r>
              <a:rPr sz="2400" dirty="0">
                <a:latin typeface="Arial"/>
                <a:cs typeface="Arial"/>
              </a:rPr>
              <a:t>r</a:t>
            </a:r>
            <a:r>
              <a:rPr sz="2400" spc="-5" dirty="0">
                <a:latin typeface="Arial"/>
                <a:cs typeface="Arial"/>
              </a:rPr>
              <a:t>in</a:t>
            </a:r>
            <a:r>
              <a:rPr sz="2400" dirty="0">
                <a:latin typeface="Arial"/>
                <a:cs typeface="Arial"/>
              </a:rPr>
              <a:t>g</a:t>
            </a:r>
            <a:r>
              <a:rPr sz="2400" spc="50"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tr</a:t>
            </a:r>
            <a:r>
              <a:rPr sz="2400" spc="-5" dirty="0">
                <a:latin typeface="Arial"/>
                <a:cs typeface="Arial"/>
              </a:rPr>
              <a:t>ol</a:t>
            </a:r>
            <a:r>
              <a:rPr sz="2400" dirty="0">
                <a:latin typeface="Arial"/>
                <a:cs typeface="Arial"/>
              </a:rPr>
              <a:t>s,</a:t>
            </a:r>
            <a:r>
              <a:rPr sz="2400" spc="-5" dirty="0">
                <a:latin typeface="Arial"/>
                <a:cs typeface="Arial"/>
              </a:rPr>
              <a:t> </a:t>
            </a:r>
            <a:r>
              <a:rPr sz="2400" dirty="0">
                <a:latin typeface="Arial"/>
                <a:cs typeface="Arial"/>
              </a:rPr>
              <a:t>s</a:t>
            </a:r>
            <a:r>
              <a:rPr sz="2400" spc="-5" dirty="0">
                <a:latin typeface="Arial"/>
                <a:cs typeface="Arial"/>
              </a:rPr>
              <a:t>u</a:t>
            </a:r>
            <a:r>
              <a:rPr sz="2400" dirty="0">
                <a:latin typeface="Arial"/>
                <a:cs typeface="Arial"/>
              </a:rPr>
              <a:t>ch</a:t>
            </a:r>
            <a:r>
              <a:rPr sz="2400" spc="10" dirty="0">
                <a:latin typeface="Arial"/>
                <a:cs typeface="Arial"/>
              </a:rPr>
              <a:t> </a:t>
            </a:r>
            <a:r>
              <a:rPr sz="2400" spc="-5" dirty="0">
                <a:latin typeface="Arial"/>
                <a:cs typeface="Arial"/>
              </a:rPr>
              <a:t>a</a:t>
            </a:r>
            <a:r>
              <a:rPr sz="2400" dirty="0">
                <a:latin typeface="Arial"/>
                <a:cs typeface="Arial"/>
              </a:rPr>
              <a:t>s:</a:t>
            </a:r>
            <a:r>
              <a:rPr sz="2400" spc="-15" dirty="0">
                <a:latin typeface="Arial"/>
                <a:cs typeface="Arial"/>
              </a:rPr>
              <a:t> </a:t>
            </a:r>
            <a:r>
              <a:rPr sz="2400" spc="-5" dirty="0">
                <a:latin typeface="Arial"/>
                <a:cs typeface="Arial"/>
              </a:rPr>
              <a:t>lo</a:t>
            </a:r>
            <a:r>
              <a:rPr sz="2400" dirty="0">
                <a:latin typeface="Arial"/>
                <a:cs typeface="Arial"/>
              </a:rPr>
              <a:t>c</a:t>
            </a:r>
            <a:r>
              <a:rPr sz="2400" spc="-5" dirty="0">
                <a:latin typeface="Arial"/>
                <a:cs typeface="Arial"/>
              </a:rPr>
              <a:t>a</a:t>
            </a:r>
            <a:r>
              <a:rPr sz="2400" dirty="0">
                <a:latin typeface="Arial"/>
                <a:cs typeface="Arial"/>
              </a:rPr>
              <a:t>l</a:t>
            </a:r>
            <a:r>
              <a:rPr sz="2400" spc="20"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spc="-5" dirty="0">
                <a:latin typeface="Arial"/>
                <a:cs typeface="Arial"/>
              </a:rPr>
              <a:t>gene</a:t>
            </a:r>
            <a:r>
              <a:rPr sz="2400" dirty="0">
                <a:latin typeface="Arial"/>
                <a:cs typeface="Arial"/>
              </a:rPr>
              <a:t>r</a:t>
            </a:r>
            <a:r>
              <a:rPr sz="2400" spc="-5" dirty="0">
                <a:latin typeface="Arial"/>
                <a:cs typeface="Arial"/>
              </a:rPr>
              <a:t>al dilu</a:t>
            </a:r>
            <a:r>
              <a:rPr sz="2400" dirty="0">
                <a:latin typeface="Arial"/>
                <a:cs typeface="Arial"/>
              </a:rPr>
              <a:t>t</a:t>
            </a:r>
            <a:r>
              <a:rPr sz="2400" spc="-5" dirty="0">
                <a:latin typeface="Arial"/>
                <a:cs typeface="Arial"/>
              </a:rPr>
              <a:t>io</a:t>
            </a:r>
            <a:r>
              <a:rPr sz="2400" dirty="0">
                <a:latin typeface="Arial"/>
                <a:cs typeface="Arial"/>
              </a:rPr>
              <a:t>n</a:t>
            </a:r>
            <a:r>
              <a:rPr sz="2400" spc="35" dirty="0">
                <a:latin typeface="Arial"/>
                <a:cs typeface="Arial"/>
              </a:rPr>
              <a:t> </a:t>
            </a:r>
            <a:r>
              <a:rPr sz="2400" dirty="0">
                <a:latin typeface="Arial"/>
                <a:cs typeface="Arial"/>
              </a:rPr>
              <a:t>v</a:t>
            </a:r>
            <a:r>
              <a:rPr sz="2400" spc="-5" dirty="0">
                <a:latin typeface="Arial"/>
                <a:cs typeface="Arial"/>
              </a:rPr>
              <a:t>en</a:t>
            </a:r>
            <a:r>
              <a:rPr sz="2400" dirty="0">
                <a:latin typeface="Arial"/>
                <a:cs typeface="Arial"/>
              </a:rPr>
              <a:t>t</a:t>
            </a:r>
            <a:r>
              <a:rPr sz="2400" spc="-5" dirty="0">
                <a:latin typeface="Arial"/>
                <a:cs typeface="Arial"/>
              </a:rPr>
              <a:t>ila</a:t>
            </a:r>
            <a:r>
              <a:rPr sz="2400" dirty="0">
                <a:latin typeface="Arial"/>
                <a:cs typeface="Arial"/>
              </a:rPr>
              <a:t>t</a:t>
            </a:r>
            <a:r>
              <a:rPr sz="2400" spc="-5" dirty="0">
                <a:latin typeface="Arial"/>
                <a:cs typeface="Arial"/>
              </a:rPr>
              <a:t>ion</a:t>
            </a:r>
            <a:r>
              <a:rPr sz="2400" dirty="0">
                <a:latin typeface="Arial"/>
                <a:cs typeface="Arial"/>
              </a:rPr>
              <a:t>,</a:t>
            </a:r>
            <a:r>
              <a:rPr sz="2400" spc="20" dirty="0">
                <a:latin typeface="Arial"/>
                <a:cs typeface="Arial"/>
              </a:rPr>
              <a:t> </a:t>
            </a:r>
            <a:r>
              <a:rPr sz="2400" dirty="0">
                <a:latin typeface="Arial"/>
                <a:cs typeface="Arial"/>
              </a:rPr>
              <a:t>c</a:t>
            </a:r>
            <a:r>
              <a:rPr sz="2400" spc="-5" dirty="0">
                <a:latin typeface="Arial"/>
                <a:cs typeface="Arial"/>
              </a:rPr>
              <a:t>hang</a:t>
            </a:r>
            <a:r>
              <a:rPr sz="2400" dirty="0">
                <a:latin typeface="Arial"/>
                <a:cs typeface="Arial"/>
              </a:rPr>
              <a:t>e</a:t>
            </a:r>
            <a:r>
              <a:rPr sz="2400" spc="2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wo</a:t>
            </a:r>
            <a:r>
              <a:rPr sz="2400" dirty="0">
                <a:latin typeface="Arial"/>
                <a:cs typeface="Arial"/>
              </a:rPr>
              <a:t>rk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c</a:t>
            </a:r>
            <a:r>
              <a:rPr sz="2400" spc="-5" dirty="0">
                <a:latin typeface="Arial"/>
                <a:cs typeface="Arial"/>
              </a:rPr>
              <a:t>e</a:t>
            </a:r>
            <a:r>
              <a:rPr sz="2400" dirty="0">
                <a:latin typeface="Arial"/>
                <a:cs typeface="Arial"/>
              </a:rPr>
              <a:t>ss, </a:t>
            </a:r>
            <a:r>
              <a:rPr sz="2400" spc="-5" dirty="0">
                <a:latin typeface="Arial"/>
                <a:cs typeface="Arial"/>
              </a:rPr>
              <a:t>i</a:t>
            </a:r>
            <a:r>
              <a:rPr sz="2400" dirty="0">
                <a:latin typeface="Arial"/>
                <a:cs typeface="Arial"/>
              </a:rPr>
              <a:t>s</a:t>
            </a:r>
            <a:r>
              <a:rPr sz="2400" spc="-5" dirty="0">
                <a:latin typeface="Arial"/>
                <a:cs typeface="Arial"/>
              </a:rPr>
              <a:t>ola</a:t>
            </a:r>
            <a:r>
              <a:rPr sz="2400" dirty="0">
                <a:latin typeface="Arial"/>
                <a:cs typeface="Arial"/>
              </a:rPr>
              <a:t>t</a:t>
            </a:r>
            <a:r>
              <a:rPr sz="2400" spc="-5" dirty="0">
                <a:latin typeface="Arial"/>
                <a:cs typeface="Arial"/>
              </a:rPr>
              <a:t>io</a:t>
            </a:r>
            <a:r>
              <a:rPr sz="2400" dirty="0">
                <a:latin typeface="Arial"/>
                <a:cs typeface="Arial"/>
              </a:rPr>
              <a:t>n</a:t>
            </a:r>
            <a:r>
              <a:rPr sz="2400" spc="3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en</a:t>
            </a:r>
            <a:r>
              <a:rPr sz="2400" dirty="0">
                <a:latin typeface="Arial"/>
                <a:cs typeface="Arial"/>
              </a:rPr>
              <a:t>c</a:t>
            </a:r>
            <a:r>
              <a:rPr sz="2400" spc="-5" dirty="0">
                <a:latin typeface="Arial"/>
                <a:cs typeface="Arial"/>
              </a:rPr>
              <a:t>lo</a:t>
            </a:r>
            <a:r>
              <a:rPr sz="2400" dirty="0">
                <a:latin typeface="Arial"/>
                <a:cs typeface="Arial"/>
              </a:rPr>
              <a:t>s</a:t>
            </a:r>
            <a:r>
              <a:rPr sz="2400" spc="-5" dirty="0">
                <a:latin typeface="Arial"/>
                <a:cs typeface="Arial"/>
              </a:rPr>
              <a:t>u</a:t>
            </a:r>
            <a:r>
              <a:rPr sz="2400" dirty="0">
                <a:latin typeface="Arial"/>
                <a:cs typeface="Arial"/>
              </a:rPr>
              <a:t>r</a:t>
            </a:r>
            <a:r>
              <a:rPr sz="2400" spc="-5" dirty="0">
                <a:latin typeface="Arial"/>
                <a:cs typeface="Arial"/>
              </a:rPr>
              <a:t>e</a:t>
            </a:r>
            <a:r>
              <a:rPr sz="2400" dirty="0">
                <a:latin typeface="Arial"/>
                <a:cs typeface="Arial"/>
              </a:rPr>
              <a:t>,</a:t>
            </a:r>
            <a:r>
              <a:rPr sz="2400" spc="20"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s</a:t>
            </a:r>
            <a:r>
              <a:rPr sz="2400" spc="-5" dirty="0">
                <a:latin typeface="Arial"/>
                <a:cs typeface="Arial"/>
              </a:rPr>
              <a:t>ub</a:t>
            </a:r>
            <a:r>
              <a:rPr sz="2400" dirty="0">
                <a:latin typeface="Arial"/>
                <a:cs typeface="Arial"/>
              </a:rPr>
              <a:t>st</a:t>
            </a:r>
            <a:r>
              <a:rPr sz="2400" spc="-5" dirty="0">
                <a:latin typeface="Arial"/>
                <a:cs typeface="Arial"/>
              </a:rPr>
              <a:t>i</a:t>
            </a:r>
            <a:r>
              <a:rPr sz="2400" dirty="0">
                <a:latin typeface="Arial"/>
                <a:cs typeface="Arial"/>
              </a:rPr>
              <a:t>t</a:t>
            </a:r>
            <a:r>
              <a:rPr sz="2400" spc="-5" dirty="0">
                <a:latin typeface="Arial"/>
                <a:cs typeface="Arial"/>
              </a:rPr>
              <a:t>u</a:t>
            </a:r>
            <a:r>
              <a:rPr sz="2400" dirty="0">
                <a:latin typeface="Arial"/>
                <a:cs typeface="Arial"/>
              </a:rPr>
              <a:t>t</a:t>
            </a:r>
            <a:r>
              <a:rPr sz="2400" spc="-5" dirty="0">
                <a:latin typeface="Arial"/>
                <a:cs typeface="Arial"/>
              </a:rPr>
              <a:t>ion</a:t>
            </a:r>
            <a:endParaRPr sz="2400" dirty="0">
              <a:latin typeface="Arial"/>
              <a:cs typeface="Arial"/>
            </a:endParaRPr>
          </a:p>
          <a:p>
            <a:pPr>
              <a:lnSpc>
                <a:spcPct val="100000"/>
              </a:lnSpc>
              <a:spcBef>
                <a:spcPts val="5"/>
              </a:spcBef>
              <a:buClr>
                <a:srgbClr val="0070C0"/>
              </a:buClr>
              <a:buFont typeface="Wingdings"/>
              <a:buChar char=""/>
            </a:pPr>
            <a:endParaRPr sz="2500" dirty="0">
              <a:latin typeface="Times New Roman"/>
              <a:cs typeface="Times New Roman"/>
            </a:endParaRPr>
          </a:p>
          <a:p>
            <a:pPr marL="413384" marR="234950" indent="-342900">
              <a:lnSpc>
                <a:spcPct val="100000"/>
              </a:lnSpc>
              <a:buClr>
                <a:srgbClr val="0070C0"/>
              </a:buClr>
              <a:buFont typeface="Wingdings"/>
              <a:buChar char=""/>
              <a:tabLst>
                <a:tab pos="414020" algn="l"/>
              </a:tabLst>
            </a:pPr>
            <a:r>
              <a:rPr sz="2400" spc="-5" dirty="0">
                <a:latin typeface="Arial"/>
                <a:cs typeface="Arial"/>
              </a:rPr>
              <a:t>Ad</a:t>
            </a:r>
            <a:r>
              <a:rPr sz="2400" dirty="0">
                <a:latin typeface="Arial"/>
                <a:cs typeface="Arial"/>
              </a:rPr>
              <a:t>m</a:t>
            </a:r>
            <a:r>
              <a:rPr sz="2400" spc="-5" dirty="0">
                <a:latin typeface="Arial"/>
                <a:cs typeface="Arial"/>
              </a:rPr>
              <a:t>ini</a:t>
            </a:r>
            <a:r>
              <a:rPr sz="2400" dirty="0">
                <a:latin typeface="Arial"/>
                <a:cs typeface="Arial"/>
              </a:rPr>
              <a:t>s</a:t>
            </a:r>
            <a:r>
              <a:rPr sz="2400" spc="5" dirty="0">
                <a:latin typeface="Arial"/>
                <a:cs typeface="Arial"/>
              </a:rPr>
              <a:t>t</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i</a:t>
            </a:r>
            <a:r>
              <a:rPr sz="2400" dirty="0">
                <a:latin typeface="Arial"/>
                <a:cs typeface="Arial"/>
              </a:rPr>
              <a:t>ve</a:t>
            </a:r>
            <a:r>
              <a:rPr sz="2400" spc="25"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tr</a:t>
            </a:r>
            <a:r>
              <a:rPr sz="2400" spc="-5" dirty="0">
                <a:latin typeface="Arial"/>
                <a:cs typeface="Arial"/>
              </a:rPr>
              <a:t>ol</a:t>
            </a:r>
            <a:r>
              <a:rPr sz="2400" dirty="0">
                <a:latin typeface="Arial"/>
                <a:cs typeface="Arial"/>
              </a:rPr>
              <a:t>s,</a:t>
            </a:r>
            <a:r>
              <a:rPr sz="2400" spc="-5" dirty="0">
                <a:latin typeface="Arial"/>
                <a:cs typeface="Arial"/>
              </a:rPr>
              <a:t> </a:t>
            </a:r>
            <a:r>
              <a:rPr sz="2400" dirty="0">
                <a:latin typeface="Arial"/>
                <a:cs typeface="Arial"/>
              </a:rPr>
              <a:t>s</a:t>
            </a:r>
            <a:r>
              <a:rPr sz="2400" spc="-5" dirty="0">
                <a:latin typeface="Arial"/>
                <a:cs typeface="Arial"/>
              </a:rPr>
              <a:t>u</a:t>
            </a:r>
            <a:r>
              <a:rPr sz="2400" dirty="0">
                <a:latin typeface="Arial"/>
                <a:cs typeface="Arial"/>
              </a:rPr>
              <a:t>ch </a:t>
            </a:r>
            <a:r>
              <a:rPr sz="2400" spc="-5" dirty="0">
                <a:latin typeface="Arial"/>
                <a:cs typeface="Arial"/>
              </a:rPr>
              <a:t>a</a:t>
            </a:r>
            <a:r>
              <a:rPr sz="2400" dirty="0">
                <a:latin typeface="Arial"/>
                <a:cs typeface="Arial"/>
              </a:rPr>
              <a:t>s:</a:t>
            </a:r>
            <a:r>
              <a:rPr sz="2400" spc="-5" dirty="0">
                <a:latin typeface="Arial"/>
                <a:cs typeface="Arial"/>
              </a:rPr>
              <a:t> e</a:t>
            </a:r>
            <a:r>
              <a:rPr sz="2400" spc="5"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a:t>
            </a:r>
            <a:r>
              <a:rPr sz="2400" dirty="0">
                <a:latin typeface="Arial"/>
                <a:cs typeface="Arial"/>
              </a:rPr>
              <a:t>e</a:t>
            </a:r>
            <a:r>
              <a:rPr sz="2400" spc="25" dirty="0">
                <a:latin typeface="Arial"/>
                <a:cs typeface="Arial"/>
              </a:rPr>
              <a:t> </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a</a:t>
            </a:r>
            <a:r>
              <a:rPr sz="2400" dirty="0">
                <a:latin typeface="Arial"/>
                <a:cs typeface="Arial"/>
              </a:rPr>
              <a:t>t</a:t>
            </a:r>
            <a:r>
              <a:rPr sz="2400" spc="-5" dirty="0">
                <a:latin typeface="Arial"/>
                <a:cs typeface="Arial"/>
              </a:rPr>
              <a:t>ion, o</a:t>
            </a:r>
            <a:r>
              <a:rPr sz="2400" dirty="0">
                <a:latin typeface="Arial"/>
                <a:cs typeface="Arial"/>
              </a:rPr>
              <a:t>r</a:t>
            </a:r>
            <a:r>
              <a:rPr sz="2400" spc="-5" dirty="0">
                <a:latin typeface="Arial"/>
                <a:cs typeface="Arial"/>
              </a:rPr>
              <a:t> </a:t>
            </a:r>
            <a:r>
              <a:rPr sz="2400" dirty="0">
                <a:latin typeface="Arial"/>
                <a:cs typeface="Arial"/>
              </a:rPr>
              <a:t>sc</a:t>
            </a:r>
            <a:r>
              <a:rPr sz="2400" spc="-5" dirty="0">
                <a:latin typeface="Arial"/>
                <a:cs typeface="Arial"/>
              </a:rPr>
              <a:t>hedulin</a:t>
            </a:r>
            <a:r>
              <a:rPr sz="2400" dirty="0">
                <a:latin typeface="Arial"/>
                <a:cs typeface="Arial"/>
              </a:rPr>
              <a:t>g</a:t>
            </a:r>
            <a:r>
              <a:rPr sz="2400" spc="50" dirty="0">
                <a:latin typeface="Arial"/>
                <a:cs typeface="Arial"/>
              </a:rPr>
              <a:t> </a:t>
            </a:r>
            <a:r>
              <a:rPr sz="2400" dirty="0">
                <a:latin typeface="Arial"/>
                <a:cs typeface="Arial"/>
              </a:rPr>
              <a:t>m</a:t>
            </a:r>
            <a:r>
              <a:rPr sz="2400" spc="-5" dirty="0">
                <a:latin typeface="Arial"/>
                <a:cs typeface="Arial"/>
              </a:rPr>
              <a:t>a</a:t>
            </a:r>
            <a:r>
              <a:rPr sz="2400" spc="5" dirty="0">
                <a:latin typeface="Arial"/>
                <a:cs typeface="Arial"/>
              </a:rPr>
              <a:t>j</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m</a:t>
            </a:r>
            <a:r>
              <a:rPr sz="2400" spc="-5" dirty="0">
                <a:latin typeface="Arial"/>
                <a:cs typeface="Arial"/>
              </a:rPr>
              <a:t>ain</a:t>
            </a:r>
            <a:r>
              <a:rPr sz="2400" dirty="0">
                <a:latin typeface="Arial"/>
                <a:cs typeface="Arial"/>
              </a:rPr>
              <a:t>t</a:t>
            </a:r>
            <a:r>
              <a:rPr sz="2400" spc="-5" dirty="0">
                <a:latin typeface="Arial"/>
                <a:cs typeface="Arial"/>
              </a:rPr>
              <a:t>enan</a:t>
            </a:r>
            <a:r>
              <a:rPr sz="2400" dirty="0">
                <a:latin typeface="Arial"/>
                <a:cs typeface="Arial"/>
              </a:rPr>
              <a:t>ce</a:t>
            </a:r>
            <a:r>
              <a:rPr sz="2400" spc="2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wee</a:t>
            </a:r>
            <a:r>
              <a:rPr sz="2400" dirty="0">
                <a:latin typeface="Arial"/>
                <a:cs typeface="Arial"/>
              </a:rPr>
              <a:t>k</a:t>
            </a:r>
            <a:r>
              <a:rPr sz="2400" spc="-5" dirty="0">
                <a:latin typeface="Arial"/>
                <a:cs typeface="Arial"/>
              </a:rPr>
              <a:t>end</a:t>
            </a:r>
            <a:r>
              <a:rPr sz="2400" dirty="0">
                <a:latin typeface="Arial"/>
                <a:cs typeface="Arial"/>
              </a:rPr>
              <a:t>s</a:t>
            </a:r>
            <a:r>
              <a:rPr sz="2400" spc="25" dirty="0">
                <a:latin typeface="Arial"/>
                <a:cs typeface="Arial"/>
              </a:rPr>
              <a:t> </a:t>
            </a:r>
            <a:r>
              <a:rPr sz="2400" spc="-5" dirty="0">
                <a:latin typeface="Arial"/>
                <a:cs typeface="Arial"/>
              </a:rPr>
              <a:t>or </a:t>
            </a:r>
            <a:r>
              <a:rPr sz="2400" dirty="0">
                <a:latin typeface="Arial"/>
                <a:cs typeface="Arial"/>
              </a:rPr>
              <a:t>t</a:t>
            </a:r>
            <a:r>
              <a:rPr sz="2400" spc="-5" dirty="0">
                <a:latin typeface="Arial"/>
                <a:cs typeface="Arial"/>
              </a:rPr>
              <a:t>i</a:t>
            </a:r>
            <a:r>
              <a:rPr sz="2400" dirty="0">
                <a:latin typeface="Arial"/>
                <a:cs typeface="Arial"/>
              </a:rPr>
              <a:t>m</a:t>
            </a:r>
            <a:r>
              <a:rPr sz="2400" spc="-5" dirty="0">
                <a:latin typeface="Arial"/>
                <a:cs typeface="Arial"/>
              </a:rPr>
              <a:t>e</a:t>
            </a:r>
            <a:r>
              <a:rPr sz="2400" dirty="0">
                <a:latin typeface="Arial"/>
                <a:cs typeface="Arial"/>
              </a:rPr>
              <a:t>s</a:t>
            </a:r>
            <a:r>
              <a:rPr sz="2400" spc="-10" dirty="0">
                <a:latin typeface="Arial"/>
                <a:cs typeface="Arial"/>
              </a:rPr>
              <a:t> </a:t>
            </a:r>
            <a:r>
              <a:rPr sz="2400" spc="-5" dirty="0">
                <a:latin typeface="Arial"/>
                <a:cs typeface="Arial"/>
              </a:rPr>
              <a:t>whe</a:t>
            </a:r>
            <a:r>
              <a:rPr sz="2400" dirty="0">
                <a:latin typeface="Arial"/>
                <a:cs typeface="Arial"/>
              </a:rPr>
              <a:t>n</a:t>
            </a:r>
            <a:r>
              <a:rPr sz="2400" spc="25" dirty="0">
                <a:latin typeface="Arial"/>
                <a:cs typeface="Arial"/>
              </a:rPr>
              <a:t> </a:t>
            </a:r>
            <a:r>
              <a:rPr sz="2400" dirty="0">
                <a:latin typeface="Arial"/>
                <a:cs typeface="Arial"/>
              </a:rPr>
              <a:t>f</a:t>
            </a:r>
            <a:r>
              <a:rPr sz="2400" spc="-5" dirty="0">
                <a:latin typeface="Arial"/>
                <a:cs typeface="Arial"/>
              </a:rPr>
              <a:t>e</a:t>
            </a:r>
            <a:r>
              <a:rPr sz="2400" dirty="0">
                <a:latin typeface="Arial"/>
                <a:cs typeface="Arial"/>
              </a:rPr>
              <a:t>w</a:t>
            </a:r>
            <a:r>
              <a:rPr sz="2400" spc="-15"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ee</a:t>
            </a:r>
            <a:r>
              <a:rPr sz="2400" dirty="0">
                <a:latin typeface="Arial"/>
                <a:cs typeface="Arial"/>
              </a:rPr>
              <a:t>s</a:t>
            </a:r>
            <a:r>
              <a:rPr sz="2400" spc="25" dirty="0">
                <a:latin typeface="Arial"/>
                <a:cs typeface="Arial"/>
              </a:rPr>
              <a:t> </a:t>
            </a:r>
            <a:r>
              <a:rPr sz="2400" spc="-5" dirty="0">
                <a:latin typeface="Arial"/>
                <a:cs typeface="Arial"/>
              </a:rPr>
              <a:t>a</a:t>
            </a:r>
            <a:r>
              <a:rPr sz="2400" dirty="0">
                <a:latin typeface="Arial"/>
                <a:cs typeface="Arial"/>
              </a:rPr>
              <a:t>re </a:t>
            </a:r>
            <a:r>
              <a:rPr sz="2400" spc="-5" dirty="0">
                <a:latin typeface="Arial"/>
                <a:cs typeface="Arial"/>
              </a:rPr>
              <a:t>p</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ent</a:t>
            </a:r>
            <a:endParaRPr sz="2400" dirty="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xfrm>
            <a:off x="535924" y="473844"/>
            <a:ext cx="8072150" cy="551433"/>
          </a:xfrm>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000" dirty="0" smtClean="0">
                <a:solidFill>
                  <a:schemeClr val="bg1"/>
                </a:solidFill>
              </a:rPr>
              <a:t>slide 11</a:t>
            </a:r>
            <a:endParaRPr sz="2000" dirty="0">
              <a:solidFill>
                <a:schemeClr val="bg1"/>
              </a:solidFill>
            </a:endParaRPr>
          </a:p>
        </p:txBody>
      </p:sp>
      <p:sp>
        <p:nvSpPr>
          <p:cNvPr id="5" name="object 5"/>
          <p:cNvSpPr txBox="1"/>
          <p:nvPr/>
        </p:nvSpPr>
        <p:spPr>
          <a:xfrm>
            <a:off x="3099228" y="622904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11</a:t>
            </a:fld>
            <a:endParaRPr dirty="0"/>
          </a:p>
        </p:txBody>
      </p:sp>
      <p:sp>
        <p:nvSpPr>
          <p:cNvPr id="4" name="object 4"/>
          <p:cNvSpPr txBox="1"/>
          <p:nvPr/>
        </p:nvSpPr>
        <p:spPr>
          <a:xfrm>
            <a:off x="535924" y="1010848"/>
            <a:ext cx="7922276" cy="3888244"/>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dirty="0">
              <a:latin typeface="Arial"/>
              <a:cs typeface="Arial"/>
            </a:endParaRPr>
          </a:p>
          <a:p>
            <a:pPr marL="52705">
              <a:lnSpc>
                <a:spcPct val="100000"/>
              </a:lnSpc>
              <a:spcBef>
                <a:spcPts val="1440"/>
              </a:spcBef>
            </a:pPr>
            <a:r>
              <a:rPr sz="2400" b="1" spc="-5" dirty="0">
                <a:solidFill>
                  <a:srgbClr val="004491"/>
                </a:solidFill>
                <a:latin typeface="Arial"/>
                <a:cs typeface="Arial"/>
              </a:rPr>
              <a:t>Assess</a:t>
            </a:r>
            <a:r>
              <a:rPr sz="2400" b="1" dirty="0">
                <a:solidFill>
                  <a:srgbClr val="004491"/>
                </a:solidFill>
                <a:latin typeface="Arial"/>
                <a:cs typeface="Arial"/>
              </a:rPr>
              <a:t>i</a:t>
            </a:r>
            <a:r>
              <a:rPr sz="2400" b="1" spc="-5" dirty="0">
                <a:solidFill>
                  <a:srgbClr val="004491"/>
                </a:solidFill>
                <a:latin typeface="Arial"/>
                <a:cs typeface="Arial"/>
              </a:rPr>
              <a:t>n</a:t>
            </a:r>
            <a:r>
              <a:rPr sz="2400" b="1" dirty="0">
                <a:solidFill>
                  <a:srgbClr val="004491"/>
                </a:solidFill>
                <a:latin typeface="Arial"/>
                <a:cs typeface="Arial"/>
              </a:rPr>
              <a:t>g</a:t>
            </a:r>
            <a:r>
              <a:rPr sz="2400" b="1" spc="10" dirty="0">
                <a:solidFill>
                  <a:srgbClr val="004491"/>
                </a:solidFill>
                <a:latin typeface="Arial"/>
                <a:cs typeface="Arial"/>
              </a:rPr>
              <a:t> </a:t>
            </a:r>
            <a:r>
              <a:rPr sz="2400" b="1" dirty="0">
                <a:solidFill>
                  <a:srgbClr val="004491"/>
                </a:solidFill>
                <a:latin typeface="Arial"/>
                <a:cs typeface="Arial"/>
              </a:rPr>
              <a:t>t</a:t>
            </a:r>
            <a:r>
              <a:rPr sz="2400" b="1" spc="-5" dirty="0">
                <a:solidFill>
                  <a:srgbClr val="004491"/>
                </a:solidFill>
                <a:latin typeface="Arial"/>
                <a:cs typeface="Arial"/>
              </a:rPr>
              <a:t>h</a:t>
            </a:r>
            <a:r>
              <a:rPr sz="2400" b="1" dirty="0">
                <a:solidFill>
                  <a:srgbClr val="004491"/>
                </a:solidFill>
                <a:latin typeface="Arial"/>
                <a:cs typeface="Arial"/>
              </a:rPr>
              <a:t>e</a:t>
            </a:r>
            <a:r>
              <a:rPr sz="2400" b="1" spc="-10" dirty="0">
                <a:solidFill>
                  <a:srgbClr val="004491"/>
                </a:solidFill>
                <a:latin typeface="Arial"/>
                <a:cs typeface="Arial"/>
              </a:rPr>
              <a:t> </a:t>
            </a:r>
            <a:r>
              <a:rPr sz="2400" b="1" spc="25" dirty="0">
                <a:solidFill>
                  <a:srgbClr val="004491"/>
                </a:solidFill>
                <a:latin typeface="Arial"/>
                <a:cs typeface="Arial"/>
              </a:rPr>
              <a:t>w</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kp</a:t>
            </a:r>
            <a:r>
              <a:rPr sz="2400" b="1" dirty="0">
                <a:solidFill>
                  <a:srgbClr val="004491"/>
                </a:solidFill>
                <a:latin typeface="Arial"/>
                <a:cs typeface="Arial"/>
              </a:rPr>
              <a:t>l</a:t>
            </a:r>
            <a:r>
              <a:rPr sz="2400" b="1" spc="-5" dirty="0">
                <a:solidFill>
                  <a:srgbClr val="004491"/>
                </a:solidFill>
                <a:latin typeface="Arial"/>
                <a:cs typeface="Arial"/>
              </a:rPr>
              <a:t>ace</a:t>
            </a:r>
            <a:r>
              <a:rPr sz="2400" b="1" dirty="0">
                <a:solidFill>
                  <a:srgbClr val="004491"/>
                </a:solidFill>
                <a:latin typeface="Arial"/>
                <a:cs typeface="Arial"/>
              </a:rPr>
              <a:t>:</a:t>
            </a:r>
            <a:endParaRPr sz="2400" dirty="0">
              <a:latin typeface="Arial"/>
              <a:cs typeface="Arial"/>
            </a:endParaRPr>
          </a:p>
          <a:p>
            <a:pPr>
              <a:lnSpc>
                <a:spcPct val="100000"/>
              </a:lnSpc>
              <a:spcBef>
                <a:spcPts val="5"/>
              </a:spcBef>
            </a:pPr>
            <a:endParaRPr sz="2500" dirty="0">
              <a:latin typeface="Times New Roman"/>
              <a:cs typeface="Times New Roman"/>
            </a:endParaRPr>
          </a:p>
          <a:p>
            <a:pPr marL="395605" marR="464820" indent="-342900">
              <a:lnSpc>
                <a:spcPct val="100000"/>
              </a:lnSpc>
              <a:buClr>
                <a:srgbClr val="0070C0"/>
              </a:buClr>
              <a:buFont typeface="Wingdings"/>
              <a:buChar char=""/>
              <a:tabLst>
                <a:tab pos="396240" algn="l"/>
                <a:tab pos="4411345" algn="l"/>
              </a:tabLst>
            </a:pPr>
            <a:r>
              <a:rPr sz="2400" spc="-5" dirty="0">
                <a:latin typeface="Arial"/>
                <a:cs typeface="Arial"/>
              </a:rPr>
              <a:t>Fu</a:t>
            </a:r>
            <a:r>
              <a:rPr sz="2400" dirty="0">
                <a:latin typeface="Arial"/>
                <a:cs typeface="Arial"/>
              </a:rPr>
              <a:t>m</a:t>
            </a:r>
            <a:r>
              <a:rPr sz="2400" spc="-5" dirty="0">
                <a:latin typeface="Arial"/>
                <a:cs typeface="Arial"/>
              </a:rPr>
              <a:t>e</a:t>
            </a:r>
            <a:r>
              <a:rPr sz="2400" dirty="0">
                <a:latin typeface="Arial"/>
                <a:cs typeface="Arial"/>
              </a:rPr>
              <a:t>s,</a:t>
            </a:r>
            <a:r>
              <a:rPr sz="2400" spc="-5" dirty="0">
                <a:latin typeface="Arial"/>
                <a:cs typeface="Arial"/>
              </a:rPr>
              <a:t> </a:t>
            </a:r>
            <a:r>
              <a:rPr sz="2400" dirty="0">
                <a:latin typeface="Arial"/>
                <a:cs typeface="Arial"/>
              </a:rPr>
              <a:t>v</a:t>
            </a:r>
            <a:r>
              <a:rPr sz="2400" spc="-5" dirty="0">
                <a:latin typeface="Arial"/>
                <a:cs typeface="Arial"/>
              </a:rPr>
              <a:t>apo</a:t>
            </a:r>
            <a:r>
              <a:rPr sz="2400" dirty="0">
                <a:latin typeface="Arial"/>
                <a:cs typeface="Arial"/>
              </a:rPr>
              <a:t>rs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ae</a:t>
            </a:r>
            <a:r>
              <a:rPr sz="2400" dirty="0">
                <a:latin typeface="Arial"/>
                <a:cs typeface="Arial"/>
              </a:rPr>
              <a:t>r</a:t>
            </a:r>
            <a:r>
              <a:rPr sz="2400" spc="-5" dirty="0">
                <a:latin typeface="Arial"/>
                <a:cs typeface="Arial"/>
              </a:rPr>
              <a:t>o</a:t>
            </a:r>
            <a:r>
              <a:rPr sz="2400" dirty="0">
                <a:latin typeface="Arial"/>
                <a:cs typeface="Arial"/>
              </a:rPr>
              <a:t>s</a:t>
            </a:r>
            <a:r>
              <a:rPr sz="2400" spc="-5" dirty="0">
                <a:latin typeface="Arial"/>
                <a:cs typeface="Arial"/>
              </a:rPr>
              <a:t>ol</a:t>
            </a:r>
            <a:r>
              <a:rPr sz="2400" dirty="0">
                <a:latin typeface="Arial"/>
                <a:cs typeface="Arial"/>
              </a:rPr>
              <a:t>s	m</a:t>
            </a:r>
            <a:r>
              <a:rPr sz="2400" spc="-5" dirty="0">
                <a:latin typeface="Arial"/>
                <a:cs typeface="Arial"/>
              </a:rPr>
              <a:t>a</a:t>
            </a:r>
            <a:r>
              <a:rPr sz="2400" dirty="0">
                <a:latin typeface="Arial"/>
                <a:cs typeface="Arial"/>
              </a:rPr>
              <a:t>y c</a:t>
            </a:r>
            <a:r>
              <a:rPr sz="2400" spc="-5" dirty="0">
                <a:latin typeface="Arial"/>
                <a:cs typeface="Arial"/>
              </a:rPr>
              <a:t>au</a:t>
            </a:r>
            <a:r>
              <a:rPr sz="2400" dirty="0">
                <a:latin typeface="Arial"/>
                <a:cs typeface="Arial"/>
              </a:rPr>
              <a:t>se </a:t>
            </a:r>
            <a:r>
              <a:rPr sz="2400" spc="-5" dirty="0">
                <a:latin typeface="Arial"/>
                <a:cs typeface="Arial"/>
              </a:rPr>
              <a:t>da</a:t>
            </a:r>
            <a:r>
              <a:rPr sz="2400" spc="5" dirty="0">
                <a:latin typeface="Arial"/>
                <a:cs typeface="Arial"/>
              </a:rPr>
              <a:t>m</a:t>
            </a:r>
            <a:r>
              <a:rPr sz="2400" spc="-5" dirty="0">
                <a:latin typeface="Arial"/>
                <a:cs typeface="Arial"/>
              </a:rPr>
              <a:t>age an</a:t>
            </a:r>
            <a:r>
              <a:rPr sz="2400" dirty="0">
                <a:latin typeface="Arial"/>
                <a:cs typeface="Arial"/>
              </a:rPr>
              <a:t>d</a:t>
            </a:r>
            <a:r>
              <a:rPr sz="2400" spc="10" dirty="0">
                <a:latin typeface="Arial"/>
                <a:cs typeface="Arial"/>
              </a:rPr>
              <a:t> </a:t>
            </a:r>
            <a:r>
              <a:rPr sz="2400" dirty="0">
                <a:latin typeface="Arial"/>
                <a:cs typeface="Arial"/>
              </a:rPr>
              <a:t>m</a:t>
            </a:r>
            <a:r>
              <a:rPr sz="2400" spc="-5" dirty="0">
                <a:latin typeface="Arial"/>
                <a:cs typeface="Arial"/>
              </a:rPr>
              <a:t>a</a:t>
            </a:r>
            <a:r>
              <a:rPr sz="2400" dirty="0">
                <a:latin typeface="Arial"/>
                <a:cs typeface="Arial"/>
              </a:rPr>
              <a:t>y</a:t>
            </a:r>
            <a:r>
              <a:rPr sz="2400" spc="-10" dirty="0">
                <a:latin typeface="Arial"/>
                <a:cs typeface="Arial"/>
              </a:rPr>
              <a:t> </a:t>
            </a:r>
            <a:r>
              <a:rPr sz="2400" spc="5" dirty="0">
                <a:latin typeface="Arial"/>
                <a:cs typeface="Arial"/>
              </a:rPr>
              <a:t>r</a:t>
            </a:r>
            <a:r>
              <a:rPr sz="2400" spc="-5" dirty="0">
                <a:latin typeface="Arial"/>
                <a:cs typeface="Arial"/>
              </a:rPr>
              <a:t>equi</a:t>
            </a:r>
            <a:r>
              <a:rPr sz="2400" dirty="0">
                <a:latin typeface="Arial"/>
                <a:cs typeface="Arial"/>
              </a:rPr>
              <a:t>re</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ion</a:t>
            </a:r>
            <a:endParaRPr sz="2400" dirty="0">
              <a:latin typeface="Arial"/>
              <a:cs typeface="Arial"/>
            </a:endParaRPr>
          </a:p>
          <a:p>
            <a:pPr marL="395605" marR="154305" indent="-342900">
              <a:lnSpc>
                <a:spcPct val="100000"/>
              </a:lnSpc>
              <a:buClr>
                <a:srgbClr val="0070C0"/>
              </a:buClr>
              <a:buFont typeface="Wingdings"/>
              <a:buChar char=""/>
              <a:tabLst>
                <a:tab pos="396240" algn="l"/>
              </a:tabLst>
            </a:pPr>
            <a:r>
              <a:rPr sz="2400" spc="-5" dirty="0">
                <a:latin typeface="Arial"/>
                <a:cs typeface="Arial"/>
              </a:rPr>
              <a:t>Pe</a:t>
            </a:r>
            <a:r>
              <a:rPr sz="2400" dirty="0">
                <a:latin typeface="Arial"/>
                <a:cs typeface="Arial"/>
              </a:rPr>
              <a:t>r</a:t>
            </a:r>
            <a:r>
              <a:rPr sz="2400" spc="-5" dirty="0">
                <a:latin typeface="Arial"/>
                <a:cs typeface="Arial"/>
              </a:rPr>
              <a:t>iodi</a:t>
            </a:r>
            <a:r>
              <a:rPr sz="2400" dirty="0">
                <a:latin typeface="Arial"/>
                <a:cs typeface="Arial"/>
              </a:rPr>
              <a:t>c</a:t>
            </a:r>
            <a:r>
              <a:rPr sz="2400" spc="25" dirty="0">
                <a:latin typeface="Arial"/>
                <a:cs typeface="Arial"/>
              </a:rPr>
              <a:t> </a:t>
            </a:r>
            <a:r>
              <a:rPr sz="2400" spc="-5" dirty="0">
                <a:latin typeface="Arial"/>
                <a:cs typeface="Arial"/>
              </a:rPr>
              <a:t>ai</a:t>
            </a:r>
            <a:r>
              <a:rPr sz="2400" dirty="0">
                <a:latin typeface="Arial"/>
                <a:cs typeface="Arial"/>
              </a:rPr>
              <a:t>r</a:t>
            </a:r>
            <a:r>
              <a:rPr sz="2400" spc="5" dirty="0">
                <a:latin typeface="Arial"/>
                <a:cs typeface="Arial"/>
              </a:rPr>
              <a:t> </a:t>
            </a:r>
            <a:r>
              <a:rPr sz="2400" dirty="0">
                <a:latin typeface="Arial"/>
                <a:cs typeface="Arial"/>
              </a:rPr>
              <a:t>m</a:t>
            </a:r>
            <a:r>
              <a:rPr sz="2400" spc="-5" dirty="0">
                <a:latin typeface="Arial"/>
                <a:cs typeface="Arial"/>
              </a:rPr>
              <a:t>oni</a:t>
            </a:r>
            <a:r>
              <a:rPr sz="2400" dirty="0">
                <a:latin typeface="Arial"/>
                <a:cs typeface="Arial"/>
              </a:rPr>
              <a:t>t</a:t>
            </a:r>
            <a:r>
              <a:rPr sz="2400" spc="-5" dirty="0">
                <a:latin typeface="Arial"/>
                <a:cs typeface="Arial"/>
              </a:rPr>
              <a:t>o</a:t>
            </a:r>
            <a:r>
              <a:rPr sz="2400" dirty="0">
                <a:latin typeface="Arial"/>
                <a:cs typeface="Arial"/>
              </a:rPr>
              <a:t>r</a:t>
            </a:r>
            <a:r>
              <a:rPr sz="2400" spc="-5" dirty="0">
                <a:latin typeface="Arial"/>
                <a:cs typeface="Arial"/>
              </a:rPr>
              <a:t>in</a:t>
            </a:r>
            <a:r>
              <a:rPr sz="2400" dirty="0">
                <a:latin typeface="Arial"/>
                <a:cs typeface="Arial"/>
              </a:rPr>
              <a:t>g</a:t>
            </a:r>
            <a:r>
              <a:rPr sz="2400" spc="25"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don</a:t>
            </a:r>
            <a:r>
              <a:rPr sz="2400" dirty="0">
                <a:latin typeface="Arial"/>
                <a:cs typeface="Arial"/>
              </a:rPr>
              <a:t>e</a:t>
            </a:r>
            <a:r>
              <a:rPr sz="2400" spc="1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de</a:t>
            </a:r>
            <a:r>
              <a:rPr sz="2400" dirty="0">
                <a:latin typeface="Arial"/>
                <a:cs typeface="Arial"/>
              </a:rPr>
              <a:t>t</a:t>
            </a:r>
            <a:r>
              <a:rPr sz="2400" spc="-5" dirty="0">
                <a:latin typeface="Arial"/>
                <a:cs typeface="Arial"/>
              </a:rPr>
              <a:t>e</a:t>
            </a:r>
            <a:r>
              <a:rPr sz="2400" dirty="0">
                <a:latin typeface="Arial"/>
                <a:cs typeface="Arial"/>
              </a:rPr>
              <a:t>rm</a:t>
            </a:r>
            <a:r>
              <a:rPr sz="2400" spc="-5" dirty="0">
                <a:latin typeface="Arial"/>
                <a:cs typeface="Arial"/>
              </a:rPr>
              <a:t>ine whe</a:t>
            </a:r>
            <a:r>
              <a:rPr sz="2400" dirty="0">
                <a:latin typeface="Arial"/>
                <a:cs typeface="Arial"/>
              </a:rPr>
              <a:t>re</a:t>
            </a:r>
            <a:r>
              <a:rPr sz="2400" spc="10"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whe</a:t>
            </a:r>
            <a:r>
              <a:rPr sz="2400" dirty="0">
                <a:latin typeface="Arial"/>
                <a:cs typeface="Arial"/>
              </a:rPr>
              <a:t>n</a:t>
            </a:r>
            <a:r>
              <a:rPr sz="2400" spc="10"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spc="5"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a:t>
            </a:r>
            <a:r>
              <a:rPr sz="2400" spc="5" dirty="0">
                <a:latin typeface="Arial"/>
                <a:cs typeface="Arial"/>
              </a:rPr>
              <a:t>t</a:t>
            </a:r>
            <a:r>
              <a:rPr sz="2400" spc="-5" dirty="0">
                <a:latin typeface="Arial"/>
                <a:cs typeface="Arial"/>
              </a:rPr>
              <a:t>io</a:t>
            </a:r>
            <a:r>
              <a:rPr sz="2400" dirty="0">
                <a:latin typeface="Arial"/>
                <a:cs typeface="Arial"/>
              </a:rPr>
              <a:t>n </a:t>
            </a:r>
            <a:r>
              <a:rPr sz="2400" spc="-5" dirty="0">
                <a:latin typeface="Arial"/>
                <a:cs typeface="Arial"/>
              </a:rPr>
              <a:t>i</a:t>
            </a:r>
            <a:r>
              <a:rPr sz="2400" dirty="0">
                <a:latin typeface="Arial"/>
                <a:cs typeface="Arial"/>
              </a:rPr>
              <a:t>s r</a:t>
            </a:r>
            <a:r>
              <a:rPr sz="2400" spc="-5" dirty="0">
                <a:latin typeface="Arial"/>
                <a:cs typeface="Arial"/>
              </a:rPr>
              <a:t>equi</a:t>
            </a:r>
            <a:r>
              <a:rPr sz="2400" dirty="0">
                <a:latin typeface="Arial"/>
                <a:cs typeface="Arial"/>
              </a:rPr>
              <a:t>r</a:t>
            </a:r>
            <a:r>
              <a:rPr sz="2400" spc="-5" dirty="0">
                <a:latin typeface="Arial"/>
                <a:cs typeface="Arial"/>
              </a:rPr>
              <a:t>ed</a:t>
            </a:r>
            <a:endParaRPr sz="2400" dirty="0">
              <a:latin typeface="Arial"/>
              <a:cs typeface="Arial"/>
            </a:endParaRPr>
          </a:p>
          <a:p>
            <a:pPr marL="395605" marR="5080" indent="-342900">
              <a:lnSpc>
                <a:spcPct val="100000"/>
              </a:lnSpc>
              <a:buClr>
                <a:srgbClr val="0070C0"/>
              </a:buClr>
              <a:buFont typeface="Wingdings"/>
              <a:buChar char=""/>
              <a:tabLst>
                <a:tab pos="396240" algn="l"/>
              </a:tabLst>
            </a:pPr>
            <a:r>
              <a:rPr sz="2400" dirty="0">
                <a:latin typeface="Arial"/>
                <a:cs typeface="Arial"/>
              </a:rPr>
              <a:t>W</a:t>
            </a:r>
            <a:r>
              <a:rPr sz="2400" spc="-5" dirty="0">
                <a:latin typeface="Arial"/>
                <a:cs typeface="Arial"/>
              </a:rPr>
              <a:t>he</a:t>
            </a:r>
            <a:r>
              <a:rPr sz="2400" dirty="0">
                <a:latin typeface="Arial"/>
                <a:cs typeface="Arial"/>
              </a:rPr>
              <a:t>re 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m</a:t>
            </a:r>
            <a:r>
              <a:rPr sz="2400" spc="-5" dirty="0">
                <a:latin typeface="Arial"/>
                <a:cs typeface="Arial"/>
              </a:rPr>
              <a:t>oni</a:t>
            </a:r>
            <a:r>
              <a:rPr sz="2400" dirty="0">
                <a:latin typeface="Arial"/>
                <a:cs typeface="Arial"/>
              </a:rPr>
              <a:t>t</a:t>
            </a:r>
            <a:r>
              <a:rPr sz="2400" spc="-5" dirty="0">
                <a:latin typeface="Arial"/>
                <a:cs typeface="Arial"/>
              </a:rPr>
              <a:t>o</a:t>
            </a:r>
            <a:r>
              <a:rPr sz="2400" dirty="0">
                <a:latin typeface="Arial"/>
                <a:cs typeface="Arial"/>
              </a:rPr>
              <a:t>r</a:t>
            </a:r>
            <a:r>
              <a:rPr sz="2400" spc="-5" dirty="0">
                <a:latin typeface="Arial"/>
                <a:cs typeface="Arial"/>
              </a:rPr>
              <a:t>in</a:t>
            </a:r>
            <a:r>
              <a:rPr sz="2400" dirty="0">
                <a:latin typeface="Arial"/>
                <a:cs typeface="Arial"/>
              </a:rPr>
              <a:t>g</a:t>
            </a:r>
            <a:r>
              <a:rPr sz="2400" spc="25" dirty="0">
                <a:latin typeface="Arial"/>
                <a:cs typeface="Arial"/>
              </a:rPr>
              <a:t> </a:t>
            </a:r>
            <a:r>
              <a:rPr sz="2400" spc="-5" dirty="0">
                <a:latin typeface="Arial"/>
                <a:cs typeface="Arial"/>
              </a:rPr>
              <a:t>indi</a:t>
            </a:r>
            <a:r>
              <a:rPr sz="2400" dirty="0">
                <a:latin typeface="Arial"/>
                <a:cs typeface="Arial"/>
              </a:rPr>
              <a:t>c</a:t>
            </a:r>
            <a:r>
              <a:rPr sz="2400" spc="-5" dirty="0">
                <a:latin typeface="Arial"/>
                <a:cs typeface="Arial"/>
              </a:rPr>
              <a:t>a</a:t>
            </a:r>
            <a:r>
              <a:rPr sz="2400" dirty="0">
                <a:latin typeface="Arial"/>
                <a:cs typeface="Arial"/>
              </a:rPr>
              <a:t>t</a:t>
            </a:r>
            <a:r>
              <a:rPr sz="2400" spc="-5" dirty="0">
                <a:latin typeface="Arial"/>
                <a:cs typeface="Arial"/>
              </a:rPr>
              <a:t>e</a:t>
            </a:r>
            <a:r>
              <a:rPr sz="2400" dirty="0">
                <a:latin typeface="Arial"/>
                <a:cs typeface="Arial"/>
              </a:rPr>
              <a:t>s</a:t>
            </a:r>
            <a:r>
              <a:rPr sz="2400" spc="2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a:t>
            </a:r>
            <a:r>
              <a:rPr sz="2400" spc="5" dirty="0">
                <a:latin typeface="Arial"/>
                <a:cs typeface="Arial"/>
              </a:rPr>
              <a:t>t</a:t>
            </a:r>
            <a:r>
              <a:rPr sz="2400" spc="-5" dirty="0">
                <a:latin typeface="Arial"/>
                <a:cs typeface="Arial"/>
              </a:rPr>
              <a:t>io</a:t>
            </a:r>
            <a:r>
              <a:rPr sz="2400" dirty="0">
                <a:latin typeface="Arial"/>
                <a:cs typeface="Arial"/>
              </a:rPr>
              <a:t>n </a:t>
            </a:r>
            <a:r>
              <a:rPr sz="2400" spc="-5" dirty="0">
                <a:latin typeface="Arial"/>
                <a:cs typeface="Arial"/>
              </a:rPr>
              <a:t>i</a:t>
            </a:r>
            <a:r>
              <a:rPr sz="2400" dirty="0">
                <a:latin typeface="Arial"/>
                <a:cs typeface="Arial"/>
              </a:rPr>
              <a:t>s </a:t>
            </a:r>
            <a:r>
              <a:rPr sz="2400" dirty="0" smtClean="0">
                <a:latin typeface="Arial"/>
                <a:cs typeface="Arial"/>
              </a:rPr>
              <a:t>r</a:t>
            </a:r>
            <a:r>
              <a:rPr sz="2400" spc="-5" dirty="0" smtClean="0">
                <a:latin typeface="Arial"/>
                <a:cs typeface="Arial"/>
              </a:rPr>
              <a:t>equi</a:t>
            </a:r>
            <a:r>
              <a:rPr sz="2400" dirty="0" smtClean="0">
                <a:latin typeface="Arial"/>
                <a:cs typeface="Arial"/>
              </a:rPr>
              <a:t>r</a:t>
            </a:r>
            <a:r>
              <a:rPr sz="2400" spc="-5" dirty="0" smtClean="0">
                <a:latin typeface="Arial"/>
                <a:cs typeface="Arial"/>
              </a:rPr>
              <a:t>ed</a:t>
            </a:r>
            <a:r>
              <a:rPr lang="en-US" sz="2400" spc="-5" dirty="0" smtClean="0">
                <a:latin typeface="Arial"/>
                <a:cs typeface="Arial"/>
              </a:rPr>
              <a:t>,</a:t>
            </a:r>
            <a:r>
              <a:rPr sz="2400" spc="-5" dirty="0" smtClean="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PP</a:t>
            </a:r>
            <a:r>
              <a:rPr sz="2400" dirty="0">
                <a:latin typeface="Arial"/>
                <a:cs typeface="Arial"/>
              </a:rPr>
              <a:t>E </a:t>
            </a:r>
            <a:r>
              <a:rPr sz="2400" spc="-5" dirty="0">
                <a:latin typeface="Arial"/>
                <a:cs typeface="Arial"/>
              </a:rPr>
              <a:t>o</a:t>
            </a:r>
            <a:r>
              <a:rPr sz="2400" dirty="0">
                <a:latin typeface="Arial"/>
                <a:cs typeface="Arial"/>
              </a:rPr>
              <a:t>r</a:t>
            </a:r>
            <a:r>
              <a:rPr sz="2400" spc="5" dirty="0">
                <a:latin typeface="Arial"/>
                <a:cs typeface="Arial"/>
              </a:rPr>
              <a:t> </a:t>
            </a:r>
            <a:r>
              <a:rPr sz="2400" spc="-5" dirty="0">
                <a:latin typeface="Arial"/>
                <a:cs typeface="Arial"/>
              </a:rPr>
              <a:t>enginee</a:t>
            </a:r>
            <a:r>
              <a:rPr sz="2400" spc="5" dirty="0">
                <a:latin typeface="Arial"/>
                <a:cs typeface="Arial"/>
              </a:rPr>
              <a:t>r</a:t>
            </a:r>
            <a:r>
              <a:rPr sz="2400" spc="-5" dirty="0">
                <a:latin typeface="Arial"/>
                <a:cs typeface="Arial"/>
              </a:rPr>
              <a:t>in</a:t>
            </a:r>
            <a:r>
              <a:rPr sz="2400" dirty="0">
                <a:latin typeface="Arial"/>
                <a:cs typeface="Arial"/>
              </a:rPr>
              <a:t>g</a:t>
            </a:r>
            <a:r>
              <a:rPr sz="2400" spc="50"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tr</a:t>
            </a:r>
            <a:r>
              <a:rPr sz="2400" spc="-5" dirty="0">
                <a:latin typeface="Arial"/>
                <a:cs typeface="Arial"/>
              </a:rPr>
              <a:t>ol</a:t>
            </a:r>
            <a:r>
              <a:rPr sz="2400" dirty="0">
                <a:latin typeface="Arial"/>
                <a:cs typeface="Arial"/>
              </a:rPr>
              <a:t>s </a:t>
            </a:r>
            <a:r>
              <a:rPr sz="2400" spc="-5" dirty="0">
                <a:latin typeface="Arial"/>
                <a:cs typeface="Arial"/>
              </a:rPr>
              <a:t>wil</a:t>
            </a:r>
            <a:r>
              <a:rPr sz="2400" dirty="0">
                <a:latin typeface="Arial"/>
                <a:cs typeface="Arial"/>
              </a:rPr>
              <a:t>l</a:t>
            </a:r>
            <a:r>
              <a:rPr sz="2400" spc="20" dirty="0">
                <a:latin typeface="Arial"/>
                <a:cs typeface="Arial"/>
              </a:rPr>
              <a:t> </a:t>
            </a:r>
            <a:r>
              <a:rPr sz="2400" spc="-5" dirty="0">
                <a:latin typeface="Arial"/>
                <a:cs typeface="Arial"/>
              </a:rPr>
              <a:t>be de</a:t>
            </a:r>
            <a:r>
              <a:rPr sz="2400" dirty="0">
                <a:latin typeface="Arial"/>
                <a:cs typeface="Arial"/>
              </a:rPr>
              <a:t>t</a:t>
            </a:r>
            <a:r>
              <a:rPr sz="2400" spc="-5" dirty="0">
                <a:latin typeface="Arial"/>
                <a:cs typeface="Arial"/>
              </a:rPr>
              <a:t>e</a:t>
            </a:r>
            <a:r>
              <a:rPr sz="2400" dirty="0">
                <a:latin typeface="Arial"/>
                <a:cs typeface="Arial"/>
              </a:rPr>
              <a:t>rm</a:t>
            </a:r>
            <a:r>
              <a:rPr sz="2400" spc="-5" dirty="0">
                <a:latin typeface="Arial"/>
                <a:cs typeface="Arial"/>
              </a:rPr>
              <a:t>ined</a:t>
            </a:r>
            <a:endParaRPr sz="2400" dirty="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xfrm>
            <a:off x="535924" y="473844"/>
            <a:ext cx="8072150" cy="1102866"/>
          </a:xfrm>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400" dirty="0" smtClean="0">
                <a:solidFill>
                  <a:schemeClr val="bg1"/>
                </a:solidFill>
              </a:rPr>
              <a:t>slide 12</a:t>
            </a:r>
            <a:endParaRPr sz="2400" dirty="0">
              <a:solidFill>
                <a:schemeClr val="bg1"/>
              </a:solidFill>
            </a:endParaRPr>
          </a:p>
        </p:txBody>
      </p:sp>
      <p:sp>
        <p:nvSpPr>
          <p:cNvPr id="4" name="object 4"/>
          <p:cNvSpPr txBox="1"/>
          <p:nvPr/>
        </p:nvSpPr>
        <p:spPr>
          <a:xfrm>
            <a:off x="535924" y="1030542"/>
            <a:ext cx="5179060" cy="1943735"/>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dirty="0">
              <a:latin typeface="Arial"/>
              <a:cs typeface="Arial"/>
            </a:endParaRPr>
          </a:p>
          <a:p>
            <a:pPr marL="52705">
              <a:lnSpc>
                <a:spcPct val="100000"/>
              </a:lnSpc>
              <a:spcBef>
                <a:spcPts val="1285"/>
              </a:spcBef>
            </a:pPr>
            <a:r>
              <a:rPr sz="2400" b="1" dirty="0">
                <a:solidFill>
                  <a:srgbClr val="004491"/>
                </a:solidFill>
                <a:latin typeface="Arial"/>
                <a:cs typeface="Arial"/>
              </a:rPr>
              <a:t>W</a:t>
            </a:r>
            <a:r>
              <a:rPr sz="2400" b="1" spc="-5" dirty="0">
                <a:solidFill>
                  <a:srgbClr val="004491"/>
                </a:solidFill>
                <a:latin typeface="Arial"/>
                <a:cs typeface="Arial"/>
              </a:rPr>
              <a:t>he</a:t>
            </a:r>
            <a:r>
              <a:rPr sz="2400" b="1" dirty="0">
                <a:solidFill>
                  <a:srgbClr val="004491"/>
                </a:solidFill>
                <a:latin typeface="Arial"/>
                <a:cs typeface="Arial"/>
              </a:rPr>
              <a:t>n</a:t>
            </a:r>
            <a:r>
              <a:rPr sz="2400" b="1" spc="-10" dirty="0">
                <a:solidFill>
                  <a:srgbClr val="004491"/>
                </a:solidFill>
                <a:latin typeface="Arial"/>
                <a:cs typeface="Arial"/>
              </a:rPr>
              <a:t> </a:t>
            </a:r>
            <a:r>
              <a:rPr sz="2400" b="1" spc="-5" dirty="0">
                <a:solidFill>
                  <a:srgbClr val="004491"/>
                </a:solidFill>
                <a:latin typeface="Arial"/>
                <a:cs typeface="Arial"/>
              </a:rPr>
              <a:t>shou</a:t>
            </a:r>
            <a:r>
              <a:rPr sz="2400" b="1" dirty="0">
                <a:solidFill>
                  <a:srgbClr val="004491"/>
                </a:solidFill>
                <a:latin typeface="Arial"/>
                <a:cs typeface="Arial"/>
              </a:rPr>
              <a:t>ld</a:t>
            </a:r>
            <a:r>
              <a:rPr sz="2400" b="1" spc="-25" dirty="0">
                <a:solidFill>
                  <a:srgbClr val="004491"/>
                </a:solidFill>
                <a:latin typeface="Arial"/>
                <a:cs typeface="Arial"/>
              </a:rPr>
              <a:t> </a:t>
            </a:r>
            <a:r>
              <a:rPr sz="2400" b="1" dirty="0">
                <a:solidFill>
                  <a:srgbClr val="004491"/>
                </a:solidFill>
                <a:latin typeface="Arial"/>
                <a:cs typeface="Arial"/>
              </a:rPr>
              <a:t>a 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 </a:t>
            </a:r>
            <a:r>
              <a:rPr sz="2400" b="1" spc="-5" dirty="0">
                <a:solidFill>
                  <a:srgbClr val="004491"/>
                </a:solidFill>
                <a:latin typeface="Arial"/>
                <a:cs typeface="Arial"/>
              </a:rPr>
              <a:t>b</a:t>
            </a:r>
            <a:r>
              <a:rPr sz="2400" b="1" dirty="0">
                <a:solidFill>
                  <a:srgbClr val="004491"/>
                </a:solidFill>
                <a:latin typeface="Arial"/>
                <a:cs typeface="Arial"/>
              </a:rPr>
              <a:t>e</a:t>
            </a:r>
            <a:r>
              <a:rPr sz="2400" b="1" spc="-10" dirty="0">
                <a:solidFill>
                  <a:srgbClr val="004491"/>
                </a:solidFill>
                <a:latin typeface="Arial"/>
                <a:cs typeface="Arial"/>
              </a:rPr>
              <a:t> </a:t>
            </a:r>
            <a:r>
              <a:rPr sz="2400" b="1" spc="25" dirty="0">
                <a:solidFill>
                  <a:srgbClr val="004491"/>
                </a:solidFill>
                <a:latin typeface="Arial"/>
                <a:cs typeface="Arial"/>
              </a:rPr>
              <a:t>w</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n?</a:t>
            </a:r>
            <a:endParaRPr sz="2400" dirty="0">
              <a:latin typeface="Arial"/>
              <a:cs typeface="Arial"/>
            </a:endParaRPr>
          </a:p>
          <a:p>
            <a:pPr>
              <a:lnSpc>
                <a:spcPct val="100000"/>
              </a:lnSpc>
              <a:spcBef>
                <a:spcPts val="5"/>
              </a:spcBef>
            </a:pPr>
            <a:endParaRPr sz="2500" dirty="0">
              <a:latin typeface="Times New Roman"/>
              <a:cs typeface="Times New Roman"/>
            </a:endParaRPr>
          </a:p>
          <a:p>
            <a:pPr marL="52705">
              <a:lnSpc>
                <a:spcPct val="100000"/>
              </a:lnSpc>
            </a:pPr>
            <a:r>
              <a:rPr sz="2400" spc="-5" dirty="0">
                <a:latin typeface="Arial"/>
                <a:cs typeface="Arial"/>
              </a:rPr>
              <a:t>Che</a:t>
            </a:r>
            <a:r>
              <a:rPr sz="2400" dirty="0">
                <a:latin typeface="Arial"/>
                <a:cs typeface="Arial"/>
              </a:rPr>
              <a:t>ck</a:t>
            </a:r>
            <a:r>
              <a:rPr sz="2400" spc="-5" dirty="0">
                <a:latin typeface="Arial"/>
                <a:cs typeface="Arial"/>
              </a:rPr>
              <a:t>li</a:t>
            </a:r>
            <a:r>
              <a:rPr sz="2400" dirty="0">
                <a:latin typeface="Arial"/>
                <a:cs typeface="Arial"/>
              </a:rPr>
              <a:t>st</a:t>
            </a:r>
            <a:r>
              <a:rPr sz="2400" spc="30"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15" dirty="0">
                <a:latin typeface="Arial"/>
                <a:cs typeface="Arial"/>
              </a:rPr>
              <a:t> </a:t>
            </a:r>
            <a:r>
              <a:rPr sz="2400" spc="-5" dirty="0">
                <a:latin typeface="Arial"/>
                <a:cs typeface="Arial"/>
              </a:rPr>
              <a:t>pe</a:t>
            </a:r>
            <a:r>
              <a:rPr sz="2400" dirty="0">
                <a:latin typeface="Arial"/>
                <a:cs typeface="Arial"/>
              </a:rPr>
              <a:t>rm</a:t>
            </a:r>
            <a:r>
              <a:rPr sz="2400" spc="-5" dirty="0">
                <a:latin typeface="Arial"/>
                <a:cs typeface="Arial"/>
              </a:rPr>
              <a:t>i</a:t>
            </a:r>
            <a:r>
              <a:rPr sz="2400" dirty="0">
                <a:latin typeface="Arial"/>
                <a:cs typeface="Arial"/>
              </a:rPr>
              <a:t>ss</a:t>
            </a:r>
            <a:r>
              <a:rPr sz="2400" spc="-5" dirty="0">
                <a:latin typeface="Arial"/>
                <a:cs typeface="Arial"/>
              </a:rPr>
              <a:t>ibl</a:t>
            </a:r>
            <a:r>
              <a:rPr sz="2400" dirty="0">
                <a:latin typeface="Arial"/>
                <a:cs typeface="Arial"/>
              </a:rPr>
              <a:t>e</a:t>
            </a:r>
            <a:r>
              <a:rPr sz="2400" spc="3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a</a:t>
            </a:r>
            <a:r>
              <a:rPr sz="2400" dirty="0">
                <a:latin typeface="Arial"/>
                <a:cs typeface="Arial"/>
              </a:rPr>
              <a:t>ct</a:t>
            </a:r>
            <a:r>
              <a:rPr sz="2400" spc="-5" dirty="0">
                <a:latin typeface="Arial"/>
                <a:cs typeface="Arial"/>
              </a:rPr>
              <a:t>i</a:t>
            </a:r>
            <a:r>
              <a:rPr sz="2400" dirty="0">
                <a:latin typeface="Arial"/>
                <a:cs typeface="Arial"/>
              </a:rPr>
              <a:t>ce</a:t>
            </a:r>
          </a:p>
          <a:p>
            <a:pPr marL="395605" indent="-342900">
              <a:lnSpc>
                <a:spcPct val="100000"/>
              </a:lnSpc>
              <a:buClr>
                <a:srgbClr val="253E91"/>
              </a:buClr>
              <a:buFont typeface="Wingdings"/>
              <a:buChar char=""/>
              <a:tabLst>
                <a:tab pos="396240" algn="l"/>
              </a:tabLst>
            </a:pPr>
            <a:r>
              <a:rPr sz="2400" spc="-5" dirty="0">
                <a:latin typeface="Arial"/>
                <a:cs typeface="Arial"/>
              </a:rPr>
              <a:t>Che</a:t>
            </a:r>
            <a:r>
              <a:rPr sz="2400" dirty="0">
                <a:latin typeface="Arial"/>
                <a:cs typeface="Arial"/>
              </a:rPr>
              <a:t>ck</a:t>
            </a:r>
            <a:r>
              <a:rPr sz="2400" spc="15" dirty="0">
                <a:latin typeface="Arial"/>
                <a:cs typeface="Arial"/>
              </a:rPr>
              <a:t> </a:t>
            </a:r>
            <a:r>
              <a:rPr sz="2400" spc="-5" dirty="0">
                <a:latin typeface="Arial"/>
                <a:cs typeface="Arial"/>
              </a:rPr>
              <a:t>al</a:t>
            </a:r>
            <a:r>
              <a:rPr sz="2400" dirty="0">
                <a:latin typeface="Arial"/>
                <a:cs typeface="Arial"/>
              </a:rPr>
              <a:t>l</a:t>
            </a:r>
            <a:r>
              <a:rPr sz="2400" spc="10" dirty="0">
                <a:latin typeface="Arial"/>
                <a:cs typeface="Arial"/>
              </a:rPr>
              <a:t> </a:t>
            </a:r>
            <a:r>
              <a:rPr sz="2400" dirty="0">
                <a:latin typeface="Arial"/>
                <a:cs typeface="Arial"/>
              </a:rPr>
              <a:t>t</a:t>
            </a:r>
            <a:r>
              <a:rPr sz="2400" spc="-5" dirty="0">
                <a:latin typeface="Arial"/>
                <a:cs typeface="Arial"/>
              </a:rPr>
              <a:t>ha</a:t>
            </a:r>
            <a:r>
              <a:rPr sz="2400" dirty="0">
                <a:latin typeface="Arial"/>
                <a:cs typeface="Arial"/>
              </a:rPr>
              <a:t>t</a:t>
            </a:r>
            <a:r>
              <a:rPr sz="2400" spc="-5" dirty="0">
                <a:latin typeface="Arial"/>
                <a:cs typeface="Arial"/>
              </a:rPr>
              <a:t> appl</a:t>
            </a:r>
            <a:r>
              <a:rPr sz="2400" dirty="0">
                <a:latin typeface="Arial"/>
                <a:cs typeface="Arial"/>
              </a:rPr>
              <a:t>y</a:t>
            </a:r>
          </a:p>
        </p:txBody>
      </p:sp>
      <p:sp>
        <p:nvSpPr>
          <p:cNvPr id="5" name="object 5"/>
          <p:cNvSpPr txBox="1"/>
          <p:nvPr/>
        </p:nvSpPr>
        <p:spPr>
          <a:xfrm>
            <a:off x="5771009" y="930211"/>
            <a:ext cx="2918460" cy="5680075"/>
          </a:xfrm>
          <a:prstGeom prst="rect">
            <a:avLst/>
          </a:prstGeom>
        </p:spPr>
        <p:txBody>
          <a:bodyPr vert="horz" wrap="square" lIns="0" tIns="0" rIns="0" bIns="0" rtlCol="0">
            <a:spAutoFit/>
          </a:bodyPr>
          <a:lstStyle/>
          <a:p>
            <a:pPr marR="87630" algn="r">
              <a:lnSpc>
                <a:spcPct val="100000"/>
              </a:lnSpc>
            </a:pPr>
            <a:r>
              <a:rPr sz="1400" spc="-5" dirty="0">
                <a:latin typeface="Arial"/>
                <a:cs typeface="Arial"/>
              </a:rPr>
              <a:t>1</a:t>
            </a:r>
            <a:r>
              <a:rPr sz="1400" dirty="0">
                <a:latin typeface="Arial"/>
                <a:cs typeface="Arial"/>
              </a:rPr>
              <a:t>2</a:t>
            </a:r>
            <a:endParaRPr sz="1400">
              <a:latin typeface="Arial"/>
              <a:cs typeface="Arial"/>
            </a:endParaRPr>
          </a:p>
        </p:txBody>
      </p:sp>
      <p:sp>
        <p:nvSpPr>
          <p:cNvPr id="6" name="object 6" title="Photo - Checklist for Permissible Practice"/>
          <p:cNvSpPr/>
          <p:nvPr/>
        </p:nvSpPr>
        <p:spPr>
          <a:xfrm>
            <a:off x="5771009" y="930211"/>
            <a:ext cx="2918444" cy="567998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086345" y="6296199"/>
            <a:ext cx="244602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C</a:t>
            </a:r>
            <a:r>
              <a:rPr sz="1200" dirty="0">
                <a:latin typeface="Arial"/>
                <a:cs typeface="Arial"/>
              </a:rPr>
              <a:t>heck</a:t>
            </a:r>
            <a:r>
              <a:rPr sz="1200" spc="-5" dirty="0">
                <a:latin typeface="Arial"/>
                <a:cs typeface="Arial"/>
              </a:rPr>
              <a:t>li</a:t>
            </a:r>
            <a:r>
              <a:rPr sz="1200" dirty="0">
                <a:latin typeface="Arial"/>
                <a:cs typeface="Arial"/>
              </a:rPr>
              <a:t>st</a:t>
            </a:r>
            <a:r>
              <a:rPr sz="1200" spc="-20"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5" dirty="0">
                <a:latin typeface="Arial"/>
                <a:cs typeface="Arial"/>
              </a:rPr>
              <a:t> </a:t>
            </a:r>
            <a:r>
              <a:rPr sz="1200" dirty="0">
                <a:latin typeface="Arial"/>
                <a:cs typeface="Arial"/>
              </a:rPr>
              <a:t>3384</a:t>
            </a:r>
            <a:r>
              <a:rPr sz="1200" spc="-5" dirty="0">
                <a:latin typeface="Arial"/>
                <a:cs typeface="Arial"/>
              </a:rPr>
              <a:t>-</a:t>
            </a:r>
            <a:r>
              <a:rPr sz="1200" spc="-10" dirty="0">
                <a:latin typeface="Arial"/>
                <a:cs typeface="Arial"/>
              </a:rPr>
              <a:t>0</a:t>
            </a:r>
            <a:r>
              <a:rPr sz="1200" dirty="0">
                <a:latin typeface="Arial"/>
                <a:cs typeface="Arial"/>
              </a:rPr>
              <a:t>9</a:t>
            </a:r>
            <a:r>
              <a:rPr sz="1200" spc="-5" dirty="0">
                <a:latin typeface="Arial"/>
                <a:cs typeface="Arial"/>
              </a:rPr>
              <a:t> </a:t>
            </a:r>
            <a:r>
              <a:rPr sz="1200" dirty="0">
                <a:latin typeface="Arial"/>
                <a:cs typeface="Arial"/>
              </a:rPr>
              <a:t>2</a:t>
            </a:r>
            <a:r>
              <a:rPr sz="1200" spc="-10" dirty="0">
                <a:latin typeface="Arial"/>
                <a:cs typeface="Arial"/>
              </a:rPr>
              <a:t>011</a:t>
            </a:r>
            <a:endParaRPr sz="1200">
              <a:latin typeface="Arial"/>
              <a:cs typeface="Arial"/>
            </a:endParaRPr>
          </a:p>
        </p:txBody>
      </p:sp>
      <p:sp>
        <p:nvSpPr>
          <p:cNvPr id="8" name="Slide Number Placeholder 7"/>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12</a:t>
            </a:fld>
            <a:endParaRPr lang="en-US" sz="12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400" dirty="0" smtClean="0">
                <a:solidFill>
                  <a:schemeClr val="bg1"/>
                </a:solidFill>
              </a:rPr>
              <a:t>slide 13</a:t>
            </a:r>
            <a:endParaRPr sz="2400" dirty="0">
              <a:solidFill>
                <a:schemeClr val="bg1"/>
              </a:solidFill>
            </a:endParaRPr>
          </a:p>
        </p:txBody>
      </p:sp>
      <p:sp>
        <p:nvSpPr>
          <p:cNvPr id="5" name="object 5"/>
          <p:cNvSpPr txBox="1"/>
          <p:nvPr/>
        </p:nvSpPr>
        <p:spPr>
          <a:xfrm>
            <a:off x="3099228" y="619004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13</a:t>
            </a:fld>
            <a:endParaRPr dirty="0"/>
          </a:p>
        </p:txBody>
      </p:sp>
      <p:sp>
        <p:nvSpPr>
          <p:cNvPr id="4" name="object 4"/>
          <p:cNvSpPr txBox="1"/>
          <p:nvPr/>
        </p:nvSpPr>
        <p:spPr>
          <a:xfrm>
            <a:off x="535924" y="1010848"/>
            <a:ext cx="7561580" cy="342646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1440"/>
              </a:spcBef>
            </a:pPr>
            <a:r>
              <a:rPr sz="2400" b="1" dirty="0">
                <a:solidFill>
                  <a:srgbClr val="004491"/>
                </a:solidFill>
                <a:latin typeface="Arial"/>
                <a:cs typeface="Arial"/>
              </a:rPr>
              <a:t>W</a:t>
            </a:r>
            <a:r>
              <a:rPr sz="2400" b="1" spc="-5" dirty="0">
                <a:solidFill>
                  <a:srgbClr val="004491"/>
                </a:solidFill>
                <a:latin typeface="Arial"/>
                <a:cs typeface="Arial"/>
              </a:rPr>
              <a:t>he</a:t>
            </a:r>
            <a:r>
              <a:rPr sz="2400" b="1" dirty="0">
                <a:solidFill>
                  <a:srgbClr val="004491"/>
                </a:solidFill>
                <a:latin typeface="Arial"/>
                <a:cs typeface="Arial"/>
              </a:rPr>
              <a:t>n</a:t>
            </a:r>
            <a:r>
              <a:rPr sz="2400" b="1" spc="-10" dirty="0">
                <a:solidFill>
                  <a:srgbClr val="004491"/>
                </a:solidFill>
                <a:latin typeface="Arial"/>
                <a:cs typeface="Arial"/>
              </a:rPr>
              <a:t> </a:t>
            </a:r>
            <a:r>
              <a:rPr sz="2400" b="1" spc="-5" dirty="0">
                <a:solidFill>
                  <a:srgbClr val="004491"/>
                </a:solidFill>
                <a:latin typeface="Arial"/>
                <a:cs typeface="Arial"/>
              </a:rPr>
              <a:t>shou</a:t>
            </a:r>
            <a:r>
              <a:rPr sz="2400" b="1" dirty="0">
                <a:solidFill>
                  <a:srgbClr val="004491"/>
                </a:solidFill>
                <a:latin typeface="Arial"/>
                <a:cs typeface="Arial"/>
              </a:rPr>
              <a:t>ld</a:t>
            </a:r>
            <a:r>
              <a:rPr sz="2400" b="1" spc="-25" dirty="0">
                <a:solidFill>
                  <a:srgbClr val="004491"/>
                </a:solidFill>
                <a:latin typeface="Arial"/>
                <a:cs typeface="Arial"/>
              </a:rPr>
              <a:t> </a:t>
            </a:r>
            <a:r>
              <a:rPr sz="2400" b="1" dirty="0">
                <a:solidFill>
                  <a:srgbClr val="004491"/>
                </a:solidFill>
                <a:latin typeface="Arial"/>
                <a:cs typeface="Arial"/>
              </a:rPr>
              <a:t>a 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 </a:t>
            </a:r>
            <a:r>
              <a:rPr sz="2400" b="1" spc="-5" dirty="0">
                <a:solidFill>
                  <a:srgbClr val="004491"/>
                </a:solidFill>
                <a:latin typeface="Arial"/>
                <a:cs typeface="Arial"/>
              </a:rPr>
              <a:t>b</a:t>
            </a:r>
            <a:r>
              <a:rPr sz="2400" b="1" dirty="0">
                <a:solidFill>
                  <a:srgbClr val="004491"/>
                </a:solidFill>
                <a:latin typeface="Arial"/>
                <a:cs typeface="Arial"/>
              </a:rPr>
              <a:t>e</a:t>
            </a:r>
            <a:r>
              <a:rPr sz="2400" b="1" spc="-10" dirty="0">
                <a:solidFill>
                  <a:srgbClr val="004491"/>
                </a:solidFill>
                <a:latin typeface="Arial"/>
                <a:cs typeface="Arial"/>
              </a:rPr>
              <a:t> </a:t>
            </a:r>
            <a:r>
              <a:rPr sz="2400" b="1" spc="25" dirty="0">
                <a:solidFill>
                  <a:srgbClr val="004491"/>
                </a:solidFill>
                <a:latin typeface="Arial"/>
                <a:cs typeface="Arial"/>
              </a:rPr>
              <a:t>w</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n?</a:t>
            </a:r>
            <a:endParaRPr sz="2400">
              <a:latin typeface="Arial"/>
              <a:cs typeface="Arial"/>
            </a:endParaRPr>
          </a:p>
          <a:p>
            <a:pPr>
              <a:lnSpc>
                <a:spcPct val="100000"/>
              </a:lnSpc>
              <a:spcBef>
                <a:spcPts val="5"/>
              </a:spcBef>
            </a:pPr>
            <a:endParaRPr sz="2500">
              <a:latin typeface="Times New Roman"/>
              <a:cs typeface="Times New Roman"/>
            </a:endParaRPr>
          </a:p>
          <a:p>
            <a:pPr marL="52705" marR="5080">
              <a:lnSpc>
                <a:spcPct val="100000"/>
              </a:lnSpc>
            </a:pP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ee</a:t>
            </a:r>
            <a:r>
              <a:rPr sz="2400" dirty="0">
                <a:latin typeface="Arial"/>
                <a:cs typeface="Arial"/>
              </a:rPr>
              <a:t>s</a:t>
            </a:r>
            <a:r>
              <a:rPr sz="2400" spc="25"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s</a:t>
            </a:r>
            <a:r>
              <a:rPr sz="2400" spc="-5" dirty="0">
                <a:latin typeface="Arial"/>
                <a:cs typeface="Arial"/>
              </a:rPr>
              <a:t>upplie</a:t>
            </a:r>
            <a:r>
              <a:rPr sz="2400" dirty="0">
                <a:latin typeface="Arial"/>
                <a:cs typeface="Arial"/>
              </a:rPr>
              <a:t>d</a:t>
            </a:r>
            <a:r>
              <a:rPr sz="2400" spc="35" dirty="0">
                <a:latin typeface="Arial"/>
                <a:cs typeface="Arial"/>
              </a:rPr>
              <a:t> </a:t>
            </a:r>
            <a:r>
              <a:rPr sz="2400" spc="-5" dirty="0">
                <a:latin typeface="Arial"/>
                <a:cs typeface="Arial"/>
              </a:rPr>
              <a:t>wi</a:t>
            </a:r>
            <a:r>
              <a:rPr sz="2400" dirty="0">
                <a:latin typeface="Arial"/>
                <a:cs typeface="Arial"/>
              </a:rPr>
              <a:t>th 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 “</a:t>
            </a:r>
            <a:r>
              <a:rPr sz="2400" spc="-5" dirty="0">
                <a:latin typeface="Arial"/>
                <a:cs typeface="Arial"/>
              </a:rPr>
              <a:t>when al</a:t>
            </a:r>
            <a:r>
              <a:rPr sz="2400" dirty="0">
                <a:latin typeface="Arial"/>
                <a:cs typeface="Arial"/>
              </a:rPr>
              <a:t>l</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e</a:t>
            </a:r>
            <a:r>
              <a:rPr sz="2400" dirty="0">
                <a:latin typeface="Arial"/>
                <a:cs typeface="Arial"/>
              </a:rPr>
              <a:t>f</a:t>
            </a:r>
            <a:r>
              <a:rPr sz="2400" spc="-5" dirty="0">
                <a:latin typeface="Arial"/>
                <a:cs typeface="Arial"/>
              </a:rPr>
              <a:t>e</a:t>
            </a:r>
            <a:r>
              <a:rPr sz="2400" dirty="0">
                <a:latin typeface="Arial"/>
                <a:cs typeface="Arial"/>
              </a:rPr>
              <a:t>rr</a:t>
            </a:r>
            <a:r>
              <a:rPr sz="2400" spc="-5" dirty="0">
                <a:latin typeface="Arial"/>
                <a:cs typeface="Arial"/>
              </a:rPr>
              <a:t>e</a:t>
            </a:r>
            <a:r>
              <a:rPr sz="2400" dirty="0">
                <a:latin typeface="Arial"/>
                <a:cs typeface="Arial"/>
              </a:rPr>
              <a:t>d m</a:t>
            </a:r>
            <a:r>
              <a:rPr sz="2400" spc="-5" dirty="0">
                <a:latin typeface="Arial"/>
                <a:cs typeface="Arial"/>
              </a:rPr>
              <a:t>e</a:t>
            </a:r>
            <a:r>
              <a:rPr sz="2400" dirty="0">
                <a:latin typeface="Arial"/>
                <a:cs typeface="Arial"/>
              </a:rPr>
              <a:t>t</a:t>
            </a:r>
            <a:r>
              <a:rPr sz="2400" spc="-5" dirty="0">
                <a:latin typeface="Arial"/>
                <a:cs typeface="Arial"/>
              </a:rPr>
              <a:t>hod</a:t>
            </a:r>
            <a:r>
              <a:rPr sz="2400" dirty="0">
                <a:latin typeface="Arial"/>
                <a:cs typeface="Arial"/>
              </a:rPr>
              <a:t>s s</a:t>
            </a:r>
            <a:r>
              <a:rPr sz="2400" spc="-5" dirty="0">
                <a:latin typeface="Arial"/>
                <a:cs typeface="Arial"/>
              </a:rPr>
              <a:t>u</a:t>
            </a:r>
            <a:r>
              <a:rPr sz="2400" dirty="0">
                <a:latin typeface="Arial"/>
                <a:cs typeface="Arial"/>
              </a:rPr>
              <a:t>ch </a:t>
            </a:r>
            <a:r>
              <a:rPr sz="2400" spc="-5" dirty="0">
                <a:latin typeface="Arial"/>
                <a:cs typeface="Arial"/>
              </a:rPr>
              <a:t>a</a:t>
            </a:r>
            <a:r>
              <a:rPr sz="2400" dirty="0">
                <a:latin typeface="Arial"/>
                <a:cs typeface="Arial"/>
              </a:rPr>
              <a:t>s </a:t>
            </a:r>
            <a:r>
              <a:rPr sz="2400" spc="-5" dirty="0">
                <a:latin typeface="Arial"/>
                <a:cs typeface="Arial"/>
              </a:rPr>
              <a:t>enginee</a:t>
            </a:r>
            <a:r>
              <a:rPr sz="2400" dirty="0">
                <a:latin typeface="Arial"/>
                <a:cs typeface="Arial"/>
              </a:rPr>
              <a:t>r</a:t>
            </a:r>
            <a:r>
              <a:rPr sz="2400" spc="-5" dirty="0">
                <a:latin typeface="Arial"/>
                <a:cs typeface="Arial"/>
              </a:rPr>
              <a:t>in</a:t>
            </a:r>
            <a:r>
              <a:rPr sz="2400" dirty="0">
                <a:latin typeface="Arial"/>
                <a:cs typeface="Arial"/>
              </a:rPr>
              <a:t>g</a:t>
            </a:r>
            <a:r>
              <a:rPr sz="2400" spc="50"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tr</a:t>
            </a:r>
            <a:r>
              <a:rPr sz="2400" spc="-5" dirty="0">
                <a:latin typeface="Arial"/>
                <a:cs typeface="Arial"/>
              </a:rPr>
              <a:t>ol</a:t>
            </a:r>
            <a:r>
              <a:rPr sz="2400" dirty="0">
                <a:latin typeface="Arial"/>
                <a:cs typeface="Arial"/>
              </a:rPr>
              <a:t>s </a:t>
            </a:r>
            <a:r>
              <a:rPr sz="2400" spc="-5" dirty="0">
                <a:latin typeface="Arial"/>
                <a:cs typeface="Arial"/>
              </a:rPr>
              <a:t>and ad</a:t>
            </a:r>
            <a:r>
              <a:rPr sz="2400" dirty="0">
                <a:latin typeface="Arial"/>
                <a:cs typeface="Arial"/>
              </a:rPr>
              <a:t>m</a:t>
            </a:r>
            <a:r>
              <a:rPr sz="2400" spc="-5" dirty="0">
                <a:latin typeface="Arial"/>
                <a:cs typeface="Arial"/>
              </a:rPr>
              <a:t>ini</a:t>
            </a:r>
            <a:r>
              <a:rPr sz="2400" dirty="0">
                <a:latin typeface="Arial"/>
                <a:cs typeface="Arial"/>
              </a:rPr>
              <a:t>s</a:t>
            </a:r>
            <a:r>
              <a:rPr sz="2400" spc="5" dirty="0">
                <a:latin typeface="Arial"/>
                <a:cs typeface="Arial"/>
              </a:rPr>
              <a:t>t</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i</a:t>
            </a:r>
            <a:r>
              <a:rPr sz="2400" dirty="0">
                <a:latin typeface="Arial"/>
                <a:cs typeface="Arial"/>
              </a:rPr>
              <a:t>ve</a:t>
            </a:r>
            <a:r>
              <a:rPr sz="2400" spc="25"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tr</a:t>
            </a:r>
            <a:r>
              <a:rPr sz="2400" spc="-5" dirty="0">
                <a:latin typeface="Arial"/>
                <a:cs typeface="Arial"/>
              </a:rPr>
              <a:t>ol</a:t>
            </a:r>
            <a:r>
              <a:rPr sz="2400" dirty="0">
                <a:latin typeface="Arial"/>
                <a:cs typeface="Arial"/>
              </a:rPr>
              <a:t>s f</a:t>
            </a:r>
            <a:r>
              <a:rPr sz="2400" spc="-5" dirty="0">
                <a:latin typeface="Arial"/>
                <a:cs typeface="Arial"/>
              </a:rPr>
              <a:t>o</a:t>
            </a:r>
            <a:r>
              <a:rPr sz="2400" dirty="0">
                <a:latin typeface="Arial"/>
                <a:cs typeface="Arial"/>
              </a:rPr>
              <a:t>r</a:t>
            </a:r>
            <a:r>
              <a:rPr sz="2400" spc="-1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a:t>
            </a:r>
            <a:r>
              <a:rPr sz="2400" spc="5" dirty="0">
                <a:latin typeface="Arial"/>
                <a:cs typeface="Arial"/>
              </a:rPr>
              <a:t>t</a:t>
            </a:r>
            <a:r>
              <a:rPr sz="2400" spc="-5" dirty="0">
                <a:latin typeface="Arial"/>
                <a:cs typeface="Arial"/>
              </a:rPr>
              <a:t>in</a:t>
            </a:r>
            <a:r>
              <a:rPr sz="2400" dirty="0">
                <a:latin typeface="Arial"/>
                <a:cs typeface="Arial"/>
              </a:rPr>
              <a:t>g</a:t>
            </a:r>
            <a:r>
              <a:rPr sz="2400" spc="10" dirty="0">
                <a:latin typeface="Arial"/>
                <a:cs typeface="Arial"/>
              </a:rPr>
              <a:t> </a:t>
            </a:r>
            <a:r>
              <a:rPr sz="2400" dirty="0">
                <a:latin typeface="Arial"/>
                <a:cs typeface="Arial"/>
              </a:rPr>
              <a:t>t</a:t>
            </a:r>
            <a:r>
              <a:rPr sz="2400" spc="-5" dirty="0">
                <a:latin typeface="Arial"/>
                <a:cs typeface="Arial"/>
              </a:rPr>
              <a:t>he</a:t>
            </a:r>
            <a:r>
              <a:rPr sz="2400" dirty="0">
                <a:latin typeface="Arial"/>
                <a:cs typeface="Arial"/>
              </a:rPr>
              <a:t>m</a:t>
            </a:r>
            <a:r>
              <a:rPr sz="2400" spc="-5" dirty="0">
                <a:latin typeface="Arial"/>
                <a:cs typeface="Arial"/>
              </a:rPr>
              <a:t> </a:t>
            </a:r>
            <a:r>
              <a:rPr sz="2400" dirty="0">
                <a:latin typeface="Arial"/>
                <a:cs typeface="Arial"/>
              </a:rPr>
              <a:t>fr</a:t>
            </a:r>
            <a:r>
              <a:rPr sz="2400" spc="-5" dirty="0">
                <a:latin typeface="Arial"/>
                <a:cs typeface="Arial"/>
              </a:rPr>
              <a:t>o</a:t>
            </a:r>
            <a:r>
              <a:rPr sz="2400" dirty="0">
                <a:latin typeface="Arial"/>
                <a:cs typeface="Arial"/>
              </a:rPr>
              <a:t>m </a:t>
            </a:r>
            <a:r>
              <a:rPr sz="2400" spc="-5" dirty="0">
                <a:latin typeface="Arial"/>
                <a:cs typeface="Arial"/>
              </a:rPr>
              <a:t>b</a:t>
            </a:r>
            <a:r>
              <a:rPr sz="2400" dirty="0">
                <a:latin typeface="Arial"/>
                <a:cs typeface="Arial"/>
              </a:rPr>
              <a:t>r</a:t>
            </a:r>
            <a:r>
              <a:rPr sz="2400" spc="-5" dirty="0">
                <a:latin typeface="Arial"/>
                <a:cs typeface="Arial"/>
              </a:rPr>
              <a:t>ea</a:t>
            </a:r>
            <a:r>
              <a:rPr sz="2400" dirty="0">
                <a:latin typeface="Arial"/>
                <a:cs typeface="Arial"/>
              </a:rPr>
              <a:t>t</a:t>
            </a:r>
            <a:r>
              <a:rPr sz="2400" spc="-5" dirty="0">
                <a:latin typeface="Arial"/>
                <a:cs typeface="Arial"/>
              </a:rPr>
              <a:t>hin</a:t>
            </a:r>
            <a:r>
              <a:rPr sz="2400" dirty="0">
                <a:latin typeface="Arial"/>
                <a:cs typeface="Arial"/>
              </a:rPr>
              <a:t>g</a:t>
            </a:r>
            <a:r>
              <a:rPr sz="2400" spc="25"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a:t>
            </a:r>
            <a:r>
              <a:rPr sz="2400" spc="-5" dirty="0">
                <a:latin typeface="Arial"/>
                <a:cs typeface="Arial"/>
              </a:rPr>
              <a:t>a</a:t>
            </a:r>
            <a:r>
              <a:rPr sz="2400" dirty="0">
                <a:latin typeface="Arial"/>
                <a:cs typeface="Arial"/>
              </a:rPr>
              <a:t>m</a:t>
            </a:r>
            <a:r>
              <a:rPr sz="2400" spc="-5" dirty="0">
                <a:latin typeface="Arial"/>
                <a:cs typeface="Arial"/>
              </a:rPr>
              <a:t>ina</a:t>
            </a:r>
            <a:r>
              <a:rPr sz="2400" dirty="0">
                <a:latin typeface="Arial"/>
                <a:cs typeface="Arial"/>
              </a:rPr>
              <a:t>t</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ai</a:t>
            </a:r>
            <a:r>
              <a:rPr sz="2400" dirty="0">
                <a:latin typeface="Arial"/>
                <a:cs typeface="Arial"/>
              </a:rPr>
              <a:t>r</a:t>
            </a:r>
            <a:r>
              <a:rPr sz="2400" spc="5" dirty="0">
                <a:latin typeface="Arial"/>
                <a:cs typeface="Arial"/>
              </a:rPr>
              <a:t> </a:t>
            </a:r>
            <a:r>
              <a:rPr sz="2400" spc="-5" dirty="0">
                <a:latin typeface="Arial"/>
                <a:cs typeface="Arial"/>
              </a:rPr>
              <a:t>ha</a:t>
            </a:r>
            <a:r>
              <a:rPr sz="2400" dirty="0">
                <a:latin typeface="Arial"/>
                <a:cs typeface="Arial"/>
              </a:rPr>
              <a:t>ve</a:t>
            </a:r>
            <a:r>
              <a:rPr sz="2400" spc="10" dirty="0">
                <a:latin typeface="Arial"/>
                <a:cs typeface="Arial"/>
              </a:rPr>
              <a:t> </a:t>
            </a:r>
            <a:r>
              <a:rPr sz="2400" spc="-5" dirty="0">
                <a:latin typeface="Arial"/>
                <a:cs typeface="Arial"/>
              </a:rPr>
              <a:t>bee</a:t>
            </a:r>
            <a:r>
              <a:rPr sz="2400" dirty="0">
                <a:latin typeface="Arial"/>
                <a:cs typeface="Arial"/>
              </a:rPr>
              <a:t>n</a:t>
            </a:r>
            <a:r>
              <a:rPr sz="2400" spc="10" dirty="0">
                <a:latin typeface="Arial"/>
                <a:cs typeface="Arial"/>
              </a:rPr>
              <a:t> </a:t>
            </a:r>
            <a:r>
              <a:rPr sz="2400" spc="-5" dirty="0">
                <a:latin typeface="Arial"/>
                <a:cs typeface="Arial"/>
              </a:rPr>
              <a:t>de</a:t>
            </a:r>
            <a:r>
              <a:rPr sz="2400" dirty="0">
                <a:latin typeface="Arial"/>
                <a:cs typeface="Arial"/>
              </a:rPr>
              <a:t>t</a:t>
            </a:r>
            <a:r>
              <a:rPr sz="2400" spc="-5" dirty="0">
                <a:latin typeface="Arial"/>
                <a:cs typeface="Arial"/>
              </a:rPr>
              <a:t>e</a:t>
            </a:r>
            <a:r>
              <a:rPr sz="2400" dirty="0">
                <a:latin typeface="Arial"/>
                <a:cs typeface="Arial"/>
              </a:rPr>
              <a:t>rm</a:t>
            </a:r>
            <a:r>
              <a:rPr sz="2400" spc="-5" dirty="0">
                <a:latin typeface="Arial"/>
                <a:cs typeface="Arial"/>
              </a:rPr>
              <a:t>ine</a:t>
            </a:r>
            <a:r>
              <a:rPr sz="2400" dirty="0">
                <a:latin typeface="Arial"/>
                <a:cs typeface="Arial"/>
              </a:rPr>
              <a:t>d</a:t>
            </a:r>
            <a:r>
              <a:rPr sz="2400" spc="1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be in</a:t>
            </a:r>
            <a:r>
              <a:rPr sz="2400" dirty="0">
                <a:latin typeface="Arial"/>
                <a:cs typeface="Arial"/>
              </a:rPr>
              <a:t>s</a:t>
            </a:r>
            <a:r>
              <a:rPr sz="2400" spc="-5" dirty="0">
                <a:latin typeface="Arial"/>
                <a:cs typeface="Arial"/>
              </a:rPr>
              <a:t>u</a:t>
            </a:r>
            <a:r>
              <a:rPr sz="2400" dirty="0">
                <a:latin typeface="Arial"/>
                <a:cs typeface="Arial"/>
              </a:rPr>
              <a:t>ff</a:t>
            </a:r>
            <a:r>
              <a:rPr sz="2400" spc="-5" dirty="0">
                <a:latin typeface="Arial"/>
                <a:cs typeface="Arial"/>
              </a:rPr>
              <a:t>i</a:t>
            </a:r>
            <a:r>
              <a:rPr sz="2400" dirty="0">
                <a:latin typeface="Arial"/>
                <a:cs typeface="Arial"/>
              </a:rPr>
              <a:t>c</a:t>
            </a:r>
            <a:r>
              <a:rPr sz="2400" spc="-5" dirty="0">
                <a:latin typeface="Arial"/>
                <a:cs typeface="Arial"/>
              </a:rPr>
              <a:t>ien</a:t>
            </a:r>
            <a:r>
              <a:rPr sz="2400" dirty="0">
                <a:latin typeface="Arial"/>
                <a:cs typeface="Arial"/>
              </a:rPr>
              <a:t>t</a:t>
            </a:r>
            <a:r>
              <a:rPr sz="2400" spc="20"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r</a:t>
            </a:r>
            <a:r>
              <a:rPr sz="2400" spc="-5" dirty="0">
                <a:latin typeface="Arial"/>
                <a:cs typeface="Arial"/>
              </a:rPr>
              <a:t>edu</a:t>
            </a:r>
            <a:r>
              <a:rPr sz="2400" dirty="0">
                <a:latin typeface="Arial"/>
                <a:cs typeface="Arial"/>
              </a:rPr>
              <a:t>ce</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a:t>
            </a:r>
            <a:r>
              <a:rPr sz="2400" spc="-5" dirty="0">
                <a:latin typeface="Arial"/>
                <a:cs typeface="Arial"/>
              </a:rPr>
              <a:t>a</a:t>
            </a:r>
            <a:r>
              <a:rPr sz="2400" dirty="0">
                <a:latin typeface="Arial"/>
                <a:cs typeface="Arial"/>
              </a:rPr>
              <a:t>m</a:t>
            </a:r>
            <a:r>
              <a:rPr sz="2400" spc="-5" dirty="0">
                <a:latin typeface="Arial"/>
                <a:cs typeface="Arial"/>
              </a:rPr>
              <a:t>ina</a:t>
            </a:r>
            <a:r>
              <a:rPr sz="2400" spc="5" dirty="0">
                <a:latin typeface="Arial"/>
                <a:cs typeface="Arial"/>
              </a:rPr>
              <a:t>t</a:t>
            </a:r>
            <a:r>
              <a:rPr sz="2400" spc="-5" dirty="0">
                <a:latin typeface="Arial"/>
                <a:cs typeface="Arial"/>
              </a:rPr>
              <a:t>io</a:t>
            </a:r>
            <a:r>
              <a:rPr sz="2400" dirty="0">
                <a:latin typeface="Arial"/>
                <a:cs typeface="Arial"/>
              </a:rPr>
              <a:t>n</a:t>
            </a:r>
            <a:r>
              <a:rPr sz="2400" spc="2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non</a:t>
            </a:r>
            <a:r>
              <a:rPr sz="2400" dirty="0">
                <a:latin typeface="Arial"/>
                <a:cs typeface="Arial"/>
              </a:rPr>
              <a:t>- </a:t>
            </a:r>
            <a:r>
              <a:rPr sz="2400" spc="-5" dirty="0">
                <a:latin typeface="Arial"/>
                <a:cs typeface="Arial"/>
              </a:rPr>
              <a:t>ha</a:t>
            </a:r>
            <a:r>
              <a:rPr sz="2400" dirty="0">
                <a:latin typeface="Arial"/>
                <a:cs typeface="Arial"/>
              </a:rPr>
              <a:t>z</a:t>
            </a:r>
            <a:r>
              <a:rPr sz="2400" spc="-5" dirty="0">
                <a:latin typeface="Arial"/>
                <a:cs typeface="Arial"/>
              </a:rPr>
              <a:t>a</a:t>
            </a:r>
            <a:r>
              <a:rPr sz="2400" dirty="0">
                <a:latin typeface="Arial"/>
                <a:cs typeface="Arial"/>
              </a:rPr>
              <a:t>r</a:t>
            </a:r>
            <a:r>
              <a:rPr sz="2400" spc="-5" dirty="0">
                <a:latin typeface="Arial"/>
                <a:cs typeface="Arial"/>
              </a:rPr>
              <a:t>dou</a:t>
            </a:r>
            <a:r>
              <a:rPr sz="2400" dirty="0">
                <a:latin typeface="Arial"/>
                <a:cs typeface="Arial"/>
              </a:rPr>
              <a:t>s</a:t>
            </a:r>
            <a:r>
              <a:rPr sz="2400" spc="25" dirty="0">
                <a:latin typeface="Arial"/>
                <a:cs typeface="Arial"/>
              </a:rPr>
              <a:t> </a:t>
            </a:r>
            <a:r>
              <a:rPr sz="2400" spc="-5" dirty="0">
                <a:latin typeface="Arial"/>
                <a:cs typeface="Arial"/>
              </a:rPr>
              <a:t>le</a:t>
            </a:r>
            <a:r>
              <a:rPr sz="2400" dirty="0">
                <a:latin typeface="Arial"/>
                <a:cs typeface="Arial"/>
              </a:rPr>
              <a:t>v</a:t>
            </a:r>
            <a:r>
              <a:rPr sz="2400" spc="-5" dirty="0">
                <a:latin typeface="Arial"/>
                <a:cs typeface="Arial"/>
              </a:rPr>
              <a:t>el</a:t>
            </a:r>
            <a:r>
              <a:rPr sz="2400" dirty="0">
                <a:latin typeface="Arial"/>
                <a:cs typeface="Arial"/>
              </a:rPr>
              <a:t>s”</a:t>
            </a:r>
            <a:endParaRPr sz="240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400" dirty="0" smtClean="0">
                <a:solidFill>
                  <a:schemeClr val="bg1"/>
                </a:solidFill>
              </a:rPr>
              <a:t>slide 14</a:t>
            </a:r>
            <a:endParaRPr sz="2400" dirty="0">
              <a:solidFill>
                <a:schemeClr val="bg1"/>
              </a:solidFill>
            </a:endParaRPr>
          </a:p>
        </p:txBody>
      </p:sp>
      <p:sp>
        <p:nvSpPr>
          <p:cNvPr id="5" name="object 5"/>
          <p:cNvSpPr txBox="1"/>
          <p:nvPr/>
        </p:nvSpPr>
        <p:spPr>
          <a:xfrm>
            <a:off x="3099228" y="619004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14</a:t>
            </a:fld>
            <a:endParaRPr dirty="0"/>
          </a:p>
        </p:txBody>
      </p:sp>
      <p:sp>
        <p:nvSpPr>
          <p:cNvPr id="4" name="object 4"/>
          <p:cNvSpPr txBox="1"/>
          <p:nvPr/>
        </p:nvSpPr>
        <p:spPr>
          <a:xfrm>
            <a:off x="535924" y="1010848"/>
            <a:ext cx="7894320" cy="379222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1440"/>
              </a:spcBef>
            </a:pPr>
            <a:r>
              <a:rPr sz="2400" b="1" dirty="0">
                <a:solidFill>
                  <a:srgbClr val="004491"/>
                </a:solidFill>
                <a:latin typeface="Arial"/>
                <a:cs typeface="Arial"/>
              </a:rPr>
              <a:t>W</a:t>
            </a:r>
            <a:r>
              <a:rPr sz="2400" b="1" spc="-5" dirty="0">
                <a:solidFill>
                  <a:srgbClr val="004491"/>
                </a:solidFill>
                <a:latin typeface="Arial"/>
                <a:cs typeface="Arial"/>
              </a:rPr>
              <a:t>he</a:t>
            </a:r>
            <a:r>
              <a:rPr sz="2400" b="1" dirty="0">
                <a:solidFill>
                  <a:srgbClr val="004491"/>
                </a:solidFill>
                <a:latin typeface="Arial"/>
                <a:cs typeface="Arial"/>
              </a:rPr>
              <a:t>n</a:t>
            </a:r>
            <a:r>
              <a:rPr sz="2400" b="1" spc="-10" dirty="0">
                <a:solidFill>
                  <a:srgbClr val="004491"/>
                </a:solidFill>
                <a:latin typeface="Arial"/>
                <a:cs typeface="Arial"/>
              </a:rPr>
              <a:t> </a:t>
            </a:r>
            <a:r>
              <a:rPr sz="2400" b="1" spc="-5" dirty="0">
                <a:solidFill>
                  <a:srgbClr val="004491"/>
                </a:solidFill>
                <a:latin typeface="Arial"/>
                <a:cs typeface="Arial"/>
              </a:rPr>
              <a:t>shou</a:t>
            </a:r>
            <a:r>
              <a:rPr sz="2400" b="1" dirty="0">
                <a:solidFill>
                  <a:srgbClr val="004491"/>
                </a:solidFill>
                <a:latin typeface="Arial"/>
                <a:cs typeface="Arial"/>
              </a:rPr>
              <a:t>ld</a:t>
            </a:r>
            <a:r>
              <a:rPr sz="2400" b="1" spc="-25" dirty="0">
                <a:solidFill>
                  <a:srgbClr val="004491"/>
                </a:solidFill>
                <a:latin typeface="Arial"/>
                <a:cs typeface="Arial"/>
              </a:rPr>
              <a:t> </a:t>
            </a:r>
            <a:r>
              <a:rPr sz="2400" b="1" dirty="0">
                <a:solidFill>
                  <a:srgbClr val="004491"/>
                </a:solidFill>
                <a:latin typeface="Arial"/>
                <a:cs typeface="Arial"/>
              </a:rPr>
              <a:t>a 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 </a:t>
            </a:r>
            <a:r>
              <a:rPr sz="2400" b="1" spc="-5" dirty="0">
                <a:solidFill>
                  <a:srgbClr val="004491"/>
                </a:solidFill>
                <a:latin typeface="Arial"/>
                <a:cs typeface="Arial"/>
              </a:rPr>
              <a:t>b</a:t>
            </a:r>
            <a:r>
              <a:rPr sz="2400" b="1" dirty="0">
                <a:solidFill>
                  <a:srgbClr val="004491"/>
                </a:solidFill>
                <a:latin typeface="Arial"/>
                <a:cs typeface="Arial"/>
              </a:rPr>
              <a:t>e</a:t>
            </a:r>
            <a:r>
              <a:rPr sz="2400" b="1" spc="-10" dirty="0">
                <a:solidFill>
                  <a:srgbClr val="004491"/>
                </a:solidFill>
                <a:latin typeface="Arial"/>
                <a:cs typeface="Arial"/>
              </a:rPr>
              <a:t> </a:t>
            </a:r>
            <a:r>
              <a:rPr sz="2400" b="1" spc="25" dirty="0">
                <a:solidFill>
                  <a:srgbClr val="004491"/>
                </a:solidFill>
                <a:latin typeface="Arial"/>
                <a:cs typeface="Arial"/>
              </a:rPr>
              <a:t>w</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n?</a:t>
            </a:r>
            <a:endParaRPr sz="2400">
              <a:latin typeface="Arial"/>
              <a:cs typeface="Arial"/>
            </a:endParaRPr>
          </a:p>
          <a:p>
            <a:pPr>
              <a:lnSpc>
                <a:spcPct val="100000"/>
              </a:lnSpc>
              <a:spcBef>
                <a:spcPts val="5"/>
              </a:spcBef>
            </a:pPr>
            <a:endParaRPr sz="2500">
              <a:latin typeface="Times New Roman"/>
              <a:cs typeface="Times New Roman"/>
            </a:endParaRPr>
          </a:p>
          <a:p>
            <a:pPr marL="391160" marR="1170305" indent="-338455">
              <a:lnSpc>
                <a:spcPct val="100000"/>
              </a:lnSpc>
              <a:buClr>
                <a:srgbClr val="0070C0"/>
              </a:buClr>
              <a:buFont typeface="Wingdings"/>
              <a:buChar char=""/>
              <a:tabLst>
                <a:tab pos="396240" algn="l"/>
              </a:tabLst>
            </a:pPr>
            <a:r>
              <a:rPr sz="2400" dirty="0">
                <a:latin typeface="Arial"/>
                <a:cs typeface="Arial"/>
              </a:rPr>
              <a:t>W</a:t>
            </a:r>
            <a:r>
              <a:rPr sz="2400" spc="-5" dirty="0">
                <a:latin typeface="Arial"/>
                <a:cs typeface="Arial"/>
              </a:rPr>
              <a:t>he</a:t>
            </a:r>
            <a:r>
              <a:rPr sz="2400" dirty="0">
                <a:latin typeface="Arial"/>
                <a:cs typeface="Arial"/>
              </a:rPr>
              <a:t>re </a:t>
            </a:r>
            <a:r>
              <a:rPr sz="2400" spc="-5" dirty="0">
                <a:latin typeface="Arial"/>
                <a:cs typeface="Arial"/>
              </a:rPr>
              <a:t>o</a:t>
            </a:r>
            <a:r>
              <a:rPr sz="2400" spc="-15" dirty="0">
                <a:latin typeface="Arial"/>
                <a:cs typeface="Arial"/>
              </a:rPr>
              <a:t>x</a:t>
            </a:r>
            <a:r>
              <a:rPr sz="2400" dirty="0">
                <a:latin typeface="Arial"/>
                <a:cs typeface="Arial"/>
              </a:rPr>
              <a:t>y</a:t>
            </a:r>
            <a:r>
              <a:rPr sz="2400" spc="-5" dirty="0">
                <a:latin typeface="Arial"/>
                <a:cs typeface="Arial"/>
              </a:rPr>
              <a:t>ge</a:t>
            </a:r>
            <a:r>
              <a:rPr sz="2400" dirty="0">
                <a:latin typeface="Arial"/>
                <a:cs typeface="Arial"/>
              </a:rPr>
              <a:t>n</a:t>
            </a:r>
            <a:r>
              <a:rPr sz="2400" spc="25" dirty="0">
                <a:latin typeface="Arial"/>
                <a:cs typeface="Arial"/>
              </a:rPr>
              <a:t> </a:t>
            </a:r>
            <a:r>
              <a:rPr sz="2400" spc="-5" dirty="0">
                <a:latin typeface="Arial"/>
                <a:cs typeface="Arial"/>
              </a:rPr>
              <a:t>le</a:t>
            </a:r>
            <a:r>
              <a:rPr sz="2400" dirty="0">
                <a:latin typeface="Arial"/>
                <a:cs typeface="Arial"/>
              </a:rPr>
              <a:t>v</a:t>
            </a:r>
            <a:r>
              <a:rPr sz="2400" spc="-5" dirty="0">
                <a:latin typeface="Arial"/>
                <a:cs typeface="Arial"/>
              </a:rPr>
              <a:t>e</a:t>
            </a:r>
            <a:r>
              <a:rPr sz="2400" dirty="0">
                <a:latin typeface="Arial"/>
                <a:cs typeface="Arial"/>
              </a:rPr>
              <a:t>l</a:t>
            </a:r>
            <a:r>
              <a:rPr sz="2400" spc="20" dirty="0">
                <a:latin typeface="Arial"/>
                <a:cs typeface="Arial"/>
              </a:rPr>
              <a:t> </a:t>
            </a:r>
            <a:r>
              <a:rPr sz="2400" spc="-5" dirty="0">
                <a:latin typeface="Arial"/>
                <a:cs typeface="Arial"/>
              </a:rPr>
              <a:t>i</a:t>
            </a:r>
            <a:r>
              <a:rPr sz="2400" dirty="0">
                <a:latin typeface="Arial"/>
                <a:cs typeface="Arial"/>
              </a:rPr>
              <a:t>s </a:t>
            </a:r>
            <a:r>
              <a:rPr sz="2400" spc="-5" dirty="0">
                <a:latin typeface="Arial"/>
                <a:cs typeface="Arial"/>
              </a:rPr>
              <a:t>in</a:t>
            </a:r>
            <a:r>
              <a:rPr sz="2400" dirty="0">
                <a:latin typeface="Arial"/>
                <a:cs typeface="Arial"/>
              </a:rPr>
              <a:t>s</a:t>
            </a:r>
            <a:r>
              <a:rPr sz="2400" spc="-5" dirty="0">
                <a:latin typeface="Arial"/>
                <a:cs typeface="Arial"/>
              </a:rPr>
              <a:t>u</a:t>
            </a:r>
            <a:r>
              <a:rPr sz="2400" dirty="0">
                <a:latin typeface="Arial"/>
                <a:cs typeface="Arial"/>
              </a:rPr>
              <a:t>ff</a:t>
            </a:r>
            <a:r>
              <a:rPr sz="2400" spc="-5" dirty="0">
                <a:latin typeface="Arial"/>
                <a:cs typeface="Arial"/>
              </a:rPr>
              <a:t>i</a:t>
            </a:r>
            <a:r>
              <a:rPr sz="2400" dirty="0">
                <a:latin typeface="Arial"/>
                <a:cs typeface="Arial"/>
              </a:rPr>
              <a:t>c</a:t>
            </a:r>
            <a:r>
              <a:rPr sz="2400" spc="-5" dirty="0">
                <a:latin typeface="Arial"/>
                <a:cs typeface="Arial"/>
              </a:rPr>
              <a:t>ien</a:t>
            </a:r>
            <a:r>
              <a:rPr sz="2400" dirty="0">
                <a:latin typeface="Arial"/>
                <a:cs typeface="Arial"/>
              </a:rPr>
              <a:t>t</a:t>
            </a:r>
            <a:r>
              <a:rPr sz="2400" spc="20"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po</a:t>
            </a:r>
            <a:r>
              <a:rPr sz="2400" dirty="0">
                <a:latin typeface="Arial"/>
                <a:cs typeface="Arial"/>
              </a:rPr>
              <a:t>t</a:t>
            </a:r>
            <a:r>
              <a:rPr sz="2400" spc="-5" dirty="0">
                <a:latin typeface="Arial"/>
                <a:cs typeface="Arial"/>
              </a:rPr>
              <a:t>en</a:t>
            </a:r>
            <a:r>
              <a:rPr sz="2400" dirty="0">
                <a:latin typeface="Arial"/>
                <a:cs typeface="Arial"/>
              </a:rPr>
              <a:t>t</a:t>
            </a:r>
            <a:r>
              <a:rPr sz="2400" spc="-5" dirty="0">
                <a:latin typeface="Arial"/>
                <a:cs typeface="Arial"/>
              </a:rPr>
              <a:t>iall</a:t>
            </a:r>
            <a:r>
              <a:rPr sz="2400" dirty="0">
                <a:latin typeface="Arial"/>
                <a:cs typeface="Arial"/>
              </a:rPr>
              <a:t>y </a:t>
            </a:r>
            <a:r>
              <a:rPr sz="2400" spc="-5" dirty="0">
                <a:latin typeface="Arial"/>
                <a:cs typeface="Arial"/>
              </a:rPr>
              <a:t>in</a:t>
            </a:r>
            <a:r>
              <a:rPr sz="2400" dirty="0">
                <a:latin typeface="Arial"/>
                <a:cs typeface="Arial"/>
              </a:rPr>
              <a:t>s</a:t>
            </a:r>
            <a:r>
              <a:rPr sz="2400" spc="-5" dirty="0">
                <a:latin typeface="Arial"/>
                <a:cs typeface="Arial"/>
              </a:rPr>
              <a:t>u</a:t>
            </a:r>
            <a:r>
              <a:rPr sz="2400" dirty="0">
                <a:latin typeface="Arial"/>
                <a:cs typeface="Arial"/>
              </a:rPr>
              <a:t>ff</a:t>
            </a:r>
            <a:r>
              <a:rPr sz="2400" spc="-5" dirty="0">
                <a:latin typeface="Arial"/>
                <a:cs typeface="Arial"/>
              </a:rPr>
              <a:t>i</a:t>
            </a:r>
            <a:r>
              <a:rPr sz="2400" dirty="0">
                <a:latin typeface="Arial"/>
                <a:cs typeface="Arial"/>
              </a:rPr>
              <a:t>c</a:t>
            </a:r>
            <a:r>
              <a:rPr sz="2400" spc="-5" dirty="0">
                <a:latin typeface="Arial"/>
                <a:cs typeface="Arial"/>
              </a:rPr>
              <a:t>ient</a:t>
            </a:r>
            <a:endParaRPr sz="2400">
              <a:latin typeface="Arial"/>
              <a:cs typeface="Arial"/>
            </a:endParaRPr>
          </a:p>
          <a:p>
            <a:pPr marL="391160" marR="932815" indent="-338455">
              <a:lnSpc>
                <a:spcPct val="100000"/>
              </a:lnSpc>
              <a:buClr>
                <a:srgbClr val="0070C0"/>
              </a:buClr>
              <a:buFont typeface="Wingdings"/>
              <a:buChar char=""/>
              <a:tabLst>
                <a:tab pos="396240" algn="l"/>
              </a:tabLst>
            </a:pPr>
            <a:r>
              <a:rPr sz="2400" dirty="0">
                <a:latin typeface="Arial"/>
                <a:cs typeface="Arial"/>
              </a:rPr>
              <a:t>If</a:t>
            </a:r>
            <a:r>
              <a:rPr sz="2400" spc="-15" dirty="0">
                <a:latin typeface="Arial"/>
                <a:cs typeface="Arial"/>
              </a:rPr>
              <a:t> </a:t>
            </a:r>
            <a:r>
              <a:rPr sz="2400" dirty="0">
                <a:latin typeface="Arial"/>
                <a:cs typeface="Arial"/>
              </a:rPr>
              <a:t>“</a:t>
            </a:r>
            <a:r>
              <a:rPr sz="2400" spc="-5" dirty="0">
                <a:latin typeface="Arial"/>
                <a:cs typeface="Arial"/>
              </a:rPr>
              <a:t>e</a:t>
            </a:r>
            <a:r>
              <a:rPr sz="2400" spc="-15" dirty="0">
                <a:latin typeface="Arial"/>
                <a:cs typeface="Arial"/>
              </a:rPr>
              <a:t>x</a:t>
            </a:r>
            <a:r>
              <a:rPr sz="2400" spc="-5" dirty="0">
                <a:latin typeface="Arial"/>
                <a:cs typeface="Arial"/>
              </a:rPr>
              <a:t>po</a:t>
            </a:r>
            <a:r>
              <a:rPr sz="2400" dirty="0">
                <a:latin typeface="Arial"/>
                <a:cs typeface="Arial"/>
              </a:rPr>
              <a:t>s</a:t>
            </a:r>
            <a:r>
              <a:rPr sz="2400" spc="-5" dirty="0">
                <a:latin typeface="Arial"/>
                <a:cs typeface="Arial"/>
              </a:rPr>
              <a:t>e</a:t>
            </a:r>
            <a:r>
              <a:rPr sz="2400" dirty="0">
                <a:latin typeface="Arial"/>
                <a:cs typeface="Arial"/>
              </a:rPr>
              <a:t>d</a:t>
            </a:r>
            <a:r>
              <a:rPr sz="2400" spc="2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ha</a:t>
            </a:r>
            <a:r>
              <a:rPr sz="2400" dirty="0">
                <a:latin typeface="Arial"/>
                <a:cs typeface="Arial"/>
              </a:rPr>
              <a:t>rm</a:t>
            </a:r>
            <a:r>
              <a:rPr sz="2400" spc="5" dirty="0">
                <a:latin typeface="Arial"/>
                <a:cs typeface="Arial"/>
              </a:rPr>
              <a:t>f</a:t>
            </a:r>
            <a:r>
              <a:rPr sz="2400" spc="-5" dirty="0">
                <a:latin typeface="Arial"/>
                <a:cs typeface="Arial"/>
              </a:rPr>
              <a:t>u</a:t>
            </a:r>
            <a:r>
              <a:rPr sz="2400" dirty="0">
                <a:latin typeface="Arial"/>
                <a:cs typeface="Arial"/>
              </a:rPr>
              <a:t>l </a:t>
            </a:r>
            <a:r>
              <a:rPr sz="2400" spc="-5" dirty="0">
                <a:latin typeface="Arial"/>
                <a:cs typeface="Arial"/>
              </a:rPr>
              <a:t>le</a:t>
            </a:r>
            <a:r>
              <a:rPr sz="2400" dirty="0">
                <a:latin typeface="Arial"/>
                <a:cs typeface="Arial"/>
              </a:rPr>
              <a:t>v</a:t>
            </a:r>
            <a:r>
              <a:rPr sz="2400" spc="-5" dirty="0">
                <a:latin typeface="Arial"/>
                <a:cs typeface="Arial"/>
              </a:rPr>
              <a:t>el</a:t>
            </a:r>
            <a:r>
              <a:rPr sz="2400" dirty="0">
                <a:latin typeface="Arial"/>
                <a:cs typeface="Arial"/>
              </a:rPr>
              <a:t>s</a:t>
            </a:r>
            <a:r>
              <a:rPr sz="2400" spc="1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ha</a:t>
            </a:r>
            <a:r>
              <a:rPr sz="2400" dirty="0">
                <a:latin typeface="Arial"/>
                <a:cs typeface="Arial"/>
              </a:rPr>
              <a:t>z</a:t>
            </a:r>
            <a:r>
              <a:rPr sz="2400" spc="-5" dirty="0">
                <a:latin typeface="Arial"/>
                <a:cs typeface="Arial"/>
              </a:rPr>
              <a:t>a</a:t>
            </a:r>
            <a:r>
              <a:rPr sz="2400" dirty="0">
                <a:latin typeface="Arial"/>
                <a:cs typeface="Arial"/>
              </a:rPr>
              <a:t>r</a:t>
            </a:r>
            <a:r>
              <a:rPr sz="2400" spc="-5" dirty="0">
                <a:latin typeface="Arial"/>
                <a:cs typeface="Arial"/>
              </a:rPr>
              <a:t>dou</a:t>
            </a:r>
            <a:r>
              <a:rPr sz="2400" dirty="0">
                <a:latin typeface="Arial"/>
                <a:cs typeface="Arial"/>
              </a:rPr>
              <a:t>s</a:t>
            </a:r>
            <a:r>
              <a:rPr sz="2400" spc="25" dirty="0">
                <a:latin typeface="Arial"/>
                <a:cs typeface="Arial"/>
              </a:rPr>
              <a:t> </a:t>
            </a:r>
            <a:r>
              <a:rPr sz="2400" spc="-5" dirty="0">
                <a:latin typeface="Arial"/>
                <a:cs typeface="Arial"/>
              </a:rPr>
              <a:t>ga</a:t>
            </a:r>
            <a:r>
              <a:rPr sz="2400" dirty="0">
                <a:latin typeface="Arial"/>
                <a:cs typeface="Arial"/>
              </a:rPr>
              <a:t>s</a:t>
            </a:r>
            <a:r>
              <a:rPr sz="2400" spc="-5" dirty="0">
                <a:latin typeface="Arial"/>
                <a:cs typeface="Arial"/>
              </a:rPr>
              <a:t>es o</a:t>
            </a:r>
            <a:r>
              <a:rPr sz="2400" dirty="0">
                <a:latin typeface="Arial"/>
                <a:cs typeface="Arial"/>
              </a:rPr>
              <a:t>r</a:t>
            </a:r>
            <a:r>
              <a:rPr sz="2400" spc="-15" dirty="0">
                <a:latin typeface="Arial"/>
                <a:cs typeface="Arial"/>
              </a:rPr>
              <a:t> </a:t>
            </a:r>
            <a:r>
              <a:rPr sz="2400" dirty="0">
                <a:latin typeface="Arial"/>
                <a:cs typeface="Arial"/>
              </a:rPr>
              <a:t>v</a:t>
            </a:r>
            <a:r>
              <a:rPr sz="2400" spc="-5" dirty="0">
                <a:latin typeface="Arial"/>
                <a:cs typeface="Arial"/>
              </a:rPr>
              <a:t>apo</a:t>
            </a:r>
            <a:r>
              <a:rPr sz="2400" dirty="0">
                <a:latin typeface="Arial"/>
                <a:cs typeface="Arial"/>
              </a:rPr>
              <a:t>rs”</a:t>
            </a:r>
            <a:endParaRPr sz="2400">
              <a:latin typeface="Arial"/>
              <a:cs typeface="Arial"/>
            </a:endParaRPr>
          </a:p>
          <a:p>
            <a:pPr marL="395605" indent="-342900">
              <a:lnSpc>
                <a:spcPct val="100000"/>
              </a:lnSpc>
              <a:buClr>
                <a:srgbClr val="0070C0"/>
              </a:buClr>
              <a:buFont typeface="Wingdings"/>
              <a:buChar char=""/>
              <a:tabLst>
                <a:tab pos="396240" algn="l"/>
              </a:tabLst>
            </a:pPr>
            <a:r>
              <a:rPr sz="2400" dirty="0">
                <a:latin typeface="Arial"/>
                <a:cs typeface="Arial"/>
              </a:rPr>
              <a:t>If</a:t>
            </a:r>
            <a:r>
              <a:rPr sz="2400" spc="-15" dirty="0">
                <a:latin typeface="Arial"/>
                <a:cs typeface="Arial"/>
              </a:rPr>
              <a:t> </a:t>
            </a:r>
            <a:r>
              <a:rPr sz="2400" dirty="0">
                <a:latin typeface="Arial"/>
                <a:cs typeface="Arial"/>
              </a:rPr>
              <a:t>“</a:t>
            </a:r>
            <a:r>
              <a:rPr sz="2400" spc="-5" dirty="0">
                <a:latin typeface="Arial"/>
                <a:cs typeface="Arial"/>
              </a:rPr>
              <a:t>e</a:t>
            </a:r>
            <a:r>
              <a:rPr sz="2400" spc="-15" dirty="0">
                <a:latin typeface="Arial"/>
                <a:cs typeface="Arial"/>
              </a:rPr>
              <a:t>x</a:t>
            </a:r>
            <a:r>
              <a:rPr sz="2400" spc="-5" dirty="0">
                <a:latin typeface="Arial"/>
                <a:cs typeface="Arial"/>
              </a:rPr>
              <a:t>po</a:t>
            </a:r>
            <a:r>
              <a:rPr sz="2400" dirty="0">
                <a:latin typeface="Arial"/>
                <a:cs typeface="Arial"/>
              </a:rPr>
              <a:t>s</a:t>
            </a:r>
            <a:r>
              <a:rPr sz="2400" spc="-5" dirty="0">
                <a:latin typeface="Arial"/>
                <a:cs typeface="Arial"/>
              </a:rPr>
              <a:t>e</a:t>
            </a:r>
            <a:r>
              <a:rPr sz="2400" dirty="0">
                <a:latin typeface="Arial"/>
                <a:cs typeface="Arial"/>
              </a:rPr>
              <a:t>d</a:t>
            </a:r>
            <a:r>
              <a:rPr sz="2400" spc="2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o</a:t>
            </a:r>
            <a:r>
              <a:rPr sz="2400" dirty="0">
                <a:latin typeface="Arial"/>
                <a:cs typeface="Arial"/>
              </a:rPr>
              <a:t>t</a:t>
            </a:r>
            <a:r>
              <a:rPr sz="2400" spc="-5" dirty="0">
                <a:latin typeface="Arial"/>
                <a:cs typeface="Arial"/>
              </a:rPr>
              <a:t>he</a:t>
            </a:r>
            <a:r>
              <a:rPr sz="2400" dirty="0">
                <a:latin typeface="Arial"/>
                <a:cs typeface="Arial"/>
              </a:rPr>
              <a:t>r</a:t>
            </a:r>
            <a:r>
              <a:rPr sz="2400" spc="-5" dirty="0">
                <a:latin typeface="Arial"/>
                <a:cs typeface="Arial"/>
              </a:rPr>
              <a:t> po</a:t>
            </a:r>
            <a:r>
              <a:rPr sz="2400" dirty="0">
                <a:latin typeface="Arial"/>
                <a:cs typeface="Arial"/>
              </a:rPr>
              <a:t>t</a:t>
            </a:r>
            <a:r>
              <a:rPr sz="2400" spc="-5" dirty="0">
                <a:latin typeface="Arial"/>
                <a:cs typeface="Arial"/>
              </a:rPr>
              <a:t>en</a:t>
            </a:r>
            <a:r>
              <a:rPr sz="2400" dirty="0">
                <a:latin typeface="Arial"/>
                <a:cs typeface="Arial"/>
              </a:rPr>
              <a:t>t</a:t>
            </a:r>
            <a:r>
              <a:rPr sz="2400" spc="-5" dirty="0">
                <a:latin typeface="Arial"/>
                <a:cs typeface="Arial"/>
              </a:rPr>
              <a:t>ia</a:t>
            </a:r>
            <a:r>
              <a:rPr sz="2400" dirty="0">
                <a:latin typeface="Arial"/>
                <a:cs typeface="Arial"/>
              </a:rPr>
              <a:t>l</a:t>
            </a:r>
            <a:r>
              <a:rPr sz="2400" spc="20"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ha</a:t>
            </a:r>
            <a:r>
              <a:rPr sz="2400" dirty="0">
                <a:latin typeface="Arial"/>
                <a:cs typeface="Arial"/>
              </a:rPr>
              <a:t>z</a:t>
            </a:r>
            <a:r>
              <a:rPr sz="2400" spc="-5" dirty="0">
                <a:latin typeface="Arial"/>
                <a:cs typeface="Arial"/>
              </a:rPr>
              <a:t>a</a:t>
            </a:r>
            <a:r>
              <a:rPr sz="2400" dirty="0">
                <a:latin typeface="Arial"/>
                <a:cs typeface="Arial"/>
              </a:rPr>
              <a:t>r</a:t>
            </a:r>
            <a:r>
              <a:rPr sz="2400" spc="-5" dirty="0">
                <a:latin typeface="Arial"/>
                <a:cs typeface="Arial"/>
              </a:rPr>
              <a:t>d</a:t>
            </a:r>
            <a:r>
              <a:rPr sz="2400" dirty="0">
                <a:latin typeface="Arial"/>
                <a:cs typeface="Arial"/>
              </a:rPr>
              <a:t>s,</a:t>
            </a:r>
            <a:endParaRPr sz="2400">
              <a:latin typeface="Arial"/>
              <a:cs typeface="Arial"/>
            </a:endParaRPr>
          </a:p>
          <a:p>
            <a:pPr marL="391160" marR="5080">
              <a:lnSpc>
                <a:spcPct val="100000"/>
              </a:lnSpc>
            </a:pPr>
            <a:r>
              <a:rPr sz="2400" dirty="0">
                <a:latin typeface="Arial"/>
                <a:cs typeface="Arial"/>
              </a:rPr>
              <a:t>s</a:t>
            </a:r>
            <a:r>
              <a:rPr sz="2400" spc="-5" dirty="0">
                <a:latin typeface="Arial"/>
                <a:cs typeface="Arial"/>
              </a:rPr>
              <a:t>u</a:t>
            </a:r>
            <a:r>
              <a:rPr sz="2400" dirty="0">
                <a:latin typeface="Arial"/>
                <a:cs typeface="Arial"/>
              </a:rPr>
              <a:t>ch</a:t>
            </a:r>
            <a:r>
              <a:rPr sz="2400" spc="-10" dirty="0">
                <a:latin typeface="Arial"/>
                <a:cs typeface="Arial"/>
              </a:rPr>
              <a:t> </a:t>
            </a:r>
            <a:r>
              <a:rPr sz="2400" spc="-5" dirty="0">
                <a:latin typeface="Arial"/>
                <a:cs typeface="Arial"/>
              </a:rPr>
              <a:t>a</a:t>
            </a:r>
            <a:r>
              <a:rPr sz="2400" dirty="0">
                <a:latin typeface="Arial"/>
                <a:cs typeface="Arial"/>
              </a:rPr>
              <a:t>s </a:t>
            </a:r>
            <a:r>
              <a:rPr sz="2400" spc="-5" dirty="0">
                <a:latin typeface="Arial"/>
                <a:cs typeface="Arial"/>
              </a:rPr>
              <a:t>du</a:t>
            </a:r>
            <a:r>
              <a:rPr sz="2400" dirty="0">
                <a:latin typeface="Arial"/>
                <a:cs typeface="Arial"/>
              </a:rPr>
              <a:t>st,</a:t>
            </a:r>
            <a:r>
              <a:rPr sz="2400" spc="-15" dirty="0">
                <a:latin typeface="Arial"/>
                <a:cs typeface="Arial"/>
              </a:rPr>
              <a:t> </a:t>
            </a:r>
            <a:r>
              <a:rPr sz="2400" spc="-5" dirty="0">
                <a:latin typeface="Arial"/>
                <a:cs typeface="Arial"/>
              </a:rPr>
              <a:t>ai</a:t>
            </a:r>
            <a:r>
              <a:rPr sz="2400" dirty="0">
                <a:latin typeface="Arial"/>
                <a:cs typeface="Arial"/>
              </a:rPr>
              <a:t>r</a:t>
            </a:r>
            <a:r>
              <a:rPr sz="2400" spc="-5" dirty="0">
                <a:latin typeface="Arial"/>
                <a:cs typeface="Arial"/>
              </a:rPr>
              <a:t>bo</a:t>
            </a:r>
            <a:r>
              <a:rPr sz="2400" dirty="0">
                <a:latin typeface="Arial"/>
                <a:cs typeface="Arial"/>
              </a:rPr>
              <a:t>r</a:t>
            </a:r>
            <a:r>
              <a:rPr sz="2400" spc="-5" dirty="0">
                <a:latin typeface="Arial"/>
                <a:cs typeface="Arial"/>
              </a:rPr>
              <a:t>n</a:t>
            </a:r>
            <a:r>
              <a:rPr sz="2400" dirty="0">
                <a:latin typeface="Arial"/>
                <a:cs typeface="Arial"/>
              </a:rPr>
              <a:t>e</a:t>
            </a:r>
            <a:r>
              <a:rPr sz="2400" spc="25" dirty="0">
                <a:latin typeface="Arial"/>
                <a:cs typeface="Arial"/>
              </a:rPr>
              <a:t> </a:t>
            </a:r>
            <a:r>
              <a:rPr sz="2400" spc="-5" dirty="0">
                <a:latin typeface="Arial"/>
                <a:cs typeface="Arial"/>
              </a:rPr>
              <a:t>biologi</a:t>
            </a:r>
            <a:r>
              <a:rPr sz="2400" dirty="0">
                <a:latin typeface="Arial"/>
                <a:cs typeface="Arial"/>
              </a:rPr>
              <a:t>c</a:t>
            </a:r>
            <a:r>
              <a:rPr sz="2400" spc="-5" dirty="0">
                <a:latin typeface="Arial"/>
                <a:cs typeface="Arial"/>
              </a:rPr>
              <a:t>a</a:t>
            </a:r>
            <a:r>
              <a:rPr sz="2400" dirty="0">
                <a:latin typeface="Arial"/>
                <a:cs typeface="Arial"/>
              </a:rPr>
              <a:t>l</a:t>
            </a:r>
            <a:r>
              <a:rPr sz="2400" spc="45" dirty="0">
                <a:latin typeface="Arial"/>
                <a:cs typeface="Arial"/>
              </a:rPr>
              <a:t> </a:t>
            </a:r>
            <a:r>
              <a:rPr sz="2400" spc="-5" dirty="0">
                <a:latin typeface="Arial"/>
                <a:cs typeface="Arial"/>
              </a:rPr>
              <a:t>ha</a:t>
            </a:r>
            <a:r>
              <a:rPr sz="2400" dirty="0">
                <a:latin typeface="Arial"/>
                <a:cs typeface="Arial"/>
              </a:rPr>
              <a:t>z</a:t>
            </a:r>
            <a:r>
              <a:rPr sz="2400" spc="-5" dirty="0">
                <a:latin typeface="Arial"/>
                <a:cs typeface="Arial"/>
              </a:rPr>
              <a:t>a</a:t>
            </a:r>
            <a:r>
              <a:rPr sz="2400" spc="5" dirty="0">
                <a:latin typeface="Arial"/>
                <a:cs typeface="Arial"/>
              </a:rPr>
              <a:t>r</a:t>
            </a:r>
            <a:r>
              <a:rPr sz="2400" spc="-5" dirty="0">
                <a:latin typeface="Arial"/>
                <a:cs typeface="Arial"/>
              </a:rPr>
              <a:t>d</a:t>
            </a:r>
            <a:r>
              <a:rPr sz="2400" dirty="0">
                <a:latin typeface="Arial"/>
                <a:cs typeface="Arial"/>
              </a:rPr>
              <a:t>s,</a:t>
            </a:r>
            <a:r>
              <a:rPr sz="2400" spc="5" dirty="0">
                <a:latin typeface="Arial"/>
                <a:cs typeface="Arial"/>
              </a:rPr>
              <a:t> </a:t>
            </a:r>
            <a:r>
              <a:rPr sz="2400" dirty="0">
                <a:latin typeface="Arial"/>
                <a:cs typeface="Arial"/>
              </a:rPr>
              <a:t>m</a:t>
            </a:r>
            <a:r>
              <a:rPr sz="2400" spc="-5" dirty="0">
                <a:latin typeface="Arial"/>
                <a:cs typeface="Arial"/>
              </a:rPr>
              <a:t>i</a:t>
            </a:r>
            <a:r>
              <a:rPr sz="2400" dirty="0">
                <a:latin typeface="Arial"/>
                <a:cs typeface="Arial"/>
              </a:rPr>
              <a:t>sts,</a:t>
            </a:r>
            <a:r>
              <a:rPr sz="2400" spc="-15" dirty="0">
                <a:latin typeface="Arial"/>
                <a:cs typeface="Arial"/>
              </a:rPr>
              <a:t> </a:t>
            </a:r>
            <a:r>
              <a:rPr sz="2400" dirty="0">
                <a:latin typeface="Arial"/>
                <a:cs typeface="Arial"/>
              </a:rPr>
              <a:t>f</a:t>
            </a:r>
            <a:r>
              <a:rPr sz="2400" spc="-5" dirty="0">
                <a:latin typeface="Arial"/>
                <a:cs typeface="Arial"/>
              </a:rPr>
              <a:t>u</a:t>
            </a:r>
            <a:r>
              <a:rPr sz="2400" dirty="0">
                <a:latin typeface="Arial"/>
                <a:cs typeface="Arial"/>
              </a:rPr>
              <a:t>m</a:t>
            </a:r>
            <a:r>
              <a:rPr sz="2400" spc="-5" dirty="0">
                <a:latin typeface="Arial"/>
                <a:cs typeface="Arial"/>
              </a:rPr>
              <a:t>e</a:t>
            </a:r>
            <a:r>
              <a:rPr sz="2400" dirty="0">
                <a:latin typeface="Arial"/>
                <a:cs typeface="Arial"/>
              </a:rPr>
              <a:t>s, s</a:t>
            </a:r>
            <a:r>
              <a:rPr sz="2400" spc="-5" dirty="0">
                <a:latin typeface="Arial"/>
                <a:cs typeface="Arial"/>
              </a:rPr>
              <a:t>p</a:t>
            </a:r>
            <a:r>
              <a:rPr sz="2400" dirty="0">
                <a:latin typeface="Arial"/>
                <a:cs typeface="Arial"/>
              </a:rPr>
              <a:t>r</a:t>
            </a:r>
            <a:r>
              <a:rPr sz="2400" spc="-5" dirty="0">
                <a:latin typeface="Arial"/>
                <a:cs typeface="Arial"/>
              </a:rPr>
              <a:t>a</a:t>
            </a:r>
            <a:r>
              <a:rPr sz="2400" dirty="0">
                <a:latin typeface="Arial"/>
                <a:cs typeface="Arial"/>
              </a:rPr>
              <a:t>ys,</a:t>
            </a:r>
            <a:r>
              <a:rPr sz="2400" spc="-15" dirty="0">
                <a:latin typeface="Arial"/>
                <a:cs typeface="Arial"/>
              </a:rPr>
              <a:t> </a:t>
            </a:r>
            <a:r>
              <a:rPr sz="2400" spc="-5" dirty="0">
                <a:latin typeface="Arial"/>
                <a:cs typeface="Arial"/>
              </a:rPr>
              <a:t>an</a:t>
            </a:r>
            <a:r>
              <a:rPr sz="2400" dirty="0">
                <a:latin typeface="Arial"/>
                <a:cs typeface="Arial"/>
              </a:rPr>
              <a:t>d </a:t>
            </a:r>
            <a:r>
              <a:rPr sz="2400" spc="-5" dirty="0">
                <a:latin typeface="Arial"/>
                <a:cs typeface="Arial"/>
              </a:rPr>
              <a:t>o</a:t>
            </a:r>
            <a:r>
              <a:rPr sz="2400" dirty="0">
                <a:latin typeface="Arial"/>
                <a:cs typeface="Arial"/>
              </a:rPr>
              <a:t>t</a:t>
            </a:r>
            <a:r>
              <a:rPr sz="2400" spc="-5" dirty="0">
                <a:latin typeface="Arial"/>
                <a:cs typeface="Arial"/>
              </a:rPr>
              <a:t>he</a:t>
            </a:r>
            <a:r>
              <a:rPr sz="2400" dirty="0">
                <a:latin typeface="Arial"/>
                <a:cs typeface="Arial"/>
              </a:rPr>
              <a:t>r</a:t>
            </a:r>
            <a:r>
              <a:rPr sz="2400" spc="5" dirty="0">
                <a:latin typeface="Arial"/>
                <a:cs typeface="Arial"/>
              </a:rPr>
              <a:t> </a:t>
            </a:r>
            <a:r>
              <a:rPr sz="2400" spc="-5" dirty="0">
                <a:latin typeface="Arial"/>
                <a:cs typeface="Arial"/>
              </a:rPr>
              <a:t>ai</a:t>
            </a:r>
            <a:r>
              <a:rPr sz="2400" dirty="0">
                <a:latin typeface="Arial"/>
                <a:cs typeface="Arial"/>
              </a:rPr>
              <a:t>r</a:t>
            </a:r>
            <a:r>
              <a:rPr sz="2400" spc="-5" dirty="0">
                <a:latin typeface="Arial"/>
                <a:cs typeface="Arial"/>
              </a:rPr>
              <a:t>bo</a:t>
            </a:r>
            <a:r>
              <a:rPr sz="2400" dirty="0">
                <a:latin typeface="Arial"/>
                <a:cs typeface="Arial"/>
              </a:rPr>
              <a:t>r</a:t>
            </a:r>
            <a:r>
              <a:rPr sz="2400" spc="-5" dirty="0">
                <a:latin typeface="Arial"/>
                <a:cs typeface="Arial"/>
              </a:rPr>
              <a:t>n</a:t>
            </a:r>
            <a:r>
              <a:rPr sz="2400" dirty="0">
                <a:latin typeface="Arial"/>
                <a:cs typeface="Arial"/>
              </a:rPr>
              <a:t>e</a:t>
            </a:r>
            <a:r>
              <a:rPr sz="2400" spc="25" dirty="0">
                <a:latin typeface="Arial"/>
                <a:cs typeface="Arial"/>
              </a:rPr>
              <a:t> </a:t>
            </a:r>
            <a:r>
              <a:rPr sz="2400" spc="-5" dirty="0">
                <a:latin typeface="Arial"/>
                <a:cs typeface="Arial"/>
              </a:rPr>
              <a:t>pa</a:t>
            </a:r>
            <a:r>
              <a:rPr sz="2400" dirty="0">
                <a:latin typeface="Arial"/>
                <a:cs typeface="Arial"/>
              </a:rPr>
              <a:t>rt</a:t>
            </a:r>
            <a:r>
              <a:rPr sz="2400" spc="-5" dirty="0">
                <a:latin typeface="Arial"/>
                <a:cs typeface="Arial"/>
              </a:rPr>
              <a:t>i</a:t>
            </a:r>
            <a:r>
              <a:rPr sz="2400" dirty="0">
                <a:latin typeface="Arial"/>
                <a:cs typeface="Arial"/>
              </a:rPr>
              <a:t>c</a:t>
            </a:r>
            <a:r>
              <a:rPr sz="2400" spc="-5" dirty="0">
                <a:latin typeface="Arial"/>
                <a:cs typeface="Arial"/>
              </a:rPr>
              <a:t>le</a:t>
            </a:r>
            <a:r>
              <a:rPr sz="2400" dirty="0">
                <a:latin typeface="Arial"/>
                <a:cs typeface="Arial"/>
              </a:rPr>
              <a:t>s”</a:t>
            </a:r>
            <a:endParaRPr sz="240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400" dirty="0" smtClean="0">
                <a:solidFill>
                  <a:schemeClr val="bg1"/>
                </a:solidFill>
              </a:rPr>
              <a:t>slide 15</a:t>
            </a:r>
            <a:endParaRPr sz="2400" dirty="0">
              <a:solidFill>
                <a:schemeClr val="bg1"/>
              </a:solidFill>
            </a:endParaRPr>
          </a:p>
        </p:txBody>
      </p:sp>
      <p:sp>
        <p:nvSpPr>
          <p:cNvPr id="4" name="object 4"/>
          <p:cNvSpPr txBox="1"/>
          <p:nvPr/>
        </p:nvSpPr>
        <p:spPr>
          <a:xfrm>
            <a:off x="535924" y="1010848"/>
            <a:ext cx="3096895" cy="8661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1440"/>
              </a:spcBef>
            </a:pPr>
            <a:r>
              <a:rPr sz="2400" b="1" spc="-5" dirty="0">
                <a:solidFill>
                  <a:srgbClr val="004491"/>
                </a:solidFill>
                <a:latin typeface="Arial"/>
                <a:cs typeface="Arial"/>
              </a:rPr>
              <a:t>T</a:t>
            </a:r>
            <a:r>
              <a:rPr sz="2400" b="1" spc="-30" dirty="0">
                <a:solidFill>
                  <a:srgbClr val="004491"/>
                </a:solidFill>
                <a:latin typeface="Arial"/>
                <a:cs typeface="Arial"/>
              </a:rPr>
              <a:t>y</a:t>
            </a:r>
            <a:r>
              <a:rPr sz="2400" b="1" spc="-5" dirty="0">
                <a:solidFill>
                  <a:srgbClr val="004491"/>
                </a:solidFill>
                <a:latin typeface="Arial"/>
                <a:cs typeface="Arial"/>
              </a:rPr>
              <a:t>pe</a:t>
            </a:r>
            <a:r>
              <a:rPr sz="2400" b="1" dirty="0">
                <a:solidFill>
                  <a:srgbClr val="004491"/>
                </a:solidFill>
                <a:latin typeface="Arial"/>
                <a:cs typeface="Arial"/>
              </a:rPr>
              <a:t>s</a:t>
            </a:r>
            <a:r>
              <a:rPr sz="2400" b="1" spc="25" dirty="0">
                <a:solidFill>
                  <a:srgbClr val="004491"/>
                </a:solidFill>
                <a:latin typeface="Arial"/>
                <a:cs typeface="Arial"/>
              </a:rPr>
              <a:t> </a:t>
            </a:r>
            <a:r>
              <a:rPr sz="2400" b="1" spc="-5" dirty="0">
                <a:solidFill>
                  <a:srgbClr val="004491"/>
                </a:solidFill>
                <a:latin typeface="Arial"/>
                <a:cs typeface="Arial"/>
              </a:rPr>
              <a:t>o</a:t>
            </a:r>
            <a:r>
              <a:rPr sz="2400" b="1" dirty="0">
                <a:solidFill>
                  <a:srgbClr val="004491"/>
                </a:solidFill>
                <a:latin typeface="Arial"/>
                <a:cs typeface="Arial"/>
              </a:rPr>
              <a:t>f</a:t>
            </a:r>
            <a:r>
              <a:rPr sz="2400" b="1" spc="-5" dirty="0">
                <a:solidFill>
                  <a:srgbClr val="004491"/>
                </a:solidFill>
                <a:latin typeface="Arial"/>
                <a:cs typeface="Arial"/>
              </a:rPr>
              <a:t> </a:t>
            </a:r>
            <a:r>
              <a:rPr sz="2400" b="1" dirty="0">
                <a:solidFill>
                  <a:srgbClr val="004491"/>
                </a:solidFill>
                <a:latin typeface="Arial"/>
                <a:cs typeface="Arial"/>
              </a:rPr>
              <a:t>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s:</a:t>
            </a:r>
            <a:endParaRPr sz="2400">
              <a:latin typeface="Arial"/>
              <a:cs typeface="Arial"/>
            </a:endParaRPr>
          </a:p>
        </p:txBody>
      </p:sp>
      <p:sp>
        <p:nvSpPr>
          <p:cNvPr id="5" name="object 5" title="Drawing - air purifying respirators: Half Maks Filtering Facepiece Dust Mask, Half Mask Elastomeric Respirator and Full Facepiece Elastomeric Respirator"/>
          <p:cNvSpPr/>
          <p:nvPr/>
        </p:nvSpPr>
        <p:spPr>
          <a:xfrm>
            <a:off x="1570215" y="2069452"/>
            <a:ext cx="6179546" cy="428689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056556" y="6404417"/>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15</a:t>
            </a:fld>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400" dirty="0" smtClean="0">
                <a:solidFill>
                  <a:schemeClr val="bg1"/>
                </a:solidFill>
              </a:rPr>
              <a:t>slide 16</a:t>
            </a:r>
            <a:endParaRPr sz="2400" dirty="0">
              <a:solidFill>
                <a:schemeClr val="bg1"/>
              </a:solidFill>
            </a:endParaRPr>
          </a:p>
        </p:txBody>
      </p:sp>
      <p:sp>
        <p:nvSpPr>
          <p:cNvPr id="4" name="object 4"/>
          <p:cNvSpPr txBox="1"/>
          <p:nvPr/>
        </p:nvSpPr>
        <p:spPr>
          <a:xfrm>
            <a:off x="535924" y="1010848"/>
            <a:ext cx="3543935" cy="232918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1440"/>
              </a:spcBef>
            </a:pPr>
            <a:r>
              <a:rPr sz="2400" b="1" spc="-5" dirty="0">
                <a:solidFill>
                  <a:srgbClr val="004491"/>
                </a:solidFill>
                <a:latin typeface="Arial"/>
                <a:cs typeface="Arial"/>
              </a:rPr>
              <a:t>T</a:t>
            </a:r>
            <a:r>
              <a:rPr sz="2400" b="1" spc="-30" dirty="0">
                <a:solidFill>
                  <a:srgbClr val="004491"/>
                </a:solidFill>
                <a:latin typeface="Arial"/>
                <a:cs typeface="Arial"/>
              </a:rPr>
              <a:t>y</a:t>
            </a:r>
            <a:r>
              <a:rPr sz="2400" b="1" spc="-5" dirty="0">
                <a:solidFill>
                  <a:srgbClr val="004491"/>
                </a:solidFill>
                <a:latin typeface="Arial"/>
                <a:cs typeface="Arial"/>
              </a:rPr>
              <a:t>pe</a:t>
            </a:r>
            <a:r>
              <a:rPr sz="2400" b="1" dirty="0">
                <a:solidFill>
                  <a:srgbClr val="004491"/>
                </a:solidFill>
                <a:latin typeface="Arial"/>
                <a:cs typeface="Arial"/>
              </a:rPr>
              <a:t>s</a:t>
            </a:r>
            <a:r>
              <a:rPr sz="2400" b="1" spc="25" dirty="0">
                <a:solidFill>
                  <a:srgbClr val="004491"/>
                </a:solidFill>
                <a:latin typeface="Arial"/>
                <a:cs typeface="Arial"/>
              </a:rPr>
              <a:t> </a:t>
            </a:r>
            <a:r>
              <a:rPr sz="2400" b="1" spc="-5" dirty="0">
                <a:solidFill>
                  <a:srgbClr val="004491"/>
                </a:solidFill>
                <a:latin typeface="Arial"/>
                <a:cs typeface="Arial"/>
              </a:rPr>
              <a:t>o</a:t>
            </a:r>
            <a:r>
              <a:rPr sz="2400" b="1" dirty="0">
                <a:solidFill>
                  <a:srgbClr val="004491"/>
                </a:solidFill>
                <a:latin typeface="Arial"/>
                <a:cs typeface="Arial"/>
              </a:rPr>
              <a:t>f</a:t>
            </a:r>
            <a:r>
              <a:rPr sz="2400" b="1" spc="-5" dirty="0">
                <a:solidFill>
                  <a:srgbClr val="004491"/>
                </a:solidFill>
                <a:latin typeface="Arial"/>
                <a:cs typeface="Arial"/>
              </a:rPr>
              <a:t> </a:t>
            </a:r>
            <a:r>
              <a:rPr sz="2400" b="1" dirty="0">
                <a:solidFill>
                  <a:srgbClr val="004491"/>
                </a:solidFill>
                <a:latin typeface="Arial"/>
                <a:cs typeface="Arial"/>
              </a:rPr>
              <a:t>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s:</a:t>
            </a:r>
            <a:endParaRPr sz="2400">
              <a:latin typeface="Arial"/>
              <a:cs typeface="Arial"/>
            </a:endParaRPr>
          </a:p>
          <a:p>
            <a:pPr>
              <a:lnSpc>
                <a:spcPct val="100000"/>
              </a:lnSpc>
              <a:spcBef>
                <a:spcPts val="5"/>
              </a:spcBef>
            </a:pPr>
            <a:endParaRPr sz="2500">
              <a:latin typeface="Times New Roman"/>
              <a:cs typeface="Times New Roman"/>
            </a:endParaRPr>
          </a:p>
          <a:p>
            <a:pPr marL="395605" marR="5080" indent="-342900">
              <a:lnSpc>
                <a:spcPct val="100000"/>
              </a:lnSpc>
              <a:buClr>
                <a:srgbClr val="0070C0"/>
              </a:buClr>
              <a:buFont typeface="Wingdings"/>
              <a:buChar char=""/>
              <a:tabLst>
                <a:tab pos="396240" algn="l"/>
              </a:tabLst>
            </a:pPr>
            <a:r>
              <a:rPr sz="2400" spc="-5" dirty="0">
                <a:latin typeface="Arial"/>
                <a:cs typeface="Arial"/>
              </a:rPr>
              <a:t>The</a:t>
            </a:r>
            <a:r>
              <a:rPr sz="2400" dirty="0">
                <a:latin typeface="Arial"/>
                <a:cs typeface="Arial"/>
              </a:rPr>
              <a:t>se ty</a:t>
            </a:r>
            <a:r>
              <a:rPr sz="2400" spc="-5" dirty="0">
                <a:latin typeface="Arial"/>
                <a:cs typeface="Arial"/>
              </a:rPr>
              <a:t>pe</a:t>
            </a:r>
            <a:r>
              <a:rPr sz="2400" dirty="0">
                <a:latin typeface="Arial"/>
                <a:cs typeface="Arial"/>
              </a:rPr>
              <a:t>s </a:t>
            </a:r>
            <a:r>
              <a:rPr sz="2400" spc="-5" dirty="0">
                <a:latin typeface="Arial"/>
                <a:cs typeface="Arial"/>
              </a:rPr>
              <a:t>of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 </a:t>
            </a:r>
            <a:r>
              <a:rPr sz="2400" spc="-5" dirty="0">
                <a:latin typeface="Arial"/>
                <a:cs typeface="Arial"/>
              </a:rPr>
              <a:t>d</a:t>
            </a:r>
            <a:r>
              <a:rPr sz="2400" dirty="0">
                <a:latin typeface="Arial"/>
                <a:cs typeface="Arial"/>
              </a:rPr>
              <a:t>o </a:t>
            </a:r>
            <a:r>
              <a:rPr sz="2400" spc="-5" dirty="0">
                <a:latin typeface="Arial"/>
                <a:cs typeface="Arial"/>
              </a:rPr>
              <a:t>no</a:t>
            </a:r>
            <a:r>
              <a:rPr sz="2400" dirty="0">
                <a:latin typeface="Arial"/>
                <a:cs typeface="Arial"/>
              </a:rPr>
              <a:t>t</a:t>
            </a:r>
            <a:r>
              <a:rPr sz="2400" spc="5" dirty="0">
                <a:latin typeface="Arial"/>
                <a:cs typeface="Arial"/>
              </a:rPr>
              <a:t> </a:t>
            </a:r>
            <a:r>
              <a:rPr sz="2400" spc="-5" dirty="0">
                <a:latin typeface="Arial"/>
                <a:cs typeface="Arial"/>
              </a:rPr>
              <a:t>need </a:t>
            </a:r>
            <a:r>
              <a:rPr sz="2400" dirty="0">
                <a:latin typeface="Arial"/>
                <a:cs typeface="Arial"/>
              </a:rPr>
              <a:t>to</a:t>
            </a:r>
            <a:r>
              <a:rPr sz="2400" spc="-10" dirty="0">
                <a:latin typeface="Arial"/>
                <a:cs typeface="Arial"/>
              </a:rPr>
              <a:t> </a:t>
            </a:r>
            <a:r>
              <a:rPr sz="2400" spc="-5" dirty="0">
                <a:latin typeface="Arial"/>
                <a:cs typeface="Arial"/>
              </a:rPr>
              <a:t>b</a:t>
            </a:r>
            <a:r>
              <a:rPr sz="2400" dirty="0">
                <a:latin typeface="Arial"/>
                <a:cs typeface="Arial"/>
              </a:rPr>
              <a:t>e f</a:t>
            </a:r>
            <a:r>
              <a:rPr sz="2400" spc="-5" dirty="0">
                <a:latin typeface="Arial"/>
                <a:cs typeface="Arial"/>
              </a:rPr>
              <a:t>i</a:t>
            </a:r>
            <a:r>
              <a:rPr sz="2400" dirty="0">
                <a:latin typeface="Arial"/>
                <a:cs typeface="Arial"/>
              </a:rPr>
              <a:t>t</a:t>
            </a:r>
            <a:r>
              <a:rPr sz="2400" spc="-15" dirty="0">
                <a:latin typeface="Arial"/>
                <a:cs typeface="Arial"/>
              </a:rPr>
              <a:t> </a:t>
            </a:r>
            <a:r>
              <a:rPr sz="2400" dirty="0">
                <a:latin typeface="Arial"/>
                <a:cs typeface="Arial"/>
              </a:rPr>
              <a:t>t</a:t>
            </a:r>
            <a:r>
              <a:rPr sz="2400" spc="-5" dirty="0">
                <a:latin typeface="Arial"/>
                <a:cs typeface="Arial"/>
              </a:rPr>
              <a:t>e</a:t>
            </a:r>
            <a:r>
              <a:rPr sz="2400" dirty="0">
                <a:latin typeface="Arial"/>
                <a:cs typeface="Arial"/>
              </a:rPr>
              <a:t>st</a:t>
            </a:r>
            <a:r>
              <a:rPr sz="2400" spc="-5" dirty="0">
                <a:latin typeface="Arial"/>
                <a:cs typeface="Arial"/>
              </a:rPr>
              <a:t>ed</a:t>
            </a:r>
            <a:endParaRPr sz="2400">
              <a:latin typeface="Arial"/>
              <a:cs typeface="Arial"/>
            </a:endParaRPr>
          </a:p>
        </p:txBody>
      </p:sp>
      <p:sp>
        <p:nvSpPr>
          <p:cNvPr id="5" name="object 5" title="Drawing - respirators: Loose-Fitting Powered Air-Purifying Respirator and Hooded Powered Air-Purifying Respirator"/>
          <p:cNvSpPr/>
          <p:nvPr/>
        </p:nvSpPr>
        <p:spPr>
          <a:xfrm>
            <a:off x="4175886" y="1732229"/>
            <a:ext cx="4422437" cy="4202290"/>
          </a:xfrm>
          <a:prstGeom prst="rect">
            <a:avLst/>
          </a:prstGeom>
          <a:blipFill>
            <a:blip r:embed="rId3" cstate="print"/>
            <a:stretch>
              <a:fillRect/>
            </a:stretch>
          </a:blipFill>
        </p:spPr>
        <p:txBody>
          <a:bodyPr wrap="square" lIns="0" tIns="0" rIns="0" bIns="0" rtlCol="0"/>
          <a:lstStyle/>
          <a:p>
            <a:endParaRPr/>
          </a:p>
        </p:txBody>
      </p:sp>
      <p:sp>
        <p:nvSpPr>
          <p:cNvPr id="6" name="object 6" title="Drawing - respirators: Loose-Fitting Powered Air-Purifying Respirator and Hooded Powered Air-Purifying Respirator"/>
          <p:cNvSpPr/>
          <p:nvPr/>
        </p:nvSpPr>
        <p:spPr>
          <a:xfrm>
            <a:off x="4171124" y="1727466"/>
            <a:ext cx="4427220" cy="4206875"/>
          </a:xfrm>
          <a:custGeom>
            <a:avLst/>
            <a:gdLst/>
            <a:ahLst/>
            <a:cxnLst/>
            <a:rect l="l" t="t" r="r" b="b"/>
            <a:pathLst>
              <a:path w="4427220" h="4206875">
                <a:moveTo>
                  <a:pt x="0" y="0"/>
                </a:moveTo>
                <a:lnTo>
                  <a:pt x="4426800" y="0"/>
                </a:lnTo>
                <a:lnTo>
                  <a:pt x="4426800" y="4206570"/>
                </a:lnTo>
                <a:lnTo>
                  <a:pt x="0" y="4206570"/>
                </a:lnTo>
                <a:lnTo>
                  <a:pt x="0" y="0"/>
                </a:lnTo>
                <a:close/>
              </a:path>
            </a:pathLst>
          </a:custGeom>
          <a:ln w="9525">
            <a:solidFill>
              <a:srgbClr val="000000"/>
            </a:solidFill>
          </a:ln>
        </p:spPr>
        <p:txBody>
          <a:bodyPr wrap="square" lIns="0" tIns="0" rIns="0" bIns="0" rtlCol="0"/>
          <a:lstStyle/>
          <a:p>
            <a:endParaRPr/>
          </a:p>
        </p:txBody>
      </p:sp>
      <p:sp>
        <p:nvSpPr>
          <p:cNvPr id="7" name="object 7"/>
          <p:cNvSpPr txBox="1"/>
          <p:nvPr/>
        </p:nvSpPr>
        <p:spPr>
          <a:xfrm>
            <a:off x="5022147" y="6413712"/>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16</a:t>
            </a:fld>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400" dirty="0" smtClean="0">
                <a:solidFill>
                  <a:schemeClr val="bg1"/>
                </a:solidFill>
              </a:rPr>
              <a:t>slide 17</a:t>
            </a:r>
            <a:endParaRPr sz="2400" dirty="0">
              <a:solidFill>
                <a:schemeClr val="bg1"/>
              </a:solidFill>
            </a:endParaRPr>
          </a:p>
        </p:txBody>
      </p:sp>
      <p:sp>
        <p:nvSpPr>
          <p:cNvPr id="4" name="object 4"/>
          <p:cNvSpPr txBox="1"/>
          <p:nvPr/>
        </p:nvSpPr>
        <p:spPr>
          <a:xfrm>
            <a:off x="535924" y="1010848"/>
            <a:ext cx="3096895" cy="8661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1440"/>
              </a:spcBef>
            </a:pPr>
            <a:r>
              <a:rPr sz="2400" b="1" spc="-5" dirty="0">
                <a:solidFill>
                  <a:srgbClr val="004491"/>
                </a:solidFill>
                <a:latin typeface="Arial"/>
                <a:cs typeface="Arial"/>
              </a:rPr>
              <a:t>T</a:t>
            </a:r>
            <a:r>
              <a:rPr sz="2400" b="1" spc="-30" dirty="0">
                <a:solidFill>
                  <a:srgbClr val="004491"/>
                </a:solidFill>
                <a:latin typeface="Arial"/>
                <a:cs typeface="Arial"/>
              </a:rPr>
              <a:t>y</a:t>
            </a:r>
            <a:r>
              <a:rPr sz="2400" b="1" spc="-5" dirty="0">
                <a:solidFill>
                  <a:srgbClr val="004491"/>
                </a:solidFill>
                <a:latin typeface="Arial"/>
                <a:cs typeface="Arial"/>
              </a:rPr>
              <a:t>pe</a:t>
            </a:r>
            <a:r>
              <a:rPr sz="2400" b="1" dirty="0">
                <a:solidFill>
                  <a:srgbClr val="004491"/>
                </a:solidFill>
                <a:latin typeface="Arial"/>
                <a:cs typeface="Arial"/>
              </a:rPr>
              <a:t>s</a:t>
            </a:r>
            <a:r>
              <a:rPr sz="2400" b="1" spc="25" dirty="0">
                <a:solidFill>
                  <a:srgbClr val="004491"/>
                </a:solidFill>
                <a:latin typeface="Arial"/>
                <a:cs typeface="Arial"/>
              </a:rPr>
              <a:t> </a:t>
            </a:r>
            <a:r>
              <a:rPr sz="2400" b="1" spc="-5" dirty="0">
                <a:solidFill>
                  <a:srgbClr val="004491"/>
                </a:solidFill>
                <a:latin typeface="Arial"/>
                <a:cs typeface="Arial"/>
              </a:rPr>
              <a:t>o</a:t>
            </a:r>
            <a:r>
              <a:rPr sz="2400" b="1" dirty="0">
                <a:solidFill>
                  <a:srgbClr val="004491"/>
                </a:solidFill>
                <a:latin typeface="Arial"/>
                <a:cs typeface="Arial"/>
              </a:rPr>
              <a:t>f</a:t>
            </a:r>
            <a:r>
              <a:rPr sz="2400" b="1" spc="-5" dirty="0">
                <a:solidFill>
                  <a:srgbClr val="004491"/>
                </a:solidFill>
                <a:latin typeface="Arial"/>
                <a:cs typeface="Arial"/>
              </a:rPr>
              <a:t> </a:t>
            </a:r>
            <a:r>
              <a:rPr sz="2400" b="1" dirty="0">
                <a:solidFill>
                  <a:srgbClr val="004491"/>
                </a:solidFill>
                <a:latin typeface="Arial"/>
                <a:cs typeface="Arial"/>
              </a:rPr>
              <a:t>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s:</a:t>
            </a:r>
            <a:endParaRPr sz="2400">
              <a:latin typeface="Arial"/>
              <a:cs typeface="Arial"/>
            </a:endParaRPr>
          </a:p>
        </p:txBody>
      </p:sp>
      <p:sp>
        <p:nvSpPr>
          <p:cNvPr id="5" name="object 5" title="Drawing - types of respirators"/>
          <p:cNvSpPr/>
          <p:nvPr/>
        </p:nvSpPr>
        <p:spPr>
          <a:xfrm>
            <a:off x="4715219" y="1141236"/>
            <a:ext cx="3719739" cy="521482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109105" y="6275212"/>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17</a:t>
            </a:fld>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000" dirty="0" smtClean="0">
                <a:solidFill>
                  <a:schemeClr val="bg1"/>
                </a:solidFill>
              </a:rPr>
              <a:t>slide 18</a:t>
            </a:r>
            <a:endParaRPr sz="2000" dirty="0">
              <a:solidFill>
                <a:schemeClr val="bg1"/>
              </a:solidFill>
            </a:endParaRPr>
          </a:p>
          <a:p>
            <a:pPr marL="12700">
              <a:lnSpc>
                <a:spcPct val="100000"/>
              </a:lnSpc>
              <a:spcBef>
                <a:spcPts val="35"/>
              </a:spcBef>
            </a:pPr>
            <a:r>
              <a:rPr sz="2400" dirty="0"/>
              <a:t>M</a:t>
            </a:r>
            <a:r>
              <a:rPr sz="2400" spc="-5" dirty="0"/>
              <a:t>odu</a:t>
            </a:r>
            <a:r>
              <a:rPr sz="2400" dirty="0"/>
              <a:t>le</a:t>
            </a:r>
            <a:r>
              <a:rPr sz="2400" spc="-25" dirty="0"/>
              <a:t> </a:t>
            </a:r>
            <a:r>
              <a:rPr sz="2400" dirty="0"/>
              <a:t>7</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18</a:t>
            </a:fld>
            <a:endParaRPr dirty="0"/>
          </a:p>
        </p:txBody>
      </p:sp>
      <p:sp>
        <p:nvSpPr>
          <p:cNvPr id="4" name="object 4"/>
          <p:cNvSpPr txBox="1"/>
          <p:nvPr/>
        </p:nvSpPr>
        <p:spPr>
          <a:xfrm>
            <a:off x="575936" y="1706198"/>
            <a:ext cx="7407275" cy="4233545"/>
          </a:xfrm>
          <a:prstGeom prst="rect">
            <a:avLst/>
          </a:prstGeom>
        </p:spPr>
        <p:txBody>
          <a:bodyPr vert="horz" wrap="square" lIns="0" tIns="0" rIns="0" bIns="0" rtlCol="0">
            <a:spAutoFit/>
          </a:bodyPr>
          <a:lstStyle/>
          <a:p>
            <a:pPr marL="12700">
              <a:lnSpc>
                <a:spcPct val="100000"/>
              </a:lnSpc>
            </a:pPr>
            <a:r>
              <a:rPr sz="2400" b="1" dirty="0">
                <a:solidFill>
                  <a:srgbClr val="004491"/>
                </a:solidFill>
                <a:latin typeface="Arial"/>
                <a:cs typeface="Arial"/>
              </a:rPr>
              <a:t>W</a:t>
            </a:r>
            <a:r>
              <a:rPr sz="2400" b="1" spc="-5" dirty="0">
                <a:solidFill>
                  <a:srgbClr val="004491"/>
                </a:solidFill>
                <a:latin typeface="Arial"/>
                <a:cs typeface="Arial"/>
              </a:rPr>
              <a:t>ha</a:t>
            </a:r>
            <a:r>
              <a:rPr sz="2400" b="1" dirty="0">
                <a:solidFill>
                  <a:srgbClr val="004491"/>
                </a:solidFill>
                <a:latin typeface="Arial"/>
                <a:cs typeface="Arial"/>
              </a:rPr>
              <a:t>t</a:t>
            </a:r>
            <a:r>
              <a:rPr sz="2400" b="1" spc="-5" dirty="0">
                <a:solidFill>
                  <a:srgbClr val="004491"/>
                </a:solidFill>
                <a:latin typeface="Arial"/>
                <a:cs typeface="Arial"/>
              </a:rPr>
              <a:t> p</a:t>
            </a:r>
            <a:r>
              <a:rPr sz="2400" b="1" dirty="0">
                <a:solidFill>
                  <a:srgbClr val="004491"/>
                </a:solidFill>
                <a:latin typeface="Arial"/>
                <a:cs typeface="Arial"/>
              </a:rPr>
              <a:t>r</a:t>
            </a:r>
            <a:r>
              <a:rPr sz="2400" b="1" spc="-5" dirty="0">
                <a:solidFill>
                  <a:srgbClr val="004491"/>
                </a:solidFill>
                <a:latin typeface="Arial"/>
                <a:cs typeface="Arial"/>
              </a:rPr>
              <a:t>o</a:t>
            </a:r>
            <a:r>
              <a:rPr sz="2400" b="1" dirty="0">
                <a:solidFill>
                  <a:srgbClr val="004491"/>
                </a:solidFill>
                <a:latin typeface="Arial"/>
                <a:cs typeface="Arial"/>
              </a:rPr>
              <a:t>t</a:t>
            </a:r>
            <a:r>
              <a:rPr sz="2400" b="1" spc="-5" dirty="0">
                <a:solidFill>
                  <a:srgbClr val="004491"/>
                </a:solidFill>
                <a:latin typeface="Arial"/>
                <a:cs typeface="Arial"/>
              </a:rPr>
              <a:t>ec</a:t>
            </a:r>
            <a:r>
              <a:rPr sz="2400" b="1" dirty="0">
                <a:solidFill>
                  <a:srgbClr val="004491"/>
                </a:solidFill>
                <a:latin typeface="Arial"/>
                <a:cs typeface="Arial"/>
              </a:rPr>
              <a:t>ti</a:t>
            </a:r>
            <a:r>
              <a:rPr sz="2400" b="1" spc="-5" dirty="0">
                <a:solidFill>
                  <a:srgbClr val="004491"/>
                </a:solidFill>
                <a:latin typeface="Arial"/>
                <a:cs typeface="Arial"/>
              </a:rPr>
              <a:t>o</a:t>
            </a:r>
            <a:r>
              <a:rPr sz="2400" b="1" dirty="0">
                <a:solidFill>
                  <a:srgbClr val="004491"/>
                </a:solidFill>
                <a:latin typeface="Arial"/>
                <a:cs typeface="Arial"/>
              </a:rPr>
              <a:t>n</a:t>
            </a:r>
            <a:r>
              <a:rPr sz="2400" b="1" spc="-25" dirty="0">
                <a:solidFill>
                  <a:srgbClr val="004491"/>
                </a:solidFill>
                <a:latin typeface="Arial"/>
                <a:cs typeface="Arial"/>
              </a:rPr>
              <a:t> </a:t>
            </a:r>
            <a:r>
              <a:rPr sz="2400" b="1" dirty="0">
                <a:solidFill>
                  <a:srgbClr val="004491"/>
                </a:solidFill>
                <a:latin typeface="Arial"/>
                <a:cs typeface="Arial"/>
              </a:rPr>
              <a:t>is</a:t>
            </a:r>
            <a:r>
              <a:rPr sz="2400" b="1" spc="-10" dirty="0">
                <a:solidFill>
                  <a:srgbClr val="004491"/>
                </a:solidFill>
                <a:latin typeface="Arial"/>
                <a:cs typeface="Arial"/>
              </a:rPr>
              <a:t> </a:t>
            </a:r>
            <a:r>
              <a:rPr sz="2400" b="1" dirty="0">
                <a:solidFill>
                  <a:srgbClr val="004491"/>
                </a:solidFill>
                <a:latin typeface="Arial"/>
                <a:cs typeface="Arial"/>
              </a:rPr>
              <a:t>r</a:t>
            </a:r>
            <a:r>
              <a:rPr sz="2400" b="1" spc="-5" dirty="0">
                <a:solidFill>
                  <a:srgbClr val="004491"/>
                </a:solidFill>
                <a:latin typeface="Arial"/>
                <a:cs typeface="Arial"/>
              </a:rPr>
              <a:t>equ</a:t>
            </a:r>
            <a:r>
              <a:rPr sz="2400" b="1" dirty="0">
                <a:solidFill>
                  <a:srgbClr val="004491"/>
                </a:solidFill>
                <a:latin typeface="Arial"/>
                <a:cs typeface="Arial"/>
              </a:rPr>
              <a:t>ir</a:t>
            </a:r>
            <a:r>
              <a:rPr sz="2400" b="1" spc="-5" dirty="0">
                <a:solidFill>
                  <a:srgbClr val="004491"/>
                </a:solidFill>
                <a:latin typeface="Arial"/>
                <a:cs typeface="Arial"/>
              </a:rPr>
              <a:t>e</a:t>
            </a:r>
            <a:r>
              <a:rPr sz="2400" b="1" dirty="0">
                <a:solidFill>
                  <a:srgbClr val="004491"/>
                </a:solidFill>
                <a:latin typeface="Arial"/>
                <a:cs typeface="Arial"/>
              </a:rPr>
              <a:t>d</a:t>
            </a:r>
            <a:r>
              <a:rPr sz="2400" b="1" spc="-10" dirty="0">
                <a:solidFill>
                  <a:srgbClr val="004491"/>
                </a:solidFill>
                <a:latin typeface="Arial"/>
                <a:cs typeface="Arial"/>
              </a:rPr>
              <a:t> </a:t>
            </a:r>
            <a:r>
              <a:rPr sz="2400" b="1" dirty="0">
                <a:solidFill>
                  <a:srgbClr val="004491"/>
                </a:solidFill>
                <a:latin typeface="Arial"/>
                <a:cs typeface="Arial"/>
              </a:rPr>
              <a:t>f</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 eac</a:t>
            </a:r>
            <a:r>
              <a:rPr sz="2400" b="1" dirty="0">
                <a:solidFill>
                  <a:srgbClr val="004491"/>
                </a:solidFill>
                <a:latin typeface="Arial"/>
                <a:cs typeface="Arial"/>
              </a:rPr>
              <a:t>h t</a:t>
            </a:r>
            <a:r>
              <a:rPr sz="2400" b="1" spc="-5" dirty="0">
                <a:solidFill>
                  <a:srgbClr val="004491"/>
                </a:solidFill>
                <a:latin typeface="Arial"/>
                <a:cs typeface="Arial"/>
              </a:rPr>
              <a:t>ask</a:t>
            </a:r>
            <a:r>
              <a:rPr sz="2400" b="1" dirty="0">
                <a:solidFill>
                  <a:srgbClr val="004491"/>
                </a:solidFill>
                <a:latin typeface="Arial"/>
                <a:cs typeface="Arial"/>
              </a:rPr>
              <a:t>?</a:t>
            </a:r>
            <a:endParaRPr sz="2400">
              <a:latin typeface="Arial"/>
              <a:cs typeface="Arial"/>
            </a:endParaRPr>
          </a:p>
          <a:p>
            <a:pPr>
              <a:lnSpc>
                <a:spcPct val="100000"/>
              </a:lnSpc>
              <a:spcBef>
                <a:spcPts val="5"/>
              </a:spcBef>
            </a:pPr>
            <a:endParaRPr sz="2500">
              <a:latin typeface="Times New Roman"/>
              <a:cs typeface="Times New Roman"/>
            </a:endParaRPr>
          </a:p>
          <a:p>
            <a:pPr marL="12700" marR="538480">
              <a:lnSpc>
                <a:spcPct val="100000"/>
              </a:lnSpc>
            </a:pPr>
            <a:r>
              <a:rPr sz="2400" spc="-5" dirty="0">
                <a:latin typeface="Arial"/>
                <a:cs typeface="Arial"/>
              </a:rPr>
              <a:t>Th</a:t>
            </a:r>
            <a:r>
              <a:rPr sz="2400" dirty="0">
                <a:latin typeface="Arial"/>
                <a:cs typeface="Arial"/>
              </a:rPr>
              <a:t>e </a:t>
            </a: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a:t>
            </a:r>
            <a:r>
              <a:rPr sz="2400" dirty="0">
                <a:latin typeface="Arial"/>
                <a:cs typeface="Arial"/>
              </a:rPr>
              <a:t>r</a:t>
            </a:r>
            <a:r>
              <a:rPr sz="2400" spc="20" dirty="0">
                <a:latin typeface="Arial"/>
                <a:cs typeface="Arial"/>
              </a:rPr>
              <a:t> </a:t>
            </a:r>
            <a:r>
              <a:rPr sz="2400" spc="-5" dirty="0">
                <a:latin typeface="Arial"/>
                <a:cs typeface="Arial"/>
              </a:rPr>
              <a:t>wil</a:t>
            </a:r>
            <a:r>
              <a:rPr sz="2400" dirty="0">
                <a:latin typeface="Arial"/>
                <a:cs typeface="Arial"/>
              </a:rPr>
              <a:t>l</a:t>
            </a:r>
            <a:r>
              <a:rPr sz="2400" spc="35" dirty="0">
                <a:latin typeface="Arial"/>
                <a:cs typeface="Arial"/>
              </a:rPr>
              <a:t> </a:t>
            </a:r>
            <a:r>
              <a:rPr sz="2400" spc="-5" dirty="0">
                <a:latin typeface="Arial"/>
                <a:cs typeface="Arial"/>
              </a:rPr>
              <a:t>de</a:t>
            </a:r>
            <a:r>
              <a:rPr sz="2400" dirty="0">
                <a:latin typeface="Arial"/>
                <a:cs typeface="Arial"/>
              </a:rPr>
              <a:t>t</a:t>
            </a:r>
            <a:r>
              <a:rPr sz="2400" spc="-5" dirty="0">
                <a:latin typeface="Arial"/>
                <a:cs typeface="Arial"/>
              </a:rPr>
              <a:t>e</a:t>
            </a:r>
            <a:r>
              <a:rPr sz="2400" dirty="0">
                <a:latin typeface="Arial"/>
                <a:cs typeface="Arial"/>
              </a:rPr>
              <a:t>rm</a:t>
            </a:r>
            <a:r>
              <a:rPr sz="2400" spc="-5" dirty="0">
                <a:latin typeface="Arial"/>
                <a:cs typeface="Arial"/>
              </a:rPr>
              <a:t>in</a:t>
            </a:r>
            <a:r>
              <a:rPr sz="2400" dirty="0">
                <a:latin typeface="Arial"/>
                <a:cs typeface="Arial"/>
              </a:rPr>
              <a:t>e t</a:t>
            </a:r>
            <a:r>
              <a:rPr sz="2400" spc="-5" dirty="0">
                <a:latin typeface="Arial"/>
                <a:cs typeface="Arial"/>
              </a:rPr>
              <a:t>h</a:t>
            </a:r>
            <a:r>
              <a:rPr sz="2400" dirty="0">
                <a:latin typeface="Arial"/>
                <a:cs typeface="Arial"/>
              </a:rPr>
              <a:t>e ty</a:t>
            </a:r>
            <a:r>
              <a:rPr sz="2400" spc="-5" dirty="0">
                <a:latin typeface="Arial"/>
                <a:cs typeface="Arial"/>
              </a:rPr>
              <a:t>p</a:t>
            </a:r>
            <a:r>
              <a:rPr sz="2400" dirty="0">
                <a:latin typeface="Arial"/>
                <a:cs typeface="Arial"/>
              </a:rPr>
              <a:t>e</a:t>
            </a:r>
            <a:r>
              <a:rPr sz="2400" spc="-10"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a:t>
            </a:r>
            <a:r>
              <a:rPr sz="2400" dirty="0">
                <a:latin typeface="Arial"/>
                <a:cs typeface="Arial"/>
              </a:rPr>
              <a:t>n </a:t>
            </a:r>
            <a:r>
              <a:rPr sz="2400" spc="-5" dirty="0">
                <a:latin typeface="Arial"/>
                <a:cs typeface="Arial"/>
              </a:rPr>
              <a:t>ba</a:t>
            </a:r>
            <a:r>
              <a:rPr sz="2400" dirty="0">
                <a:latin typeface="Arial"/>
                <a:cs typeface="Arial"/>
              </a:rPr>
              <a:t>s</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o</a:t>
            </a:r>
            <a:r>
              <a:rPr sz="2400" dirty="0">
                <a:latin typeface="Arial"/>
                <a:cs typeface="Arial"/>
              </a:rPr>
              <a:t>n</a:t>
            </a:r>
            <a:r>
              <a:rPr sz="2400" spc="10" dirty="0">
                <a:latin typeface="Arial"/>
                <a:cs typeface="Arial"/>
              </a:rPr>
              <a:t> </a:t>
            </a:r>
            <a:r>
              <a:rPr sz="2400" spc="5"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f</a:t>
            </a:r>
            <a:r>
              <a:rPr sz="2400" spc="-5" dirty="0">
                <a:latin typeface="Arial"/>
                <a:cs typeface="Arial"/>
              </a:rPr>
              <a:t>ollowin</a:t>
            </a:r>
            <a:r>
              <a:rPr sz="2400" dirty="0">
                <a:latin typeface="Arial"/>
                <a:cs typeface="Arial"/>
              </a:rPr>
              <a:t>g</a:t>
            </a:r>
            <a:r>
              <a:rPr sz="2400" spc="35" dirty="0">
                <a:latin typeface="Arial"/>
                <a:cs typeface="Arial"/>
              </a:rPr>
              <a:t> </a:t>
            </a:r>
            <a:r>
              <a:rPr sz="2400" dirty="0">
                <a:latin typeface="Arial"/>
                <a:cs typeface="Arial"/>
              </a:rPr>
              <a:t>cr</a:t>
            </a:r>
            <a:r>
              <a:rPr sz="2400" spc="-5" dirty="0">
                <a:latin typeface="Arial"/>
                <a:cs typeface="Arial"/>
              </a:rPr>
              <a:t>i</a:t>
            </a:r>
            <a:r>
              <a:rPr sz="2400" dirty="0">
                <a:latin typeface="Arial"/>
                <a:cs typeface="Arial"/>
              </a:rPr>
              <a:t>t</a:t>
            </a:r>
            <a:r>
              <a:rPr sz="2400" spc="-5" dirty="0">
                <a:latin typeface="Arial"/>
                <a:cs typeface="Arial"/>
              </a:rPr>
              <a:t>e</a:t>
            </a:r>
            <a:r>
              <a:rPr sz="2400" dirty="0">
                <a:latin typeface="Arial"/>
                <a:cs typeface="Arial"/>
              </a:rPr>
              <a:t>r</a:t>
            </a:r>
            <a:r>
              <a:rPr sz="2400" spc="-5" dirty="0">
                <a:latin typeface="Arial"/>
                <a:cs typeface="Arial"/>
              </a:rPr>
              <a:t>ia:</a:t>
            </a:r>
            <a:endParaRPr sz="2400">
              <a:latin typeface="Arial"/>
              <a:cs typeface="Arial"/>
            </a:endParaRPr>
          </a:p>
          <a:p>
            <a:pPr>
              <a:lnSpc>
                <a:spcPct val="100000"/>
              </a:lnSpc>
              <a:spcBef>
                <a:spcPts val="8"/>
              </a:spcBef>
            </a:pPr>
            <a:endParaRPr sz="2500">
              <a:latin typeface="Times New Roman"/>
              <a:cs typeface="Times New Roman"/>
            </a:endParaRPr>
          </a:p>
          <a:p>
            <a:pPr marL="354965" indent="-342265">
              <a:lnSpc>
                <a:spcPct val="100000"/>
              </a:lnSpc>
              <a:buClr>
                <a:srgbClr val="0070C0"/>
              </a:buClr>
              <a:buFont typeface="Wingdings"/>
              <a:buChar char=""/>
              <a:tabLst>
                <a:tab pos="356235" algn="l"/>
              </a:tabLst>
            </a:pPr>
            <a:r>
              <a:rPr sz="2000" dirty="0">
                <a:latin typeface="Arial"/>
                <a:cs typeface="Arial"/>
              </a:rPr>
              <a:t>The</a:t>
            </a:r>
            <a:r>
              <a:rPr sz="2000" spc="-15" dirty="0">
                <a:latin typeface="Arial"/>
                <a:cs typeface="Arial"/>
              </a:rPr>
              <a:t> </a:t>
            </a:r>
            <a:r>
              <a:rPr sz="2000" spc="5" dirty="0">
                <a:latin typeface="Arial"/>
                <a:cs typeface="Arial"/>
              </a:rPr>
              <a:t>c</a:t>
            </a:r>
            <a:r>
              <a:rPr sz="2000" dirty="0">
                <a:latin typeface="Arial"/>
                <a:cs typeface="Arial"/>
              </a:rPr>
              <a:t>o</a:t>
            </a:r>
            <a:r>
              <a:rPr sz="2000" spc="-5" dirty="0">
                <a:latin typeface="Arial"/>
                <a:cs typeface="Arial"/>
              </a:rPr>
              <a:t>m</a:t>
            </a:r>
            <a:r>
              <a:rPr sz="2000" dirty="0">
                <a:latin typeface="Arial"/>
                <a:cs typeface="Arial"/>
              </a:rPr>
              <a:t>pany</a:t>
            </a:r>
            <a:r>
              <a:rPr sz="2000" spc="-40" dirty="0">
                <a:latin typeface="Arial"/>
                <a:cs typeface="Arial"/>
              </a:rPr>
              <a:t> </a:t>
            </a:r>
            <a:r>
              <a:rPr sz="2000" spc="5" dirty="0">
                <a:latin typeface="Arial"/>
                <a:cs typeface="Arial"/>
              </a:rPr>
              <a:t>R</a:t>
            </a:r>
            <a:r>
              <a:rPr sz="2000" dirty="0">
                <a:latin typeface="Arial"/>
                <a:cs typeface="Arial"/>
              </a:rPr>
              <a:t>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ory</a:t>
            </a:r>
            <a:r>
              <a:rPr sz="2000" spc="-50" dirty="0">
                <a:latin typeface="Arial"/>
                <a:cs typeface="Arial"/>
              </a:rPr>
              <a:t> </a:t>
            </a:r>
            <a:r>
              <a:rPr sz="2000" spc="-5" dirty="0">
                <a:latin typeface="Arial"/>
                <a:cs typeface="Arial"/>
              </a:rPr>
              <a:t>Pl</a:t>
            </a:r>
            <a:r>
              <a:rPr sz="2000" dirty="0">
                <a:latin typeface="Arial"/>
                <a:cs typeface="Arial"/>
              </a:rPr>
              <a:t>an</a:t>
            </a:r>
            <a:endParaRPr sz="2000">
              <a:latin typeface="Arial"/>
              <a:cs typeface="Arial"/>
            </a:endParaRPr>
          </a:p>
          <a:p>
            <a:pPr marL="355600" indent="-342900">
              <a:lnSpc>
                <a:spcPct val="100000"/>
              </a:lnSpc>
              <a:buClr>
                <a:srgbClr val="0070C0"/>
              </a:buClr>
              <a:buFont typeface="Wingdings"/>
              <a:buChar char=""/>
              <a:tabLst>
                <a:tab pos="356235" algn="l"/>
              </a:tabLst>
            </a:pPr>
            <a:r>
              <a:rPr sz="2000" spc="-5" dirty="0">
                <a:latin typeface="Arial"/>
                <a:cs typeface="Arial"/>
              </a:rPr>
              <a:t>S</a:t>
            </a:r>
            <a:r>
              <a:rPr sz="2000" dirty="0">
                <a:latin typeface="Arial"/>
                <a:cs typeface="Arial"/>
              </a:rPr>
              <a:t>a</a:t>
            </a:r>
            <a:r>
              <a:rPr sz="2000" spc="-5" dirty="0">
                <a:latin typeface="Arial"/>
                <a:cs typeface="Arial"/>
              </a:rPr>
              <a:t>f</a:t>
            </a:r>
            <a:r>
              <a:rPr sz="2000" dirty="0">
                <a:latin typeface="Arial"/>
                <a:cs typeface="Arial"/>
              </a:rPr>
              <a:t>e</a:t>
            </a:r>
            <a:r>
              <a:rPr sz="2000" spc="-10" dirty="0">
                <a:latin typeface="Arial"/>
                <a:cs typeface="Arial"/>
              </a:rPr>
              <a:t>t</a:t>
            </a:r>
            <a:r>
              <a:rPr sz="2000" dirty="0">
                <a:latin typeface="Arial"/>
                <a:cs typeface="Arial"/>
              </a:rPr>
              <a:t>y</a:t>
            </a:r>
            <a:r>
              <a:rPr sz="2000" spc="-15" dirty="0">
                <a:latin typeface="Arial"/>
                <a:cs typeface="Arial"/>
              </a:rPr>
              <a:t> </a:t>
            </a:r>
            <a:r>
              <a:rPr sz="2000" dirty="0">
                <a:latin typeface="Arial"/>
                <a:cs typeface="Arial"/>
              </a:rPr>
              <a:t>da</a:t>
            </a:r>
            <a:r>
              <a:rPr sz="2000" spc="-10" dirty="0">
                <a:latin typeface="Arial"/>
                <a:cs typeface="Arial"/>
              </a:rPr>
              <a:t>t</a:t>
            </a:r>
            <a:r>
              <a:rPr sz="2000" dirty="0">
                <a:latin typeface="Arial"/>
                <a:cs typeface="Arial"/>
              </a:rPr>
              <a:t>a</a:t>
            </a:r>
            <a:r>
              <a:rPr sz="2000" spc="-30" dirty="0">
                <a:latin typeface="Arial"/>
                <a:cs typeface="Arial"/>
              </a:rPr>
              <a:t> </a:t>
            </a:r>
            <a:r>
              <a:rPr sz="2000" spc="5" dirty="0">
                <a:latin typeface="Arial"/>
                <a:cs typeface="Arial"/>
              </a:rPr>
              <a:t>s</a:t>
            </a:r>
            <a:r>
              <a:rPr sz="2000" dirty="0">
                <a:latin typeface="Arial"/>
                <a:cs typeface="Arial"/>
              </a:rPr>
              <a:t>hee</a:t>
            </a:r>
            <a:r>
              <a:rPr sz="2000" spc="-10" dirty="0">
                <a:latin typeface="Arial"/>
                <a:cs typeface="Arial"/>
              </a:rPr>
              <a:t>t</a:t>
            </a:r>
            <a:r>
              <a:rPr sz="2000" dirty="0">
                <a:latin typeface="Arial"/>
                <a:cs typeface="Arial"/>
              </a:rPr>
              <a:t>s</a:t>
            </a:r>
            <a:endParaRPr sz="2000">
              <a:latin typeface="Arial"/>
              <a:cs typeface="Arial"/>
            </a:endParaRPr>
          </a:p>
          <a:p>
            <a:pPr marL="355600" indent="-342900">
              <a:lnSpc>
                <a:spcPct val="100000"/>
              </a:lnSpc>
              <a:buClr>
                <a:srgbClr val="0070C0"/>
              </a:buClr>
              <a:buFont typeface="Wingdings"/>
              <a:buChar char=""/>
              <a:tabLst>
                <a:tab pos="356235" algn="l"/>
              </a:tabLst>
            </a:pPr>
            <a:r>
              <a:rPr sz="2000" spc="-5" dirty="0">
                <a:latin typeface="Arial"/>
                <a:cs typeface="Arial"/>
              </a:rPr>
              <a:t>P</a:t>
            </a:r>
            <a:r>
              <a:rPr sz="2000" dirty="0">
                <a:latin typeface="Arial"/>
                <a:cs typeface="Arial"/>
              </a:rPr>
              <a:t>er</a:t>
            </a:r>
            <a:r>
              <a:rPr sz="2000" spc="-5" dirty="0">
                <a:latin typeface="Arial"/>
                <a:cs typeface="Arial"/>
              </a:rPr>
              <a:t>mi</a:t>
            </a:r>
            <a:r>
              <a:rPr sz="2000" spc="5" dirty="0">
                <a:latin typeface="Arial"/>
                <a:cs typeface="Arial"/>
              </a:rPr>
              <a:t>ss</a:t>
            </a:r>
            <a:r>
              <a:rPr sz="2000" spc="-5" dirty="0">
                <a:latin typeface="Arial"/>
                <a:cs typeface="Arial"/>
              </a:rPr>
              <a:t>i</a:t>
            </a:r>
            <a:r>
              <a:rPr sz="2000" dirty="0">
                <a:latin typeface="Arial"/>
                <a:cs typeface="Arial"/>
              </a:rPr>
              <a:t>b</a:t>
            </a:r>
            <a:r>
              <a:rPr sz="2000" spc="-5" dirty="0">
                <a:latin typeface="Arial"/>
                <a:cs typeface="Arial"/>
              </a:rPr>
              <a:t>l</a:t>
            </a:r>
            <a:r>
              <a:rPr sz="2000" dirty="0">
                <a:latin typeface="Arial"/>
                <a:cs typeface="Arial"/>
              </a:rPr>
              <a:t>e</a:t>
            </a:r>
            <a:r>
              <a:rPr sz="2000" spc="-30" dirty="0">
                <a:latin typeface="Arial"/>
                <a:cs typeface="Arial"/>
              </a:rPr>
              <a:t> </a:t>
            </a:r>
            <a:r>
              <a:rPr sz="2000" dirty="0">
                <a:latin typeface="Arial"/>
                <a:cs typeface="Arial"/>
              </a:rPr>
              <a:t>e</a:t>
            </a:r>
            <a:r>
              <a:rPr sz="2000" spc="-10" dirty="0">
                <a:latin typeface="Arial"/>
                <a:cs typeface="Arial"/>
              </a:rPr>
              <a:t>x</a:t>
            </a:r>
            <a:r>
              <a:rPr sz="2000" dirty="0">
                <a:latin typeface="Arial"/>
                <a:cs typeface="Arial"/>
              </a:rPr>
              <a:t>po</a:t>
            </a:r>
            <a:r>
              <a:rPr sz="2000" spc="5" dirty="0">
                <a:latin typeface="Arial"/>
                <a:cs typeface="Arial"/>
              </a:rPr>
              <a:t>s</a:t>
            </a:r>
            <a:r>
              <a:rPr sz="2000" dirty="0">
                <a:latin typeface="Arial"/>
                <a:cs typeface="Arial"/>
              </a:rPr>
              <a:t>ure</a:t>
            </a:r>
            <a:r>
              <a:rPr sz="2000" spc="-30" dirty="0">
                <a:latin typeface="Arial"/>
                <a:cs typeface="Arial"/>
              </a:rPr>
              <a:t> </a:t>
            </a:r>
            <a:r>
              <a:rPr sz="2000" spc="-5" dirty="0">
                <a:latin typeface="Arial"/>
                <a:cs typeface="Arial"/>
              </a:rPr>
              <a:t>l</a:t>
            </a:r>
            <a:r>
              <a:rPr sz="2000" dirty="0">
                <a:latin typeface="Arial"/>
                <a:cs typeface="Arial"/>
              </a:rPr>
              <a:t>e</a:t>
            </a:r>
            <a:r>
              <a:rPr sz="2000" spc="-10" dirty="0">
                <a:latin typeface="Arial"/>
                <a:cs typeface="Arial"/>
              </a:rPr>
              <a:t>v</a:t>
            </a:r>
            <a:r>
              <a:rPr sz="2000" dirty="0">
                <a:latin typeface="Arial"/>
                <a:cs typeface="Arial"/>
              </a:rPr>
              <a:t>e</a:t>
            </a:r>
            <a:r>
              <a:rPr sz="2000" spc="-5" dirty="0">
                <a:latin typeface="Arial"/>
                <a:cs typeface="Arial"/>
              </a:rPr>
              <a:t>l</a:t>
            </a:r>
            <a:r>
              <a:rPr sz="2000" dirty="0">
                <a:latin typeface="Arial"/>
                <a:cs typeface="Arial"/>
              </a:rPr>
              <a:t>s (</a:t>
            </a:r>
            <a:r>
              <a:rPr sz="2000" spc="-5" dirty="0">
                <a:latin typeface="Arial"/>
                <a:cs typeface="Arial"/>
              </a:rPr>
              <a:t>PE</a:t>
            </a:r>
            <a:r>
              <a:rPr sz="2000" dirty="0">
                <a:latin typeface="Arial"/>
                <a:cs typeface="Arial"/>
              </a:rPr>
              <a:t>L</a:t>
            </a:r>
            <a:r>
              <a:rPr sz="2000" spc="-5" dirty="0">
                <a:latin typeface="Arial"/>
                <a:cs typeface="Arial"/>
              </a:rPr>
              <a:t>S</a:t>
            </a:r>
            <a:r>
              <a:rPr sz="2000" dirty="0">
                <a:latin typeface="Arial"/>
                <a:cs typeface="Arial"/>
              </a:rPr>
              <a:t>)</a:t>
            </a:r>
            <a:r>
              <a:rPr sz="2000" spc="-15" dirty="0">
                <a:latin typeface="Arial"/>
                <a:cs typeface="Arial"/>
              </a:rPr>
              <a:t> </a:t>
            </a:r>
            <a:r>
              <a:rPr sz="2000" spc="-5" dirty="0">
                <a:latin typeface="Arial"/>
                <a:cs typeface="Arial"/>
              </a:rPr>
              <a:t>li</a:t>
            </a:r>
            <a:r>
              <a:rPr sz="2000" spc="5" dirty="0">
                <a:latin typeface="Arial"/>
                <a:cs typeface="Arial"/>
              </a:rPr>
              <a:t>s</a:t>
            </a:r>
            <a:r>
              <a:rPr sz="2000" spc="-10" dirty="0">
                <a:latin typeface="Arial"/>
                <a:cs typeface="Arial"/>
              </a:rPr>
              <a:t>t</a:t>
            </a:r>
            <a:r>
              <a:rPr sz="2000" dirty="0">
                <a:latin typeface="Arial"/>
                <a:cs typeface="Arial"/>
              </a:rPr>
              <a:t>ed</a:t>
            </a:r>
            <a:r>
              <a:rPr sz="2000" spc="-15"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 </a:t>
            </a:r>
            <a:r>
              <a:rPr sz="2000" dirty="0">
                <a:latin typeface="Arial"/>
                <a:cs typeface="Arial"/>
              </a:rPr>
              <a:t>1910</a:t>
            </a:r>
            <a:r>
              <a:rPr sz="2000" spc="-10" dirty="0">
                <a:latin typeface="Arial"/>
                <a:cs typeface="Arial"/>
              </a:rPr>
              <a:t>.</a:t>
            </a:r>
            <a:r>
              <a:rPr sz="2000" dirty="0">
                <a:latin typeface="Arial"/>
                <a:cs typeface="Arial"/>
              </a:rPr>
              <a:t>1000</a:t>
            </a:r>
            <a:endParaRPr sz="2000">
              <a:latin typeface="Arial"/>
              <a:cs typeface="Arial"/>
            </a:endParaRPr>
          </a:p>
          <a:p>
            <a:pPr marL="355600" indent="-342900">
              <a:lnSpc>
                <a:spcPct val="100000"/>
              </a:lnSpc>
              <a:buClr>
                <a:srgbClr val="0070C0"/>
              </a:buClr>
              <a:buFont typeface="Wingdings"/>
              <a:buChar char=""/>
              <a:tabLst>
                <a:tab pos="356235" algn="l"/>
              </a:tabLst>
            </a:pPr>
            <a:r>
              <a:rPr sz="2000" spc="-5" dirty="0">
                <a:latin typeface="Arial"/>
                <a:cs typeface="Arial"/>
              </a:rPr>
              <a:t>A</a:t>
            </a:r>
            <a:r>
              <a:rPr sz="2000" spc="5" dirty="0">
                <a:latin typeface="Arial"/>
                <a:cs typeface="Arial"/>
              </a:rPr>
              <a:t>c</a:t>
            </a:r>
            <a:r>
              <a:rPr sz="2000" spc="-5" dirty="0">
                <a:latin typeface="Arial"/>
                <a:cs typeface="Arial"/>
              </a:rPr>
              <a:t>ti</a:t>
            </a:r>
            <a:r>
              <a:rPr sz="2000" dirty="0">
                <a:latin typeface="Arial"/>
                <a:cs typeface="Arial"/>
              </a:rPr>
              <a:t>on</a:t>
            </a:r>
            <a:r>
              <a:rPr sz="2000" spc="-15" dirty="0">
                <a:latin typeface="Arial"/>
                <a:cs typeface="Arial"/>
              </a:rPr>
              <a:t> </a:t>
            </a:r>
            <a:r>
              <a:rPr sz="2000" dirty="0">
                <a:latin typeface="Arial"/>
                <a:cs typeface="Arial"/>
              </a:rPr>
              <a:t>Le</a:t>
            </a:r>
            <a:r>
              <a:rPr sz="2000" spc="-10" dirty="0">
                <a:latin typeface="Arial"/>
                <a:cs typeface="Arial"/>
              </a:rPr>
              <a:t>v</a:t>
            </a:r>
            <a:r>
              <a:rPr sz="2000" dirty="0">
                <a:latin typeface="Arial"/>
                <a:cs typeface="Arial"/>
              </a:rPr>
              <a:t>el</a:t>
            </a:r>
            <a:r>
              <a:rPr sz="2000" spc="-5" dirty="0">
                <a:latin typeface="Arial"/>
                <a:cs typeface="Arial"/>
              </a:rPr>
              <a:t> </a:t>
            </a:r>
            <a:r>
              <a:rPr sz="2000" dirty="0">
                <a:latin typeface="Arial"/>
                <a:cs typeface="Arial"/>
              </a:rPr>
              <a:t>(</a:t>
            </a:r>
            <a:r>
              <a:rPr sz="2000" spc="-5" dirty="0">
                <a:latin typeface="Arial"/>
                <a:cs typeface="Arial"/>
              </a:rPr>
              <a:t>A</a:t>
            </a:r>
            <a:r>
              <a:rPr sz="2000" dirty="0">
                <a:latin typeface="Arial"/>
                <a:cs typeface="Arial"/>
              </a:rPr>
              <a:t>L)</a:t>
            </a:r>
            <a:r>
              <a:rPr sz="2000" spc="-15" dirty="0">
                <a:latin typeface="Arial"/>
                <a:cs typeface="Arial"/>
              </a:rPr>
              <a:t> </a:t>
            </a:r>
            <a:r>
              <a:rPr sz="2000" dirty="0">
                <a:latin typeface="Arial"/>
                <a:cs typeface="Arial"/>
              </a:rPr>
              <a:t>½</a:t>
            </a:r>
            <a:r>
              <a:rPr sz="2000" spc="-20" dirty="0">
                <a:latin typeface="Arial"/>
                <a:cs typeface="Arial"/>
              </a:rPr>
              <a:t> </a:t>
            </a:r>
            <a:r>
              <a:rPr sz="2000" dirty="0">
                <a:latin typeface="Arial"/>
                <a:cs typeface="Arial"/>
              </a:rPr>
              <a:t>of</a:t>
            </a:r>
            <a:r>
              <a:rPr sz="2000" spc="-2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spc="-5" dirty="0">
                <a:latin typeface="Arial"/>
                <a:cs typeface="Arial"/>
              </a:rPr>
              <a:t>PE</a:t>
            </a:r>
            <a:r>
              <a:rPr sz="2000" dirty="0">
                <a:latin typeface="Arial"/>
                <a:cs typeface="Arial"/>
              </a:rPr>
              <a:t>L*</a:t>
            </a:r>
            <a:endParaRPr sz="2000">
              <a:latin typeface="Arial"/>
              <a:cs typeface="Arial"/>
            </a:endParaRPr>
          </a:p>
          <a:p>
            <a:pPr marL="355600" indent="-342900">
              <a:lnSpc>
                <a:spcPct val="100000"/>
              </a:lnSpc>
              <a:buClr>
                <a:srgbClr val="0070C0"/>
              </a:buClr>
              <a:buFont typeface="Wingdings"/>
              <a:buChar char=""/>
              <a:tabLst>
                <a:tab pos="356235" algn="l"/>
              </a:tabLst>
            </a:pPr>
            <a:r>
              <a:rPr sz="2000" spc="-5" dirty="0">
                <a:latin typeface="Arial"/>
                <a:cs typeface="Arial"/>
              </a:rPr>
              <a:t>A</a:t>
            </a:r>
            <a:r>
              <a:rPr sz="2000" spc="5" dirty="0">
                <a:latin typeface="Arial"/>
                <a:cs typeface="Arial"/>
              </a:rPr>
              <a:t>ss</a:t>
            </a:r>
            <a:r>
              <a:rPr sz="2000" spc="-5" dirty="0">
                <a:latin typeface="Arial"/>
                <a:cs typeface="Arial"/>
              </a:rPr>
              <a:t>i</a:t>
            </a:r>
            <a:r>
              <a:rPr sz="2000" dirty="0">
                <a:latin typeface="Arial"/>
                <a:cs typeface="Arial"/>
              </a:rPr>
              <a:t>gned</a:t>
            </a:r>
            <a:r>
              <a:rPr sz="2000" spc="-30" dirty="0">
                <a:latin typeface="Arial"/>
                <a:cs typeface="Arial"/>
              </a:rPr>
              <a:t> </a:t>
            </a:r>
            <a:r>
              <a:rPr sz="2000" spc="-5" dirty="0">
                <a:latin typeface="Arial"/>
                <a:cs typeface="Arial"/>
              </a:rPr>
              <a:t>P</a:t>
            </a:r>
            <a:r>
              <a:rPr sz="2000" dirty="0">
                <a:latin typeface="Arial"/>
                <a:cs typeface="Arial"/>
              </a:rPr>
              <a:t>ro</a:t>
            </a:r>
            <a:r>
              <a:rPr sz="2000" spc="-5" dirty="0">
                <a:latin typeface="Arial"/>
                <a:cs typeface="Arial"/>
              </a:rPr>
              <a:t>t</a:t>
            </a:r>
            <a:r>
              <a:rPr sz="2000" dirty="0">
                <a:latin typeface="Arial"/>
                <a:cs typeface="Arial"/>
              </a:rPr>
              <a:t>e</a:t>
            </a:r>
            <a:r>
              <a:rPr sz="2000" spc="5" dirty="0">
                <a:latin typeface="Arial"/>
                <a:cs typeface="Arial"/>
              </a:rPr>
              <a:t>c</a:t>
            </a:r>
            <a:r>
              <a:rPr sz="2000" spc="-5" dirty="0">
                <a:latin typeface="Arial"/>
                <a:cs typeface="Arial"/>
              </a:rPr>
              <a:t>ti</a:t>
            </a:r>
            <a:r>
              <a:rPr sz="2000" dirty="0">
                <a:latin typeface="Arial"/>
                <a:cs typeface="Arial"/>
              </a:rPr>
              <a:t>on</a:t>
            </a:r>
            <a:r>
              <a:rPr sz="2000" spc="-30" dirty="0">
                <a:latin typeface="Arial"/>
                <a:cs typeface="Arial"/>
              </a:rPr>
              <a:t> </a:t>
            </a:r>
            <a:r>
              <a:rPr sz="2000" spc="-5" dirty="0">
                <a:latin typeface="Arial"/>
                <a:cs typeface="Arial"/>
              </a:rPr>
              <a:t>F</a:t>
            </a:r>
            <a:r>
              <a:rPr sz="2000" dirty="0">
                <a:latin typeface="Arial"/>
                <a:cs typeface="Arial"/>
              </a:rPr>
              <a:t>a</a:t>
            </a:r>
            <a:r>
              <a:rPr sz="2000" spc="5" dirty="0">
                <a:latin typeface="Arial"/>
                <a:cs typeface="Arial"/>
              </a:rPr>
              <a:t>c</a:t>
            </a:r>
            <a:r>
              <a:rPr sz="2000" spc="-10" dirty="0">
                <a:latin typeface="Arial"/>
                <a:cs typeface="Arial"/>
              </a:rPr>
              <a:t>t</a:t>
            </a:r>
            <a:r>
              <a:rPr sz="2000" dirty="0">
                <a:latin typeface="Arial"/>
                <a:cs typeface="Arial"/>
              </a:rPr>
              <a:t>ors</a:t>
            </a:r>
            <a:r>
              <a:rPr sz="2000" spc="-35" dirty="0">
                <a:latin typeface="Arial"/>
                <a:cs typeface="Arial"/>
              </a:rPr>
              <a:t> </a:t>
            </a:r>
            <a:r>
              <a:rPr sz="2000" dirty="0">
                <a:latin typeface="Arial"/>
                <a:cs typeface="Arial"/>
              </a:rPr>
              <a:t>(</a:t>
            </a:r>
            <a:r>
              <a:rPr sz="2000" spc="-5" dirty="0">
                <a:latin typeface="Arial"/>
                <a:cs typeface="Arial"/>
              </a:rPr>
              <a:t>APF</a:t>
            </a:r>
            <a:r>
              <a:rPr sz="2000" dirty="0">
                <a:latin typeface="Arial"/>
                <a:cs typeface="Arial"/>
              </a:rPr>
              <a:t>)</a:t>
            </a:r>
            <a:endParaRPr sz="2000">
              <a:latin typeface="Arial"/>
              <a:cs typeface="Arial"/>
            </a:endParaRPr>
          </a:p>
          <a:p>
            <a:pPr marL="354965" indent="-342265">
              <a:lnSpc>
                <a:spcPct val="100000"/>
              </a:lnSpc>
              <a:buClr>
                <a:srgbClr val="0070C0"/>
              </a:buClr>
              <a:buFont typeface="Wingdings"/>
              <a:buChar char=""/>
              <a:tabLst>
                <a:tab pos="355600" algn="l"/>
              </a:tabLst>
            </a:pPr>
            <a:r>
              <a:rPr sz="2000" spc="-5" dirty="0">
                <a:latin typeface="Arial"/>
                <a:cs typeface="Arial"/>
              </a:rPr>
              <a:t>M</a:t>
            </a:r>
            <a:r>
              <a:rPr sz="2000" dirty="0">
                <a:latin typeface="Arial"/>
                <a:cs typeface="Arial"/>
              </a:rPr>
              <a:t>a</a:t>
            </a:r>
            <a:r>
              <a:rPr sz="2000" spc="-10" dirty="0">
                <a:latin typeface="Arial"/>
                <a:cs typeface="Arial"/>
              </a:rPr>
              <a:t>x</a:t>
            </a:r>
            <a:r>
              <a:rPr sz="2000" spc="-5" dirty="0">
                <a:latin typeface="Arial"/>
                <a:cs typeface="Arial"/>
              </a:rPr>
              <a:t>im</a:t>
            </a:r>
            <a:r>
              <a:rPr sz="2000" dirty="0">
                <a:latin typeface="Arial"/>
                <a:cs typeface="Arial"/>
              </a:rPr>
              <a:t>um</a:t>
            </a:r>
            <a:r>
              <a:rPr sz="2000" spc="-20" dirty="0">
                <a:latin typeface="Arial"/>
                <a:cs typeface="Arial"/>
              </a:rPr>
              <a:t> </a:t>
            </a:r>
            <a:r>
              <a:rPr sz="2000" dirty="0">
                <a:latin typeface="Arial"/>
                <a:cs typeface="Arial"/>
              </a:rPr>
              <a:t>u</a:t>
            </a:r>
            <a:r>
              <a:rPr sz="2000" spc="5" dirty="0">
                <a:latin typeface="Arial"/>
                <a:cs typeface="Arial"/>
              </a:rPr>
              <a:t>s</a:t>
            </a:r>
            <a:r>
              <a:rPr sz="2000" dirty="0">
                <a:latin typeface="Arial"/>
                <a:cs typeface="Arial"/>
              </a:rPr>
              <a:t>e</a:t>
            </a:r>
            <a:r>
              <a:rPr sz="2000" spc="-30" dirty="0">
                <a:latin typeface="Arial"/>
                <a:cs typeface="Arial"/>
              </a:rPr>
              <a:t> </a:t>
            </a:r>
            <a:r>
              <a:rPr sz="2000" spc="5" dirty="0">
                <a:latin typeface="Arial"/>
                <a:cs typeface="Arial"/>
              </a:rPr>
              <a:t>c</a:t>
            </a:r>
            <a:r>
              <a:rPr sz="2000" dirty="0">
                <a:latin typeface="Arial"/>
                <a:cs typeface="Arial"/>
              </a:rPr>
              <a:t>on</a:t>
            </a:r>
            <a:r>
              <a:rPr sz="2000" spc="5" dirty="0">
                <a:latin typeface="Arial"/>
                <a:cs typeface="Arial"/>
              </a:rPr>
              <a:t>c</a:t>
            </a:r>
            <a:r>
              <a:rPr sz="2000" dirty="0">
                <a:latin typeface="Arial"/>
                <a:cs typeface="Arial"/>
              </a:rPr>
              <a:t>en</a:t>
            </a:r>
            <a:r>
              <a:rPr sz="2000" spc="-5" dirty="0">
                <a:latin typeface="Arial"/>
                <a:cs typeface="Arial"/>
              </a:rPr>
              <a:t>t</a:t>
            </a:r>
            <a:r>
              <a:rPr sz="2000" dirty="0">
                <a:latin typeface="Arial"/>
                <a:cs typeface="Arial"/>
              </a:rPr>
              <a:t>ra</a:t>
            </a:r>
            <a:r>
              <a:rPr sz="2000" spc="-20" dirty="0">
                <a:latin typeface="Arial"/>
                <a:cs typeface="Arial"/>
              </a:rPr>
              <a:t>t</a:t>
            </a:r>
            <a:r>
              <a:rPr sz="2000" spc="-5" dirty="0">
                <a:latin typeface="Arial"/>
                <a:cs typeface="Arial"/>
              </a:rPr>
              <a:t>i</a:t>
            </a:r>
            <a:r>
              <a:rPr sz="2000" dirty="0">
                <a:latin typeface="Arial"/>
                <a:cs typeface="Arial"/>
              </a:rPr>
              <a:t>ons</a:t>
            </a:r>
            <a:r>
              <a:rPr sz="2000" spc="-50" dirty="0">
                <a:latin typeface="Arial"/>
                <a:cs typeface="Arial"/>
              </a:rPr>
              <a:t> </a:t>
            </a:r>
            <a:r>
              <a:rPr sz="2000" dirty="0">
                <a:latin typeface="Arial"/>
                <a:cs typeface="Arial"/>
              </a:rPr>
              <a:t>(</a:t>
            </a:r>
            <a:r>
              <a:rPr sz="2000" spc="-5" dirty="0">
                <a:latin typeface="Arial"/>
                <a:cs typeface="Arial"/>
              </a:rPr>
              <a:t>M</a:t>
            </a:r>
            <a:r>
              <a:rPr sz="2000" spc="5" dirty="0">
                <a:latin typeface="Arial"/>
                <a:cs typeface="Arial"/>
              </a:rPr>
              <a:t>UC</a:t>
            </a:r>
            <a:r>
              <a:rPr sz="2000" dirty="0">
                <a:latin typeface="Arial"/>
                <a:cs typeface="Arial"/>
              </a:rPr>
              <a:t>)</a:t>
            </a:r>
            <a:endParaRPr sz="2000">
              <a:latin typeface="Arial"/>
              <a:cs typeface="Arial"/>
            </a:endParaRPr>
          </a:p>
          <a:p>
            <a:pPr marL="354965" marR="5080" indent="-342265">
              <a:lnSpc>
                <a:spcPct val="100000"/>
              </a:lnSpc>
              <a:buClr>
                <a:srgbClr val="0070C0"/>
              </a:buClr>
              <a:buFont typeface="Wingdings"/>
              <a:buChar char=""/>
              <a:tabLst>
                <a:tab pos="355600" algn="l"/>
              </a:tabLst>
            </a:pPr>
            <a:r>
              <a:rPr sz="2000" spc="-5" dirty="0">
                <a:latin typeface="Arial"/>
                <a:cs typeface="Arial"/>
              </a:rPr>
              <a:t>P</a:t>
            </a:r>
            <a:r>
              <a:rPr sz="2000" dirty="0">
                <a:latin typeface="Arial"/>
                <a:cs typeface="Arial"/>
              </a:rPr>
              <a:t>ro</a:t>
            </a:r>
            <a:r>
              <a:rPr sz="2000" spc="-10" dirty="0">
                <a:latin typeface="Arial"/>
                <a:cs typeface="Arial"/>
              </a:rPr>
              <a:t>t</a:t>
            </a:r>
            <a:r>
              <a:rPr sz="2000" dirty="0">
                <a:latin typeface="Arial"/>
                <a:cs typeface="Arial"/>
              </a:rPr>
              <a:t>e</a:t>
            </a:r>
            <a:r>
              <a:rPr sz="2000" spc="5" dirty="0">
                <a:latin typeface="Arial"/>
                <a:cs typeface="Arial"/>
              </a:rPr>
              <a:t>c</a:t>
            </a:r>
            <a:r>
              <a:rPr sz="2000" spc="-10" dirty="0">
                <a:latin typeface="Arial"/>
                <a:cs typeface="Arial"/>
              </a:rPr>
              <a:t>t</a:t>
            </a:r>
            <a:r>
              <a:rPr sz="2000" spc="-5" dirty="0">
                <a:latin typeface="Arial"/>
                <a:cs typeface="Arial"/>
              </a:rPr>
              <a:t>i</a:t>
            </a:r>
            <a:r>
              <a:rPr sz="2000" dirty="0">
                <a:latin typeface="Arial"/>
                <a:cs typeface="Arial"/>
              </a:rPr>
              <a:t>on</a:t>
            </a:r>
            <a:r>
              <a:rPr sz="2000" spc="-30" dirty="0">
                <a:latin typeface="Arial"/>
                <a:cs typeface="Arial"/>
              </a:rPr>
              <a:t> </a:t>
            </a:r>
            <a:r>
              <a:rPr sz="2000" dirty="0">
                <a:latin typeface="Arial"/>
                <a:cs typeface="Arial"/>
              </a:rPr>
              <a:t>appropr</a:t>
            </a:r>
            <a:r>
              <a:rPr sz="2000" spc="-5" dirty="0">
                <a:latin typeface="Arial"/>
                <a:cs typeface="Arial"/>
              </a:rPr>
              <a:t>i</a:t>
            </a:r>
            <a:r>
              <a:rPr sz="2000" dirty="0">
                <a:latin typeface="Arial"/>
                <a:cs typeface="Arial"/>
              </a:rPr>
              <a:t>a</a:t>
            </a:r>
            <a:r>
              <a:rPr sz="2000" spc="-10" dirty="0">
                <a:latin typeface="Arial"/>
                <a:cs typeface="Arial"/>
              </a:rPr>
              <a:t>t</a:t>
            </a:r>
            <a:r>
              <a:rPr sz="2000" dirty="0">
                <a:latin typeface="Arial"/>
                <a:cs typeface="Arial"/>
              </a:rPr>
              <a:t>e</a:t>
            </a:r>
            <a:r>
              <a:rPr sz="2000" spc="-50" dirty="0">
                <a:latin typeface="Arial"/>
                <a:cs typeface="Arial"/>
              </a:rPr>
              <a:t> </a:t>
            </a:r>
            <a:r>
              <a:rPr sz="2000" spc="-10" dirty="0">
                <a:latin typeface="Arial"/>
                <a:cs typeface="Arial"/>
              </a:rPr>
              <a:t>f</a:t>
            </a:r>
            <a:r>
              <a:rPr sz="2000" dirty="0">
                <a:latin typeface="Arial"/>
                <a:cs typeface="Arial"/>
              </a:rPr>
              <a:t>or</a:t>
            </a:r>
            <a:r>
              <a:rPr sz="2000" spc="-1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spc="5" dirty="0">
                <a:latin typeface="Arial"/>
                <a:cs typeface="Arial"/>
              </a:rPr>
              <a:t>c</a:t>
            </a:r>
            <a:r>
              <a:rPr sz="2000" dirty="0">
                <a:latin typeface="Arial"/>
                <a:cs typeface="Arial"/>
              </a:rPr>
              <a:t>he</a:t>
            </a:r>
            <a:r>
              <a:rPr sz="2000" spc="-5" dirty="0">
                <a:latin typeface="Arial"/>
                <a:cs typeface="Arial"/>
              </a:rPr>
              <a:t>mi</a:t>
            </a:r>
            <a:r>
              <a:rPr sz="2000" spc="5" dirty="0">
                <a:latin typeface="Arial"/>
                <a:cs typeface="Arial"/>
              </a:rPr>
              <a:t>c</a:t>
            </a:r>
            <a:r>
              <a:rPr sz="2000" dirty="0">
                <a:latin typeface="Arial"/>
                <a:cs typeface="Arial"/>
              </a:rPr>
              <a:t>al</a:t>
            </a:r>
            <a:r>
              <a:rPr sz="2000" spc="-30" dirty="0">
                <a:latin typeface="Arial"/>
                <a:cs typeface="Arial"/>
              </a:rPr>
              <a:t> </a:t>
            </a:r>
            <a:r>
              <a:rPr sz="2000" spc="5" dirty="0">
                <a:latin typeface="Arial"/>
                <a:cs typeface="Arial"/>
              </a:rPr>
              <a:t>s</a:t>
            </a:r>
            <a:r>
              <a:rPr sz="2000" spc="-5" dirty="0">
                <a:latin typeface="Arial"/>
                <a:cs typeface="Arial"/>
              </a:rPr>
              <a:t>t</a:t>
            </a:r>
            <a:r>
              <a:rPr sz="2000" dirty="0">
                <a:latin typeface="Arial"/>
                <a:cs typeface="Arial"/>
              </a:rPr>
              <a:t>a</a:t>
            </a:r>
            <a:r>
              <a:rPr sz="2000" spc="-5" dirty="0">
                <a:latin typeface="Arial"/>
                <a:cs typeface="Arial"/>
              </a:rPr>
              <a:t>t</a:t>
            </a:r>
            <a:r>
              <a:rPr sz="2000" dirty="0">
                <a:latin typeface="Arial"/>
                <a:cs typeface="Arial"/>
              </a:rPr>
              <a:t>e</a:t>
            </a:r>
            <a:r>
              <a:rPr sz="2000" spc="-3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ph</a:t>
            </a:r>
            <a:r>
              <a:rPr sz="2000" spc="-10" dirty="0">
                <a:latin typeface="Arial"/>
                <a:cs typeface="Arial"/>
              </a:rPr>
              <a:t>y</a:t>
            </a:r>
            <a:r>
              <a:rPr sz="2000" spc="5" dirty="0">
                <a:latin typeface="Arial"/>
                <a:cs typeface="Arial"/>
              </a:rPr>
              <a:t>s</a:t>
            </a:r>
            <a:r>
              <a:rPr sz="2000" spc="-5" dirty="0">
                <a:latin typeface="Arial"/>
                <a:cs typeface="Arial"/>
              </a:rPr>
              <a:t>i</a:t>
            </a:r>
            <a:r>
              <a:rPr sz="2000" spc="5" dirty="0">
                <a:latin typeface="Arial"/>
                <a:cs typeface="Arial"/>
              </a:rPr>
              <a:t>c</a:t>
            </a:r>
            <a:r>
              <a:rPr sz="2000" dirty="0">
                <a:latin typeface="Arial"/>
                <a:cs typeface="Arial"/>
              </a:rPr>
              <a:t>al</a:t>
            </a:r>
            <a:r>
              <a:rPr sz="2000" spc="-20" dirty="0">
                <a:latin typeface="Arial"/>
                <a:cs typeface="Arial"/>
              </a:rPr>
              <a:t> </a:t>
            </a:r>
            <a:r>
              <a:rPr sz="2000" spc="-10" dirty="0">
                <a:latin typeface="Arial"/>
                <a:cs typeface="Arial"/>
              </a:rPr>
              <a:t>f</a:t>
            </a:r>
            <a:r>
              <a:rPr sz="2000" dirty="0">
                <a:latin typeface="Arial"/>
                <a:cs typeface="Arial"/>
              </a:rPr>
              <a:t>orm of</a:t>
            </a:r>
            <a:r>
              <a:rPr sz="2000" spc="-2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spc="5" dirty="0">
                <a:latin typeface="Arial"/>
                <a:cs typeface="Arial"/>
              </a:rPr>
              <a:t>c</a:t>
            </a:r>
            <a:r>
              <a:rPr sz="2000" dirty="0">
                <a:latin typeface="Arial"/>
                <a:cs typeface="Arial"/>
              </a:rPr>
              <a:t>on</a:t>
            </a:r>
            <a:r>
              <a:rPr sz="2000" spc="-10" dirty="0">
                <a:latin typeface="Arial"/>
                <a:cs typeface="Arial"/>
              </a:rPr>
              <a:t>t</a:t>
            </a:r>
            <a:r>
              <a:rPr sz="2000" dirty="0">
                <a:latin typeface="Arial"/>
                <a:cs typeface="Arial"/>
              </a:rPr>
              <a:t>a</a:t>
            </a:r>
            <a:r>
              <a:rPr sz="2000" spc="-5" dirty="0">
                <a:latin typeface="Arial"/>
                <a:cs typeface="Arial"/>
              </a:rPr>
              <a:t>mi</a:t>
            </a:r>
            <a:r>
              <a:rPr sz="2000" dirty="0">
                <a:latin typeface="Arial"/>
                <a:cs typeface="Arial"/>
              </a:rPr>
              <a:t>na</a:t>
            </a:r>
            <a:r>
              <a:rPr sz="2000" spc="-5" dirty="0">
                <a:latin typeface="Arial"/>
                <a:cs typeface="Arial"/>
              </a:rPr>
              <a:t>t</a:t>
            </a:r>
            <a:r>
              <a:rPr sz="2000" dirty="0">
                <a:latin typeface="Arial"/>
                <a:cs typeface="Arial"/>
              </a:rPr>
              <a:t>e</a:t>
            </a:r>
            <a:endParaRPr sz="2000">
              <a:latin typeface="Arial"/>
              <a:cs typeface="Arial"/>
            </a:endParaRPr>
          </a:p>
        </p:txBody>
      </p:sp>
      <p:sp>
        <p:nvSpPr>
          <p:cNvPr id="5" name="object 5"/>
          <p:cNvSpPr txBox="1"/>
          <p:nvPr/>
        </p:nvSpPr>
        <p:spPr>
          <a:xfrm>
            <a:off x="3099228" y="619004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smtClean="0"/>
              <a:t>7</a:t>
            </a:r>
            <a:r>
              <a:rPr lang="en-US" sz="2400" dirty="0" smtClean="0"/>
              <a:t> </a:t>
            </a:r>
            <a:r>
              <a:rPr lang="en-US" sz="2400" dirty="0" smtClean="0">
                <a:solidFill>
                  <a:schemeClr val="bg1"/>
                </a:solidFill>
              </a:rPr>
              <a:t>slide 19</a:t>
            </a:r>
            <a:endParaRPr sz="2400" dirty="0">
              <a:solidFill>
                <a:schemeClr val="bg1"/>
              </a:solidFill>
            </a:endParaRPr>
          </a:p>
        </p:txBody>
      </p:sp>
      <p:sp>
        <p:nvSpPr>
          <p:cNvPr id="4" name="object 4"/>
          <p:cNvSpPr txBox="1"/>
          <p:nvPr/>
        </p:nvSpPr>
        <p:spPr>
          <a:xfrm>
            <a:off x="576463" y="1706198"/>
            <a:ext cx="2682240" cy="1061720"/>
          </a:xfrm>
          <a:prstGeom prst="rect">
            <a:avLst/>
          </a:prstGeom>
        </p:spPr>
        <p:txBody>
          <a:bodyPr vert="horz" wrap="square" lIns="0" tIns="0" rIns="0" bIns="0" rtlCol="0">
            <a:spAutoFit/>
          </a:bodyPr>
          <a:lstStyle/>
          <a:p>
            <a:pPr marL="12700" marR="5080">
              <a:lnSpc>
                <a:spcPct val="100000"/>
              </a:lnSpc>
            </a:pPr>
            <a:r>
              <a:rPr sz="2400" b="1" dirty="0">
                <a:solidFill>
                  <a:srgbClr val="004491"/>
                </a:solidFill>
                <a:latin typeface="Arial"/>
                <a:cs typeface="Arial"/>
              </a:rPr>
              <a:t>W</a:t>
            </a:r>
            <a:r>
              <a:rPr sz="2400" b="1" spc="-5" dirty="0">
                <a:solidFill>
                  <a:srgbClr val="004491"/>
                </a:solidFill>
                <a:latin typeface="Arial"/>
                <a:cs typeface="Arial"/>
              </a:rPr>
              <a:t>ha</a:t>
            </a:r>
            <a:r>
              <a:rPr sz="2400" b="1" dirty="0">
                <a:solidFill>
                  <a:srgbClr val="004491"/>
                </a:solidFill>
                <a:latin typeface="Arial"/>
                <a:cs typeface="Arial"/>
              </a:rPr>
              <a:t>t</a:t>
            </a:r>
            <a:r>
              <a:rPr sz="2400" b="1" spc="-5" dirty="0">
                <a:solidFill>
                  <a:srgbClr val="004491"/>
                </a:solidFill>
                <a:latin typeface="Arial"/>
                <a:cs typeface="Arial"/>
              </a:rPr>
              <a:t> p</a:t>
            </a:r>
            <a:r>
              <a:rPr sz="2400" b="1" dirty="0">
                <a:solidFill>
                  <a:srgbClr val="004491"/>
                </a:solidFill>
                <a:latin typeface="Arial"/>
                <a:cs typeface="Arial"/>
              </a:rPr>
              <a:t>r</a:t>
            </a:r>
            <a:r>
              <a:rPr sz="2400" b="1" spc="-5" dirty="0">
                <a:solidFill>
                  <a:srgbClr val="004491"/>
                </a:solidFill>
                <a:latin typeface="Arial"/>
                <a:cs typeface="Arial"/>
              </a:rPr>
              <a:t>o</a:t>
            </a:r>
            <a:r>
              <a:rPr sz="2400" b="1" dirty="0">
                <a:solidFill>
                  <a:srgbClr val="004491"/>
                </a:solidFill>
                <a:latin typeface="Arial"/>
                <a:cs typeface="Arial"/>
              </a:rPr>
              <a:t>t</a:t>
            </a:r>
            <a:r>
              <a:rPr sz="2400" b="1" spc="-5" dirty="0">
                <a:solidFill>
                  <a:srgbClr val="004491"/>
                </a:solidFill>
                <a:latin typeface="Arial"/>
                <a:cs typeface="Arial"/>
              </a:rPr>
              <a:t>ec</a:t>
            </a:r>
            <a:r>
              <a:rPr sz="2400" b="1" dirty="0">
                <a:solidFill>
                  <a:srgbClr val="004491"/>
                </a:solidFill>
                <a:latin typeface="Arial"/>
                <a:cs typeface="Arial"/>
              </a:rPr>
              <a:t>ti</a:t>
            </a:r>
            <a:r>
              <a:rPr sz="2400" b="1" spc="-5" dirty="0">
                <a:solidFill>
                  <a:srgbClr val="004491"/>
                </a:solidFill>
                <a:latin typeface="Arial"/>
                <a:cs typeface="Arial"/>
              </a:rPr>
              <a:t>o</a:t>
            </a:r>
            <a:r>
              <a:rPr sz="2400" b="1" dirty="0">
                <a:solidFill>
                  <a:srgbClr val="004491"/>
                </a:solidFill>
                <a:latin typeface="Arial"/>
                <a:cs typeface="Arial"/>
              </a:rPr>
              <a:t>n</a:t>
            </a:r>
            <a:r>
              <a:rPr sz="2400" b="1" spc="-25" dirty="0">
                <a:solidFill>
                  <a:srgbClr val="004491"/>
                </a:solidFill>
                <a:latin typeface="Arial"/>
                <a:cs typeface="Arial"/>
              </a:rPr>
              <a:t> </a:t>
            </a:r>
            <a:r>
              <a:rPr sz="2400" b="1" dirty="0">
                <a:solidFill>
                  <a:srgbClr val="004491"/>
                </a:solidFill>
                <a:latin typeface="Arial"/>
                <a:cs typeface="Arial"/>
              </a:rPr>
              <a:t>is r</a:t>
            </a:r>
            <a:r>
              <a:rPr sz="2400" b="1" spc="-5" dirty="0">
                <a:solidFill>
                  <a:srgbClr val="004491"/>
                </a:solidFill>
                <a:latin typeface="Arial"/>
                <a:cs typeface="Arial"/>
              </a:rPr>
              <a:t>equ</a:t>
            </a:r>
            <a:r>
              <a:rPr sz="2400" b="1" dirty="0">
                <a:solidFill>
                  <a:srgbClr val="004491"/>
                </a:solidFill>
                <a:latin typeface="Arial"/>
                <a:cs typeface="Arial"/>
              </a:rPr>
              <a:t>ir</a:t>
            </a:r>
            <a:r>
              <a:rPr sz="2400" b="1" spc="-5" dirty="0">
                <a:solidFill>
                  <a:srgbClr val="004491"/>
                </a:solidFill>
                <a:latin typeface="Arial"/>
                <a:cs typeface="Arial"/>
              </a:rPr>
              <a:t>e</a:t>
            </a:r>
            <a:r>
              <a:rPr sz="2400" b="1" dirty="0">
                <a:solidFill>
                  <a:srgbClr val="004491"/>
                </a:solidFill>
                <a:latin typeface="Arial"/>
                <a:cs typeface="Arial"/>
              </a:rPr>
              <a:t>d</a:t>
            </a:r>
            <a:r>
              <a:rPr sz="2400" b="1" spc="-10" dirty="0">
                <a:solidFill>
                  <a:srgbClr val="004491"/>
                </a:solidFill>
                <a:latin typeface="Arial"/>
                <a:cs typeface="Arial"/>
              </a:rPr>
              <a:t> </a:t>
            </a:r>
            <a:r>
              <a:rPr sz="2400" b="1" dirty="0">
                <a:solidFill>
                  <a:srgbClr val="004491"/>
                </a:solidFill>
                <a:latin typeface="Arial"/>
                <a:cs typeface="Arial"/>
              </a:rPr>
              <a:t>f</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 each </a:t>
            </a:r>
            <a:r>
              <a:rPr sz="2400" b="1" dirty="0">
                <a:solidFill>
                  <a:srgbClr val="004491"/>
                </a:solidFill>
                <a:latin typeface="Arial"/>
                <a:cs typeface="Arial"/>
              </a:rPr>
              <a:t>t</a:t>
            </a:r>
            <a:r>
              <a:rPr sz="2400" b="1" spc="-5" dirty="0">
                <a:solidFill>
                  <a:srgbClr val="004491"/>
                </a:solidFill>
                <a:latin typeface="Arial"/>
                <a:cs typeface="Arial"/>
              </a:rPr>
              <a:t>ask</a:t>
            </a:r>
            <a:r>
              <a:rPr sz="2400" b="1" dirty="0">
                <a:solidFill>
                  <a:srgbClr val="004491"/>
                </a:solidFill>
                <a:latin typeface="Arial"/>
                <a:cs typeface="Arial"/>
              </a:rPr>
              <a:t>?</a:t>
            </a:r>
            <a:endParaRPr sz="2400">
              <a:latin typeface="Arial"/>
              <a:cs typeface="Arial"/>
            </a:endParaRPr>
          </a:p>
        </p:txBody>
      </p:sp>
      <p:sp>
        <p:nvSpPr>
          <p:cNvPr id="5" name="object 5" title="Photo - Checklist for Respirator Selection"/>
          <p:cNvSpPr/>
          <p:nvPr/>
        </p:nvSpPr>
        <p:spPr>
          <a:xfrm>
            <a:off x="4780290" y="1417837"/>
            <a:ext cx="3183320" cy="5168852"/>
          </a:xfrm>
          <a:prstGeom prst="rect">
            <a:avLst/>
          </a:prstGeom>
          <a:blipFill>
            <a:blip r:embed="rId3" cstate="print"/>
            <a:stretch>
              <a:fillRect/>
            </a:stretch>
          </a:blipFill>
        </p:spPr>
        <p:txBody>
          <a:bodyPr wrap="square" lIns="0" tIns="0" rIns="0" bIns="0" rtlCol="0"/>
          <a:lstStyle/>
          <a:p>
            <a:endParaRPr/>
          </a:p>
        </p:txBody>
      </p:sp>
      <p:sp>
        <p:nvSpPr>
          <p:cNvPr id="6" name="object 6" title="Photo - Checklist for Respirator Selection"/>
          <p:cNvSpPr/>
          <p:nvPr/>
        </p:nvSpPr>
        <p:spPr>
          <a:xfrm>
            <a:off x="4775530" y="1413078"/>
            <a:ext cx="3315970" cy="5179695"/>
          </a:xfrm>
          <a:custGeom>
            <a:avLst/>
            <a:gdLst/>
            <a:ahLst/>
            <a:cxnLst/>
            <a:rect l="l" t="t" r="r" b="b"/>
            <a:pathLst>
              <a:path w="3315970" h="5179695">
                <a:moveTo>
                  <a:pt x="0" y="0"/>
                </a:moveTo>
                <a:lnTo>
                  <a:pt x="3315614" y="0"/>
                </a:lnTo>
                <a:lnTo>
                  <a:pt x="3315614" y="5179136"/>
                </a:lnTo>
                <a:lnTo>
                  <a:pt x="0" y="5179136"/>
                </a:lnTo>
                <a:lnTo>
                  <a:pt x="0" y="0"/>
                </a:lnTo>
                <a:close/>
              </a:path>
            </a:pathLst>
          </a:custGeom>
          <a:ln w="9525">
            <a:solidFill>
              <a:srgbClr val="000000"/>
            </a:solidFill>
          </a:ln>
        </p:spPr>
        <p:txBody>
          <a:bodyPr wrap="square" lIns="0" tIns="0" rIns="0" bIns="0" rtlCol="0"/>
          <a:lstStyle/>
          <a:p>
            <a:endParaRPr/>
          </a:p>
        </p:txBody>
      </p:sp>
      <p:sp>
        <p:nvSpPr>
          <p:cNvPr id="7" name="object 7"/>
          <p:cNvSpPr txBox="1"/>
          <p:nvPr/>
        </p:nvSpPr>
        <p:spPr>
          <a:xfrm>
            <a:off x="1890721" y="6367545"/>
            <a:ext cx="244602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C</a:t>
            </a:r>
            <a:r>
              <a:rPr sz="1200" dirty="0">
                <a:latin typeface="Arial"/>
                <a:cs typeface="Arial"/>
              </a:rPr>
              <a:t>heck</a:t>
            </a:r>
            <a:r>
              <a:rPr sz="1200" spc="-5" dirty="0">
                <a:latin typeface="Arial"/>
                <a:cs typeface="Arial"/>
              </a:rPr>
              <a:t>li</a:t>
            </a:r>
            <a:r>
              <a:rPr sz="1200" dirty="0">
                <a:latin typeface="Arial"/>
                <a:cs typeface="Arial"/>
              </a:rPr>
              <a:t>st</a:t>
            </a:r>
            <a:r>
              <a:rPr sz="1200" spc="-20"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5" dirty="0">
                <a:latin typeface="Arial"/>
                <a:cs typeface="Arial"/>
              </a:rPr>
              <a:t> </a:t>
            </a:r>
            <a:r>
              <a:rPr sz="1200" dirty="0">
                <a:latin typeface="Arial"/>
                <a:cs typeface="Arial"/>
              </a:rPr>
              <a:t>3384</a:t>
            </a:r>
            <a:r>
              <a:rPr sz="1200" spc="-5" dirty="0">
                <a:latin typeface="Arial"/>
                <a:cs typeface="Arial"/>
              </a:rPr>
              <a:t>-</a:t>
            </a:r>
            <a:r>
              <a:rPr sz="1200" spc="-10" dirty="0">
                <a:latin typeface="Arial"/>
                <a:cs typeface="Arial"/>
              </a:rPr>
              <a:t>0</a:t>
            </a:r>
            <a:r>
              <a:rPr sz="1200" dirty="0">
                <a:latin typeface="Arial"/>
                <a:cs typeface="Arial"/>
              </a:rPr>
              <a:t>9</a:t>
            </a:r>
            <a:r>
              <a:rPr sz="1200" spc="-5" dirty="0">
                <a:latin typeface="Arial"/>
                <a:cs typeface="Arial"/>
              </a:rPr>
              <a:t> </a:t>
            </a:r>
            <a:r>
              <a:rPr sz="1200" dirty="0">
                <a:latin typeface="Arial"/>
                <a:cs typeface="Arial"/>
              </a:rPr>
              <a:t>2</a:t>
            </a:r>
            <a:r>
              <a:rPr sz="1200" spc="-10" dirty="0">
                <a:latin typeface="Arial"/>
                <a:cs typeface="Arial"/>
              </a:rPr>
              <a:t>011</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19</a:t>
            </a:fld>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r>
              <a:rPr lang="en-US" dirty="0" smtClean="0"/>
              <a:t>Respiratory </a:t>
            </a:r>
            <a:r>
              <a:rPr lang="en-US" dirty="0"/>
              <a:t>Safety and PPE</a:t>
            </a:r>
            <a:r>
              <a:rPr lang="en-US" sz="2400" dirty="0"/>
              <a:t/>
            </a:r>
            <a:br>
              <a:rPr lang="en-US" sz="2400" dirty="0"/>
            </a:br>
            <a:r>
              <a:rPr lang="en-US" sz="2400" dirty="0"/>
              <a:t>Module </a:t>
            </a:r>
            <a:r>
              <a:rPr lang="en-US" sz="2400" dirty="0" smtClean="0"/>
              <a:t>7 </a:t>
            </a:r>
            <a:r>
              <a:rPr lang="en-US" sz="2400" dirty="0" smtClean="0">
                <a:solidFill>
                  <a:schemeClr val="bg1"/>
                </a:solidFill>
              </a:rPr>
              <a:t>slide 2</a:t>
            </a:r>
            <a:endParaRPr lang="en" dirty="0">
              <a:solidFill>
                <a:schemeClr val="bg1"/>
              </a:solidFill>
            </a:endParaRPr>
          </a:p>
        </p:txBody>
      </p:sp>
      <p:sp>
        <p:nvSpPr>
          <p:cNvPr id="201" name="Shape 201"/>
          <p:cNvSpPr txBox="1">
            <a:spLocks noGrp="1"/>
          </p:cNvSpPr>
          <p:nvPr>
            <p:ph type="body" idx="1"/>
          </p:nvPr>
        </p:nvSpPr>
        <p:spPr>
          <a:xfrm>
            <a:off x="457200" y="1600206"/>
            <a:ext cx="8229600" cy="4967599"/>
          </a:xfrm>
          <a:prstGeom prst="rect">
            <a:avLst/>
          </a:prstGeom>
        </p:spPr>
        <p:txBody>
          <a:bodyPr lIns="91425" tIns="91425" rIns="91425" bIns="91425" anchor="t" anchorCtr="0">
            <a:noAutofit/>
          </a:bodyPr>
          <a:lstStyle/>
          <a:p>
            <a:pPr lvl="0"/>
            <a:r>
              <a:rPr lang="en" sz="2400" b="1" dirty="0">
                <a:solidFill>
                  <a:srgbClr val="0070C0"/>
                </a:solidFill>
              </a:rPr>
              <a:t>OSHA Grant Information</a:t>
            </a:r>
            <a:endParaRPr lang="en-US" sz="2400" b="1" i="1" dirty="0" smtClean="0">
              <a:solidFill>
                <a:srgbClr val="0070C0"/>
              </a:solidFill>
            </a:endParaRPr>
          </a:p>
          <a:p>
            <a:pPr lvl="0" rtl="0">
              <a:spcBef>
                <a:spcPts val="0"/>
              </a:spcBef>
              <a:buClr>
                <a:schemeClr val="dk1"/>
              </a:buClr>
              <a:buFont typeface="Arial"/>
              <a:buNone/>
            </a:pPr>
            <a:endParaRPr lang="en-US" sz="2400" i="1" dirty="0"/>
          </a:p>
          <a:p>
            <a:pPr lvl="0" rtl="0">
              <a:spcBef>
                <a:spcPts val="0"/>
              </a:spcBef>
              <a:buClr>
                <a:schemeClr val="dk1"/>
              </a:buClr>
              <a:buFont typeface="Arial"/>
              <a:buNone/>
            </a:pPr>
            <a:r>
              <a:rPr lang="en-US" sz="2400" b="0" i="1" dirty="0" smtClean="0">
                <a:solidFill>
                  <a:schemeClr val="tx1"/>
                </a:solidFill>
              </a:rPr>
              <a:t>This material was produced under grant number </a:t>
            </a:r>
          </a:p>
          <a:p>
            <a:pPr lvl="0" rtl="0">
              <a:spcBef>
                <a:spcPts val="0"/>
              </a:spcBef>
              <a:buClr>
                <a:schemeClr val="dk1"/>
              </a:buClr>
              <a:buFont typeface="Arial"/>
              <a:buNone/>
            </a:pPr>
            <a:r>
              <a:rPr lang="en-US" sz="2400" b="0" i="1" dirty="0" smtClean="0">
                <a:solidFill>
                  <a:schemeClr val="tx1"/>
                </a:solidFill>
              </a:rPr>
              <a:t>SH-26316-SH4 from the Occupational Safety and Health Administration, U.S. Department of Labor. It does not necessarily reflect the views or policies of the U.S. Department of Labor, nor does mention of trades names, commercial products, or organizations imply endorsement by the U.S. Government.</a:t>
            </a:r>
            <a:endParaRPr sz="2400" b="0" i="1" dirty="0">
              <a:solidFill>
                <a:schemeClr val="tx1"/>
              </a:solidFill>
            </a:endParaRPr>
          </a:p>
          <a:p>
            <a:pPr>
              <a:spcBef>
                <a:spcPts val="0"/>
              </a:spcBef>
              <a:buNone/>
            </a:pPr>
            <a:endParaRPr sz="1400" dirty="0"/>
          </a:p>
        </p:txBody>
      </p:sp>
      <p:sp>
        <p:nvSpPr>
          <p:cNvPr id="3" name="Slide Number Placeholder 2"/>
          <p:cNvSpPr>
            <a:spLocks noGrp="1"/>
          </p:cNvSpPr>
          <p:nvPr>
            <p:ph type="sldNum" sz="quarter" idx="4294967295"/>
          </p:nvPr>
        </p:nvSpPr>
        <p:spPr>
          <a:xfrm>
            <a:off x="6553200" y="6356359"/>
            <a:ext cx="2133600" cy="366183"/>
          </a:xfrm>
          <a:prstGeom prst="rect">
            <a:avLst/>
          </a:prstGeom>
        </p:spPr>
        <p:txBody>
          <a:bodyPr/>
          <a:lstStyle/>
          <a:p>
            <a:fld id="{B3F18419-AC6D-4ED2-A892-A000DD3A58AB}" type="slidenum">
              <a:rPr lang="en-US" smtClean="0">
                <a:solidFill>
                  <a:srgbClr val="000000">
                    <a:tint val="75000"/>
                  </a:srgbClr>
                </a:solidFill>
              </a:rPr>
              <a:pPr/>
              <a:t>2</a:t>
            </a:fld>
            <a:endParaRPr lang="en-US" dirty="0">
              <a:solidFill>
                <a:srgbClr val="000000">
                  <a:tint val="75000"/>
                </a:srgbClr>
              </a:solidFill>
            </a:endParaRPr>
          </a:p>
        </p:txBody>
      </p:sp>
    </p:spTree>
    <p:extLst>
      <p:ext uri="{BB962C8B-B14F-4D97-AF65-F5344CB8AC3E}">
        <p14:creationId xmlns:p14="http://schemas.microsoft.com/office/powerpoint/2010/main" val="3805345081"/>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smtClean="0"/>
              <a:t>7</a:t>
            </a:r>
            <a:r>
              <a:rPr lang="en-US" sz="2400" dirty="0" smtClean="0"/>
              <a:t> </a:t>
            </a:r>
            <a:r>
              <a:rPr lang="en-US" sz="2400" dirty="0" smtClean="0">
                <a:solidFill>
                  <a:schemeClr val="bg1"/>
                </a:solidFill>
              </a:rPr>
              <a:t>slide 20</a:t>
            </a:r>
            <a:endParaRPr sz="2400" dirty="0">
              <a:solidFill>
                <a:schemeClr val="bg1"/>
              </a:solidFill>
            </a:endParaRPr>
          </a:p>
        </p:txBody>
      </p:sp>
      <p:sp>
        <p:nvSpPr>
          <p:cNvPr id="4" name="object 4"/>
          <p:cNvSpPr txBox="1"/>
          <p:nvPr/>
        </p:nvSpPr>
        <p:spPr>
          <a:xfrm>
            <a:off x="576463" y="1706198"/>
            <a:ext cx="2010410" cy="1428115"/>
          </a:xfrm>
          <a:prstGeom prst="rect">
            <a:avLst/>
          </a:prstGeom>
        </p:spPr>
        <p:txBody>
          <a:bodyPr vert="horz" wrap="square" lIns="0" tIns="0" rIns="0" bIns="0" rtlCol="0">
            <a:spAutoFit/>
          </a:bodyPr>
          <a:lstStyle/>
          <a:p>
            <a:pPr marL="12700" marR="5080">
              <a:lnSpc>
                <a:spcPct val="100000"/>
              </a:lnSpc>
            </a:pPr>
            <a:r>
              <a:rPr sz="2400" b="1" spc="-5" dirty="0">
                <a:solidFill>
                  <a:srgbClr val="004491"/>
                </a:solidFill>
                <a:latin typeface="Arial"/>
                <a:cs typeface="Arial"/>
              </a:rPr>
              <a:t>Ho</a:t>
            </a:r>
            <a:r>
              <a:rPr sz="2400" b="1" dirty="0">
                <a:solidFill>
                  <a:srgbClr val="004491"/>
                </a:solidFill>
                <a:latin typeface="Arial"/>
                <a:cs typeface="Arial"/>
              </a:rPr>
              <a:t>w</a:t>
            </a:r>
            <a:r>
              <a:rPr sz="2400" b="1" spc="-5" dirty="0">
                <a:solidFill>
                  <a:srgbClr val="004491"/>
                </a:solidFill>
                <a:latin typeface="Arial"/>
                <a:cs typeface="Arial"/>
              </a:rPr>
              <a:t> shou</a:t>
            </a:r>
            <a:r>
              <a:rPr sz="2400" b="1" dirty="0">
                <a:solidFill>
                  <a:srgbClr val="004491"/>
                </a:solidFill>
                <a:latin typeface="Arial"/>
                <a:cs typeface="Arial"/>
              </a:rPr>
              <a:t>ld</a:t>
            </a:r>
            <a:r>
              <a:rPr sz="2400" b="1" spc="-25" dirty="0">
                <a:solidFill>
                  <a:srgbClr val="004491"/>
                </a:solidFill>
                <a:latin typeface="Arial"/>
                <a:cs typeface="Arial"/>
              </a:rPr>
              <a:t> </a:t>
            </a:r>
            <a:r>
              <a:rPr sz="2400" b="1" dirty="0">
                <a:solidFill>
                  <a:srgbClr val="004491"/>
                </a:solidFill>
                <a:latin typeface="Arial"/>
                <a:cs typeface="Arial"/>
              </a:rPr>
              <a:t>a 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spc="5"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 </a:t>
            </a:r>
            <a:r>
              <a:rPr sz="2400" b="1" dirty="0">
                <a:solidFill>
                  <a:srgbClr val="004491"/>
                </a:solidFill>
                <a:latin typeface="Arial"/>
                <a:cs typeface="Arial"/>
              </a:rPr>
              <a:t>fit?</a:t>
            </a:r>
            <a:endParaRPr sz="2400">
              <a:latin typeface="Arial"/>
              <a:cs typeface="Arial"/>
            </a:endParaRPr>
          </a:p>
          <a:p>
            <a:pPr>
              <a:lnSpc>
                <a:spcPct val="100000"/>
              </a:lnSpc>
              <a:spcBef>
                <a:spcPts val="5"/>
              </a:spcBef>
            </a:pPr>
            <a:endParaRPr sz="2500">
              <a:latin typeface="Times New Roman"/>
              <a:cs typeface="Times New Roman"/>
            </a:endParaRPr>
          </a:p>
          <a:p>
            <a:pPr marL="355600" indent="-342900">
              <a:lnSpc>
                <a:spcPct val="100000"/>
              </a:lnSpc>
              <a:buClr>
                <a:srgbClr val="0070C0"/>
              </a:buClr>
              <a:buFont typeface="Wingdings"/>
              <a:buChar char=""/>
              <a:tabLst>
                <a:tab pos="355600" algn="l"/>
              </a:tabLst>
            </a:pPr>
            <a:r>
              <a:rPr sz="2400" spc="-5" dirty="0">
                <a:latin typeface="Arial"/>
                <a:cs typeface="Arial"/>
              </a:rPr>
              <a:t>Fi</a:t>
            </a:r>
            <a:r>
              <a:rPr sz="2400" dirty="0">
                <a:latin typeface="Arial"/>
                <a:cs typeface="Arial"/>
              </a:rPr>
              <a:t>t</a:t>
            </a:r>
            <a:r>
              <a:rPr sz="2400" spc="-5" dirty="0">
                <a:latin typeface="Arial"/>
                <a:cs typeface="Arial"/>
              </a:rPr>
              <a:t> Te</a:t>
            </a:r>
            <a:r>
              <a:rPr sz="2400" dirty="0">
                <a:latin typeface="Arial"/>
                <a:cs typeface="Arial"/>
              </a:rPr>
              <a:t>s</a:t>
            </a:r>
            <a:r>
              <a:rPr sz="2400" spc="5" dirty="0">
                <a:latin typeface="Arial"/>
                <a:cs typeface="Arial"/>
              </a:rPr>
              <a:t>t</a:t>
            </a:r>
            <a:r>
              <a:rPr sz="2400" spc="-5" dirty="0">
                <a:latin typeface="Arial"/>
                <a:cs typeface="Arial"/>
              </a:rPr>
              <a:t>ing</a:t>
            </a:r>
            <a:endParaRPr sz="2400">
              <a:latin typeface="Arial"/>
              <a:cs typeface="Arial"/>
            </a:endParaRPr>
          </a:p>
        </p:txBody>
      </p:sp>
      <p:sp>
        <p:nvSpPr>
          <p:cNvPr id="5" name="object 5" title="Drawing - Air-purifying respirators - half mask filtering facepiece dust mask, half mask elastomeric respirator, full facepiece elastomeric respirator"/>
          <p:cNvSpPr/>
          <p:nvPr/>
        </p:nvSpPr>
        <p:spPr>
          <a:xfrm>
            <a:off x="2787269" y="1801876"/>
            <a:ext cx="5800377" cy="390080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225042" y="6413712"/>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20</a:t>
            </a:fld>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smtClean="0"/>
              <a:t>7</a:t>
            </a:r>
            <a:r>
              <a:rPr lang="en-US" sz="2400" dirty="0" smtClean="0"/>
              <a:t> </a:t>
            </a:r>
            <a:r>
              <a:rPr lang="en-US" sz="2400" dirty="0" smtClean="0">
                <a:solidFill>
                  <a:schemeClr val="bg1"/>
                </a:solidFill>
              </a:rPr>
              <a:t>slide 21</a:t>
            </a:r>
            <a:endParaRPr sz="2400" dirty="0">
              <a:solidFill>
                <a:schemeClr val="bg1"/>
              </a:solidFill>
            </a:endParaRPr>
          </a:p>
        </p:txBody>
      </p:sp>
      <p:sp>
        <p:nvSpPr>
          <p:cNvPr id="4" name="object 4"/>
          <p:cNvSpPr txBox="1"/>
          <p:nvPr/>
        </p:nvSpPr>
        <p:spPr>
          <a:xfrm>
            <a:off x="576463" y="1706198"/>
            <a:ext cx="4197350" cy="1793875"/>
          </a:xfrm>
          <a:prstGeom prst="rect">
            <a:avLst/>
          </a:prstGeom>
        </p:spPr>
        <p:txBody>
          <a:bodyPr vert="horz" wrap="square" lIns="0" tIns="0" rIns="0" bIns="0" rtlCol="0">
            <a:spAutoFit/>
          </a:bodyPr>
          <a:lstStyle/>
          <a:p>
            <a:pPr marL="12700">
              <a:lnSpc>
                <a:spcPct val="100000"/>
              </a:lnSpc>
            </a:pPr>
            <a:r>
              <a:rPr sz="2400" b="1" spc="-5" dirty="0">
                <a:solidFill>
                  <a:srgbClr val="004491"/>
                </a:solidFill>
                <a:latin typeface="Arial"/>
                <a:cs typeface="Arial"/>
              </a:rPr>
              <a:t>Ho</a:t>
            </a:r>
            <a:r>
              <a:rPr sz="2400" b="1" dirty="0">
                <a:solidFill>
                  <a:srgbClr val="004491"/>
                </a:solidFill>
                <a:latin typeface="Arial"/>
                <a:cs typeface="Arial"/>
              </a:rPr>
              <a:t>w</a:t>
            </a:r>
            <a:r>
              <a:rPr sz="2400" b="1" spc="-5" dirty="0">
                <a:solidFill>
                  <a:srgbClr val="004491"/>
                </a:solidFill>
                <a:latin typeface="Arial"/>
                <a:cs typeface="Arial"/>
              </a:rPr>
              <a:t> shou</a:t>
            </a:r>
            <a:r>
              <a:rPr sz="2400" b="1" dirty="0">
                <a:solidFill>
                  <a:srgbClr val="004491"/>
                </a:solidFill>
                <a:latin typeface="Arial"/>
                <a:cs typeface="Arial"/>
              </a:rPr>
              <a:t>ld</a:t>
            </a:r>
            <a:r>
              <a:rPr sz="2400" b="1" spc="-25" dirty="0">
                <a:solidFill>
                  <a:srgbClr val="004491"/>
                </a:solidFill>
                <a:latin typeface="Arial"/>
                <a:cs typeface="Arial"/>
              </a:rPr>
              <a:t> </a:t>
            </a:r>
            <a:r>
              <a:rPr sz="2400" b="1" dirty="0">
                <a:solidFill>
                  <a:srgbClr val="004491"/>
                </a:solidFill>
                <a:latin typeface="Arial"/>
                <a:cs typeface="Arial"/>
              </a:rPr>
              <a:t>a r</a:t>
            </a:r>
            <a:r>
              <a:rPr sz="2400" b="1" spc="-5" dirty="0">
                <a:solidFill>
                  <a:srgbClr val="004491"/>
                </a:solidFill>
                <a:latin typeface="Arial"/>
                <a:cs typeface="Arial"/>
              </a:rPr>
              <a:t>esp</a:t>
            </a:r>
            <a:r>
              <a:rPr sz="2400" b="1" dirty="0">
                <a:solidFill>
                  <a:srgbClr val="004491"/>
                </a:solidFill>
                <a:latin typeface="Arial"/>
                <a:cs typeface="Arial"/>
              </a:rPr>
              <a:t>ir</a:t>
            </a:r>
            <a:r>
              <a:rPr sz="2400" b="1" spc="-5" dirty="0">
                <a:solidFill>
                  <a:srgbClr val="004491"/>
                </a:solidFill>
                <a:latin typeface="Arial"/>
                <a:cs typeface="Arial"/>
              </a:rPr>
              <a:t>a</a:t>
            </a:r>
            <a:r>
              <a:rPr sz="2400" b="1" dirty="0">
                <a:solidFill>
                  <a:srgbClr val="004491"/>
                </a:solidFill>
                <a:latin typeface="Arial"/>
                <a:cs typeface="Arial"/>
              </a:rPr>
              <a:t>t</a:t>
            </a:r>
            <a:r>
              <a:rPr sz="2400" b="1" spc="-5" dirty="0">
                <a:solidFill>
                  <a:srgbClr val="004491"/>
                </a:solidFill>
                <a:latin typeface="Arial"/>
                <a:cs typeface="Arial"/>
              </a:rPr>
              <a:t>o</a:t>
            </a:r>
            <a:r>
              <a:rPr sz="2400" b="1" dirty="0">
                <a:solidFill>
                  <a:srgbClr val="004491"/>
                </a:solidFill>
                <a:latin typeface="Arial"/>
                <a:cs typeface="Arial"/>
              </a:rPr>
              <a:t>r</a:t>
            </a:r>
            <a:r>
              <a:rPr sz="2400" b="1" spc="5" dirty="0">
                <a:solidFill>
                  <a:srgbClr val="004491"/>
                </a:solidFill>
                <a:latin typeface="Arial"/>
                <a:cs typeface="Arial"/>
              </a:rPr>
              <a:t> </a:t>
            </a:r>
            <a:r>
              <a:rPr sz="2400" b="1" dirty="0">
                <a:solidFill>
                  <a:srgbClr val="004491"/>
                </a:solidFill>
                <a:latin typeface="Arial"/>
                <a:cs typeface="Arial"/>
              </a:rPr>
              <a:t>fi</a:t>
            </a:r>
            <a:r>
              <a:rPr sz="2400" b="1" spc="5" dirty="0">
                <a:solidFill>
                  <a:srgbClr val="004491"/>
                </a:solidFill>
                <a:latin typeface="Arial"/>
                <a:cs typeface="Arial"/>
              </a:rPr>
              <a:t>t</a:t>
            </a:r>
            <a:r>
              <a:rPr sz="2400" b="1" dirty="0">
                <a:solidFill>
                  <a:srgbClr val="004491"/>
                </a:solidFill>
                <a:latin typeface="Arial"/>
                <a:cs typeface="Arial"/>
              </a:rPr>
              <a:t>?</a:t>
            </a:r>
            <a:endParaRPr sz="2400">
              <a:latin typeface="Arial"/>
              <a:cs typeface="Arial"/>
            </a:endParaRPr>
          </a:p>
          <a:p>
            <a:pPr>
              <a:lnSpc>
                <a:spcPct val="100000"/>
              </a:lnSpc>
              <a:spcBef>
                <a:spcPts val="5"/>
              </a:spcBef>
            </a:pPr>
            <a:endParaRPr sz="2500">
              <a:latin typeface="Times New Roman"/>
              <a:cs typeface="Times New Roman"/>
            </a:endParaRPr>
          </a:p>
          <a:p>
            <a:pPr marL="355600" marR="160020" indent="-342900">
              <a:lnSpc>
                <a:spcPct val="100000"/>
              </a:lnSpc>
              <a:buClr>
                <a:srgbClr val="0070C0"/>
              </a:buClr>
              <a:buFont typeface="Wingdings"/>
              <a:buChar char=""/>
              <a:tabLst>
                <a:tab pos="355600" algn="l"/>
              </a:tabLst>
            </a:pPr>
            <a:r>
              <a:rPr sz="2400" spc="-5" dirty="0">
                <a:latin typeface="Arial"/>
                <a:cs typeface="Arial"/>
              </a:rPr>
              <a:t>Tigh</a:t>
            </a:r>
            <a:r>
              <a:rPr sz="2400" dirty="0">
                <a:latin typeface="Arial"/>
                <a:cs typeface="Arial"/>
              </a:rPr>
              <a:t>t</a:t>
            </a:r>
            <a:r>
              <a:rPr sz="2400" spc="5" dirty="0">
                <a:latin typeface="Arial"/>
                <a:cs typeface="Arial"/>
              </a:rPr>
              <a:t> </a:t>
            </a:r>
            <a:r>
              <a:rPr sz="2400" dirty="0">
                <a:latin typeface="Arial"/>
                <a:cs typeface="Arial"/>
              </a:rPr>
              <a:t>f</a:t>
            </a:r>
            <a:r>
              <a:rPr sz="2400" spc="-5" dirty="0">
                <a:latin typeface="Arial"/>
                <a:cs typeface="Arial"/>
              </a:rPr>
              <a:t>i</a:t>
            </a:r>
            <a:r>
              <a:rPr sz="2400" dirty="0">
                <a:latin typeface="Arial"/>
                <a:cs typeface="Arial"/>
              </a:rPr>
              <a:t>t</a:t>
            </a:r>
            <a:r>
              <a:rPr sz="2400" spc="-15" dirty="0">
                <a:latin typeface="Arial"/>
                <a:cs typeface="Arial"/>
              </a:rPr>
              <a:t> </a:t>
            </a:r>
            <a:r>
              <a:rPr sz="2400" dirty="0">
                <a:latin typeface="Arial"/>
                <a:cs typeface="Arial"/>
              </a:rPr>
              <a:t>– f</a:t>
            </a:r>
            <a:r>
              <a:rPr sz="2400" spc="-5" dirty="0">
                <a:latin typeface="Arial"/>
                <a:cs typeface="Arial"/>
              </a:rPr>
              <a:t>o</a:t>
            </a:r>
            <a:r>
              <a:rPr sz="2400" dirty="0">
                <a:latin typeface="Arial"/>
                <a:cs typeface="Arial"/>
              </a:rPr>
              <a:t>rms</a:t>
            </a:r>
            <a:r>
              <a:rPr sz="2400" spc="-20" dirty="0">
                <a:latin typeface="Arial"/>
                <a:cs typeface="Arial"/>
              </a:rPr>
              <a:t> </a:t>
            </a:r>
            <a:r>
              <a:rPr sz="2400" dirty="0">
                <a:latin typeface="Arial"/>
                <a:cs typeface="Arial"/>
              </a:rPr>
              <a:t>a c</a:t>
            </a:r>
            <a:r>
              <a:rPr sz="2400" spc="-5" dirty="0">
                <a:latin typeface="Arial"/>
                <a:cs typeface="Arial"/>
              </a:rPr>
              <a:t>o</a:t>
            </a:r>
            <a:r>
              <a:rPr sz="2400" dirty="0">
                <a:latin typeface="Arial"/>
                <a:cs typeface="Arial"/>
              </a:rPr>
              <a:t>m</a:t>
            </a:r>
            <a:r>
              <a:rPr sz="2400" spc="-5" dirty="0">
                <a:latin typeface="Arial"/>
                <a:cs typeface="Arial"/>
              </a:rPr>
              <a:t>ple</a:t>
            </a:r>
            <a:r>
              <a:rPr sz="2400" dirty="0">
                <a:latin typeface="Arial"/>
                <a:cs typeface="Arial"/>
              </a:rPr>
              <a:t>te s</a:t>
            </a:r>
            <a:r>
              <a:rPr sz="2400" spc="-5" dirty="0">
                <a:latin typeface="Arial"/>
                <a:cs typeface="Arial"/>
              </a:rPr>
              <a:t>ea</a:t>
            </a:r>
            <a:r>
              <a:rPr sz="2400" dirty="0">
                <a:latin typeface="Arial"/>
                <a:cs typeface="Arial"/>
              </a:rPr>
              <a:t>l</a:t>
            </a:r>
            <a:r>
              <a:rPr sz="2400" spc="10" dirty="0">
                <a:latin typeface="Arial"/>
                <a:cs typeface="Arial"/>
              </a:rPr>
              <a:t> </a:t>
            </a:r>
            <a:r>
              <a:rPr sz="2400" spc="-5" dirty="0">
                <a:latin typeface="Arial"/>
                <a:cs typeface="Arial"/>
              </a:rPr>
              <a:t>wi</a:t>
            </a:r>
            <a:r>
              <a:rPr sz="2400" dirty="0">
                <a:latin typeface="Arial"/>
                <a:cs typeface="Arial"/>
              </a:rPr>
              <a:t>th </a:t>
            </a:r>
            <a:r>
              <a:rPr sz="2400" spc="-5" dirty="0">
                <a:latin typeface="Arial"/>
                <a:cs typeface="Arial"/>
              </a:rPr>
              <a:t>wea</a:t>
            </a:r>
            <a:r>
              <a:rPr sz="2400" dirty="0">
                <a:latin typeface="Arial"/>
                <a:cs typeface="Arial"/>
              </a:rPr>
              <a:t>r</a:t>
            </a:r>
            <a:r>
              <a:rPr sz="2400" spc="-5" dirty="0">
                <a:latin typeface="Arial"/>
                <a:cs typeface="Arial"/>
              </a:rPr>
              <a:t>e</a:t>
            </a:r>
            <a:r>
              <a:rPr sz="2400" dirty="0">
                <a:latin typeface="Arial"/>
                <a:cs typeface="Arial"/>
              </a:rPr>
              <a:t>r</a:t>
            </a:r>
            <a:r>
              <a:rPr sz="2400" spc="-5" dirty="0">
                <a:latin typeface="Arial"/>
                <a:cs typeface="Arial"/>
              </a:rPr>
              <a:t>’</a:t>
            </a:r>
            <a:r>
              <a:rPr sz="2400" dirty="0">
                <a:latin typeface="Arial"/>
                <a:cs typeface="Arial"/>
              </a:rPr>
              <a:t>s</a:t>
            </a:r>
            <a:r>
              <a:rPr sz="2400" spc="25" dirty="0">
                <a:latin typeface="Arial"/>
                <a:cs typeface="Arial"/>
              </a:rPr>
              <a:t> </a:t>
            </a:r>
            <a:r>
              <a:rPr sz="2400" dirty="0">
                <a:latin typeface="Arial"/>
                <a:cs typeface="Arial"/>
              </a:rPr>
              <a:t>f</a:t>
            </a:r>
            <a:r>
              <a:rPr sz="2400" spc="-5" dirty="0">
                <a:latin typeface="Arial"/>
                <a:cs typeface="Arial"/>
              </a:rPr>
              <a:t>a</a:t>
            </a:r>
            <a:r>
              <a:rPr sz="2400" dirty="0">
                <a:latin typeface="Arial"/>
                <a:cs typeface="Arial"/>
              </a:rPr>
              <a:t>ce</a:t>
            </a:r>
            <a:endParaRPr sz="2400">
              <a:latin typeface="Arial"/>
              <a:cs typeface="Arial"/>
            </a:endParaRPr>
          </a:p>
          <a:p>
            <a:pPr marL="355600" indent="-342900">
              <a:lnSpc>
                <a:spcPct val="100000"/>
              </a:lnSpc>
              <a:buClr>
                <a:srgbClr val="0070C0"/>
              </a:buClr>
              <a:buFont typeface="Wingdings"/>
              <a:buChar char=""/>
              <a:tabLst>
                <a:tab pos="355600" algn="l"/>
              </a:tabLst>
            </a:pPr>
            <a:r>
              <a:rPr sz="2400" spc="-5" dirty="0">
                <a:latin typeface="Arial"/>
                <a:cs typeface="Arial"/>
              </a:rPr>
              <a:t>Loo</a:t>
            </a:r>
            <a:r>
              <a:rPr sz="2400" dirty="0">
                <a:latin typeface="Arial"/>
                <a:cs typeface="Arial"/>
              </a:rPr>
              <a:t>se</a:t>
            </a:r>
            <a:r>
              <a:rPr sz="2400" spc="10" dirty="0">
                <a:latin typeface="Arial"/>
                <a:cs typeface="Arial"/>
              </a:rPr>
              <a:t> </a:t>
            </a:r>
            <a:r>
              <a:rPr sz="2400" dirty="0">
                <a:latin typeface="Arial"/>
                <a:cs typeface="Arial"/>
              </a:rPr>
              <a:t>f</a:t>
            </a:r>
            <a:r>
              <a:rPr sz="2400" spc="-5" dirty="0">
                <a:latin typeface="Arial"/>
                <a:cs typeface="Arial"/>
              </a:rPr>
              <a:t>i</a:t>
            </a:r>
            <a:r>
              <a:rPr sz="2400" dirty="0">
                <a:latin typeface="Arial"/>
                <a:cs typeface="Arial"/>
              </a:rPr>
              <a:t>t-f</a:t>
            </a:r>
            <a:r>
              <a:rPr sz="2400" spc="-5" dirty="0">
                <a:latin typeface="Arial"/>
                <a:cs typeface="Arial"/>
              </a:rPr>
              <a:t>o</a:t>
            </a:r>
            <a:r>
              <a:rPr sz="2400" dirty="0">
                <a:latin typeface="Arial"/>
                <a:cs typeface="Arial"/>
              </a:rPr>
              <a:t>rms</a:t>
            </a:r>
            <a:r>
              <a:rPr sz="2400" spc="-35" dirty="0">
                <a:latin typeface="Arial"/>
                <a:cs typeface="Arial"/>
              </a:rPr>
              <a:t> </a:t>
            </a:r>
            <a:r>
              <a:rPr sz="2400" dirty="0">
                <a:latin typeface="Arial"/>
                <a:cs typeface="Arial"/>
              </a:rPr>
              <a:t>a </a:t>
            </a:r>
            <a:r>
              <a:rPr sz="2400" spc="-5" dirty="0">
                <a:latin typeface="Arial"/>
                <a:cs typeface="Arial"/>
              </a:rPr>
              <a:t>pa</a:t>
            </a:r>
            <a:r>
              <a:rPr sz="2400" dirty="0">
                <a:latin typeface="Arial"/>
                <a:cs typeface="Arial"/>
              </a:rPr>
              <a:t>rt</a:t>
            </a:r>
            <a:r>
              <a:rPr sz="2400" spc="-5" dirty="0">
                <a:latin typeface="Arial"/>
                <a:cs typeface="Arial"/>
              </a:rPr>
              <a:t>ia</a:t>
            </a:r>
            <a:r>
              <a:rPr sz="2400" dirty="0">
                <a:latin typeface="Arial"/>
                <a:cs typeface="Arial"/>
              </a:rPr>
              <a:t>l</a:t>
            </a:r>
            <a:r>
              <a:rPr sz="2400" spc="10" dirty="0">
                <a:latin typeface="Arial"/>
                <a:cs typeface="Arial"/>
              </a:rPr>
              <a:t> </a:t>
            </a:r>
            <a:r>
              <a:rPr sz="2400" dirty="0">
                <a:latin typeface="Arial"/>
                <a:cs typeface="Arial"/>
              </a:rPr>
              <a:t>s</a:t>
            </a:r>
            <a:r>
              <a:rPr sz="2400" spc="-5" dirty="0">
                <a:latin typeface="Arial"/>
                <a:cs typeface="Arial"/>
              </a:rPr>
              <a:t>eal</a:t>
            </a:r>
            <a:endParaRPr sz="2400">
              <a:latin typeface="Arial"/>
              <a:cs typeface="Arial"/>
            </a:endParaRPr>
          </a:p>
        </p:txBody>
      </p:sp>
      <p:sp>
        <p:nvSpPr>
          <p:cNvPr id="5" name="object 5"/>
          <p:cNvSpPr txBox="1"/>
          <p:nvPr/>
        </p:nvSpPr>
        <p:spPr>
          <a:xfrm>
            <a:off x="5134476" y="1200848"/>
            <a:ext cx="3470275" cy="5407660"/>
          </a:xfrm>
          <a:prstGeom prst="rect">
            <a:avLst/>
          </a:prstGeom>
        </p:spPr>
        <p:txBody>
          <a:bodyPr vert="horz" wrap="square" lIns="0" tIns="0" rIns="0" bIns="0" rtlCol="0">
            <a:spAutoFit/>
          </a:bodyPr>
          <a:lstStyle/>
          <a:p>
            <a:pPr marR="2540" algn="r">
              <a:lnSpc>
                <a:spcPts val="1664"/>
              </a:lnSpc>
            </a:pPr>
            <a:r>
              <a:rPr sz="1400" spc="-5" dirty="0">
                <a:latin typeface="Arial"/>
                <a:cs typeface="Arial"/>
              </a:rPr>
              <a:t>2</a:t>
            </a:r>
            <a:r>
              <a:rPr sz="1400" dirty="0">
                <a:latin typeface="Arial"/>
                <a:cs typeface="Arial"/>
              </a:rPr>
              <a:t>1</a:t>
            </a:r>
            <a:endParaRPr sz="1400">
              <a:latin typeface="Arial"/>
              <a:cs typeface="Arial"/>
            </a:endParaRPr>
          </a:p>
        </p:txBody>
      </p:sp>
      <p:sp>
        <p:nvSpPr>
          <p:cNvPr id="6" name="object 6" title="Drawing - Examples of tight-fitting facepieces: half mask filtering facepiece dust mask, half mask elastomeric respirator and full facepiece elastomeric respirator"/>
          <p:cNvSpPr/>
          <p:nvPr/>
        </p:nvSpPr>
        <p:spPr>
          <a:xfrm>
            <a:off x="5134476" y="1200848"/>
            <a:ext cx="3469697" cy="5372173"/>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164190" y="6275212"/>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Slide Number Placeholder 7"/>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21</a:t>
            </a:fld>
            <a:endParaRPr lang="en-US" sz="1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smtClean="0"/>
              <a:t>7</a:t>
            </a:r>
            <a:r>
              <a:rPr lang="en-US" sz="2400" dirty="0" smtClean="0"/>
              <a:t> </a:t>
            </a:r>
            <a:r>
              <a:rPr lang="en-US" sz="2400" dirty="0" smtClean="0">
                <a:solidFill>
                  <a:schemeClr val="bg1"/>
                </a:solidFill>
              </a:rPr>
              <a:t>slide 22</a:t>
            </a:r>
            <a:endParaRPr sz="2400" dirty="0">
              <a:solidFill>
                <a:schemeClr val="bg1"/>
              </a:solidFill>
            </a:endParaRPr>
          </a:p>
        </p:txBody>
      </p:sp>
      <p:sp>
        <p:nvSpPr>
          <p:cNvPr id="4" name="object 4"/>
          <p:cNvSpPr txBox="1"/>
          <p:nvPr/>
        </p:nvSpPr>
        <p:spPr>
          <a:xfrm>
            <a:off x="576463" y="1706198"/>
            <a:ext cx="3640454" cy="1427480"/>
          </a:xfrm>
          <a:prstGeom prst="rect">
            <a:avLst/>
          </a:prstGeom>
        </p:spPr>
        <p:txBody>
          <a:bodyPr vert="horz" wrap="square" lIns="0" tIns="0" rIns="0" bIns="0" rtlCol="0">
            <a:spAutoFit/>
          </a:bodyPr>
          <a:lstStyle/>
          <a:p>
            <a:pPr marL="12700">
              <a:lnSpc>
                <a:spcPct val="100000"/>
              </a:lnSpc>
            </a:pPr>
            <a:r>
              <a:rPr sz="2400" b="1" spc="-5" dirty="0">
                <a:solidFill>
                  <a:srgbClr val="004491"/>
                </a:solidFill>
                <a:latin typeface="Arial"/>
                <a:cs typeface="Arial"/>
              </a:rPr>
              <a:t>F</a:t>
            </a:r>
            <a:r>
              <a:rPr sz="2400" b="1" dirty="0">
                <a:solidFill>
                  <a:srgbClr val="004491"/>
                </a:solidFill>
                <a:latin typeface="Arial"/>
                <a:cs typeface="Arial"/>
              </a:rPr>
              <a:t>it</a:t>
            </a:r>
            <a:r>
              <a:rPr sz="2400" b="1" spc="-15" dirty="0">
                <a:solidFill>
                  <a:srgbClr val="004491"/>
                </a:solidFill>
                <a:latin typeface="Arial"/>
                <a:cs typeface="Arial"/>
              </a:rPr>
              <a:t> </a:t>
            </a:r>
            <a:r>
              <a:rPr sz="2400" b="1" dirty="0">
                <a:solidFill>
                  <a:srgbClr val="004491"/>
                </a:solidFill>
                <a:latin typeface="Arial"/>
                <a:cs typeface="Arial"/>
              </a:rPr>
              <a:t>t</a:t>
            </a:r>
            <a:r>
              <a:rPr sz="2400" b="1" spc="-5" dirty="0">
                <a:solidFill>
                  <a:srgbClr val="004491"/>
                </a:solidFill>
                <a:latin typeface="Arial"/>
                <a:cs typeface="Arial"/>
              </a:rPr>
              <a:t>es</a:t>
            </a:r>
            <a:r>
              <a:rPr sz="2400" b="1" spc="5" dirty="0">
                <a:solidFill>
                  <a:srgbClr val="004491"/>
                </a:solidFill>
                <a:latin typeface="Arial"/>
                <a:cs typeface="Arial"/>
              </a:rPr>
              <a:t>t</a:t>
            </a:r>
            <a:r>
              <a:rPr sz="2400" b="1" dirty="0">
                <a:solidFill>
                  <a:srgbClr val="004491"/>
                </a:solidFill>
                <a:latin typeface="Arial"/>
                <a:cs typeface="Arial"/>
              </a:rPr>
              <a:t>i</a:t>
            </a:r>
            <a:r>
              <a:rPr sz="2400" b="1" spc="-5" dirty="0">
                <a:solidFill>
                  <a:srgbClr val="004491"/>
                </a:solidFill>
                <a:latin typeface="Arial"/>
                <a:cs typeface="Arial"/>
              </a:rPr>
              <a:t>ng</a:t>
            </a:r>
            <a:endParaRPr sz="2400">
              <a:latin typeface="Arial"/>
              <a:cs typeface="Arial"/>
            </a:endParaRPr>
          </a:p>
          <a:p>
            <a:pPr>
              <a:lnSpc>
                <a:spcPct val="100000"/>
              </a:lnSpc>
              <a:spcBef>
                <a:spcPts val="5"/>
              </a:spcBef>
            </a:pPr>
            <a:endParaRPr sz="2500">
              <a:latin typeface="Times New Roman"/>
              <a:cs typeface="Times New Roman"/>
            </a:endParaRPr>
          </a:p>
          <a:p>
            <a:pPr marL="350520" marR="5080" indent="-337820">
              <a:lnSpc>
                <a:spcPct val="100000"/>
              </a:lnSpc>
              <a:buClr>
                <a:srgbClr val="0070C0"/>
              </a:buClr>
              <a:buFont typeface="Wingdings"/>
              <a:buChar char=""/>
              <a:tabLst>
                <a:tab pos="355600" algn="l"/>
              </a:tabLst>
            </a:pPr>
            <a:r>
              <a:rPr sz="2400" spc="-5" dirty="0">
                <a:latin typeface="Arial"/>
                <a:cs typeface="Arial"/>
              </a:rPr>
              <a:t>Shoul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c</a:t>
            </a:r>
            <a:r>
              <a:rPr sz="2400" spc="-5" dirty="0">
                <a:latin typeface="Arial"/>
                <a:cs typeface="Arial"/>
              </a:rPr>
              <a:t>ondu</a:t>
            </a:r>
            <a:r>
              <a:rPr sz="2400" dirty="0">
                <a:latin typeface="Arial"/>
                <a:cs typeface="Arial"/>
              </a:rPr>
              <a:t>ct</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by </a:t>
            </a:r>
            <a:r>
              <a:rPr sz="2400" dirty="0">
                <a:latin typeface="Arial"/>
                <a:cs typeface="Arial"/>
              </a:rPr>
              <a:t>a</a:t>
            </a:r>
            <a:r>
              <a:rPr sz="2400" spc="-25" dirty="0">
                <a:latin typeface="Arial"/>
                <a:cs typeface="Arial"/>
              </a:rPr>
              <a:t> </a:t>
            </a:r>
            <a:r>
              <a:rPr sz="2400" spc="-5" dirty="0">
                <a:latin typeface="Arial"/>
                <a:cs typeface="Arial"/>
              </a:rPr>
              <a:t>quali</a:t>
            </a:r>
            <a:r>
              <a:rPr sz="2400" spc="5" dirty="0">
                <a:latin typeface="Arial"/>
                <a:cs typeface="Arial"/>
              </a:rPr>
              <a:t>f</a:t>
            </a:r>
            <a:r>
              <a:rPr sz="2400" spc="-5" dirty="0">
                <a:latin typeface="Arial"/>
                <a:cs typeface="Arial"/>
              </a:rPr>
              <a:t>ie</a:t>
            </a:r>
            <a:r>
              <a:rPr sz="2400" dirty="0">
                <a:latin typeface="Arial"/>
                <a:cs typeface="Arial"/>
              </a:rPr>
              <a:t>d</a:t>
            </a:r>
            <a:r>
              <a:rPr sz="2400" spc="50" dirty="0">
                <a:latin typeface="Arial"/>
                <a:cs typeface="Arial"/>
              </a:rPr>
              <a:t> </a:t>
            </a:r>
            <a:r>
              <a:rPr sz="2400" spc="-5" dirty="0">
                <a:latin typeface="Arial"/>
                <a:cs typeface="Arial"/>
              </a:rPr>
              <a:t>pe</a:t>
            </a:r>
            <a:r>
              <a:rPr sz="2400" dirty="0">
                <a:latin typeface="Arial"/>
                <a:cs typeface="Arial"/>
              </a:rPr>
              <a:t>rs</a:t>
            </a:r>
            <a:r>
              <a:rPr sz="2400" spc="-5" dirty="0">
                <a:latin typeface="Arial"/>
                <a:cs typeface="Arial"/>
              </a:rPr>
              <a:t>on</a:t>
            </a:r>
            <a:endParaRPr sz="2400">
              <a:latin typeface="Arial"/>
              <a:cs typeface="Arial"/>
            </a:endParaRPr>
          </a:p>
        </p:txBody>
      </p:sp>
      <p:sp>
        <p:nvSpPr>
          <p:cNvPr id="5" name="object 5" title="Photo - Acceptable fit testing methods"/>
          <p:cNvSpPr/>
          <p:nvPr/>
        </p:nvSpPr>
        <p:spPr>
          <a:xfrm>
            <a:off x="4738001" y="1156770"/>
            <a:ext cx="3496068" cy="5384245"/>
          </a:xfrm>
          <a:prstGeom prst="rect">
            <a:avLst/>
          </a:prstGeom>
          <a:blipFill>
            <a:blip r:embed="rId3" cstate="print"/>
            <a:stretch>
              <a:fillRect/>
            </a:stretch>
          </a:blipFill>
        </p:spPr>
        <p:txBody>
          <a:bodyPr wrap="square" lIns="0" tIns="0" rIns="0" bIns="0" rtlCol="0"/>
          <a:lstStyle/>
          <a:p>
            <a:endParaRPr/>
          </a:p>
        </p:txBody>
      </p:sp>
      <p:sp>
        <p:nvSpPr>
          <p:cNvPr id="6" name="object 6" title="Drawing - fit test procedure"/>
          <p:cNvSpPr/>
          <p:nvPr/>
        </p:nvSpPr>
        <p:spPr>
          <a:xfrm>
            <a:off x="1079652" y="3280616"/>
            <a:ext cx="2379713" cy="273458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930648" y="6365469"/>
            <a:ext cx="310388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dirty="0">
                <a:latin typeface="Arial"/>
                <a:cs typeface="Arial"/>
              </a:rPr>
              <a:t>and</a:t>
            </a:r>
            <a:r>
              <a:rPr sz="1200" spc="-30" dirty="0">
                <a:latin typeface="Arial"/>
                <a:cs typeface="Arial"/>
              </a:rPr>
              <a:t> </a:t>
            </a:r>
            <a:r>
              <a:rPr sz="1200" spc="10" dirty="0">
                <a:latin typeface="Arial"/>
                <a:cs typeface="Arial"/>
              </a:rPr>
              <a:t>T</a:t>
            </a:r>
            <a:r>
              <a:rPr sz="1200" dirty="0">
                <a:latin typeface="Arial"/>
                <a:cs typeface="Arial"/>
              </a:rPr>
              <a:t>ab</a:t>
            </a:r>
            <a:r>
              <a:rPr sz="1200" spc="-5" dirty="0">
                <a:latin typeface="Arial"/>
                <a:cs typeface="Arial"/>
              </a:rPr>
              <a:t>l</a:t>
            </a:r>
            <a:r>
              <a:rPr sz="1200" dirty="0">
                <a:latin typeface="Arial"/>
                <a:cs typeface="Arial"/>
              </a:rPr>
              <a:t>e</a:t>
            </a:r>
            <a:r>
              <a:rPr sz="1200" spc="-20"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p:nvPr/>
        </p:nvSpPr>
        <p:spPr>
          <a:xfrm>
            <a:off x="8383016" y="6417102"/>
            <a:ext cx="224154"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2</a:t>
            </a:r>
            <a:r>
              <a:rPr sz="1400" dirty="0">
                <a:latin typeface="Arial"/>
                <a:cs typeface="Arial"/>
              </a:rPr>
              <a:t>2</a:t>
            </a:r>
            <a:endParaRPr sz="1400">
              <a:latin typeface="Arial"/>
              <a:cs typeface="Arial"/>
            </a:endParaRPr>
          </a:p>
        </p:txBody>
      </p:sp>
      <p:sp>
        <p:nvSpPr>
          <p:cNvPr id="9" name="Slide Number Placeholder 8"/>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22</a:t>
            </a:fld>
            <a:endParaRPr lang="en-US" sz="12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400" dirty="0" smtClean="0">
                <a:solidFill>
                  <a:schemeClr val="bg1"/>
                </a:solidFill>
              </a:rPr>
              <a:t>slide 23</a:t>
            </a:r>
            <a:endParaRPr sz="2400" dirty="0">
              <a:solidFill>
                <a:schemeClr val="bg1"/>
              </a:solidFill>
            </a:endParaRPr>
          </a:p>
        </p:txBody>
      </p:sp>
      <p:sp>
        <p:nvSpPr>
          <p:cNvPr id="5" name="object 5"/>
          <p:cNvSpPr txBox="1"/>
          <p:nvPr/>
        </p:nvSpPr>
        <p:spPr>
          <a:xfrm>
            <a:off x="8383016" y="6417102"/>
            <a:ext cx="224154"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2</a:t>
            </a:r>
            <a:r>
              <a:rPr sz="1400" dirty="0">
                <a:latin typeface="Arial"/>
                <a:cs typeface="Arial"/>
              </a:rPr>
              <a:t>3</a:t>
            </a:r>
            <a:endParaRPr sz="1400">
              <a:latin typeface="Arial"/>
              <a:cs typeface="Arial"/>
            </a:endParaRPr>
          </a:p>
        </p:txBody>
      </p:sp>
      <p:sp>
        <p:nvSpPr>
          <p:cNvPr id="6" name="object 6"/>
          <p:cNvSpPr txBox="1"/>
          <p:nvPr/>
        </p:nvSpPr>
        <p:spPr>
          <a:xfrm>
            <a:off x="3099228" y="6421021"/>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4" name="object 4"/>
          <p:cNvSpPr txBox="1"/>
          <p:nvPr/>
        </p:nvSpPr>
        <p:spPr>
          <a:xfrm>
            <a:off x="535670" y="1010848"/>
            <a:ext cx="7331709" cy="346075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dirty="0">
              <a:latin typeface="Arial"/>
              <a:cs typeface="Arial"/>
            </a:endParaRPr>
          </a:p>
          <a:p>
            <a:pPr>
              <a:lnSpc>
                <a:spcPct val="100000"/>
              </a:lnSpc>
              <a:spcBef>
                <a:spcPts val="52"/>
              </a:spcBef>
            </a:pPr>
            <a:endParaRPr sz="1950" dirty="0">
              <a:latin typeface="Times New Roman"/>
              <a:cs typeface="Times New Roman"/>
            </a:endParaRPr>
          </a:p>
          <a:p>
            <a:pPr marL="12700">
              <a:lnSpc>
                <a:spcPct val="100000"/>
              </a:lnSpc>
            </a:pPr>
            <a:r>
              <a:rPr sz="2400" b="1" spc="-5" dirty="0">
                <a:solidFill>
                  <a:srgbClr val="0070C0"/>
                </a:solidFill>
                <a:latin typeface="Arial"/>
                <a:cs typeface="Arial"/>
              </a:rPr>
              <a:t>Us</a:t>
            </a:r>
            <a:r>
              <a:rPr sz="2400" b="1" dirty="0">
                <a:solidFill>
                  <a:srgbClr val="0070C0"/>
                </a:solidFill>
                <a:latin typeface="Arial"/>
                <a:cs typeface="Arial"/>
              </a:rPr>
              <a:t>e</a:t>
            </a:r>
            <a:r>
              <a:rPr sz="2400" b="1" spc="10" dirty="0">
                <a:solidFill>
                  <a:srgbClr val="0070C0"/>
                </a:solidFill>
                <a:latin typeface="Arial"/>
                <a:cs typeface="Arial"/>
              </a:rPr>
              <a:t> </a:t>
            </a:r>
            <a:r>
              <a:rPr sz="2400" b="1" spc="-5" dirty="0">
                <a:solidFill>
                  <a:srgbClr val="0070C0"/>
                </a:solidFill>
                <a:latin typeface="Arial"/>
                <a:cs typeface="Arial"/>
              </a:rPr>
              <a:t>o</a:t>
            </a:r>
            <a:r>
              <a:rPr sz="2400" b="1" dirty="0">
                <a:solidFill>
                  <a:srgbClr val="0070C0"/>
                </a:solidFill>
                <a:latin typeface="Arial"/>
                <a:cs typeface="Arial"/>
              </a:rPr>
              <a:t>f</a:t>
            </a:r>
            <a:r>
              <a:rPr sz="2400" b="1" spc="-5" dirty="0">
                <a:solidFill>
                  <a:srgbClr val="0070C0"/>
                </a:solidFill>
                <a:latin typeface="Arial"/>
                <a:cs typeface="Arial"/>
              </a:rPr>
              <a:t> </a:t>
            </a:r>
            <a:r>
              <a:rPr sz="2400" b="1" dirty="0">
                <a:solidFill>
                  <a:srgbClr val="0070C0"/>
                </a:solidFill>
                <a:latin typeface="Arial"/>
                <a:cs typeface="Arial"/>
              </a:rPr>
              <a:t>a</a:t>
            </a:r>
            <a:r>
              <a:rPr sz="2400" b="1" spc="-10" dirty="0">
                <a:solidFill>
                  <a:srgbClr val="0070C0"/>
                </a:solidFill>
                <a:latin typeface="Arial"/>
                <a:cs typeface="Arial"/>
              </a:rPr>
              <a:t> </a:t>
            </a:r>
            <a:r>
              <a:rPr sz="2400" b="1" spc="-5" dirty="0">
                <a:solidFill>
                  <a:srgbClr val="0070C0"/>
                </a:solidFill>
                <a:latin typeface="Arial"/>
                <a:cs typeface="Arial"/>
              </a:rPr>
              <a:t>Resp</a:t>
            </a:r>
            <a:r>
              <a:rPr sz="2400" b="1" dirty="0">
                <a:solidFill>
                  <a:srgbClr val="0070C0"/>
                </a:solidFill>
                <a:latin typeface="Arial"/>
                <a:cs typeface="Arial"/>
              </a:rPr>
              <a:t>ir</a:t>
            </a:r>
            <a:r>
              <a:rPr sz="2400" b="1" spc="-5" dirty="0">
                <a:solidFill>
                  <a:srgbClr val="0070C0"/>
                </a:solidFill>
                <a:latin typeface="Arial"/>
                <a:cs typeface="Arial"/>
              </a:rPr>
              <a:t>a</a:t>
            </a:r>
            <a:r>
              <a:rPr sz="2400" b="1" dirty="0">
                <a:solidFill>
                  <a:srgbClr val="0070C0"/>
                </a:solidFill>
                <a:latin typeface="Arial"/>
                <a:cs typeface="Arial"/>
              </a:rPr>
              <a:t>t</a:t>
            </a:r>
            <a:r>
              <a:rPr sz="2400" b="1" spc="-5" dirty="0">
                <a:solidFill>
                  <a:srgbClr val="0070C0"/>
                </a:solidFill>
                <a:latin typeface="Arial"/>
                <a:cs typeface="Arial"/>
              </a:rPr>
              <a:t>or</a:t>
            </a:r>
            <a:endParaRPr sz="2400" dirty="0">
              <a:latin typeface="Arial"/>
              <a:cs typeface="Arial"/>
            </a:endParaRPr>
          </a:p>
          <a:p>
            <a:pPr>
              <a:lnSpc>
                <a:spcPct val="100000"/>
              </a:lnSpc>
              <a:spcBef>
                <a:spcPts val="3"/>
              </a:spcBef>
            </a:pPr>
            <a:endParaRPr sz="2400" dirty="0">
              <a:latin typeface="Times New Roman"/>
              <a:cs typeface="Times New Roman"/>
            </a:endParaRPr>
          </a:p>
          <a:p>
            <a:pPr marL="469900" marR="477520" indent="-457200">
              <a:lnSpc>
                <a:spcPct val="100000"/>
              </a:lnSpc>
              <a:buClr>
                <a:srgbClr val="0070C0"/>
              </a:buClr>
              <a:buFont typeface="Wingdings"/>
              <a:buChar char=""/>
              <a:tabLst>
                <a:tab pos="470534" algn="l"/>
              </a:tabLst>
            </a:pPr>
            <a:r>
              <a:rPr sz="2000" spc="5" dirty="0">
                <a:latin typeface="Arial"/>
                <a:cs typeface="Arial"/>
              </a:rPr>
              <a:t>R</a:t>
            </a:r>
            <a:r>
              <a:rPr sz="2000" dirty="0">
                <a:latin typeface="Arial"/>
                <a:cs typeface="Arial"/>
              </a:rPr>
              <a:t>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ors</a:t>
            </a:r>
            <a:r>
              <a:rPr sz="2000" spc="-50" dirty="0">
                <a:latin typeface="Arial"/>
                <a:cs typeface="Arial"/>
              </a:rPr>
              <a:t> </a:t>
            </a:r>
            <a:r>
              <a:rPr sz="2000" dirty="0">
                <a:latin typeface="Arial"/>
                <a:cs typeface="Arial"/>
              </a:rPr>
              <a:t>are</a:t>
            </a:r>
            <a:r>
              <a:rPr sz="2000" spc="-30" dirty="0">
                <a:latin typeface="Arial"/>
                <a:cs typeface="Arial"/>
              </a:rPr>
              <a:t> </a:t>
            </a:r>
            <a:r>
              <a:rPr sz="2000" dirty="0">
                <a:latin typeface="Arial"/>
                <a:cs typeface="Arial"/>
              </a:rPr>
              <a:t>an</a:t>
            </a:r>
            <a:r>
              <a:rPr sz="2000" spc="-5" dirty="0">
                <a:latin typeface="Arial"/>
                <a:cs typeface="Arial"/>
              </a:rPr>
              <a:t> </a:t>
            </a:r>
            <a:r>
              <a:rPr sz="2000" dirty="0">
                <a:latin typeface="Arial"/>
                <a:cs typeface="Arial"/>
              </a:rPr>
              <a:t>e</a:t>
            </a:r>
            <a:r>
              <a:rPr sz="2000" spc="-5" dirty="0">
                <a:latin typeface="Arial"/>
                <a:cs typeface="Arial"/>
              </a:rPr>
              <a:t>f</a:t>
            </a:r>
            <a:r>
              <a:rPr sz="2000" spc="-10" dirty="0">
                <a:latin typeface="Arial"/>
                <a:cs typeface="Arial"/>
              </a:rPr>
              <a:t>f</a:t>
            </a:r>
            <a:r>
              <a:rPr sz="2000" dirty="0">
                <a:latin typeface="Arial"/>
                <a:cs typeface="Arial"/>
              </a:rPr>
              <a:t>e</a:t>
            </a:r>
            <a:r>
              <a:rPr sz="2000" spc="5" dirty="0">
                <a:latin typeface="Arial"/>
                <a:cs typeface="Arial"/>
              </a:rPr>
              <a:t>c</a:t>
            </a:r>
            <a:r>
              <a:rPr sz="2000" spc="-10" dirty="0">
                <a:latin typeface="Arial"/>
                <a:cs typeface="Arial"/>
              </a:rPr>
              <a:t>t</a:t>
            </a:r>
            <a:r>
              <a:rPr sz="2000" spc="-5" dirty="0">
                <a:latin typeface="Arial"/>
                <a:cs typeface="Arial"/>
              </a:rPr>
              <a:t>i</a:t>
            </a:r>
            <a:r>
              <a:rPr sz="2000" spc="-10" dirty="0">
                <a:latin typeface="Arial"/>
                <a:cs typeface="Arial"/>
              </a:rPr>
              <a:t>v</a:t>
            </a:r>
            <a:r>
              <a:rPr sz="2000" dirty="0">
                <a:latin typeface="Arial"/>
                <a:cs typeface="Arial"/>
              </a:rPr>
              <a:t>e</a:t>
            </a:r>
            <a:r>
              <a:rPr sz="2000" spc="-30" dirty="0">
                <a:latin typeface="Arial"/>
                <a:cs typeface="Arial"/>
              </a:rPr>
              <a:t> </a:t>
            </a:r>
            <a:r>
              <a:rPr sz="2000" spc="-5" dirty="0">
                <a:latin typeface="Arial"/>
                <a:cs typeface="Arial"/>
              </a:rPr>
              <a:t>m</a:t>
            </a:r>
            <a:r>
              <a:rPr sz="2000" dirty="0">
                <a:latin typeface="Arial"/>
                <a:cs typeface="Arial"/>
              </a:rPr>
              <a:t>e</a:t>
            </a:r>
            <a:r>
              <a:rPr sz="2000" spc="-5" dirty="0">
                <a:latin typeface="Arial"/>
                <a:cs typeface="Arial"/>
              </a:rPr>
              <a:t>t</a:t>
            </a:r>
            <a:r>
              <a:rPr sz="2000" dirty="0">
                <a:latin typeface="Arial"/>
                <a:cs typeface="Arial"/>
              </a:rPr>
              <a:t>hod</a:t>
            </a:r>
            <a:r>
              <a:rPr sz="2000" spc="-30" dirty="0">
                <a:latin typeface="Arial"/>
                <a:cs typeface="Arial"/>
              </a:rPr>
              <a:t> </a:t>
            </a:r>
            <a:r>
              <a:rPr sz="2000" dirty="0">
                <a:latin typeface="Arial"/>
                <a:cs typeface="Arial"/>
              </a:rPr>
              <a:t>of</a:t>
            </a:r>
            <a:r>
              <a:rPr sz="2000" spc="-10" dirty="0">
                <a:latin typeface="Arial"/>
                <a:cs typeface="Arial"/>
              </a:rPr>
              <a:t> </a:t>
            </a:r>
            <a:r>
              <a:rPr sz="2000" dirty="0">
                <a:latin typeface="Arial"/>
                <a:cs typeface="Arial"/>
              </a:rPr>
              <a:t>pro</a:t>
            </a:r>
            <a:r>
              <a:rPr sz="2000" spc="-10" dirty="0">
                <a:latin typeface="Arial"/>
                <a:cs typeface="Arial"/>
              </a:rPr>
              <a:t>t</a:t>
            </a:r>
            <a:r>
              <a:rPr sz="2000" dirty="0">
                <a:latin typeface="Arial"/>
                <a:cs typeface="Arial"/>
              </a:rPr>
              <a:t>e</a:t>
            </a:r>
            <a:r>
              <a:rPr sz="2000" spc="5" dirty="0">
                <a:latin typeface="Arial"/>
                <a:cs typeface="Arial"/>
              </a:rPr>
              <a:t>c</a:t>
            </a:r>
            <a:r>
              <a:rPr sz="2000" spc="-5" dirty="0">
                <a:latin typeface="Arial"/>
                <a:cs typeface="Arial"/>
              </a:rPr>
              <a:t>ti</a:t>
            </a:r>
            <a:r>
              <a:rPr sz="2000" dirty="0">
                <a:latin typeface="Arial"/>
                <a:cs typeface="Arial"/>
              </a:rPr>
              <a:t>on</a:t>
            </a:r>
            <a:r>
              <a:rPr sz="2000" spc="-40" dirty="0">
                <a:latin typeface="Arial"/>
                <a:cs typeface="Arial"/>
              </a:rPr>
              <a:t> </a:t>
            </a:r>
            <a:r>
              <a:rPr sz="2000" dirty="0">
                <a:latin typeface="Arial"/>
                <a:cs typeface="Arial"/>
              </a:rPr>
              <a:t>aga</a:t>
            </a:r>
            <a:r>
              <a:rPr sz="2000" spc="-5" dirty="0">
                <a:latin typeface="Arial"/>
                <a:cs typeface="Arial"/>
              </a:rPr>
              <a:t>i</a:t>
            </a:r>
            <a:r>
              <a:rPr sz="2000" dirty="0">
                <a:latin typeface="Arial"/>
                <a:cs typeface="Arial"/>
              </a:rPr>
              <a:t>n</a:t>
            </a:r>
            <a:r>
              <a:rPr sz="2000" spc="5" dirty="0">
                <a:latin typeface="Arial"/>
                <a:cs typeface="Arial"/>
              </a:rPr>
              <a:t>s</a:t>
            </a:r>
            <a:r>
              <a:rPr sz="2000" dirty="0">
                <a:latin typeface="Arial"/>
                <a:cs typeface="Arial"/>
              </a:rPr>
              <a:t>t de</a:t>
            </a:r>
            <a:r>
              <a:rPr sz="2000" spc="5" dirty="0">
                <a:latin typeface="Arial"/>
                <a:cs typeface="Arial"/>
              </a:rPr>
              <a:t>s</a:t>
            </a:r>
            <a:r>
              <a:rPr sz="2000" spc="-5" dirty="0">
                <a:latin typeface="Arial"/>
                <a:cs typeface="Arial"/>
              </a:rPr>
              <a:t>i</a:t>
            </a:r>
            <a:r>
              <a:rPr sz="2000" dirty="0">
                <a:latin typeface="Arial"/>
                <a:cs typeface="Arial"/>
              </a:rPr>
              <a:t>gna</a:t>
            </a:r>
            <a:r>
              <a:rPr sz="2000" spc="-5" dirty="0">
                <a:latin typeface="Arial"/>
                <a:cs typeface="Arial"/>
              </a:rPr>
              <a:t>t</a:t>
            </a:r>
            <a:r>
              <a:rPr sz="2000" dirty="0">
                <a:latin typeface="Arial"/>
                <a:cs typeface="Arial"/>
              </a:rPr>
              <a:t>ed</a:t>
            </a:r>
            <a:r>
              <a:rPr sz="2000" spc="-40" dirty="0">
                <a:latin typeface="Arial"/>
                <a:cs typeface="Arial"/>
              </a:rPr>
              <a:t> </a:t>
            </a:r>
            <a:r>
              <a:rPr sz="2000" dirty="0">
                <a:latin typeface="Arial"/>
                <a:cs typeface="Arial"/>
              </a:rPr>
              <a:t>ha</a:t>
            </a:r>
            <a:r>
              <a:rPr sz="2000" spc="5" dirty="0">
                <a:latin typeface="Arial"/>
                <a:cs typeface="Arial"/>
              </a:rPr>
              <a:t>z</a:t>
            </a:r>
            <a:r>
              <a:rPr sz="2000" dirty="0">
                <a:latin typeface="Arial"/>
                <a:cs typeface="Arial"/>
              </a:rPr>
              <a:t>ards</a:t>
            </a:r>
            <a:r>
              <a:rPr sz="2000" spc="-35" dirty="0">
                <a:latin typeface="Arial"/>
                <a:cs typeface="Arial"/>
              </a:rPr>
              <a:t> </a:t>
            </a:r>
            <a:r>
              <a:rPr sz="2000" spc="5" dirty="0">
                <a:latin typeface="Arial"/>
                <a:cs typeface="Arial"/>
              </a:rPr>
              <a:t>w</a:t>
            </a:r>
            <a:r>
              <a:rPr sz="2000" dirty="0">
                <a:latin typeface="Arial"/>
                <a:cs typeface="Arial"/>
              </a:rPr>
              <a:t>hen</a:t>
            </a:r>
            <a:r>
              <a:rPr sz="2000" spc="-15" dirty="0">
                <a:latin typeface="Arial"/>
                <a:cs typeface="Arial"/>
              </a:rPr>
              <a:t> </a:t>
            </a:r>
            <a:r>
              <a:rPr sz="2000" dirty="0">
                <a:latin typeface="Arial"/>
                <a:cs typeface="Arial"/>
              </a:rPr>
              <a:t>proper</a:t>
            </a:r>
            <a:r>
              <a:rPr sz="2000" spc="-5" dirty="0">
                <a:latin typeface="Arial"/>
                <a:cs typeface="Arial"/>
              </a:rPr>
              <a:t>l</a:t>
            </a:r>
            <a:r>
              <a:rPr sz="2000" dirty="0">
                <a:latin typeface="Arial"/>
                <a:cs typeface="Arial"/>
              </a:rPr>
              <a:t>y</a:t>
            </a:r>
            <a:r>
              <a:rPr sz="2000" spc="-35" dirty="0">
                <a:latin typeface="Arial"/>
                <a:cs typeface="Arial"/>
              </a:rPr>
              <a:t> </a:t>
            </a:r>
            <a:r>
              <a:rPr sz="2000" spc="5" dirty="0">
                <a:latin typeface="Arial"/>
                <a:cs typeface="Arial"/>
              </a:rPr>
              <a:t>s</a:t>
            </a:r>
            <a:r>
              <a:rPr sz="2000" dirty="0">
                <a:latin typeface="Arial"/>
                <a:cs typeface="Arial"/>
              </a:rPr>
              <a:t>e</a:t>
            </a:r>
            <a:r>
              <a:rPr sz="2000" spc="-5" dirty="0">
                <a:latin typeface="Arial"/>
                <a:cs typeface="Arial"/>
              </a:rPr>
              <a:t>l</a:t>
            </a:r>
            <a:r>
              <a:rPr sz="2000" dirty="0">
                <a:latin typeface="Arial"/>
                <a:cs typeface="Arial"/>
              </a:rPr>
              <a:t>e</a:t>
            </a:r>
            <a:r>
              <a:rPr sz="2000" spc="5" dirty="0">
                <a:latin typeface="Arial"/>
                <a:cs typeface="Arial"/>
              </a:rPr>
              <a:t>c</a:t>
            </a:r>
            <a:r>
              <a:rPr sz="2000" spc="-10" dirty="0">
                <a:latin typeface="Arial"/>
                <a:cs typeface="Arial"/>
              </a:rPr>
              <a:t>t</a:t>
            </a:r>
            <a:r>
              <a:rPr sz="2000" dirty="0">
                <a:latin typeface="Arial"/>
                <a:cs typeface="Arial"/>
              </a:rPr>
              <a:t>ed</a:t>
            </a:r>
            <a:r>
              <a:rPr sz="2000" spc="-40" dirty="0">
                <a:latin typeface="Arial"/>
                <a:cs typeface="Arial"/>
              </a:rPr>
              <a:t> </a:t>
            </a:r>
            <a:r>
              <a:rPr sz="2000" dirty="0">
                <a:latin typeface="Arial"/>
                <a:cs typeface="Arial"/>
              </a:rPr>
              <a:t>and</a:t>
            </a:r>
            <a:r>
              <a:rPr sz="2000" spc="-20" dirty="0">
                <a:latin typeface="Arial"/>
                <a:cs typeface="Arial"/>
              </a:rPr>
              <a:t> </a:t>
            </a:r>
            <a:r>
              <a:rPr sz="2000" spc="5" dirty="0">
                <a:latin typeface="Arial"/>
                <a:cs typeface="Arial"/>
              </a:rPr>
              <a:t>w</a:t>
            </a:r>
            <a:r>
              <a:rPr sz="2000" dirty="0">
                <a:latin typeface="Arial"/>
                <a:cs typeface="Arial"/>
              </a:rPr>
              <a:t>orn</a:t>
            </a:r>
          </a:p>
          <a:p>
            <a:pPr marL="469265" marR="5080" indent="-456565" algn="just">
              <a:lnSpc>
                <a:spcPct val="100000"/>
              </a:lnSpc>
              <a:buClr>
                <a:srgbClr val="0070C0"/>
              </a:buClr>
              <a:buFont typeface="Wingdings"/>
              <a:buChar char=""/>
              <a:tabLst>
                <a:tab pos="469900" algn="l"/>
              </a:tabLst>
            </a:pPr>
            <a:r>
              <a:rPr sz="2000" spc="5" dirty="0">
                <a:latin typeface="Arial"/>
                <a:cs typeface="Arial"/>
              </a:rPr>
              <a:t>R</a:t>
            </a:r>
            <a:r>
              <a:rPr sz="2000" dirty="0">
                <a:latin typeface="Arial"/>
                <a:cs typeface="Arial"/>
              </a:rPr>
              <a:t>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or</a:t>
            </a:r>
            <a:r>
              <a:rPr sz="2000" spc="-40" dirty="0">
                <a:latin typeface="Arial"/>
                <a:cs typeface="Arial"/>
              </a:rPr>
              <a:t> </a:t>
            </a:r>
            <a:r>
              <a:rPr sz="2000" dirty="0">
                <a:latin typeface="Arial"/>
                <a:cs typeface="Arial"/>
              </a:rPr>
              <a:t>u</a:t>
            </a:r>
            <a:r>
              <a:rPr sz="2000" spc="5" dirty="0">
                <a:latin typeface="Arial"/>
                <a:cs typeface="Arial"/>
              </a:rPr>
              <a:t>s</a:t>
            </a:r>
            <a:r>
              <a:rPr sz="2000" dirty="0">
                <a:latin typeface="Arial"/>
                <a:cs typeface="Arial"/>
              </a:rPr>
              <a:t>e</a:t>
            </a:r>
            <a:r>
              <a:rPr sz="2000" spc="-30" dirty="0">
                <a:latin typeface="Arial"/>
                <a:cs typeface="Arial"/>
              </a:rPr>
              <a:t> </a:t>
            </a:r>
            <a:r>
              <a:rPr sz="2000" spc="5" dirty="0">
                <a:latin typeface="Arial"/>
                <a:cs typeface="Arial"/>
              </a:rPr>
              <a:t>s</a:t>
            </a:r>
            <a:r>
              <a:rPr sz="2000" dirty="0">
                <a:latin typeface="Arial"/>
                <a:cs typeface="Arial"/>
              </a:rPr>
              <a:t>hou</a:t>
            </a:r>
            <a:r>
              <a:rPr sz="2000" spc="-5" dirty="0">
                <a:latin typeface="Arial"/>
                <a:cs typeface="Arial"/>
              </a:rPr>
              <a:t>l</a:t>
            </a:r>
            <a:r>
              <a:rPr sz="2000" dirty="0">
                <a:latin typeface="Arial"/>
                <a:cs typeface="Arial"/>
              </a:rPr>
              <a:t>d</a:t>
            </a:r>
            <a:r>
              <a:rPr sz="2000" spc="-15" dirty="0">
                <a:latin typeface="Arial"/>
                <a:cs typeface="Arial"/>
              </a:rPr>
              <a:t> </a:t>
            </a:r>
            <a:r>
              <a:rPr sz="2000" dirty="0">
                <a:latin typeface="Arial"/>
                <a:cs typeface="Arial"/>
              </a:rPr>
              <a:t>be</a:t>
            </a:r>
            <a:r>
              <a:rPr sz="2000" spc="-15" dirty="0">
                <a:latin typeface="Arial"/>
                <a:cs typeface="Arial"/>
              </a:rPr>
              <a:t> </a:t>
            </a:r>
            <a:r>
              <a:rPr sz="2000" dirty="0">
                <a:latin typeface="Arial"/>
                <a:cs typeface="Arial"/>
              </a:rPr>
              <a:t>en</a:t>
            </a:r>
            <a:r>
              <a:rPr sz="2000" spc="5" dirty="0">
                <a:latin typeface="Arial"/>
                <a:cs typeface="Arial"/>
              </a:rPr>
              <a:t>c</a:t>
            </a:r>
            <a:r>
              <a:rPr sz="2000" dirty="0">
                <a:latin typeface="Arial"/>
                <a:cs typeface="Arial"/>
              </a:rPr>
              <a:t>ourag</a:t>
            </a:r>
            <a:r>
              <a:rPr sz="2000" spc="-15" dirty="0">
                <a:latin typeface="Arial"/>
                <a:cs typeface="Arial"/>
              </a:rPr>
              <a:t>e</a:t>
            </a:r>
            <a:r>
              <a:rPr sz="2000" dirty="0">
                <a:latin typeface="Arial"/>
                <a:cs typeface="Arial"/>
              </a:rPr>
              <a:t>d,</a:t>
            </a:r>
            <a:r>
              <a:rPr sz="2000" spc="-50" dirty="0">
                <a:latin typeface="Arial"/>
                <a:cs typeface="Arial"/>
              </a:rPr>
              <a:t> </a:t>
            </a:r>
            <a:r>
              <a:rPr sz="2000" dirty="0">
                <a:latin typeface="Arial"/>
                <a:cs typeface="Arial"/>
              </a:rPr>
              <a:t>e</a:t>
            </a:r>
            <a:r>
              <a:rPr sz="2000" spc="-10" dirty="0">
                <a:latin typeface="Arial"/>
                <a:cs typeface="Arial"/>
              </a:rPr>
              <a:t>v</a:t>
            </a:r>
            <a:r>
              <a:rPr sz="2000" dirty="0">
                <a:latin typeface="Arial"/>
                <a:cs typeface="Arial"/>
              </a:rPr>
              <a:t>en</a:t>
            </a:r>
            <a:r>
              <a:rPr sz="2000" spc="-15" dirty="0">
                <a:latin typeface="Arial"/>
                <a:cs typeface="Arial"/>
              </a:rPr>
              <a:t> </a:t>
            </a:r>
            <a:r>
              <a:rPr sz="2000" spc="5" dirty="0">
                <a:latin typeface="Arial"/>
                <a:cs typeface="Arial"/>
              </a:rPr>
              <a:t>w</a:t>
            </a:r>
            <a:r>
              <a:rPr sz="2000" dirty="0">
                <a:latin typeface="Arial"/>
                <a:cs typeface="Arial"/>
              </a:rPr>
              <a:t>hen</a:t>
            </a:r>
            <a:r>
              <a:rPr sz="2000" spc="-15" dirty="0">
                <a:latin typeface="Arial"/>
                <a:cs typeface="Arial"/>
              </a:rPr>
              <a:t> </a:t>
            </a:r>
            <a:r>
              <a:rPr sz="2000" dirty="0">
                <a:latin typeface="Arial"/>
                <a:cs typeface="Arial"/>
              </a:rPr>
              <a:t>e</a:t>
            </a:r>
            <a:r>
              <a:rPr sz="2000" spc="-10" dirty="0">
                <a:latin typeface="Arial"/>
                <a:cs typeface="Arial"/>
              </a:rPr>
              <a:t>x</a:t>
            </a:r>
            <a:r>
              <a:rPr sz="2000" dirty="0">
                <a:latin typeface="Arial"/>
                <a:cs typeface="Arial"/>
              </a:rPr>
              <a:t>po</a:t>
            </a:r>
            <a:r>
              <a:rPr sz="2000" spc="5" dirty="0">
                <a:latin typeface="Arial"/>
                <a:cs typeface="Arial"/>
              </a:rPr>
              <a:t>s</a:t>
            </a:r>
            <a:r>
              <a:rPr sz="2000" dirty="0">
                <a:latin typeface="Arial"/>
                <a:cs typeface="Arial"/>
              </a:rPr>
              <a:t>ures are</a:t>
            </a:r>
            <a:r>
              <a:rPr sz="2000" spc="-30" dirty="0">
                <a:latin typeface="Arial"/>
                <a:cs typeface="Arial"/>
              </a:rPr>
              <a:t> </a:t>
            </a:r>
            <a:r>
              <a:rPr sz="2000" dirty="0">
                <a:latin typeface="Arial"/>
                <a:cs typeface="Arial"/>
              </a:rPr>
              <a:t>be</a:t>
            </a:r>
            <a:r>
              <a:rPr sz="2000" spc="-5" dirty="0">
                <a:latin typeface="Arial"/>
                <a:cs typeface="Arial"/>
              </a:rPr>
              <a:t>l</a:t>
            </a:r>
            <a:r>
              <a:rPr sz="2000" dirty="0">
                <a:latin typeface="Arial"/>
                <a:cs typeface="Arial"/>
              </a:rPr>
              <a:t>ow </a:t>
            </a:r>
            <a:r>
              <a:rPr sz="2000" spc="-5"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e</a:t>
            </a:r>
            <a:r>
              <a:rPr sz="2000" spc="-10" dirty="0">
                <a:latin typeface="Arial"/>
                <a:cs typeface="Arial"/>
              </a:rPr>
              <a:t>x</a:t>
            </a:r>
            <a:r>
              <a:rPr sz="2000" dirty="0">
                <a:latin typeface="Arial"/>
                <a:cs typeface="Arial"/>
              </a:rPr>
              <a:t>po</a:t>
            </a:r>
            <a:r>
              <a:rPr sz="2000" spc="5" dirty="0">
                <a:latin typeface="Arial"/>
                <a:cs typeface="Arial"/>
              </a:rPr>
              <a:t>s</a:t>
            </a:r>
            <a:r>
              <a:rPr sz="2000" dirty="0">
                <a:latin typeface="Arial"/>
                <a:cs typeface="Arial"/>
              </a:rPr>
              <a:t>ure</a:t>
            </a:r>
            <a:r>
              <a:rPr sz="2000" spc="-40" dirty="0">
                <a:latin typeface="Arial"/>
                <a:cs typeface="Arial"/>
              </a:rPr>
              <a:t> </a:t>
            </a:r>
            <a:r>
              <a:rPr sz="2000" spc="-5" dirty="0">
                <a:latin typeface="Arial"/>
                <a:cs typeface="Arial"/>
              </a:rPr>
              <a:t>limit</a:t>
            </a:r>
            <a:r>
              <a:rPr sz="2000" dirty="0">
                <a:latin typeface="Arial"/>
                <a:cs typeface="Arial"/>
              </a:rPr>
              <a:t>, </a:t>
            </a:r>
            <a:r>
              <a:rPr sz="2000" spc="-10" dirty="0">
                <a:latin typeface="Arial"/>
                <a:cs typeface="Arial"/>
              </a:rPr>
              <a:t>t</a:t>
            </a:r>
            <a:r>
              <a:rPr sz="2000" dirty="0">
                <a:latin typeface="Arial"/>
                <a:cs typeface="Arial"/>
              </a:rPr>
              <a:t>o</a:t>
            </a:r>
            <a:r>
              <a:rPr sz="2000" spc="-15" dirty="0">
                <a:latin typeface="Arial"/>
                <a:cs typeface="Arial"/>
              </a:rPr>
              <a:t> </a:t>
            </a:r>
            <a:r>
              <a:rPr sz="2000" dirty="0">
                <a:latin typeface="Arial"/>
                <a:cs typeface="Arial"/>
              </a:rPr>
              <a:t>pro</a:t>
            </a:r>
            <a:r>
              <a:rPr sz="2000" spc="-10" dirty="0">
                <a:latin typeface="Arial"/>
                <a:cs typeface="Arial"/>
              </a:rPr>
              <a:t>v</a:t>
            </a:r>
            <a:r>
              <a:rPr sz="2000" spc="-5" dirty="0">
                <a:latin typeface="Arial"/>
                <a:cs typeface="Arial"/>
              </a:rPr>
              <a:t>i</a:t>
            </a:r>
            <a:r>
              <a:rPr sz="2000" dirty="0">
                <a:latin typeface="Arial"/>
                <a:cs typeface="Arial"/>
              </a:rPr>
              <a:t>de</a:t>
            </a:r>
            <a:r>
              <a:rPr sz="2000" spc="-15" dirty="0">
                <a:latin typeface="Arial"/>
                <a:cs typeface="Arial"/>
              </a:rPr>
              <a:t> </a:t>
            </a:r>
            <a:r>
              <a:rPr sz="2000" dirty="0">
                <a:latin typeface="Arial"/>
                <a:cs typeface="Arial"/>
              </a:rPr>
              <a:t>an</a:t>
            </a:r>
            <a:r>
              <a:rPr sz="2000" spc="-15" dirty="0">
                <a:latin typeface="Arial"/>
                <a:cs typeface="Arial"/>
              </a:rPr>
              <a:t> </a:t>
            </a:r>
            <a:r>
              <a:rPr sz="2000" dirty="0">
                <a:latin typeface="Arial"/>
                <a:cs typeface="Arial"/>
              </a:rPr>
              <a:t>add</a:t>
            </a:r>
            <a:r>
              <a:rPr sz="2000" spc="-5" dirty="0">
                <a:latin typeface="Arial"/>
                <a:cs typeface="Arial"/>
              </a:rPr>
              <a:t>i</a:t>
            </a:r>
            <a:r>
              <a:rPr sz="2000" spc="-10" dirty="0">
                <a:latin typeface="Arial"/>
                <a:cs typeface="Arial"/>
              </a:rPr>
              <a:t>t</a:t>
            </a:r>
            <a:r>
              <a:rPr sz="2000" spc="-5" dirty="0">
                <a:latin typeface="Arial"/>
                <a:cs typeface="Arial"/>
              </a:rPr>
              <a:t>i</a:t>
            </a:r>
            <a:r>
              <a:rPr sz="2000" dirty="0">
                <a:latin typeface="Arial"/>
                <a:cs typeface="Arial"/>
              </a:rPr>
              <a:t>onal</a:t>
            </a:r>
            <a:r>
              <a:rPr sz="2000" spc="-20" dirty="0">
                <a:latin typeface="Arial"/>
                <a:cs typeface="Arial"/>
              </a:rPr>
              <a:t> </a:t>
            </a:r>
            <a:r>
              <a:rPr sz="2000" spc="-5" dirty="0">
                <a:latin typeface="Arial"/>
                <a:cs typeface="Arial"/>
              </a:rPr>
              <a:t>l</a:t>
            </a:r>
            <a:r>
              <a:rPr sz="2000" dirty="0">
                <a:latin typeface="Arial"/>
                <a:cs typeface="Arial"/>
              </a:rPr>
              <a:t>e</a:t>
            </a:r>
            <a:r>
              <a:rPr sz="2000" spc="-10" dirty="0">
                <a:latin typeface="Arial"/>
                <a:cs typeface="Arial"/>
              </a:rPr>
              <a:t>v</a:t>
            </a:r>
            <a:r>
              <a:rPr sz="2000" dirty="0">
                <a:latin typeface="Arial"/>
                <a:cs typeface="Arial"/>
              </a:rPr>
              <a:t>el</a:t>
            </a:r>
            <a:r>
              <a:rPr sz="2000" spc="5" dirty="0">
                <a:latin typeface="Arial"/>
                <a:cs typeface="Arial"/>
              </a:rPr>
              <a:t> </a:t>
            </a:r>
            <a:r>
              <a:rPr sz="2000" dirty="0">
                <a:latin typeface="Arial"/>
                <a:cs typeface="Arial"/>
              </a:rPr>
              <a:t>of </a:t>
            </a:r>
            <a:r>
              <a:rPr sz="2000" spc="5" dirty="0">
                <a:latin typeface="Arial"/>
                <a:cs typeface="Arial"/>
              </a:rPr>
              <a:t>c</a:t>
            </a:r>
            <a:r>
              <a:rPr sz="2000" dirty="0">
                <a:latin typeface="Arial"/>
                <a:cs typeface="Arial"/>
              </a:rPr>
              <a:t>o</a:t>
            </a:r>
            <a:r>
              <a:rPr sz="2000" spc="-5" dirty="0">
                <a:latin typeface="Arial"/>
                <a:cs typeface="Arial"/>
              </a:rPr>
              <a:t>m</a:t>
            </a:r>
            <a:r>
              <a:rPr sz="2000" spc="-10" dirty="0">
                <a:latin typeface="Arial"/>
                <a:cs typeface="Arial"/>
              </a:rPr>
              <a:t>f</a:t>
            </a:r>
            <a:r>
              <a:rPr sz="2000" dirty="0">
                <a:latin typeface="Arial"/>
                <a:cs typeface="Arial"/>
              </a:rPr>
              <a:t>ort</a:t>
            </a:r>
            <a:r>
              <a:rPr sz="2000" spc="-5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pro</a:t>
            </a:r>
            <a:r>
              <a:rPr sz="2000" spc="-5" dirty="0">
                <a:latin typeface="Arial"/>
                <a:cs typeface="Arial"/>
              </a:rPr>
              <a:t>t</a:t>
            </a:r>
            <a:r>
              <a:rPr sz="2000" dirty="0">
                <a:latin typeface="Arial"/>
                <a:cs typeface="Arial"/>
              </a:rPr>
              <a:t>e</a:t>
            </a:r>
            <a:r>
              <a:rPr sz="2000" spc="5" dirty="0">
                <a:latin typeface="Arial"/>
                <a:cs typeface="Arial"/>
              </a:rPr>
              <a:t>c</a:t>
            </a:r>
            <a:r>
              <a:rPr sz="2000" spc="-5" dirty="0">
                <a:latin typeface="Arial"/>
                <a:cs typeface="Arial"/>
              </a:rPr>
              <a:t>ti</a:t>
            </a:r>
            <a:r>
              <a:rPr sz="2000" dirty="0">
                <a:latin typeface="Arial"/>
                <a:cs typeface="Arial"/>
              </a:rPr>
              <a:t>on</a:t>
            </a:r>
            <a:r>
              <a:rPr sz="2000" spc="-40" dirty="0">
                <a:latin typeface="Arial"/>
                <a:cs typeface="Arial"/>
              </a:rPr>
              <a:t> </a:t>
            </a:r>
            <a:r>
              <a:rPr sz="2000" spc="-10" dirty="0">
                <a:latin typeface="Arial"/>
                <a:cs typeface="Arial"/>
              </a:rPr>
              <a:t>f</a:t>
            </a:r>
            <a:r>
              <a:rPr sz="2000" dirty="0">
                <a:latin typeface="Arial"/>
                <a:cs typeface="Arial"/>
              </a:rPr>
              <a:t>or</a:t>
            </a:r>
            <a:r>
              <a:rPr sz="2000" spc="-15" dirty="0">
                <a:latin typeface="Arial"/>
                <a:cs typeface="Arial"/>
              </a:rPr>
              <a:t> </a:t>
            </a:r>
            <a:r>
              <a:rPr sz="2000" spc="5" dirty="0">
                <a:latin typeface="Arial"/>
                <a:cs typeface="Arial"/>
              </a:rPr>
              <a:t>w</a:t>
            </a:r>
            <a:r>
              <a:rPr sz="2000" dirty="0">
                <a:latin typeface="Arial"/>
                <a:cs typeface="Arial"/>
              </a:rPr>
              <a:t>or</a:t>
            </a:r>
            <a:r>
              <a:rPr sz="2000" spc="5" dirty="0">
                <a:latin typeface="Arial"/>
                <a:cs typeface="Arial"/>
              </a:rPr>
              <a:t>k</a:t>
            </a:r>
            <a:r>
              <a:rPr sz="2000" dirty="0">
                <a:latin typeface="Arial"/>
                <a:cs typeface="Arial"/>
              </a:rPr>
              <a:t>ers</a:t>
            </a:r>
          </a:p>
          <a:p>
            <a:pPr marL="469265" marR="489584" indent="-456565">
              <a:lnSpc>
                <a:spcPct val="100000"/>
              </a:lnSpc>
              <a:buClr>
                <a:srgbClr val="0070C0"/>
              </a:buClr>
              <a:buFont typeface="Wingdings"/>
              <a:buChar char=""/>
              <a:tabLst>
                <a:tab pos="469900" algn="l"/>
              </a:tabLst>
            </a:pPr>
            <a:r>
              <a:rPr sz="2000" spc="-5" dirty="0">
                <a:latin typeface="Arial"/>
                <a:cs typeface="Arial"/>
              </a:rPr>
              <a:t>F</a:t>
            </a:r>
            <a:r>
              <a:rPr sz="2000" dirty="0">
                <a:latin typeface="Arial"/>
                <a:cs typeface="Arial"/>
              </a:rPr>
              <a:t>o</a:t>
            </a:r>
            <a:r>
              <a:rPr sz="2000" spc="-5" dirty="0">
                <a:latin typeface="Arial"/>
                <a:cs typeface="Arial"/>
              </a:rPr>
              <a:t>ll</a:t>
            </a:r>
            <a:r>
              <a:rPr sz="2000" dirty="0">
                <a:latin typeface="Arial"/>
                <a:cs typeface="Arial"/>
              </a:rPr>
              <a:t>ow </a:t>
            </a:r>
            <a:r>
              <a:rPr sz="2000" spc="-5" dirty="0">
                <a:latin typeface="Arial"/>
                <a:cs typeface="Arial"/>
              </a:rPr>
              <a:t>i</a:t>
            </a:r>
            <a:r>
              <a:rPr sz="2000" dirty="0">
                <a:latin typeface="Arial"/>
                <a:cs typeface="Arial"/>
              </a:rPr>
              <a:t>n</a:t>
            </a:r>
            <a:r>
              <a:rPr sz="2000" spc="5" dirty="0">
                <a:latin typeface="Arial"/>
                <a:cs typeface="Arial"/>
              </a:rPr>
              <a:t>s</a:t>
            </a:r>
            <a:r>
              <a:rPr sz="2000" spc="-5" dirty="0">
                <a:latin typeface="Arial"/>
                <a:cs typeface="Arial"/>
              </a:rPr>
              <a:t>t</a:t>
            </a:r>
            <a:r>
              <a:rPr sz="2000" dirty="0">
                <a:latin typeface="Arial"/>
                <a:cs typeface="Arial"/>
              </a:rPr>
              <a:t>ru</a:t>
            </a:r>
            <a:r>
              <a:rPr sz="2000" spc="5" dirty="0">
                <a:latin typeface="Arial"/>
                <a:cs typeface="Arial"/>
              </a:rPr>
              <a:t>c</a:t>
            </a:r>
            <a:r>
              <a:rPr sz="2000" spc="-10" dirty="0">
                <a:latin typeface="Arial"/>
                <a:cs typeface="Arial"/>
              </a:rPr>
              <a:t>t</a:t>
            </a:r>
            <a:r>
              <a:rPr sz="2000" spc="-5" dirty="0">
                <a:latin typeface="Arial"/>
                <a:cs typeface="Arial"/>
              </a:rPr>
              <a:t>i</a:t>
            </a:r>
            <a:r>
              <a:rPr sz="2000" dirty="0">
                <a:latin typeface="Arial"/>
                <a:cs typeface="Arial"/>
              </a:rPr>
              <a:t>ons</a:t>
            </a:r>
            <a:r>
              <a:rPr sz="2000" spc="-40" dirty="0">
                <a:latin typeface="Arial"/>
                <a:cs typeface="Arial"/>
              </a:rPr>
              <a:t> </a:t>
            </a:r>
            <a:r>
              <a:rPr sz="2000" dirty="0">
                <a:latin typeface="Arial"/>
                <a:cs typeface="Arial"/>
              </a:rPr>
              <a:t>pro</a:t>
            </a:r>
            <a:r>
              <a:rPr sz="2000" spc="-10" dirty="0">
                <a:latin typeface="Arial"/>
                <a:cs typeface="Arial"/>
              </a:rPr>
              <a:t>v</a:t>
            </a:r>
            <a:r>
              <a:rPr sz="2000" spc="-5" dirty="0">
                <a:latin typeface="Arial"/>
                <a:cs typeface="Arial"/>
              </a:rPr>
              <a:t>i</a:t>
            </a:r>
            <a:r>
              <a:rPr sz="2000" dirty="0">
                <a:latin typeface="Arial"/>
                <a:cs typeface="Arial"/>
              </a:rPr>
              <a:t>ded</a:t>
            </a:r>
            <a:r>
              <a:rPr sz="2000" spc="-30" dirty="0">
                <a:latin typeface="Arial"/>
                <a:cs typeface="Arial"/>
              </a:rPr>
              <a:t> </a:t>
            </a:r>
            <a:r>
              <a:rPr sz="2000" dirty="0">
                <a:latin typeface="Arial"/>
                <a:cs typeface="Arial"/>
              </a:rPr>
              <a:t>by</a:t>
            </a:r>
            <a:r>
              <a:rPr sz="2000" spc="-15" dirty="0">
                <a:latin typeface="Arial"/>
                <a:cs typeface="Arial"/>
              </a:rPr>
              <a:t> </a:t>
            </a:r>
            <a:r>
              <a:rPr sz="2000" spc="-5" dirty="0">
                <a:latin typeface="Arial"/>
                <a:cs typeface="Arial"/>
              </a:rPr>
              <a:t>t</a:t>
            </a:r>
            <a:r>
              <a:rPr sz="2000" dirty="0">
                <a:latin typeface="Arial"/>
                <a:cs typeface="Arial"/>
              </a:rPr>
              <a:t>he</a:t>
            </a:r>
            <a:r>
              <a:rPr sz="2000" spc="-15" dirty="0">
                <a:latin typeface="Arial"/>
                <a:cs typeface="Arial"/>
              </a:rPr>
              <a:t> </a:t>
            </a:r>
            <a:r>
              <a:rPr sz="2000" spc="-5" dirty="0">
                <a:latin typeface="Arial"/>
                <a:cs typeface="Arial"/>
              </a:rPr>
              <a:t>m</a:t>
            </a:r>
            <a:r>
              <a:rPr sz="2000" dirty="0">
                <a:latin typeface="Arial"/>
                <a:cs typeface="Arial"/>
              </a:rPr>
              <a:t>anu</a:t>
            </a:r>
            <a:r>
              <a:rPr sz="2000" spc="-10" dirty="0">
                <a:latin typeface="Arial"/>
                <a:cs typeface="Arial"/>
              </a:rPr>
              <a:t>f</a:t>
            </a:r>
            <a:r>
              <a:rPr sz="2000" dirty="0">
                <a:latin typeface="Arial"/>
                <a:cs typeface="Arial"/>
              </a:rPr>
              <a:t>a</a:t>
            </a:r>
            <a:r>
              <a:rPr sz="2000" spc="5" dirty="0">
                <a:latin typeface="Arial"/>
                <a:cs typeface="Arial"/>
              </a:rPr>
              <a:t>c</a:t>
            </a:r>
            <a:r>
              <a:rPr sz="2000" spc="-10" dirty="0">
                <a:latin typeface="Arial"/>
                <a:cs typeface="Arial"/>
              </a:rPr>
              <a:t>t</a:t>
            </a:r>
            <a:r>
              <a:rPr sz="2000" dirty="0">
                <a:latin typeface="Arial"/>
                <a:cs typeface="Arial"/>
              </a:rPr>
              <a:t>u</a:t>
            </a:r>
            <a:r>
              <a:rPr sz="2000" spc="-10" dirty="0">
                <a:latin typeface="Arial"/>
                <a:cs typeface="Arial"/>
              </a:rPr>
              <a:t>r</a:t>
            </a:r>
            <a:r>
              <a:rPr sz="2000" dirty="0">
                <a:latin typeface="Arial"/>
                <a:cs typeface="Arial"/>
              </a:rPr>
              <a:t>er</a:t>
            </a:r>
            <a:r>
              <a:rPr sz="2000" spc="-50" dirty="0">
                <a:latin typeface="Arial"/>
                <a:cs typeface="Arial"/>
              </a:rPr>
              <a:t> </a:t>
            </a:r>
            <a:r>
              <a:rPr sz="2000" dirty="0">
                <a:latin typeface="Arial"/>
                <a:cs typeface="Arial"/>
              </a:rPr>
              <a:t>on</a:t>
            </a:r>
            <a:r>
              <a:rPr sz="2000" spc="-15" dirty="0">
                <a:latin typeface="Arial"/>
                <a:cs typeface="Arial"/>
              </a:rPr>
              <a:t> </a:t>
            </a:r>
            <a:r>
              <a:rPr sz="2000" dirty="0">
                <a:latin typeface="Arial"/>
                <a:cs typeface="Arial"/>
              </a:rPr>
              <a:t>u</a:t>
            </a:r>
            <a:r>
              <a:rPr sz="2000" spc="5" dirty="0">
                <a:latin typeface="Arial"/>
                <a:cs typeface="Arial"/>
              </a:rPr>
              <a:t>s</a:t>
            </a:r>
            <a:r>
              <a:rPr sz="2000" dirty="0">
                <a:latin typeface="Arial"/>
                <a:cs typeface="Arial"/>
              </a:rPr>
              <a:t>e, </a:t>
            </a:r>
            <a:r>
              <a:rPr sz="2000" spc="-5" dirty="0">
                <a:latin typeface="Arial"/>
                <a:cs typeface="Arial"/>
              </a:rPr>
              <a:t>m</a:t>
            </a:r>
            <a:r>
              <a:rPr sz="2000" dirty="0">
                <a:latin typeface="Arial"/>
                <a:cs typeface="Arial"/>
              </a:rPr>
              <a:t>a</a:t>
            </a:r>
            <a:r>
              <a:rPr sz="2000" spc="-5" dirty="0">
                <a:latin typeface="Arial"/>
                <a:cs typeface="Arial"/>
              </a:rPr>
              <a:t>i</a:t>
            </a:r>
            <a:r>
              <a:rPr sz="2000" dirty="0">
                <a:latin typeface="Arial"/>
                <a:cs typeface="Arial"/>
              </a:rPr>
              <a:t>n</a:t>
            </a:r>
            <a:r>
              <a:rPr sz="2000" spc="-5" dirty="0">
                <a:latin typeface="Arial"/>
                <a:cs typeface="Arial"/>
              </a:rPr>
              <a:t>t</a:t>
            </a:r>
            <a:r>
              <a:rPr sz="2000" dirty="0">
                <a:latin typeface="Arial"/>
                <a:cs typeface="Arial"/>
              </a:rPr>
              <a:t>enan</a:t>
            </a:r>
            <a:r>
              <a:rPr sz="2000" spc="5" dirty="0">
                <a:latin typeface="Arial"/>
                <a:cs typeface="Arial"/>
              </a:rPr>
              <a:t>c</a:t>
            </a:r>
            <a:r>
              <a:rPr sz="2000" dirty="0">
                <a:latin typeface="Arial"/>
                <a:cs typeface="Arial"/>
              </a:rPr>
              <a:t>e,</a:t>
            </a:r>
            <a:r>
              <a:rPr sz="2000" spc="-50" dirty="0">
                <a:latin typeface="Arial"/>
                <a:cs typeface="Arial"/>
              </a:rPr>
              <a:t> </a:t>
            </a:r>
            <a:r>
              <a:rPr sz="2000" spc="5" dirty="0">
                <a:latin typeface="Arial"/>
                <a:cs typeface="Arial"/>
              </a:rPr>
              <a:t>c</a:t>
            </a:r>
            <a:r>
              <a:rPr sz="2000" spc="-5" dirty="0">
                <a:latin typeface="Arial"/>
                <a:cs typeface="Arial"/>
              </a:rPr>
              <a:t>l</a:t>
            </a:r>
            <a:r>
              <a:rPr sz="2000" dirty="0">
                <a:latin typeface="Arial"/>
                <a:cs typeface="Arial"/>
              </a:rPr>
              <a:t>ean</a:t>
            </a:r>
            <a:r>
              <a:rPr sz="2000" spc="-5" dirty="0">
                <a:latin typeface="Arial"/>
                <a:cs typeface="Arial"/>
              </a:rPr>
              <a:t>i</a:t>
            </a:r>
            <a:r>
              <a:rPr sz="2000" dirty="0">
                <a:latin typeface="Arial"/>
                <a:cs typeface="Arial"/>
              </a:rPr>
              <a:t>ng</a:t>
            </a:r>
            <a:r>
              <a:rPr sz="2000" spc="-15" dirty="0">
                <a:latin typeface="Arial"/>
                <a:cs typeface="Arial"/>
              </a:rPr>
              <a:t> </a:t>
            </a:r>
            <a:r>
              <a:rPr sz="2000" dirty="0">
                <a:latin typeface="Arial"/>
                <a:cs typeface="Arial"/>
              </a:rPr>
              <a:t>and</a:t>
            </a:r>
            <a:r>
              <a:rPr sz="2000" spc="-15" dirty="0">
                <a:latin typeface="Arial"/>
                <a:cs typeface="Arial"/>
              </a:rPr>
              <a:t> </a:t>
            </a:r>
            <a:r>
              <a:rPr sz="2000" spc="5" dirty="0">
                <a:latin typeface="Arial"/>
                <a:cs typeface="Arial"/>
              </a:rPr>
              <a:t>c</a:t>
            </a:r>
            <a:r>
              <a:rPr sz="2000" dirty="0">
                <a:latin typeface="Arial"/>
                <a:cs typeface="Arial"/>
              </a:rPr>
              <a:t>are,</a:t>
            </a:r>
            <a:r>
              <a:rPr sz="2000" spc="-50" dirty="0">
                <a:latin typeface="Arial"/>
                <a:cs typeface="Arial"/>
              </a:rPr>
              <a:t> </a:t>
            </a:r>
            <a:r>
              <a:rPr sz="2000" dirty="0">
                <a:latin typeface="Arial"/>
                <a:cs typeface="Arial"/>
              </a:rPr>
              <a:t>and</a:t>
            </a:r>
            <a:r>
              <a:rPr sz="2000" spc="-20" dirty="0">
                <a:latin typeface="Arial"/>
                <a:cs typeface="Arial"/>
              </a:rPr>
              <a:t> </a:t>
            </a:r>
            <a:r>
              <a:rPr sz="2000" spc="5" dirty="0">
                <a:latin typeface="Arial"/>
                <a:cs typeface="Arial"/>
              </a:rPr>
              <a:t>w</a:t>
            </a:r>
            <a:r>
              <a:rPr sz="2000" dirty="0">
                <a:latin typeface="Arial"/>
                <a:cs typeface="Arial"/>
              </a:rPr>
              <a:t>arn</a:t>
            </a:r>
            <a:r>
              <a:rPr sz="2000" spc="-5" dirty="0">
                <a:latin typeface="Arial"/>
                <a:cs typeface="Arial"/>
              </a:rPr>
              <a:t>i</a:t>
            </a:r>
            <a:r>
              <a:rPr sz="2000" dirty="0">
                <a:latin typeface="Arial"/>
                <a:cs typeface="Arial"/>
              </a:rPr>
              <a:t>ngs</a:t>
            </a:r>
          </a:p>
        </p:txBody>
      </p:sp>
      <p:sp>
        <p:nvSpPr>
          <p:cNvPr id="7" name="Slide Number Placeholder 6"/>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23</a:t>
            </a:fld>
            <a:endParaRPr lang="en-US" sz="1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smtClean="0"/>
              <a:t>7</a:t>
            </a:r>
            <a:r>
              <a:rPr lang="en-US" sz="2400" dirty="0" smtClean="0"/>
              <a:t> </a:t>
            </a:r>
            <a:r>
              <a:rPr lang="en-US" sz="2400" dirty="0" smtClean="0">
                <a:solidFill>
                  <a:schemeClr val="bg1"/>
                </a:solidFill>
              </a:rPr>
              <a:t>slide 24</a:t>
            </a:r>
            <a:endParaRPr sz="2400" dirty="0">
              <a:solidFill>
                <a:schemeClr val="bg1"/>
              </a:solidFill>
            </a:endParaRPr>
          </a:p>
        </p:txBody>
      </p:sp>
      <p:sp>
        <p:nvSpPr>
          <p:cNvPr id="4" name="object 4"/>
          <p:cNvSpPr txBox="1"/>
          <p:nvPr/>
        </p:nvSpPr>
        <p:spPr>
          <a:xfrm>
            <a:off x="535264" y="1670536"/>
            <a:ext cx="5280660" cy="4050665"/>
          </a:xfrm>
          <a:prstGeom prst="rect">
            <a:avLst/>
          </a:prstGeom>
        </p:spPr>
        <p:txBody>
          <a:bodyPr vert="horz" wrap="square" lIns="0" tIns="0" rIns="0" bIns="0" rtlCol="0">
            <a:spAutoFit/>
          </a:bodyPr>
          <a:lstStyle/>
          <a:p>
            <a:pPr marL="13335">
              <a:lnSpc>
                <a:spcPct val="100000"/>
              </a:lnSpc>
            </a:pPr>
            <a:r>
              <a:rPr sz="2400" b="1" spc="-5" dirty="0">
                <a:solidFill>
                  <a:srgbClr val="0070C0"/>
                </a:solidFill>
                <a:latin typeface="Arial"/>
                <a:cs typeface="Arial"/>
              </a:rPr>
              <a:t>Us</a:t>
            </a:r>
            <a:r>
              <a:rPr sz="2400" b="1" dirty="0">
                <a:solidFill>
                  <a:srgbClr val="0070C0"/>
                </a:solidFill>
                <a:latin typeface="Arial"/>
                <a:cs typeface="Arial"/>
              </a:rPr>
              <a:t>e</a:t>
            </a:r>
            <a:r>
              <a:rPr sz="2400" b="1" spc="10" dirty="0">
                <a:solidFill>
                  <a:srgbClr val="0070C0"/>
                </a:solidFill>
                <a:latin typeface="Arial"/>
                <a:cs typeface="Arial"/>
              </a:rPr>
              <a:t> </a:t>
            </a:r>
            <a:r>
              <a:rPr sz="2400" b="1" spc="-5" dirty="0">
                <a:solidFill>
                  <a:srgbClr val="0070C0"/>
                </a:solidFill>
                <a:latin typeface="Arial"/>
                <a:cs typeface="Arial"/>
              </a:rPr>
              <a:t>o</a:t>
            </a:r>
            <a:r>
              <a:rPr sz="2400" b="1" dirty="0">
                <a:solidFill>
                  <a:srgbClr val="0070C0"/>
                </a:solidFill>
                <a:latin typeface="Arial"/>
                <a:cs typeface="Arial"/>
              </a:rPr>
              <a:t>f</a:t>
            </a:r>
            <a:r>
              <a:rPr sz="2400" b="1" spc="-5" dirty="0">
                <a:solidFill>
                  <a:srgbClr val="0070C0"/>
                </a:solidFill>
                <a:latin typeface="Arial"/>
                <a:cs typeface="Arial"/>
              </a:rPr>
              <a:t> </a:t>
            </a:r>
            <a:r>
              <a:rPr sz="2400" b="1" dirty="0">
                <a:solidFill>
                  <a:srgbClr val="0070C0"/>
                </a:solidFill>
                <a:latin typeface="Arial"/>
                <a:cs typeface="Arial"/>
              </a:rPr>
              <a:t>a</a:t>
            </a:r>
            <a:r>
              <a:rPr sz="2400" b="1" spc="-10" dirty="0">
                <a:solidFill>
                  <a:srgbClr val="0070C0"/>
                </a:solidFill>
                <a:latin typeface="Arial"/>
                <a:cs typeface="Arial"/>
              </a:rPr>
              <a:t> </a:t>
            </a:r>
            <a:r>
              <a:rPr sz="2400" b="1" spc="-5" dirty="0">
                <a:solidFill>
                  <a:srgbClr val="0070C0"/>
                </a:solidFill>
                <a:latin typeface="Arial"/>
                <a:cs typeface="Arial"/>
              </a:rPr>
              <a:t>Resp</a:t>
            </a:r>
            <a:r>
              <a:rPr sz="2400" b="1" dirty="0">
                <a:solidFill>
                  <a:srgbClr val="0070C0"/>
                </a:solidFill>
                <a:latin typeface="Arial"/>
                <a:cs typeface="Arial"/>
              </a:rPr>
              <a:t>ir</a:t>
            </a:r>
            <a:r>
              <a:rPr sz="2400" b="1" spc="-5" dirty="0">
                <a:solidFill>
                  <a:srgbClr val="0070C0"/>
                </a:solidFill>
                <a:latin typeface="Arial"/>
                <a:cs typeface="Arial"/>
              </a:rPr>
              <a:t>a</a:t>
            </a:r>
            <a:r>
              <a:rPr sz="2400" b="1" dirty="0">
                <a:solidFill>
                  <a:srgbClr val="0070C0"/>
                </a:solidFill>
                <a:latin typeface="Arial"/>
                <a:cs typeface="Arial"/>
              </a:rPr>
              <a:t>t</a:t>
            </a:r>
            <a:r>
              <a:rPr sz="2400" b="1" spc="-5" dirty="0">
                <a:solidFill>
                  <a:srgbClr val="0070C0"/>
                </a:solidFill>
                <a:latin typeface="Arial"/>
                <a:cs typeface="Arial"/>
              </a:rPr>
              <a:t>or</a:t>
            </a:r>
            <a:endParaRPr sz="2400" dirty="0">
              <a:latin typeface="Arial"/>
              <a:cs typeface="Arial"/>
            </a:endParaRPr>
          </a:p>
          <a:p>
            <a:pPr>
              <a:lnSpc>
                <a:spcPct val="100000"/>
              </a:lnSpc>
              <a:spcBef>
                <a:spcPts val="8"/>
              </a:spcBef>
            </a:pPr>
            <a:endParaRPr sz="2500" dirty="0">
              <a:latin typeface="Times New Roman"/>
              <a:cs typeface="Times New Roman"/>
            </a:endParaRPr>
          </a:p>
          <a:p>
            <a:pPr marL="470534" marR="5080" indent="-457200">
              <a:lnSpc>
                <a:spcPct val="100000"/>
              </a:lnSpc>
              <a:buClr>
                <a:srgbClr val="0070C0"/>
              </a:buClr>
              <a:buFont typeface="Wingdings"/>
              <a:buChar char=""/>
              <a:tabLst>
                <a:tab pos="471170" algn="l"/>
              </a:tabLst>
            </a:pPr>
            <a:r>
              <a:rPr sz="2000" spc="5" dirty="0">
                <a:latin typeface="Arial"/>
                <a:cs typeface="Arial"/>
              </a:rPr>
              <a:t>C</a:t>
            </a:r>
            <a:r>
              <a:rPr sz="2000" dirty="0">
                <a:latin typeface="Arial"/>
                <a:cs typeface="Arial"/>
              </a:rPr>
              <a:t>hoo</a:t>
            </a:r>
            <a:r>
              <a:rPr sz="2000" spc="5" dirty="0">
                <a:latin typeface="Arial"/>
                <a:cs typeface="Arial"/>
              </a:rPr>
              <a:t>s</a:t>
            </a:r>
            <a:r>
              <a:rPr sz="2000" dirty="0">
                <a:latin typeface="Arial"/>
                <a:cs typeface="Arial"/>
              </a:rPr>
              <a:t>e</a:t>
            </a:r>
            <a:r>
              <a:rPr sz="2000" spc="-30"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a:t>
            </a:r>
            <a:r>
              <a:rPr sz="2000" spc="-10" dirty="0">
                <a:latin typeface="Arial"/>
                <a:cs typeface="Arial"/>
              </a:rPr>
              <a:t>r</a:t>
            </a:r>
            <a:r>
              <a:rPr sz="2000" dirty="0">
                <a:latin typeface="Arial"/>
                <a:cs typeface="Arial"/>
              </a:rPr>
              <a:t>s</a:t>
            </a:r>
            <a:r>
              <a:rPr sz="2000" spc="-50" dirty="0">
                <a:latin typeface="Arial"/>
                <a:cs typeface="Arial"/>
              </a:rPr>
              <a:t> </a:t>
            </a:r>
            <a:r>
              <a:rPr sz="2000" spc="5" dirty="0">
                <a:latin typeface="Arial"/>
                <a:cs typeface="Arial"/>
              </a:rPr>
              <a:t>c</a:t>
            </a:r>
            <a:r>
              <a:rPr sz="2000" dirty="0">
                <a:latin typeface="Arial"/>
                <a:cs typeface="Arial"/>
              </a:rPr>
              <a:t>er</a:t>
            </a:r>
            <a:r>
              <a:rPr sz="2000" spc="-10" dirty="0">
                <a:latin typeface="Arial"/>
                <a:cs typeface="Arial"/>
              </a:rPr>
              <a:t>t</a:t>
            </a:r>
            <a:r>
              <a:rPr sz="2000" spc="-5" dirty="0">
                <a:latin typeface="Arial"/>
                <a:cs typeface="Arial"/>
              </a:rPr>
              <a:t>ifi</a:t>
            </a:r>
            <a:r>
              <a:rPr sz="2000" dirty="0">
                <a:latin typeface="Arial"/>
                <a:cs typeface="Arial"/>
              </a:rPr>
              <a:t>ed</a:t>
            </a:r>
            <a:r>
              <a:rPr sz="2000" spc="-30" dirty="0">
                <a:latin typeface="Arial"/>
                <a:cs typeface="Arial"/>
              </a:rPr>
              <a:t> </a:t>
            </a:r>
            <a:r>
              <a:rPr sz="2000" spc="-10" dirty="0">
                <a:latin typeface="Arial"/>
                <a:cs typeface="Arial"/>
              </a:rPr>
              <a:t>f</a:t>
            </a:r>
            <a:r>
              <a:rPr sz="2000" dirty="0">
                <a:latin typeface="Arial"/>
                <a:cs typeface="Arial"/>
              </a:rPr>
              <a:t>or</a:t>
            </a:r>
            <a:r>
              <a:rPr sz="2000" spc="-15" dirty="0">
                <a:latin typeface="Arial"/>
                <a:cs typeface="Arial"/>
              </a:rPr>
              <a:t> </a:t>
            </a:r>
            <a:r>
              <a:rPr sz="2000" dirty="0">
                <a:latin typeface="Arial"/>
                <a:cs typeface="Arial"/>
              </a:rPr>
              <a:t>u</a:t>
            </a:r>
            <a:r>
              <a:rPr sz="2000" spc="5" dirty="0">
                <a:latin typeface="Arial"/>
                <a:cs typeface="Arial"/>
              </a:rPr>
              <a:t>s</a:t>
            </a:r>
            <a:r>
              <a:rPr sz="2000" dirty="0">
                <a:latin typeface="Arial"/>
                <a:cs typeface="Arial"/>
              </a:rPr>
              <a:t>e</a:t>
            </a:r>
            <a:r>
              <a:rPr sz="2000" spc="-30" dirty="0">
                <a:latin typeface="Arial"/>
                <a:cs typeface="Arial"/>
              </a:rPr>
              <a:t> </a:t>
            </a:r>
            <a:r>
              <a:rPr sz="2000" spc="-10" dirty="0">
                <a:latin typeface="Arial"/>
                <a:cs typeface="Arial"/>
              </a:rPr>
              <a:t>t</a:t>
            </a:r>
            <a:r>
              <a:rPr sz="2000" dirty="0">
                <a:latin typeface="Arial"/>
                <a:cs typeface="Arial"/>
              </a:rPr>
              <a:t>o pro</a:t>
            </a:r>
            <a:r>
              <a:rPr sz="2000" spc="-10" dirty="0">
                <a:latin typeface="Arial"/>
                <a:cs typeface="Arial"/>
              </a:rPr>
              <a:t>t</a:t>
            </a:r>
            <a:r>
              <a:rPr sz="2000" dirty="0">
                <a:latin typeface="Arial"/>
                <a:cs typeface="Arial"/>
              </a:rPr>
              <a:t>e</a:t>
            </a:r>
            <a:r>
              <a:rPr sz="2000" spc="5" dirty="0">
                <a:latin typeface="Arial"/>
                <a:cs typeface="Arial"/>
              </a:rPr>
              <a:t>c</a:t>
            </a:r>
            <a:r>
              <a:rPr sz="2000" dirty="0">
                <a:latin typeface="Arial"/>
                <a:cs typeface="Arial"/>
              </a:rPr>
              <a:t>t</a:t>
            </a:r>
            <a:r>
              <a:rPr sz="2000" spc="-50" dirty="0">
                <a:latin typeface="Arial"/>
                <a:cs typeface="Arial"/>
              </a:rPr>
              <a:t> </a:t>
            </a:r>
            <a:r>
              <a:rPr sz="2000" dirty="0">
                <a:latin typeface="Arial"/>
                <a:cs typeface="Arial"/>
              </a:rPr>
              <a:t>aga</a:t>
            </a:r>
            <a:r>
              <a:rPr sz="2000" spc="-5" dirty="0">
                <a:latin typeface="Arial"/>
                <a:cs typeface="Arial"/>
              </a:rPr>
              <a:t>i</a:t>
            </a:r>
            <a:r>
              <a:rPr sz="2000" dirty="0">
                <a:latin typeface="Arial"/>
                <a:cs typeface="Arial"/>
              </a:rPr>
              <a:t>n</a:t>
            </a:r>
            <a:r>
              <a:rPr sz="2000" spc="5" dirty="0">
                <a:latin typeface="Arial"/>
                <a:cs typeface="Arial"/>
              </a:rPr>
              <a:t>s</a:t>
            </a:r>
            <a:r>
              <a:rPr sz="2000" dirty="0">
                <a:latin typeface="Arial"/>
                <a:cs typeface="Arial"/>
              </a:rPr>
              <a:t>t</a:t>
            </a:r>
            <a:r>
              <a:rPr sz="2000" spc="-2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spc="5" dirty="0">
                <a:latin typeface="Arial"/>
                <a:cs typeface="Arial"/>
              </a:rPr>
              <a:t>c</a:t>
            </a:r>
            <a:r>
              <a:rPr sz="2000" dirty="0">
                <a:latin typeface="Arial"/>
                <a:cs typeface="Arial"/>
              </a:rPr>
              <a:t>on</a:t>
            </a:r>
            <a:r>
              <a:rPr sz="2000" spc="-10" dirty="0">
                <a:latin typeface="Arial"/>
                <a:cs typeface="Arial"/>
              </a:rPr>
              <a:t>t</a:t>
            </a:r>
            <a:r>
              <a:rPr sz="2000" dirty="0">
                <a:latin typeface="Arial"/>
                <a:cs typeface="Arial"/>
              </a:rPr>
              <a:t>a</a:t>
            </a:r>
            <a:r>
              <a:rPr sz="2000" spc="-5" dirty="0">
                <a:latin typeface="Arial"/>
                <a:cs typeface="Arial"/>
              </a:rPr>
              <a:t>mi</a:t>
            </a:r>
            <a:r>
              <a:rPr sz="2000" dirty="0">
                <a:latin typeface="Arial"/>
                <a:cs typeface="Arial"/>
              </a:rPr>
              <a:t>nant</a:t>
            </a:r>
            <a:r>
              <a:rPr sz="2000" spc="-50" dirty="0">
                <a:latin typeface="Arial"/>
                <a:cs typeface="Arial"/>
              </a:rPr>
              <a:t> </a:t>
            </a:r>
            <a:r>
              <a:rPr sz="2000" dirty="0">
                <a:latin typeface="Arial"/>
                <a:cs typeface="Arial"/>
              </a:rPr>
              <a:t>of</a:t>
            </a:r>
            <a:r>
              <a:rPr sz="2000" spc="-25" dirty="0">
                <a:latin typeface="Arial"/>
                <a:cs typeface="Arial"/>
              </a:rPr>
              <a:t> </a:t>
            </a:r>
            <a:r>
              <a:rPr sz="2000" spc="5" dirty="0">
                <a:latin typeface="Arial"/>
                <a:cs typeface="Arial"/>
              </a:rPr>
              <a:t>c</a:t>
            </a:r>
            <a:r>
              <a:rPr sz="2000" dirty="0">
                <a:latin typeface="Arial"/>
                <a:cs typeface="Arial"/>
              </a:rPr>
              <a:t>on</a:t>
            </a:r>
            <a:r>
              <a:rPr sz="2000" spc="5" dirty="0">
                <a:latin typeface="Arial"/>
                <a:cs typeface="Arial"/>
              </a:rPr>
              <a:t>c</a:t>
            </a:r>
            <a:r>
              <a:rPr sz="2000" dirty="0">
                <a:latin typeface="Arial"/>
                <a:cs typeface="Arial"/>
              </a:rPr>
              <a:t>ern</a:t>
            </a:r>
          </a:p>
          <a:p>
            <a:pPr marL="470534" indent="-457200">
              <a:lnSpc>
                <a:spcPct val="100000"/>
              </a:lnSpc>
              <a:buClr>
                <a:srgbClr val="0070C0"/>
              </a:buClr>
              <a:buFont typeface="Wingdings"/>
              <a:buChar char=""/>
              <a:tabLst>
                <a:tab pos="471170" algn="l"/>
              </a:tabLst>
            </a:pPr>
            <a:r>
              <a:rPr sz="2000" spc="5" dirty="0">
                <a:latin typeface="Arial"/>
                <a:cs typeface="Arial"/>
              </a:rPr>
              <a:t>N</a:t>
            </a:r>
            <a:r>
              <a:rPr sz="2000" spc="-10" dirty="0">
                <a:latin typeface="Arial"/>
                <a:cs typeface="Arial"/>
              </a:rPr>
              <a:t>I</a:t>
            </a:r>
            <a:r>
              <a:rPr sz="2000" dirty="0">
                <a:latin typeface="Arial"/>
                <a:cs typeface="Arial"/>
              </a:rPr>
              <a:t>O</a:t>
            </a:r>
            <a:r>
              <a:rPr sz="2000" spc="-5" dirty="0">
                <a:latin typeface="Arial"/>
                <a:cs typeface="Arial"/>
              </a:rPr>
              <a:t>S</a:t>
            </a:r>
            <a:r>
              <a:rPr sz="2000" dirty="0">
                <a:latin typeface="Arial"/>
                <a:cs typeface="Arial"/>
              </a:rPr>
              <a:t>H</a:t>
            </a:r>
            <a:r>
              <a:rPr sz="2000" spc="-15" dirty="0">
                <a:latin typeface="Arial"/>
                <a:cs typeface="Arial"/>
              </a:rPr>
              <a:t> </a:t>
            </a:r>
            <a:r>
              <a:rPr sz="2000" spc="5" dirty="0">
                <a:latin typeface="Arial"/>
                <a:cs typeface="Arial"/>
              </a:rPr>
              <a:t>c</a:t>
            </a:r>
            <a:r>
              <a:rPr sz="2000" dirty="0">
                <a:latin typeface="Arial"/>
                <a:cs typeface="Arial"/>
              </a:rPr>
              <a:t>er</a:t>
            </a:r>
            <a:r>
              <a:rPr sz="2000" spc="-10" dirty="0">
                <a:latin typeface="Arial"/>
                <a:cs typeface="Arial"/>
              </a:rPr>
              <a:t>t</a:t>
            </a:r>
            <a:r>
              <a:rPr sz="2000" spc="-5" dirty="0">
                <a:latin typeface="Arial"/>
                <a:cs typeface="Arial"/>
              </a:rPr>
              <a:t>i</a:t>
            </a:r>
            <a:r>
              <a:rPr sz="2000" spc="-10" dirty="0">
                <a:latin typeface="Arial"/>
                <a:cs typeface="Arial"/>
              </a:rPr>
              <a:t>f</a:t>
            </a:r>
            <a:r>
              <a:rPr sz="2000" spc="-5" dirty="0">
                <a:latin typeface="Arial"/>
                <a:cs typeface="Arial"/>
              </a:rPr>
              <a:t>i</a:t>
            </a:r>
            <a:r>
              <a:rPr sz="2000" dirty="0">
                <a:latin typeface="Arial"/>
                <a:cs typeface="Arial"/>
              </a:rPr>
              <a:t>es</a:t>
            </a:r>
            <a:r>
              <a:rPr sz="2000" spc="-2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a:t>
            </a:r>
            <a:r>
              <a:rPr sz="2000" spc="-10" dirty="0">
                <a:latin typeface="Arial"/>
                <a:cs typeface="Arial"/>
              </a:rPr>
              <a:t>r</a:t>
            </a:r>
            <a:r>
              <a:rPr sz="2000" dirty="0">
                <a:latin typeface="Arial"/>
                <a:cs typeface="Arial"/>
              </a:rPr>
              <a:t>s</a:t>
            </a:r>
          </a:p>
          <a:p>
            <a:pPr marL="502284" marR="89535" indent="-488950">
              <a:lnSpc>
                <a:spcPct val="100000"/>
              </a:lnSpc>
              <a:buClr>
                <a:srgbClr val="0070C0"/>
              </a:buClr>
              <a:buFont typeface="Wingdings"/>
              <a:buChar char=""/>
              <a:tabLst>
                <a:tab pos="471170" algn="l"/>
              </a:tabLst>
            </a:pPr>
            <a:r>
              <a:rPr sz="2000" dirty="0">
                <a:latin typeface="Arial"/>
                <a:cs typeface="Arial"/>
              </a:rPr>
              <a:t>A</a:t>
            </a:r>
            <a:r>
              <a:rPr sz="2000" spc="-10" dirty="0">
                <a:latin typeface="Arial"/>
                <a:cs typeface="Arial"/>
              </a:rPr>
              <a:t> </a:t>
            </a:r>
            <a:r>
              <a:rPr sz="2000" spc="-5" dirty="0">
                <a:latin typeface="Arial"/>
                <a:cs typeface="Arial"/>
              </a:rPr>
              <a:t>l</a:t>
            </a:r>
            <a:r>
              <a:rPr sz="2000" dirty="0">
                <a:latin typeface="Arial"/>
                <a:cs typeface="Arial"/>
              </a:rPr>
              <a:t>abel</a:t>
            </a:r>
            <a:r>
              <a:rPr sz="2000" spc="-5" dirty="0">
                <a:latin typeface="Arial"/>
                <a:cs typeface="Arial"/>
              </a:rPr>
              <a:t> </a:t>
            </a:r>
            <a:r>
              <a:rPr sz="2000" dirty="0">
                <a:latin typeface="Arial"/>
                <a:cs typeface="Arial"/>
              </a:rPr>
              <a:t>or</a:t>
            </a:r>
            <a:r>
              <a:rPr sz="2000" spc="-15" dirty="0">
                <a:latin typeface="Arial"/>
                <a:cs typeface="Arial"/>
              </a:rPr>
              <a:t> </a:t>
            </a:r>
            <a:r>
              <a:rPr sz="2000" spc="5" dirty="0">
                <a:latin typeface="Arial"/>
                <a:cs typeface="Arial"/>
              </a:rPr>
              <a:t>s</a:t>
            </a:r>
            <a:r>
              <a:rPr sz="2000" spc="-5" dirty="0">
                <a:latin typeface="Arial"/>
                <a:cs typeface="Arial"/>
              </a:rPr>
              <a:t>t</a:t>
            </a:r>
            <a:r>
              <a:rPr sz="2000" dirty="0">
                <a:latin typeface="Arial"/>
                <a:cs typeface="Arial"/>
              </a:rPr>
              <a:t>a</a:t>
            </a:r>
            <a:r>
              <a:rPr sz="2000" spc="-10" dirty="0">
                <a:latin typeface="Arial"/>
                <a:cs typeface="Arial"/>
              </a:rPr>
              <a:t>t</a:t>
            </a:r>
            <a:r>
              <a:rPr sz="2000" dirty="0">
                <a:latin typeface="Arial"/>
                <a:cs typeface="Arial"/>
              </a:rPr>
              <a:t>e</a:t>
            </a:r>
            <a:r>
              <a:rPr sz="2000" spc="-5" dirty="0">
                <a:latin typeface="Arial"/>
                <a:cs typeface="Arial"/>
              </a:rPr>
              <a:t>m</a:t>
            </a:r>
            <a:r>
              <a:rPr sz="2000" dirty="0">
                <a:latin typeface="Arial"/>
                <a:cs typeface="Arial"/>
              </a:rPr>
              <a:t>ent</a:t>
            </a:r>
            <a:r>
              <a:rPr sz="2000" spc="-50" dirty="0">
                <a:latin typeface="Arial"/>
                <a:cs typeface="Arial"/>
              </a:rPr>
              <a:t> </a:t>
            </a:r>
            <a:r>
              <a:rPr sz="2000" dirty="0">
                <a:latin typeface="Arial"/>
                <a:cs typeface="Arial"/>
              </a:rPr>
              <a:t>of</a:t>
            </a:r>
            <a:r>
              <a:rPr sz="2000" spc="-25" dirty="0">
                <a:latin typeface="Arial"/>
                <a:cs typeface="Arial"/>
              </a:rPr>
              <a:t> </a:t>
            </a:r>
            <a:r>
              <a:rPr sz="2000" spc="5" dirty="0">
                <a:latin typeface="Arial"/>
                <a:cs typeface="Arial"/>
              </a:rPr>
              <a:t>c</a:t>
            </a:r>
            <a:r>
              <a:rPr sz="2000" dirty="0">
                <a:latin typeface="Arial"/>
                <a:cs typeface="Arial"/>
              </a:rPr>
              <a:t>er</a:t>
            </a:r>
            <a:r>
              <a:rPr sz="2000" spc="-5" dirty="0">
                <a:latin typeface="Arial"/>
                <a:cs typeface="Arial"/>
              </a:rPr>
              <a:t>tifi</a:t>
            </a:r>
            <a:r>
              <a:rPr sz="2000" spc="5" dirty="0">
                <a:latin typeface="Arial"/>
                <a:cs typeface="Arial"/>
              </a:rPr>
              <a:t>c</a:t>
            </a:r>
            <a:r>
              <a:rPr sz="2000" dirty="0">
                <a:latin typeface="Arial"/>
                <a:cs typeface="Arial"/>
              </a:rPr>
              <a:t>a</a:t>
            </a:r>
            <a:r>
              <a:rPr sz="2000" spc="-10" dirty="0">
                <a:latin typeface="Arial"/>
                <a:cs typeface="Arial"/>
              </a:rPr>
              <a:t>t</a:t>
            </a:r>
            <a:r>
              <a:rPr sz="2000" spc="-5" dirty="0">
                <a:latin typeface="Arial"/>
                <a:cs typeface="Arial"/>
              </a:rPr>
              <a:t>i</a:t>
            </a:r>
            <a:r>
              <a:rPr sz="2000" dirty="0">
                <a:latin typeface="Arial"/>
                <a:cs typeface="Arial"/>
              </a:rPr>
              <a:t>on</a:t>
            </a:r>
            <a:r>
              <a:rPr sz="2000" spc="-30" dirty="0">
                <a:latin typeface="Arial"/>
                <a:cs typeface="Arial"/>
              </a:rPr>
              <a:t> </a:t>
            </a:r>
            <a:r>
              <a:rPr sz="2000" spc="5" dirty="0">
                <a:latin typeface="Arial"/>
                <a:cs typeface="Arial"/>
              </a:rPr>
              <a:t>s</a:t>
            </a:r>
            <a:r>
              <a:rPr sz="2000" dirty="0">
                <a:latin typeface="Arial"/>
                <a:cs typeface="Arial"/>
              </a:rPr>
              <a:t>hou</a:t>
            </a:r>
            <a:r>
              <a:rPr sz="2000" spc="-5" dirty="0">
                <a:latin typeface="Arial"/>
                <a:cs typeface="Arial"/>
              </a:rPr>
              <a:t>l</a:t>
            </a:r>
            <a:r>
              <a:rPr sz="2000" dirty="0">
                <a:latin typeface="Arial"/>
                <a:cs typeface="Arial"/>
              </a:rPr>
              <a:t>d appear</a:t>
            </a:r>
            <a:r>
              <a:rPr sz="2000" spc="-40" dirty="0">
                <a:latin typeface="Arial"/>
                <a:cs typeface="Arial"/>
              </a:rPr>
              <a:t> </a:t>
            </a:r>
            <a:r>
              <a:rPr sz="2000" dirty="0">
                <a:latin typeface="Arial"/>
                <a:cs typeface="Arial"/>
              </a:rPr>
              <a:t>on</a:t>
            </a:r>
            <a:r>
              <a:rPr sz="2000" spc="-5" dirty="0">
                <a:latin typeface="Arial"/>
                <a:cs typeface="Arial"/>
              </a:rPr>
              <a:t> t</a:t>
            </a:r>
            <a:r>
              <a:rPr sz="2000" dirty="0">
                <a:latin typeface="Arial"/>
                <a:cs typeface="Arial"/>
              </a:rPr>
              <a:t>he</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or</a:t>
            </a:r>
            <a:r>
              <a:rPr sz="2000" spc="-50" dirty="0">
                <a:latin typeface="Arial"/>
                <a:cs typeface="Arial"/>
              </a:rPr>
              <a:t> </a:t>
            </a:r>
            <a:r>
              <a:rPr sz="2000" dirty="0">
                <a:latin typeface="Arial"/>
                <a:cs typeface="Arial"/>
              </a:rPr>
              <a:t>or</a:t>
            </a:r>
            <a:r>
              <a:rPr sz="2000" spc="-2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 pa</a:t>
            </a:r>
            <a:r>
              <a:rPr sz="2000" spc="5" dirty="0">
                <a:latin typeface="Arial"/>
                <a:cs typeface="Arial"/>
              </a:rPr>
              <a:t>ck</a:t>
            </a:r>
            <a:r>
              <a:rPr sz="2000" dirty="0">
                <a:latin typeface="Arial"/>
                <a:cs typeface="Arial"/>
              </a:rPr>
              <a:t>ag</a:t>
            </a:r>
            <a:r>
              <a:rPr sz="2000" spc="-5" dirty="0">
                <a:latin typeface="Arial"/>
                <a:cs typeface="Arial"/>
              </a:rPr>
              <a:t>i</a:t>
            </a:r>
            <a:r>
              <a:rPr sz="2000" dirty="0">
                <a:latin typeface="Arial"/>
                <a:cs typeface="Arial"/>
              </a:rPr>
              <a:t>ng</a:t>
            </a:r>
          </a:p>
          <a:p>
            <a:pPr marL="501650" marR="330200" indent="-488950">
              <a:lnSpc>
                <a:spcPct val="100000"/>
              </a:lnSpc>
              <a:buClr>
                <a:srgbClr val="0070C0"/>
              </a:buClr>
              <a:buFont typeface="Wingdings"/>
              <a:buChar char=""/>
              <a:tabLst>
                <a:tab pos="470534" algn="l"/>
              </a:tabLst>
            </a:pPr>
            <a:r>
              <a:rPr sz="2000" spc="-5" dirty="0">
                <a:latin typeface="Arial"/>
                <a:cs typeface="Arial"/>
              </a:rPr>
              <a:t>T</a:t>
            </a:r>
            <a:r>
              <a:rPr sz="2000" dirty="0">
                <a:latin typeface="Arial"/>
                <a:cs typeface="Arial"/>
              </a:rPr>
              <a:t>he</a:t>
            </a:r>
            <a:r>
              <a:rPr sz="2000" spc="-15" dirty="0">
                <a:latin typeface="Arial"/>
                <a:cs typeface="Arial"/>
              </a:rPr>
              <a:t> </a:t>
            </a:r>
            <a:r>
              <a:rPr sz="2000" spc="-5" dirty="0">
                <a:latin typeface="Arial"/>
                <a:cs typeface="Arial"/>
              </a:rPr>
              <a:t>l</a:t>
            </a:r>
            <a:r>
              <a:rPr sz="2000" dirty="0">
                <a:latin typeface="Arial"/>
                <a:cs typeface="Arial"/>
              </a:rPr>
              <a:t>abel</a:t>
            </a:r>
            <a:r>
              <a:rPr sz="2000" spc="-5" dirty="0">
                <a:latin typeface="Arial"/>
                <a:cs typeface="Arial"/>
              </a:rPr>
              <a:t> </a:t>
            </a:r>
            <a:r>
              <a:rPr sz="2000" spc="-10" dirty="0">
                <a:latin typeface="Arial"/>
                <a:cs typeface="Arial"/>
              </a:rPr>
              <a:t>t</a:t>
            </a:r>
            <a:r>
              <a:rPr sz="2000" dirty="0">
                <a:latin typeface="Arial"/>
                <a:cs typeface="Arial"/>
              </a:rPr>
              <a:t>e</a:t>
            </a:r>
            <a:r>
              <a:rPr sz="2000" spc="-5" dirty="0">
                <a:latin typeface="Arial"/>
                <a:cs typeface="Arial"/>
              </a:rPr>
              <a:t>ll</a:t>
            </a:r>
            <a:r>
              <a:rPr sz="2000" dirty="0">
                <a:latin typeface="Arial"/>
                <a:cs typeface="Arial"/>
              </a:rPr>
              <a:t>s </a:t>
            </a:r>
            <a:r>
              <a:rPr sz="2000" spc="-10" dirty="0">
                <a:latin typeface="Arial"/>
                <a:cs typeface="Arial"/>
              </a:rPr>
              <a:t>y</a:t>
            </a:r>
            <a:r>
              <a:rPr sz="2000" dirty="0">
                <a:latin typeface="Arial"/>
                <a:cs typeface="Arial"/>
              </a:rPr>
              <a:t>ou</a:t>
            </a:r>
            <a:r>
              <a:rPr sz="2000" spc="-5" dirty="0">
                <a:latin typeface="Arial"/>
                <a:cs typeface="Arial"/>
              </a:rPr>
              <a:t> </a:t>
            </a:r>
            <a:r>
              <a:rPr sz="2000" spc="5" dirty="0">
                <a:latin typeface="Arial"/>
                <a:cs typeface="Arial"/>
              </a:rPr>
              <a:t>w</a:t>
            </a:r>
            <a:r>
              <a:rPr sz="2000" dirty="0">
                <a:latin typeface="Arial"/>
                <a:cs typeface="Arial"/>
              </a:rPr>
              <a:t>hat</a:t>
            </a:r>
            <a:r>
              <a:rPr sz="2000" spc="-2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spc="-5" dirty="0">
                <a:latin typeface="Arial"/>
                <a:cs typeface="Arial"/>
              </a:rPr>
              <a:t>i</a:t>
            </a:r>
            <a:r>
              <a:rPr sz="2000" dirty="0">
                <a:latin typeface="Arial"/>
                <a:cs typeface="Arial"/>
              </a:rPr>
              <a:t>s de</a:t>
            </a:r>
            <a:r>
              <a:rPr sz="2000" spc="5" dirty="0">
                <a:latin typeface="Arial"/>
                <a:cs typeface="Arial"/>
              </a:rPr>
              <a:t>s</a:t>
            </a:r>
            <a:r>
              <a:rPr sz="2000" spc="-5" dirty="0">
                <a:latin typeface="Arial"/>
                <a:cs typeface="Arial"/>
              </a:rPr>
              <a:t>i</a:t>
            </a:r>
            <a:r>
              <a:rPr sz="2000" dirty="0">
                <a:latin typeface="Arial"/>
                <a:cs typeface="Arial"/>
              </a:rPr>
              <a:t>gned</a:t>
            </a:r>
            <a:r>
              <a:rPr sz="2000" spc="-30" dirty="0">
                <a:latin typeface="Arial"/>
                <a:cs typeface="Arial"/>
              </a:rPr>
              <a:t> </a:t>
            </a:r>
            <a:r>
              <a:rPr sz="2000" spc="-10" dirty="0">
                <a:latin typeface="Arial"/>
                <a:cs typeface="Arial"/>
              </a:rPr>
              <a:t>f</a:t>
            </a:r>
            <a:r>
              <a:rPr sz="2000" dirty="0">
                <a:latin typeface="Arial"/>
                <a:cs typeface="Arial"/>
              </a:rPr>
              <a:t>or</a:t>
            </a:r>
            <a:r>
              <a:rPr sz="2000" spc="-25" dirty="0">
                <a:latin typeface="Arial"/>
                <a:cs typeface="Arial"/>
              </a:rPr>
              <a:t> </a:t>
            </a:r>
            <a:r>
              <a:rPr sz="2000" dirty="0">
                <a:latin typeface="Arial"/>
                <a:cs typeface="Arial"/>
              </a:rPr>
              <a:t>and</a:t>
            </a:r>
            <a:r>
              <a:rPr sz="2000" spc="-20" dirty="0">
                <a:latin typeface="Arial"/>
                <a:cs typeface="Arial"/>
              </a:rPr>
              <a:t> </a:t>
            </a:r>
            <a:r>
              <a:rPr sz="2000" dirty="0">
                <a:latin typeface="Arial"/>
                <a:cs typeface="Arial"/>
              </a:rPr>
              <a:t>pro</a:t>
            </a:r>
            <a:r>
              <a:rPr sz="2000" spc="-5" dirty="0">
                <a:latin typeface="Arial"/>
                <a:cs typeface="Arial"/>
              </a:rPr>
              <a:t>t</a:t>
            </a:r>
            <a:r>
              <a:rPr sz="2000" dirty="0">
                <a:latin typeface="Arial"/>
                <a:cs typeface="Arial"/>
              </a:rPr>
              <a:t>e</a:t>
            </a:r>
            <a:r>
              <a:rPr sz="2000" spc="5" dirty="0">
                <a:latin typeface="Arial"/>
                <a:cs typeface="Arial"/>
              </a:rPr>
              <a:t>c</a:t>
            </a:r>
            <a:r>
              <a:rPr sz="2000" spc="-10" dirty="0">
                <a:latin typeface="Arial"/>
                <a:cs typeface="Arial"/>
              </a:rPr>
              <a:t>t</a:t>
            </a:r>
            <a:r>
              <a:rPr sz="2000" spc="-5" dirty="0">
                <a:latin typeface="Arial"/>
                <a:cs typeface="Arial"/>
              </a:rPr>
              <a:t>i</a:t>
            </a:r>
            <a:r>
              <a:rPr sz="2000" dirty="0">
                <a:latin typeface="Arial"/>
                <a:cs typeface="Arial"/>
              </a:rPr>
              <a:t>on</a:t>
            </a:r>
            <a:r>
              <a:rPr sz="2000" spc="-40" dirty="0">
                <a:latin typeface="Arial"/>
                <a:cs typeface="Arial"/>
              </a:rPr>
              <a:t> </a:t>
            </a:r>
            <a:r>
              <a:rPr sz="2000" spc="-5" dirty="0">
                <a:latin typeface="Arial"/>
                <a:cs typeface="Arial"/>
              </a:rPr>
              <a:t>limit</a:t>
            </a:r>
            <a:r>
              <a:rPr sz="2000" dirty="0">
                <a:latin typeface="Arial"/>
                <a:cs typeface="Arial"/>
              </a:rPr>
              <a:t>s</a:t>
            </a:r>
          </a:p>
          <a:p>
            <a:pPr marL="501650" marR="718185" indent="-488950" algn="just">
              <a:lnSpc>
                <a:spcPct val="100000"/>
              </a:lnSpc>
              <a:buClr>
                <a:srgbClr val="0070C0"/>
              </a:buClr>
              <a:buFont typeface="Wingdings"/>
              <a:buChar char=""/>
              <a:tabLst>
                <a:tab pos="469900" algn="l"/>
              </a:tabLst>
            </a:pPr>
            <a:r>
              <a:rPr sz="2000" spc="-5" dirty="0">
                <a:latin typeface="Arial"/>
                <a:cs typeface="Arial"/>
              </a:rPr>
              <a:t>K</a:t>
            </a:r>
            <a:r>
              <a:rPr sz="2000" dirty="0">
                <a:latin typeface="Arial"/>
                <a:cs typeface="Arial"/>
              </a:rPr>
              <a:t>eep</a:t>
            </a:r>
            <a:r>
              <a:rPr sz="2000" spc="-15" dirty="0">
                <a:latin typeface="Arial"/>
                <a:cs typeface="Arial"/>
              </a:rPr>
              <a:t> </a:t>
            </a:r>
            <a:r>
              <a:rPr sz="2000" spc="-10" dirty="0">
                <a:latin typeface="Arial"/>
                <a:cs typeface="Arial"/>
              </a:rPr>
              <a:t>t</a:t>
            </a:r>
            <a:r>
              <a:rPr sz="2000" dirty="0">
                <a:latin typeface="Arial"/>
                <a:cs typeface="Arial"/>
              </a:rPr>
              <a:t>ra</a:t>
            </a:r>
            <a:r>
              <a:rPr sz="2000" spc="5" dirty="0">
                <a:latin typeface="Arial"/>
                <a:cs typeface="Arial"/>
              </a:rPr>
              <a:t>c</a:t>
            </a:r>
            <a:r>
              <a:rPr sz="2000" dirty="0">
                <a:latin typeface="Arial"/>
                <a:cs typeface="Arial"/>
              </a:rPr>
              <a:t>k</a:t>
            </a:r>
            <a:r>
              <a:rPr sz="2000" spc="-25" dirty="0">
                <a:latin typeface="Arial"/>
                <a:cs typeface="Arial"/>
              </a:rPr>
              <a:t> </a:t>
            </a:r>
            <a:r>
              <a:rPr sz="2000" dirty="0">
                <a:latin typeface="Arial"/>
                <a:cs typeface="Arial"/>
              </a:rPr>
              <a:t>of</a:t>
            </a:r>
            <a:r>
              <a:rPr sz="2000" spc="-25" dirty="0">
                <a:latin typeface="Arial"/>
                <a:cs typeface="Arial"/>
              </a:rPr>
              <a:t> </a:t>
            </a:r>
            <a:r>
              <a:rPr sz="2000" spc="-10" dirty="0">
                <a:latin typeface="Arial"/>
                <a:cs typeface="Arial"/>
              </a:rPr>
              <a:t>y</a:t>
            </a:r>
            <a:r>
              <a:rPr sz="2000" dirty="0">
                <a:latin typeface="Arial"/>
                <a:cs typeface="Arial"/>
              </a:rPr>
              <a:t>our</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spc="5" dirty="0">
                <a:latin typeface="Arial"/>
                <a:cs typeface="Arial"/>
              </a:rPr>
              <a:t>s</a:t>
            </a:r>
            <a:r>
              <a:rPr sz="2000" dirty="0">
                <a:latin typeface="Arial"/>
                <a:cs typeface="Arial"/>
              </a:rPr>
              <a:t>o</a:t>
            </a:r>
            <a:r>
              <a:rPr sz="2000" spc="-15" dirty="0">
                <a:latin typeface="Arial"/>
                <a:cs typeface="Arial"/>
              </a:rPr>
              <a:t> </a:t>
            </a:r>
            <a:r>
              <a:rPr sz="2000" spc="-5" dirty="0">
                <a:latin typeface="Arial"/>
                <a:cs typeface="Arial"/>
              </a:rPr>
              <a:t>t</a:t>
            </a:r>
            <a:r>
              <a:rPr sz="2000" dirty="0">
                <a:latin typeface="Arial"/>
                <a:cs typeface="Arial"/>
              </a:rPr>
              <a:t>hat </a:t>
            </a:r>
            <a:r>
              <a:rPr sz="2000" spc="-10" dirty="0">
                <a:latin typeface="Arial"/>
                <a:cs typeface="Arial"/>
              </a:rPr>
              <a:t>y</a:t>
            </a:r>
            <a:r>
              <a:rPr sz="2000" dirty="0">
                <a:latin typeface="Arial"/>
                <a:cs typeface="Arial"/>
              </a:rPr>
              <a:t>ou</a:t>
            </a:r>
            <a:r>
              <a:rPr sz="2000" spc="-15" dirty="0">
                <a:latin typeface="Arial"/>
                <a:cs typeface="Arial"/>
              </a:rPr>
              <a:t> </a:t>
            </a:r>
            <a:r>
              <a:rPr sz="2000" dirty="0">
                <a:latin typeface="Arial"/>
                <a:cs typeface="Arial"/>
              </a:rPr>
              <a:t>do</a:t>
            </a:r>
            <a:r>
              <a:rPr sz="2000" spc="-5" dirty="0">
                <a:latin typeface="Arial"/>
                <a:cs typeface="Arial"/>
              </a:rPr>
              <a:t> </a:t>
            </a:r>
            <a:r>
              <a:rPr sz="2000" dirty="0">
                <a:latin typeface="Arial"/>
                <a:cs typeface="Arial"/>
              </a:rPr>
              <a:t>not</a:t>
            </a:r>
            <a:r>
              <a:rPr sz="2000" spc="-25" dirty="0">
                <a:latin typeface="Arial"/>
                <a:cs typeface="Arial"/>
              </a:rPr>
              <a:t> </a:t>
            </a:r>
            <a:r>
              <a:rPr sz="2000" spc="-5" dirty="0">
                <a:latin typeface="Arial"/>
                <a:cs typeface="Arial"/>
              </a:rPr>
              <a:t>mi</a:t>
            </a:r>
            <a:r>
              <a:rPr sz="2000" spc="5" dirty="0">
                <a:latin typeface="Arial"/>
                <a:cs typeface="Arial"/>
              </a:rPr>
              <a:t>s</a:t>
            </a:r>
            <a:r>
              <a:rPr sz="2000" spc="-10" dirty="0">
                <a:latin typeface="Arial"/>
                <a:cs typeface="Arial"/>
              </a:rPr>
              <a:t>t</a:t>
            </a:r>
            <a:r>
              <a:rPr sz="2000" dirty="0">
                <a:latin typeface="Arial"/>
                <a:cs typeface="Arial"/>
              </a:rPr>
              <a:t>a</a:t>
            </a:r>
            <a:r>
              <a:rPr sz="2000" spc="5" dirty="0">
                <a:latin typeface="Arial"/>
                <a:cs typeface="Arial"/>
              </a:rPr>
              <a:t>k</a:t>
            </a:r>
            <a:r>
              <a:rPr sz="2000" dirty="0">
                <a:latin typeface="Arial"/>
                <a:cs typeface="Arial"/>
              </a:rPr>
              <a:t>en</a:t>
            </a:r>
            <a:r>
              <a:rPr sz="2000" spc="-5" dirty="0">
                <a:latin typeface="Arial"/>
                <a:cs typeface="Arial"/>
              </a:rPr>
              <a:t>l</a:t>
            </a:r>
            <a:r>
              <a:rPr sz="2000" dirty="0">
                <a:latin typeface="Arial"/>
                <a:cs typeface="Arial"/>
              </a:rPr>
              <a:t>y</a:t>
            </a:r>
            <a:r>
              <a:rPr sz="2000" spc="-35" dirty="0">
                <a:latin typeface="Arial"/>
                <a:cs typeface="Arial"/>
              </a:rPr>
              <a:t> </a:t>
            </a:r>
            <a:r>
              <a:rPr sz="2000" dirty="0">
                <a:latin typeface="Arial"/>
                <a:cs typeface="Arial"/>
              </a:rPr>
              <a:t>u</a:t>
            </a:r>
            <a:r>
              <a:rPr sz="2000" spc="5" dirty="0">
                <a:latin typeface="Arial"/>
                <a:cs typeface="Arial"/>
              </a:rPr>
              <a:t>s</a:t>
            </a:r>
            <a:r>
              <a:rPr sz="2000" dirty="0">
                <a:latin typeface="Arial"/>
                <a:cs typeface="Arial"/>
              </a:rPr>
              <a:t>e</a:t>
            </a:r>
            <a:r>
              <a:rPr sz="2000" spc="-15" dirty="0">
                <a:latin typeface="Arial"/>
                <a:cs typeface="Arial"/>
              </a:rPr>
              <a:t> </a:t>
            </a:r>
            <a:r>
              <a:rPr sz="2000" spc="5" dirty="0">
                <a:latin typeface="Arial"/>
                <a:cs typeface="Arial"/>
              </a:rPr>
              <a:t>s</a:t>
            </a:r>
            <a:r>
              <a:rPr sz="2000" dirty="0">
                <a:latin typeface="Arial"/>
                <a:cs typeface="Arial"/>
              </a:rPr>
              <a:t>o</a:t>
            </a:r>
            <a:r>
              <a:rPr sz="2000" spc="-5" dirty="0">
                <a:latin typeface="Arial"/>
                <a:cs typeface="Arial"/>
              </a:rPr>
              <a:t>m</a:t>
            </a:r>
            <a:r>
              <a:rPr sz="2000" dirty="0">
                <a:latin typeface="Arial"/>
                <a:cs typeface="Arial"/>
              </a:rPr>
              <a:t>eone e</a:t>
            </a:r>
            <a:r>
              <a:rPr sz="2000" spc="-5" dirty="0">
                <a:latin typeface="Arial"/>
                <a:cs typeface="Arial"/>
              </a:rPr>
              <a:t>l</a:t>
            </a:r>
            <a:r>
              <a:rPr sz="2000" spc="5" dirty="0">
                <a:latin typeface="Arial"/>
                <a:cs typeface="Arial"/>
              </a:rPr>
              <a:t>s</a:t>
            </a:r>
            <a:r>
              <a:rPr sz="2000" dirty="0">
                <a:latin typeface="Arial"/>
                <a:cs typeface="Arial"/>
              </a:rPr>
              <a:t>e's</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spc="-15" dirty="0">
                <a:latin typeface="Arial"/>
                <a:cs typeface="Arial"/>
              </a:rPr>
              <a:t>o</a:t>
            </a:r>
            <a:r>
              <a:rPr sz="2000" dirty="0">
                <a:latin typeface="Arial"/>
                <a:cs typeface="Arial"/>
              </a:rPr>
              <a:t>r</a:t>
            </a:r>
          </a:p>
        </p:txBody>
      </p:sp>
      <p:sp>
        <p:nvSpPr>
          <p:cNvPr id="5" name="object 5" title="A label or statement of certification should appear on the respirator or respirator packaging. The label tells you what the respirator is designed for and protection limits"/>
          <p:cNvSpPr/>
          <p:nvPr/>
        </p:nvSpPr>
        <p:spPr>
          <a:xfrm>
            <a:off x="6104806" y="4351682"/>
            <a:ext cx="2423536" cy="20478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title="Photo - respirator"/>
          <p:cNvSpPr/>
          <p:nvPr/>
        </p:nvSpPr>
        <p:spPr>
          <a:xfrm>
            <a:off x="6071946" y="2120989"/>
            <a:ext cx="2454744" cy="21404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3083112" y="622904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p:nvPr/>
        </p:nvSpPr>
        <p:spPr>
          <a:xfrm>
            <a:off x="8383016" y="6417102"/>
            <a:ext cx="224154"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2</a:t>
            </a:r>
            <a:r>
              <a:rPr sz="1400" dirty="0">
                <a:latin typeface="Arial"/>
                <a:cs typeface="Arial"/>
              </a:rPr>
              <a:t>4</a:t>
            </a:r>
            <a:endParaRPr sz="1400">
              <a:latin typeface="Arial"/>
              <a:cs typeface="Arial"/>
            </a:endParaRPr>
          </a:p>
        </p:txBody>
      </p:sp>
      <p:sp>
        <p:nvSpPr>
          <p:cNvPr id="9" name="Slide Number Placeholder 8"/>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24</a:t>
            </a:fld>
            <a:endParaRPr lang="en-US" sz="1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xfrm>
            <a:off x="535924" y="473844"/>
            <a:ext cx="8072150" cy="913697"/>
          </a:xfrm>
          <a:prstGeom prst="rect">
            <a:avLst/>
          </a:prstGeom>
        </p:spPr>
        <p:txBody>
          <a:bodyPr vert="horz" wrap="square" lIns="0" tIns="51420" rIns="0" bIns="0" rtlCol="0">
            <a:spAutoFit/>
          </a:bodyPr>
          <a:lstStyle/>
          <a:p>
            <a:pPr marL="12700">
              <a:lnSpc>
                <a:spcPct val="100000"/>
              </a:lnSpc>
            </a:pPr>
            <a:r>
              <a:rPr sz="3200" dirty="0"/>
              <a:t>R</a:t>
            </a:r>
            <a:r>
              <a:rPr sz="3200" spc="-10" dirty="0"/>
              <a:t>es</a:t>
            </a:r>
            <a:r>
              <a:rPr sz="3200" spc="-5" dirty="0"/>
              <a:t>pi</a:t>
            </a:r>
            <a:r>
              <a:rPr sz="3200" dirty="0"/>
              <a:t>r</a:t>
            </a:r>
            <a:r>
              <a:rPr sz="3200" spc="-10" dirty="0"/>
              <a:t>a</a:t>
            </a:r>
            <a:r>
              <a:rPr sz="3200" dirty="0"/>
              <a:t>t</a:t>
            </a:r>
            <a:r>
              <a:rPr sz="3200" spc="-5" dirty="0"/>
              <a:t>o</a:t>
            </a:r>
            <a:r>
              <a:rPr sz="3200" dirty="0"/>
              <a:t>ry</a:t>
            </a:r>
            <a:r>
              <a:rPr sz="3200" spc="-30" dirty="0"/>
              <a:t> </a:t>
            </a:r>
            <a:r>
              <a:rPr sz="3200" dirty="0"/>
              <a:t>Pr</a:t>
            </a:r>
            <a:r>
              <a:rPr sz="3200" spc="-5" dirty="0"/>
              <a:t>o</a:t>
            </a:r>
            <a:r>
              <a:rPr sz="3200" dirty="0"/>
              <a:t>t</a:t>
            </a:r>
            <a:r>
              <a:rPr sz="3200" spc="-10" dirty="0"/>
              <a:t>ec</a:t>
            </a:r>
            <a:r>
              <a:rPr sz="3200" dirty="0"/>
              <a:t>t</a:t>
            </a:r>
            <a:r>
              <a:rPr sz="3200" spc="-5" dirty="0"/>
              <a:t>io</a:t>
            </a:r>
            <a:r>
              <a:rPr sz="3200" dirty="0"/>
              <a:t>n</a:t>
            </a:r>
            <a:r>
              <a:rPr sz="3200" spc="-30" dirty="0"/>
              <a:t> </a:t>
            </a:r>
            <a:r>
              <a:rPr sz="3200" spc="-10" dirty="0"/>
              <a:t>a</a:t>
            </a:r>
            <a:r>
              <a:rPr sz="3200" spc="-5" dirty="0"/>
              <a:t>n</a:t>
            </a:r>
            <a:r>
              <a:rPr sz="3200" dirty="0"/>
              <a:t>d</a:t>
            </a:r>
            <a:r>
              <a:rPr sz="3200" spc="-20" dirty="0"/>
              <a:t> </a:t>
            </a:r>
            <a:r>
              <a:rPr sz="3200" dirty="0"/>
              <a:t>PPE</a:t>
            </a:r>
          </a:p>
          <a:p>
            <a:pPr marL="12700">
              <a:lnSpc>
                <a:spcPct val="100000"/>
              </a:lnSpc>
              <a:spcBef>
                <a:spcPts val="30"/>
              </a:spcBef>
            </a:pPr>
            <a:r>
              <a:rPr sz="2400" dirty="0"/>
              <a:t>M</a:t>
            </a:r>
            <a:r>
              <a:rPr sz="2400" spc="-5" dirty="0"/>
              <a:t>odu</a:t>
            </a:r>
            <a:r>
              <a:rPr sz="2400" dirty="0"/>
              <a:t>le</a:t>
            </a:r>
            <a:r>
              <a:rPr sz="2400" spc="-25" dirty="0"/>
              <a:t> </a:t>
            </a:r>
            <a:r>
              <a:rPr sz="2400" dirty="0" smtClean="0"/>
              <a:t>7</a:t>
            </a:r>
            <a:r>
              <a:rPr lang="en-US" sz="2400" dirty="0" smtClean="0"/>
              <a:t> </a:t>
            </a:r>
            <a:r>
              <a:rPr lang="en-US" sz="2400" dirty="0" smtClean="0">
                <a:solidFill>
                  <a:schemeClr val="bg1"/>
                </a:solidFill>
              </a:rPr>
              <a:t>slide 25</a:t>
            </a:r>
            <a:endParaRPr sz="2400" dirty="0">
              <a:solidFill>
                <a:schemeClr val="bg1"/>
              </a:solidFill>
            </a:endParaRPr>
          </a:p>
        </p:txBody>
      </p:sp>
      <p:sp>
        <p:nvSpPr>
          <p:cNvPr id="4" name="object 4"/>
          <p:cNvSpPr txBox="1"/>
          <p:nvPr/>
        </p:nvSpPr>
        <p:spPr>
          <a:xfrm>
            <a:off x="535924" y="1729058"/>
            <a:ext cx="7578725" cy="3456304"/>
          </a:xfrm>
          <a:prstGeom prst="rect">
            <a:avLst/>
          </a:prstGeom>
        </p:spPr>
        <p:txBody>
          <a:bodyPr vert="horz" wrap="square" lIns="0" tIns="0" rIns="0" bIns="0" rtlCol="0">
            <a:spAutoFit/>
          </a:bodyPr>
          <a:lstStyle/>
          <a:p>
            <a:pPr marL="12700">
              <a:lnSpc>
                <a:spcPct val="100000"/>
              </a:lnSpc>
            </a:pPr>
            <a:r>
              <a:rPr sz="2400" b="1" dirty="0">
                <a:solidFill>
                  <a:srgbClr val="0070C0"/>
                </a:solidFill>
                <a:latin typeface="Arial"/>
                <a:cs typeface="Arial"/>
              </a:rPr>
              <a:t>Im</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ope</a:t>
            </a:r>
            <a:r>
              <a:rPr sz="2400" b="1" dirty="0">
                <a:solidFill>
                  <a:srgbClr val="0070C0"/>
                </a:solidFill>
                <a:latin typeface="Arial"/>
                <a:cs typeface="Arial"/>
              </a:rPr>
              <a:t>r</a:t>
            </a:r>
            <a:r>
              <a:rPr sz="2400" b="1" spc="-5" dirty="0">
                <a:solidFill>
                  <a:srgbClr val="0070C0"/>
                </a:solidFill>
                <a:latin typeface="Arial"/>
                <a:cs typeface="Arial"/>
              </a:rPr>
              <a:t> Us</a:t>
            </a:r>
            <a:r>
              <a:rPr sz="2400" b="1" dirty="0">
                <a:solidFill>
                  <a:srgbClr val="0070C0"/>
                </a:solidFill>
                <a:latin typeface="Arial"/>
                <a:cs typeface="Arial"/>
              </a:rPr>
              <a:t>e</a:t>
            </a:r>
            <a:r>
              <a:rPr sz="2400" b="1" spc="10" dirty="0">
                <a:solidFill>
                  <a:srgbClr val="0070C0"/>
                </a:solidFill>
                <a:latin typeface="Arial"/>
                <a:cs typeface="Arial"/>
              </a:rPr>
              <a:t> </a:t>
            </a:r>
            <a:r>
              <a:rPr sz="2400" b="1" spc="-5" dirty="0">
                <a:solidFill>
                  <a:srgbClr val="0070C0"/>
                </a:solidFill>
                <a:latin typeface="Arial"/>
                <a:cs typeface="Arial"/>
              </a:rPr>
              <a:t>o</a:t>
            </a:r>
            <a:r>
              <a:rPr sz="2400" b="1" dirty="0">
                <a:solidFill>
                  <a:srgbClr val="0070C0"/>
                </a:solidFill>
                <a:latin typeface="Arial"/>
                <a:cs typeface="Arial"/>
              </a:rPr>
              <a:t>f</a:t>
            </a:r>
            <a:r>
              <a:rPr sz="2400" b="1" spc="-5" dirty="0">
                <a:solidFill>
                  <a:srgbClr val="0070C0"/>
                </a:solidFill>
                <a:latin typeface="Arial"/>
                <a:cs typeface="Arial"/>
              </a:rPr>
              <a:t> </a:t>
            </a:r>
            <a:r>
              <a:rPr sz="2400" b="1" dirty="0">
                <a:solidFill>
                  <a:srgbClr val="0070C0"/>
                </a:solidFill>
                <a:latin typeface="Arial"/>
                <a:cs typeface="Arial"/>
              </a:rPr>
              <a:t>a</a:t>
            </a:r>
            <a:r>
              <a:rPr sz="2400" b="1" spc="-10" dirty="0">
                <a:solidFill>
                  <a:srgbClr val="0070C0"/>
                </a:solidFill>
                <a:latin typeface="Arial"/>
                <a:cs typeface="Arial"/>
              </a:rPr>
              <a:t> </a:t>
            </a:r>
            <a:r>
              <a:rPr sz="2400" b="1" spc="-5" dirty="0">
                <a:solidFill>
                  <a:srgbClr val="0070C0"/>
                </a:solidFill>
                <a:latin typeface="Arial"/>
                <a:cs typeface="Arial"/>
              </a:rPr>
              <a:t>Resp</a:t>
            </a:r>
            <a:r>
              <a:rPr sz="2400" b="1" spc="5" dirty="0">
                <a:solidFill>
                  <a:srgbClr val="0070C0"/>
                </a:solidFill>
                <a:latin typeface="Arial"/>
                <a:cs typeface="Arial"/>
              </a:rPr>
              <a:t>i</a:t>
            </a:r>
            <a:r>
              <a:rPr sz="2400" b="1" dirty="0">
                <a:solidFill>
                  <a:srgbClr val="0070C0"/>
                </a:solidFill>
                <a:latin typeface="Arial"/>
                <a:cs typeface="Arial"/>
              </a:rPr>
              <a:t>r</a:t>
            </a:r>
            <a:r>
              <a:rPr sz="2400" b="1" spc="-5" dirty="0">
                <a:solidFill>
                  <a:srgbClr val="0070C0"/>
                </a:solidFill>
                <a:latin typeface="Arial"/>
                <a:cs typeface="Arial"/>
              </a:rPr>
              <a:t>a</a:t>
            </a:r>
            <a:r>
              <a:rPr sz="2400" b="1" dirty="0">
                <a:solidFill>
                  <a:srgbClr val="0070C0"/>
                </a:solidFill>
                <a:latin typeface="Arial"/>
                <a:cs typeface="Arial"/>
              </a:rPr>
              <a:t>t</a:t>
            </a:r>
            <a:r>
              <a:rPr sz="2400" b="1" spc="-5" dirty="0">
                <a:solidFill>
                  <a:srgbClr val="0070C0"/>
                </a:solidFill>
                <a:latin typeface="Arial"/>
                <a:cs typeface="Arial"/>
              </a:rPr>
              <a:t>or</a:t>
            </a:r>
            <a:endParaRPr sz="2400">
              <a:latin typeface="Arial"/>
              <a:cs typeface="Arial"/>
            </a:endParaRPr>
          </a:p>
          <a:p>
            <a:pPr marL="355600" marR="7620" indent="-342900">
              <a:lnSpc>
                <a:spcPct val="100000"/>
              </a:lnSpc>
              <a:spcBef>
                <a:spcPts val="605"/>
              </a:spcBef>
              <a:buClr>
                <a:srgbClr val="0070C0"/>
              </a:buClr>
              <a:buFont typeface="Wingdings"/>
              <a:buChar char=""/>
              <a:tabLst>
                <a:tab pos="355600" algn="l"/>
              </a:tabLst>
            </a:pPr>
            <a:r>
              <a:rPr sz="2000" spc="-10" dirty="0">
                <a:latin typeface="Arial"/>
                <a:cs typeface="Arial"/>
              </a:rPr>
              <a:t>I</a:t>
            </a:r>
            <a:r>
              <a:rPr sz="2000" dirty="0">
                <a:latin typeface="Arial"/>
                <a:cs typeface="Arial"/>
              </a:rPr>
              <a:t>f</a:t>
            </a:r>
            <a:r>
              <a:rPr sz="2000" spc="-25" dirty="0">
                <a:latin typeface="Arial"/>
                <a:cs typeface="Arial"/>
              </a:rPr>
              <a:t> </a:t>
            </a:r>
            <a:r>
              <a:rPr sz="2000" dirty="0">
                <a:latin typeface="Arial"/>
                <a:cs typeface="Arial"/>
              </a:rPr>
              <a:t>a</a:t>
            </a:r>
            <a:r>
              <a:rPr sz="2000" spc="-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or</a:t>
            </a:r>
            <a:r>
              <a:rPr sz="2000" spc="-50" dirty="0">
                <a:latin typeface="Arial"/>
                <a:cs typeface="Arial"/>
              </a:rPr>
              <a:t> </a:t>
            </a:r>
            <a:r>
              <a:rPr sz="2000" spc="-5" dirty="0">
                <a:latin typeface="Arial"/>
                <a:cs typeface="Arial"/>
              </a:rPr>
              <a:t>i</a:t>
            </a:r>
            <a:r>
              <a:rPr sz="2000" dirty="0">
                <a:latin typeface="Arial"/>
                <a:cs typeface="Arial"/>
              </a:rPr>
              <a:t>s u</a:t>
            </a:r>
            <a:r>
              <a:rPr sz="2000" spc="5" dirty="0">
                <a:latin typeface="Arial"/>
                <a:cs typeface="Arial"/>
              </a:rPr>
              <a:t>s</a:t>
            </a:r>
            <a:r>
              <a:rPr sz="2000" dirty="0">
                <a:latin typeface="Arial"/>
                <a:cs typeface="Arial"/>
              </a:rPr>
              <a:t>ed</a:t>
            </a:r>
            <a:r>
              <a:rPr sz="2000" spc="-30" dirty="0">
                <a:latin typeface="Arial"/>
                <a:cs typeface="Arial"/>
              </a:rPr>
              <a:t> </a:t>
            </a:r>
            <a:r>
              <a:rPr sz="2000" spc="-5" dirty="0">
                <a:latin typeface="Arial"/>
                <a:cs typeface="Arial"/>
              </a:rPr>
              <a:t>im</a:t>
            </a:r>
            <a:r>
              <a:rPr sz="2000" dirty="0">
                <a:latin typeface="Arial"/>
                <a:cs typeface="Arial"/>
              </a:rPr>
              <a:t>proper</a:t>
            </a:r>
            <a:r>
              <a:rPr sz="2000" spc="-5" dirty="0">
                <a:latin typeface="Arial"/>
                <a:cs typeface="Arial"/>
              </a:rPr>
              <a:t>l</a:t>
            </a:r>
            <a:r>
              <a:rPr sz="2000" dirty="0">
                <a:latin typeface="Arial"/>
                <a:cs typeface="Arial"/>
              </a:rPr>
              <a:t>y</a:t>
            </a:r>
            <a:r>
              <a:rPr sz="2000" spc="-35" dirty="0">
                <a:latin typeface="Arial"/>
                <a:cs typeface="Arial"/>
              </a:rPr>
              <a:t> </a:t>
            </a:r>
            <a:r>
              <a:rPr sz="2000" dirty="0">
                <a:latin typeface="Arial"/>
                <a:cs typeface="Arial"/>
              </a:rPr>
              <a:t>or</a:t>
            </a:r>
            <a:r>
              <a:rPr sz="2000" spc="-15" dirty="0">
                <a:latin typeface="Arial"/>
                <a:cs typeface="Arial"/>
              </a:rPr>
              <a:t> </a:t>
            </a:r>
            <a:r>
              <a:rPr sz="2000" dirty="0">
                <a:latin typeface="Arial"/>
                <a:cs typeface="Arial"/>
              </a:rPr>
              <a:t>not</a:t>
            </a:r>
            <a:r>
              <a:rPr sz="2000" spc="-25" dirty="0">
                <a:latin typeface="Arial"/>
                <a:cs typeface="Arial"/>
              </a:rPr>
              <a:t> </a:t>
            </a:r>
            <a:r>
              <a:rPr sz="2000" spc="5" dirty="0">
                <a:latin typeface="Arial"/>
                <a:cs typeface="Arial"/>
              </a:rPr>
              <a:t>k</a:t>
            </a:r>
            <a:r>
              <a:rPr sz="2000" dirty="0">
                <a:latin typeface="Arial"/>
                <a:cs typeface="Arial"/>
              </a:rPr>
              <a:t>ept</a:t>
            </a:r>
            <a:r>
              <a:rPr sz="2000" spc="-35" dirty="0">
                <a:latin typeface="Arial"/>
                <a:cs typeface="Arial"/>
              </a:rPr>
              <a:t> </a:t>
            </a:r>
            <a:r>
              <a:rPr sz="2000" spc="5" dirty="0">
                <a:latin typeface="Arial"/>
                <a:cs typeface="Arial"/>
              </a:rPr>
              <a:t>c</a:t>
            </a:r>
            <a:r>
              <a:rPr sz="2000" spc="-5" dirty="0">
                <a:latin typeface="Arial"/>
                <a:cs typeface="Arial"/>
              </a:rPr>
              <a:t>l</a:t>
            </a:r>
            <a:r>
              <a:rPr sz="2000" dirty="0">
                <a:latin typeface="Arial"/>
                <a:cs typeface="Arial"/>
              </a:rPr>
              <a:t>ean,</a:t>
            </a:r>
            <a:r>
              <a:rPr sz="2000" spc="-25" dirty="0">
                <a:latin typeface="Arial"/>
                <a:cs typeface="Arial"/>
              </a:rPr>
              <a:t> </a:t>
            </a:r>
            <a:r>
              <a:rPr sz="2000" spc="-5"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or </a:t>
            </a:r>
            <a:r>
              <a:rPr sz="2000" spc="-5" dirty="0">
                <a:latin typeface="Arial"/>
                <a:cs typeface="Arial"/>
              </a:rPr>
              <a:t>it</a:t>
            </a:r>
            <a:r>
              <a:rPr sz="2000" spc="5" dirty="0">
                <a:latin typeface="Arial"/>
                <a:cs typeface="Arial"/>
              </a:rPr>
              <a:t>s</a:t>
            </a:r>
            <a:r>
              <a:rPr sz="2000" dirty="0">
                <a:latin typeface="Arial"/>
                <a:cs typeface="Arial"/>
              </a:rPr>
              <a:t>e</a:t>
            </a:r>
            <a:r>
              <a:rPr sz="2000" spc="-5" dirty="0">
                <a:latin typeface="Arial"/>
                <a:cs typeface="Arial"/>
              </a:rPr>
              <a:t>l</a:t>
            </a:r>
            <a:r>
              <a:rPr sz="2000" dirty="0">
                <a:latin typeface="Arial"/>
                <a:cs typeface="Arial"/>
              </a:rPr>
              <a:t>f</a:t>
            </a:r>
            <a:r>
              <a:rPr sz="2000" spc="-10" dirty="0">
                <a:latin typeface="Arial"/>
                <a:cs typeface="Arial"/>
              </a:rPr>
              <a:t> </a:t>
            </a:r>
            <a:r>
              <a:rPr sz="2000" spc="5" dirty="0">
                <a:latin typeface="Arial"/>
                <a:cs typeface="Arial"/>
              </a:rPr>
              <a:t>c</a:t>
            </a:r>
            <a:r>
              <a:rPr sz="2000" dirty="0">
                <a:latin typeface="Arial"/>
                <a:cs typeface="Arial"/>
              </a:rPr>
              <a:t>an</a:t>
            </a:r>
            <a:r>
              <a:rPr sz="2000" spc="-30" dirty="0">
                <a:latin typeface="Arial"/>
                <a:cs typeface="Arial"/>
              </a:rPr>
              <a:t> </a:t>
            </a:r>
            <a:r>
              <a:rPr sz="2000" dirty="0">
                <a:latin typeface="Arial"/>
                <a:cs typeface="Arial"/>
              </a:rPr>
              <a:t>be</a:t>
            </a:r>
            <a:r>
              <a:rPr sz="2000" spc="5" dirty="0">
                <a:latin typeface="Arial"/>
                <a:cs typeface="Arial"/>
              </a:rPr>
              <a:t>c</a:t>
            </a:r>
            <a:r>
              <a:rPr sz="2000" dirty="0">
                <a:latin typeface="Arial"/>
                <a:cs typeface="Arial"/>
              </a:rPr>
              <a:t>o</a:t>
            </a:r>
            <a:r>
              <a:rPr sz="2000" spc="-5" dirty="0">
                <a:latin typeface="Arial"/>
                <a:cs typeface="Arial"/>
              </a:rPr>
              <a:t>m</a:t>
            </a:r>
            <a:r>
              <a:rPr sz="2000" dirty="0">
                <a:latin typeface="Arial"/>
                <a:cs typeface="Arial"/>
              </a:rPr>
              <a:t>e</a:t>
            </a:r>
            <a:r>
              <a:rPr sz="2000" spc="-30"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ha</a:t>
            </a:r>
            <a:r>
              <a:rPr sz="2000" spc="5" dirty="0">
                <a:latin typeface="Arial"/>
                <a:cs typeface="Arial"/>
              </a:rPr>
              <a:t>z</a:t>
            </a:r>
            <a:r>
              <a:rPr sz="2000" dirty="0">
                <a:latin typeface="Arial"/>
                <a:cs typeface="Arial"/>
              </a:rPr>
              <a:t>ard</a:t>
            </a:r>
            <a:r>
              <a:rPr sz="2000" spc="-40" dirty="0">
                <a:latin typeface="Arial"/>
                <a:cs typeface="Arial"/>
              </a:rPr>
              <a:t> </a:t>
            </a:r>
            <a:r>
              <a:rPr sz="2000" spc="-5" dirty="0">
                <a:latin typeface="Arial"/>
                <a:cs typeface="Arial"/>
              </a:rPr>
              <a:t>t</a:t>
            </a:r>
            <a:r>
              <a:rPr sz="2000" dirty="0">
                <a:latin typeface="Arial"/>
                <a:cs typeface="Arial"/>
              </a:rPr>
              <a:t>o</a:t>
            </a:r>
            <a:r>
              <a:rPr sz="2000" spc="-5" dirty="0">
                <a:latin typeface="Arial"/>
                <a:cs typeface="Arial"/>
              </a:rPr>
              <a:t> </a:t>
            </a:r>
            <a:r>
              <a:rPr sz="2000" spc="-10" dirty="0">
                <a:latin typeface="Arial"/>
                <a:cs typeface="Arial"/>
              </a:rPr>
              <a:t>t</a:t>
            </a:r>
            <a:r>
              <a:rPr sz="2000" dirty="0">
                <a:latin typeface="Arial"/>
                <a:cs typeface="Arial"/>
              </a:rPr>
              <a:t>he</a:t>
            </a:r>
            <a:r>
              <a:rPr sz="2000" spc="-20" dirty="0">
                <a:latin typeface="Arial"/>
                <a:cs typeface="Arial"/>
              </a:rPr>
              <a:t> </a:t>
            </a:r>
            <a:r>
              <a:rPr sz="2000" spc="5" dirty="0">
                <a:latin typeface="Arial"/>
                <a:cs typeface="Arial"/>
              </a:rPr>
              <a:t>w</a:t>
            </a:r>
            <a:r>
              <a:rPr sz="2000" dirty="0">
                <a:latin typeface="Arial"/>
                <a:cs typeface="Arial"/>
              </a:rPr>
              <a:t>or</a:t>
            </a:r>
            <a:r>
              <a:rPr sz="2000" spc="5" dirty="0">
                <a:latin typeface="Arial"/>
                <a:cs typeface="Arial"/>
              </a:rPr>
              <a:t>k</a:t>
            </a:r>
            <a:r>
              <a:rPr sz="2000" dirty="0">
                <a:latin typeface="Arial"/>
                <a:cs typeface="Arial"/>
              </a:rPr>
              <a:t>er</a:t>
            </a:r>
            <a:endParaRPr sz="2000">
              <a:latin typeface="Arial"/>
              <a:cs typeface="Arial"/>
            </a:endParaRPr>
          </a:p>
          <a:p>
            <a:pPr marL="355600" indent="-342900">
              <a:lnSpc>
                <a:spcPct val="100000"/>
              </a:lnSpc>
              <a:buClr>
                <a:srgbClr val="0070C0"/>
              </a:buClr>
              <a:buFont typeface="Wingdings"/>
              <a:buChar char=""/>
              <a:tabLst>
                <a:tab pos="355600" algn="l"/>
              </a:tabLst>
            </a:pPr>
            <a:r>
              <a:rPr sz="2000" spc="5" dirty="0">
                <a:latin typeface="Arial"/>
                <a:cs typeface="Arial"/>
              </a:rPr>
              <a:t>D</a:t>
            </a:r>
            <a:r>
              <a:rPr sz="2000" dirty="0">
                <a:latin typeface="Arial"/>
                <a:cs typeface="Arial"/>
              </a:rPr>
              <a:t>o</a:t>
            </a:r>
            <a:r>
              <a:rPr sz="2000" spc="-15" dirty="0">
                <a:latin typeface="Arial"/>
                <a:cs typeface="Arial"/>
              </a:rPr>
              <a:t> </a:t>
            </a:r>
            <a:r>
              <a:rPr sz="2000" dirty="0">
                <a:latin typeface="Arial"/>
                <a:cs typeface="Arial"/>
              </a:rPr>
              <a:t>not</a:t>
            </a:r>
            <a:r>
              <a:rPr sz="2000" spc="-25" dirty="0">
                <a:latin typeface="Arial"/>
                <a:cs typeface="Arial"/>
              </a:rPr>
              <a:t> </a:t>
            </a:r>
            <a:r>
              <a:rPr sz="2000" spc="5" dirty="0">
                <a:latin typeface="Arial"/>
                <a:cs typeface="Arial"/>
              </a:rPr>
              <a:t>w</a:t>
            </a:r>
            <a:r>
              <a:rPr sz="2000" dirty="0">
                <a:latin typeface="Arial"/>
                <a:cs typeface="Arial"/>
              </a:rPr>
              <a:t>ear</a:t>
            </a:r>
            <a:r>
              <a:rPr sz="2000" spc="-15"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spc="-5" dirty="0">
                <a:latin typeface="Arial"/>
                <a:cs typeface="Arial"/>
              </a:rPr>
              <a:t>t</a:t>
            </a:r>
            <a:r>
              <a:rPr sz="2000" dirty="0">
                <a:latin typeface="Arial"/>
                <a:cs typeface="Arial"/>
              </a:rPr>
              <a:t>hat</a:t>
            </a:r>
            <a:r>
              <a:rPr sz="2000" spc="-25" dirty="0">
                <a:latin typeface="Arial"/>
                <a:cs typeface="Arial"/>
              </a:rPr>
              <a:t> </a:t>
            </a:r>
            <a:r>
              <a:rPr sz="2000" spc="-5" dirty="0">
                <a:latin typeface="Arial"/>
                <a:cs typeface="Arial"/>
              </a:rPr>
              <a:t>fi</a:t>
            </a:r>
            <a:r>
              <a:rPr sz="2000" spc="-10" dirty="0">
                <a:latin typeface="Arial"/>
                <a:cs typeface="Arial"/>
              </a:rPr>
              <a:t>t</a:t>
            </a:r>
            <a:r>
              <a:rPr sz="2000" dirty="0">
                <a:latin typeface="Arial"/>
                <a:cs typeface="Arial"/>
              </a:rPr>
              <a:t>s </a:t>
            </a:r>
            <a:r>
              <a:rPr sz="2000" spc="-5" dirty="0">
                <a:latin typeface="Arial"/>
                <a:cs typeface="Arial"/>
              </a:rPr>
              <a:t>im</a:t>
            </a:r>
            <a:r>
              <a:rPr sz="2000" dirty="0">
                <a:latin typeface="Arial"/>
                <a:cs typeface="Arial"/>
              </a:rPr>
              <a:t>proper</a:t>
            </a:r>
            <a:r>
              <a:rPr sz="2000" spc="-5" dirty="0">
                <a:latin typeface="Arial"/>
                <a:cs typeface="Arial"/>
              </a:rPr>
              <a:t>l</a:t>
            </a:r>
            <a:r>
              <a:rPr sz="2000" dirty="0">
                <a:latin typeface="Arial"/>
                <a:cs typeface="Arial"/>
              </a:rPr>
              <a:t>y</a:t>
            </a:r>
            <a:endParaRPr sz="2000">
              <a:latin typeface="Arial"/>
              <a:cs typeface="Arial"/>
            </a:endParaRPr>
          </a:p>
          <a:p>
            <a:pPr marL="355600" marR="5080" indent="-342900">
              <a:lnSpc>
                <a:spcPct val="100000"/>
              </a:lnSpc>
              <a:buClr>
                <a:srgbClr val="0070C0"/>
              </a:buClr>
              <a:buFont typeface="Wingdings"/>
              <a:buChar char=""/>
              <a:tabLst>
                <a:tab pos="355600" algn="l"/>
              </a:tabLst>
            </a:pPr>
            <a:r>
              <a:rPr sz="2000" spc="5" dirty="0">
                <a:latin typeface="Arial"/>
                <a:cs typeface="Arial"/>
              </a:rPr>
              <a:t>D</a:t>
            </a:r>
            <a:r>
              <a:rPr sz="2000" dirty="0">
                <a:latin typeface="Arial"/>
                <a:cs typeface="Arial"/>
              </a:rPr>
              <a:t>o</a:t>
            </a:r>
            <a:r>
              <a:rPr sz="2000" spc="-15" dirty="0">
                <a:latin typeface="Arial"/>
                <a:cs typeface="Arial"/>
              </a:rPr>
              <a:t> </a:t>
            </a:r>
            <a:r>
              <a:rPr sz="2000" dirty="0">
                <a:latin typeface="Arial"/>
                <a:cs typeface="Arial"/>
              </a:rPr>
              <a:t>not</a:t>
            </a:r>
            <a:r>
              <a:rPr sz="2000" spc="-25" dirty="0">
                <a:latin typeface="Arial"/>
                <a:cs typeface="Arial"/>
              </a:rPr>
              <a:t> </a:t>
            </a:r>
            <a:r>
              <a:rPr sz="2000" spc="5" dirty="0">
                <a:latin typeface="Arial"/>
                <a:cs typeface="Arial"/>
              </a:rPr>
              <a:t>w</a:t>
            </a:r>
            <a:r>
              <a:rPr sz="2000" dirty="0">
                <a:latin typeface="Arial"/>
                <a:cs typeface="Arial"/>
              </a:rPr>
              <a:t>ear</a:t>
            </a:r>
            <a:r>
              <a:rPr sz="2000" spc="-15" dirty="0">
                <a:latin typeface="Arial"/>
                <a:cs typeface="Arial"/>
              </a:rPr>
              <a:t> </a:t>
            </a:r>
            <a:r>
              <a:rPr sz="2000" spc="-10" dirty="0">
                <a:latin typeface="Arial"/>
                <a:cs typeface="Arial"/>
              </a:rPr>
              <a:t>y</a:t>
            </a:r>
            <a:r>
              <a:rPr sz="2000" dirty="0">
                <a:latin typeface="Arial"/>
                <a:cs typeface="Arial"/>
              </a:rPr>
              <a:t>our</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spc="-15" dirty="0">
                <a:latin typeface="Arial"/>
                <a:cs typeface="Arial"/>
              </a:rPr>
              <a:t>o</a:t>
            </a:r>
            <a:r>
              <a:rPr sz="2000" dirty="0">
                <a:latin typeface="Arial"/>
                <a:cs typeface="Arial"/>
              </a:rPr>
              <a:t>r</a:t>
            </a:r>
            <a:r>
              <a:rPr sz="2000" spc="-40" dirty="0">
                <a:latin typeface="Arial"/>
                <a:cs typeface="Arial"/>
              </a:rPr>
              <a:t> </a:t>
            </a:r>
            <a:r>
              <a:rPr sz="2000" spc="-5" dirty="0">
                <a:latin typeface="Arial"/>
                <a:cs typeface="Arial"/>
              </a:rPr>
              <a:t>i</a:t>
            </a:r>
            <a:r>
              <a:rPr sz="2000" dirty="0">
                <a:latin typeface="Arial"/>
                <a:cs typeface="Arial"/>
              </a:rPr>
              <a:t>n</a:t>
            </a:r>
            <a:r>
              <a:rPr sz="2000" spc="-10" dirty="0">
                <a:latin typeface="Arial"/>
                <a:cs typeface="Arial"/>
              </a:rPr>
              <a:t>t</a:t>
            </a:r>
            <a:r>
              <a:rPr sz="2000" dirty="0">
                <a:latin typeface="Arial"/>
                <a:cs typeface="Arial"/>
              </a:rPr>
              <a:t>o</a:t>
            </a:r>
            <a:r>
              <a:rPr sz="2000" spc="-15" dirty="0">
                <a:latin typeface="Arial"/>
                <a:cs typeface="Arial"/>
              </a:rPr>
              <a:t> </a:t>
            </a:r>
            <a:r>
              <a:rPr sz="2000" dirty="0">
                <a:latin typeface="Arial"/>
                <a:cs typeface="Arial"/>
              </a:rPr>
              <a:t>a</a:t>
            </a:r>
            <a:r>
              <a:rPr sz="2000" spc="-5" dirty="0">
                <a:latin typeface="Arial"/>
                <a:cs typeface="Arial"/>
              </a:rPr>
              <a:t>tm</a:t>
            </a:r>
            <a:r>
              <a:rPr sz="2000" dirty="0">
                <a:latin typeface="Arial"/>
                <a:cs typeface="Arial"/>
              </a:rPr>
              <a:t>o</a:t>
            </a:r>
            <a:r>
              <a:rPr sz="2000" spc="5" dirty="0">
                <a:latin typeface="Arial"/>
                <a:cs typeface="Arial"/>
              </a:rPr>
              <a:t>s</a:t>
            </a:r>
            <a:r>
              <a:rPr sz="2000" dirty="0">
                <a:latin typeface="Arial"/>
                <a:cs typeface="Arial"/>
              </a:rPr>
              <a:t>pher</a:t>
            </a:r>
            <a:r>
              <a:rPr sz="2000" spc="-15" dirty="0">
                <a:latin typeface="Arial"/>
                <a:cs typeface="Arial"/>
              </a:rPr>
              <a:t>e</a:t>
            </a:r>
            <a:r>
              <a:rPr sz="2000" dirty="0">
                <a:latin typeface="Arial"/>
                <a:cs typeface="Arial"/>
              </a:rPr>
              <a:t>s</a:t>
            </a:r>
            <a:r>
              <a:rPr sz="2000" spc="-50" dirty="0">
                <a:latin typeface="Arial"/>
                <a:cs typeface="Arial"/>
              </a:rPr>
              <a:t> </a:t>
            </a:r>
            <a:r>
              <a:rPr sz="2000" spc="5" dirty="0">
                <a:latin typeface="Arial"/>
                <a:cs typeface="Arial"/>
              </a:rPr>
              <a:t>c</a:t>
            </a:r>
            <a:r>
              <a:rPr sz="2000" dirty="0">
                <a:latin typeface="Arial"/>
                <a:cs typeface="Arial"/>
              </a:rPr>
              <a:t>on</a:t>
            </a:r>
            <a:r>
              <a:rPr sz="2000" spc="-5" dirty="0">
                <a:latin typeface="Arial"/>
                <a:cs typeface="Arial"/>
              </a:rPr>
              <a:t>t</a:t>
            </a:r>
            <a:r>
              <a:rPr sz="2000" dirty="0">
                <a:latin typeface="Arial"/>
                <a:cs typeface="Arial"/>
              </a:rPr>
              <a:t>a</a:t>
            </a:r>
            <a:r>
              <a:rPr sz="2000" spc="-5" dirty="0">
                <a:latin typeface="Arial"/>
                <a:cs typeface="Arial"/>
              </a:rPr>
              <a:t>i</a:t>
            </a:r>
            <a:r>
              <a:rPr sz="2000" dirty="0">
                <a:latin typeface="Arial"/>
                <a:cs typeface="Arial"/>
              </a:rPr>
              <a:t>n</a:t>
            </a:r>
            <a:r>
              <a:rPr sz="2000" spc="-5" dirty="0">
                <a:latin typeface="Arial"/>
                <a:cs typeface="Arial"/>
              </a:rPr>
              <a:t>i</a:t>
            </a:r>
            <a:r>
              <a:rPr sz="2000" dirty="0">
                <a:latin typeface="Arial"/>
                <a:cs typeface="Arial"/>
              </a:rPr>
              <a:t>ng </a:t>
            </a:r>
            <a:r>
              <a:rPr sz="2000" spc="5" dirty="0">
                <a:latin typeface="Arial"/>
                <a:cs typeface="Arial"/>
              </a:rPr>
              <a:t>c</a:t>
            </a:r>
            <a:r>
              <a:rPr sz="2000" dirty="0">
                <a:latin typeface="Arial"/>
                <a:cs typeface="Arial"/>
              </a:rPr>
              <a:t>on</a:t>
            </a:r>
            <a:r>
              <a:rPr sz="2000" spc="-10" dirty="0">
                <a:latin typeface="Arial"/>
                <a:cs typeface="Arial"/>
              </a:rPr>
              <a:t>t</a:t>
            </a:r>
            <a:r>
              <a:rPr sz="2000" dirty="0">
                <a:latin typeface="Arial"/>
                <a:cs typeface="Arial"/>
              </a:rPr>
              <a:t>a</a:t>
            </a:r>
            <a:r>
              <a:rPr sz="2000" spc="-5" dirty="0">
                <a:latin typeface="Arial"/>
                <a:cs typeface="Arial"/>
              </a:rPr>
              <a:t>mi</a:t>
            </a:r>
            <a:r>
              <a:rPr sz="2000" dirty="0">
                <a:latin typeface="Arial"/>
                <a:cs typeface="Arial"/>
              </a:rPr>
              <a:t>nan</a:t>
            </a:r>
            <a:r>
              <a:rPr sz="2000" spc="-10" dirty="0">
                <a:latin typeface="Arial"/>
                <a:cs typeface="Arial"/>
              </a:rPr>
              <a:t>t</a:t>
            </a:r>
            <a:r>
              <a:rPr sz="2000" dirty="0">
                <a:latin typeface="Arial"/>
                <a:cs typeface="Arial"/>
              </a:rPr>
              <a:t>s</a:t>
            </a:r>
            <a:r>
              <a:rPr sz="2000" spc="-50" dirty="0">
                <a:latin typeface="Arial"/>
                <a:cs typeface="Arial"/>
              </a:rPr>
              <a:t> </a:t>
            </a:r>
            <a:r>
              <a:rPr sz="2000" spc="-10" dirty="0">
                <a:latin typeface="Arial"/>
                <a:cs typeface="Arial"/>
              </a:rPr>
              <a:t>f</a:t>
            </a:r>
            <a:r>
              <a:rPr sz="2000" dirty="0">
                <a:latin typeface="Arial"/>
                <a:cs typeface="Arial"/>
              </a:rPr>
              <a:t>or</a:t>
            </a:r>
            <a:r>
              <a:rPr sz="2000" spc="-15" dirty="0">
                <a:latin typeface="Arial"/>
                <a:cs typeface="Arial"/>
              </a:rPr>
              <a:t> </a:t>
            </a:r>
            <a:r>
              <a:rPr sz="2000" spc="5" dirty="0">
                <a:latin typeface="Arial"/>
                <a:cs typeface="Arial"/>
              </a:rPr>
              <a:t>w</a:t>
            </a:r>
            <a:r>
              <a:rPr sz="2000" dirty="0">
                <a:latin typeface="Arial"/>
                <a:cs typeface="Arial"/>
              </a:rPr>
              <a:t>h</a:t>
            </a:r>
            <a:r>
              <a:rPr sz="2000" spc="-5" dirty="0">
                <a:latin typeface="Arial"/>
                <a:cs typeface="Arial"/>
              </a:rPr>
              <a:t>i</a:t>
            </a:r>
            <a:r>
              <a:rPr sz="2000" spc="5" dirty="0">
                <a:latin typeface="Arial"/>
                <a:cs typeface="Arial"/>
              </a:rPr>
              <a:t>c</a:t>
            </a:r>
            <a:r>
              <a:rPr sz="2000" dirty="0">
                <a:latin typeface="Arial"/>
                <a:cs typeface="Arial"/>
              </a:rPr>
              <a:t>h</a:t>
            </a:r>
            <a:r>
              <a:rPr sz="2000" spc="-15" dirty="0">
                <a:latin typeface="Arial"/>
                <a:cs typeface="Arial"/>
              </a:rPr>
              <a:t> </a:t>
            </a:r>
            <a:r>
              <a:rPr sz="2000" spc="-10" dirty="0">
                <a:latin typeface="Arial"/>
                <a:cs typeface="Arial"/>
              </a:rPr>
              <a:t>y</a:t>
            </a:r>
            <a:r>
              <a:rPr sz="2000" dirty="0">
                <a:latin typeface="Arial"/>
                <a:cs typeface="Arial"/>
              </a:rPr>
              <a:t>our</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spc="-5" dirty="0">
                <a:latin typeface="Arial"/>
                <a:cs typeface="Arial"/>
              </a:rPr>
              <a:t>i</a:t>
            </a:r>
            <a:r>
              <a:rPr sz="2000" dirty="0">
                <a:latin typeface="Arial"/>
                <a:cs typeface="Arial"/>
              </a:rPr>
              <a:t>s</a:t>
            </a:r>
            <a:r>
              <a:rPr sz="2000" spc="-10" dirty="0">
                <a:latin typeface="Arial"/>
                <a:cs typeface="Arial"/>
              </a:rPr>
              <a:t> </a:t>
            </a:r>
            <a:r>
              <a:rPr sz="2000" dirty="0">
                <a:latin typeface="Arial"/>
                <a:cs typeface="Arial"/>
              </a:rPr>
              <a:t>not</a:t>
            </a:r>
            <a:r>
              <a:rPr sz="2000" spc="-25" dirty="0">
                <a:latin typeface="Arial"/>
                <a:cs typeface="Arial"/>
              </a:rPr>
              <a:t> </a:t>
            </a:r>
            <a:r>
              <a:rPr sz="2000" dirty="0">
                <a:latin typeface="Arial"/>
                <a:cs typeface="Arial"/>
              </a:rPr>
              <a:t>de</a:t>
            </a:r>
            <a:r>
              <a:rPr sz="2000" spc="5" dirty="0">
                <a:latin typeface="Arial"/>
                <a:cs typeface="Arial"/>
              </a:rPr>
              <a:t>s</a:t>
            </a:r>
            <a:r>
              <a:rPr sz="2000" spc="-5" dirty="0">
                <a:latin typeface="Arial"/>
                <a:cs typeface="Arial"/>
              </a:rPr>
              <a:t>i</a:t>
            </a:r>
            <a:r>
              <a:rPr sz="2000" dirty="0">
                <a:latin typeface="Arial"/>
                <a:cs typeface="Arial"/>
              </a:rPr>
              <a:t>gned</a:t>
            </a:r>
            <a:r>
              <a:rPr sz="2000" spc="-30" dirty="0">
                <a:latin typeface="Arial"/>
                <a:cs typeface="Arial"/>
              </a:rPr>
              <a:t> </a:t>
            </a:r>
            <a:r>
              <a:rPr sz="2000" spc="-5" dirty="0">
                <a:latin typeface="Arial"/>
                <a:cs typeface="Arial"/>
              </a:rPr>
              <a:t>t</a:t>
            </a:r>
            <a:r>
              <a:rPr sz="2000" dirty="0">
                <a:latin typeface="Arial"/>
                <a:cs typeface="Arial"/>
              </a:rPr>
              <a:t>o</a:t>
            </a:r>
            <a:r>
              <a:rPr sz="2000" spc="-5" dirty="0">
                <a:latin typeface="Arial"/>
                <a:cs typeface="Arial"/>
              </a:rPr>
              <a:t> </a:t>
            </a:r>
            <a:r>
              <a:rPr sz="2000" dirty="0">
                <a:latin typeface="Arial"/>
                <a:cs typeface="Arial"/>
              </a:rPr>
              <a:t>pro</a:t>
            </a:r>
            <a:r>
              <a:rPr sz="2000" spc="-10" dirty="0">
                <a:latin typeface="Arial"/>
                <a:cs typeface="Arial"/>
              </a:rPr>
              <a:t>t</a:t>
            </a:r>
            <a:r>
              <a:rPr sz="2000" dirty="0">
                <a:latin typeface="Arial"/>
                <a:cs typeface="Arial"/>
              </a:rPr>
              <a:t>e</a:t>
            </a:r>
            <a:r>
              <a:rPr sz="2000" spc="5" dirty="0">
                <a:latin typeface="Arial"/>
                <a:cs typeface="Arial"/>
              </a:rPr>
              <a:t>c</a:t>
            </a:r>
            <a:r>
              <a:rPr sz="2000" dirty="0">
                <a:latin typeface="Arial"/>
                <a:cs typeface="Arial"/>
              </a:rPr>
              <a:t>t aga</a:t>
            </a:r>
            <a:r>
              <a:rPr sz="2000" spc="-5" dirty="0">
                <a:latin typeface="Arial"/>
                <a:cs typeface="Arial"/>
              </a:rPr>
              <a:t>i</a:t>
            </a:r>
            <a:r>
              <a:rPr sz="2000" dirty="0">
                <a:latin typeface="Arial"/>
                <a:cs typeface="Arial"/>
              </a:rPr>
              <a:t>n</a:t>
            </a:r>
            <a:r>
              <a:rPr sz="2000" spc="5" dirty="0">
                <a:latin typeface="Arial"/>
                <a:cs typeface="Arial"/>
              </a:rPr>
              <a:t>s</a:t>
            </a:r>
            <a:r>
              <a:rPr sz="2000" spc="-10" dirty="0">
                <a:latin typeface="Arial"/>
                <a:cs typeface="Arial"/>
              </a:rPr>
              <a:t>t</a:t>
            </a:r>
            <a:r>
              <a:rPr sz="2000" dirty="0">
                <a:latin typeface="Arial"/>
                <a:cs typeface="Arial"/>
              </a:rPr>
              <a:t>:</a:t>
            </a:r>
            <a:endParaRPr sz="2000">
              <a:latin typeface="Arial"/>
              <a:cs typeface="Arial"/>
            </a:endParaRPr>
          </a:p>
          <a:p>
            <a:pPr marL="757555" marR="2595245" lvl="1" indent="-348615">
              <a:lnSpc>
                <a:spcPts val="2400"/>
              </a:lnSpc>
              <a:spcBef>
                <a:spcPts val="75"/>
              </a:spcBef>
              <a:buClr>
                <a:srgbClr val="0070C0"/>
              </a:buClr>
              <a:buFont typeface="Wingdings"/>
              <a:buChar char=""/>
              <a:tabLst>
                <a:tab pos="751840" algn="l"/>
              </a:tabLst>
            </a:pPr>
            <a:r>
              <a:rPr sz="2000" spc="-5" dirty="0">
                <a:latin typeface="Arial"/>
                <a:cs typeface="Arial"/>
              </a:rPr>
              <a:t>F</a:t>
            </a:r>
            <a:r>
              <a:rPr sz="2000" dirty="0">
                <a:latin typeface="Arial"/>
                <a:cs typeface="Arial"/>
              </a:rPr>
              <a:t>or</a:t>
            </a:r>
            <a:r>
              <a:rPr sz="2000" spc="-15" dirty="0">
                <a:latin typeface="Arial"/>
                <a:cs typeface="Arial"/>
              </a:rPr>
              <a:t> </a:t>
            </a:r>
            <a:r>
              <a:rPr sz="2000" dirty="0">
                <a:latin typeface="Arial"/>
                <a:cs typeface="Arial"/>
              </a:rPr>
              <a:t>e</a:t>
            </a:r>
            <a:r>
              <a:rPr sz="2000" spc="-10" dirty="0">
                <a:latin typeface="Arial"/>
                <a:cs typeface="Arial"/>
              </a:rPr>
              <a:t>x</a:t>
            </a:r>
            <a:r>
              <a:rPr sz="2000" dirty="0">
                <a:latin typeface="Arial"/>
                <a:cs typeface="Arial"/>
              </a:rPr>
              <a:t>a</a:t>
            </a:r>
            <a:r>
              <a:rPr sz="2000" spc="-5" dirty="0">
                <a:latin typeface="Arial"/>
                <a:cs typeface="Arial"/>
              </a:rPr>
              <a:t>m</a:t>
            </a:r>
            <a:r>
              <a:rPr sz="2000" dirty="0">
                <a:latin typeface="Arial"/>
                <a:cs typeface="Arial"/>
              </a:rPr>
              <a:t>p</a:t>
            </a:r>
            <a:r>
              <a:rPr sz="2000" spc="-5" dirty="0">
                <a:latin typeface="Arial"/>
                <a:cs typeface="Arial"/>
              </a:rPr>
              <a:t>l</a:t>
            </a:r>
            <a:r>
              <a:rPr sz="2000" dirty="0">
                <a:latin typeface="Arial"/>
                <a:cs typeface="Arial"/>
              </a:rPr>
              <a:t>e,</a:t>
            </a:r>
            <a:r>
              <a:rPr sz="2000" spc="-25"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dirty="0">
                <a:latin typeface="Arial"/>
                <a:cs typeface="Arial"/>
              </a:rPr>
              <a:t>de</a:t>
            </a:r>
            <a:r>
              <a:rPr sz="2000" spc="5" dirty="0">
                <a:latin typeface="Arial"/>
                <a:cs typeface="Arial"/>
              </a:rPr>
              <a:t>s</a:t>
            </a:r>
            <a:r>
              <a:rPr sz="2000" spc="-5" dirty="0">
                <a:latin typeface="Arial"/>
                <a:cs typeface="Arial"/>
              </a:rPr>
              <a:t>i</a:t>
            </a:r>
            <a:r>
              <a:rPr sz="2000" dirty="0">
                <a:latin typeface="Arial"/>
                <a:cs typeface="Arial"/>
              </a:rPr>
              <a:t>gned</a:t>
            </a:r>
            <a:r>
              <a:rPr sz="2000" spc="-30" dirty="0">
                <a:latin typeface="Arial"/>
                <a:cs typeface="Arial"/>
              </a:rPr>
              <a:t> </a:t>
            </a:r>
            <a:r>
              <a:rPr sz="2000" spc="-10" dirty="0">
                <a:latin typeface="Arial"/>
                <a:cs typeface="Arial"/>
              </a:rPr>
              <a:t>t</a:t>
            </a:r>
            <a:r>
              <a:rPr sz="2000" dirty="0">
                <a:latin typeface="Arial"/>
                <a:cs typeface="Arial"/>
              </a:rPr>
              <a:t>o </a:t>
            </a:r>
            <a:r>
              <a:rPr sz="2000" spc="-10" dirty="0">
                <a:latin typeface="Arial"/>
                <a:cs typeface="Arial"/>
              </a:rPr>
              <a:t>f</a:t>
            </a:r>
            <a:r>
              <a:rPr sz="2000" spc="-5" dirty="0">
                <a:latin typeface="Arial"/>
                <a:cs typeface="Arial"/>
              </a:rPr>
              <a:t>il</a:t>
            </a:r>
            <a:r>
              <a:rPr sz="2000" spc="-10" dirty="0">
                <a:latin typeface="Arial"/>
                <a:cs typeface="Arial"/>
              </a:rPr>
              <a:t>t</a:t>
            </a:r>
            <a:r>
              <a:rPr sz="2000" dirty="0">
                <a:latin typeface="Arial"/>
                <a:cs typeface="Arial"/>
              </a:rPr>
              <a:t>er du</a:t>
            </a:r>
            <a:r>
              <a:rPr sz="2000" spc="5" dirty="0">
                <a:latin typeface="Arial"/>
                <a:cs typeface="Arial"/>
              </a:rPr>
              <a:t>s</a:t>
            </a:r>
            <a:r>
              <a:rPr sz="2000" dirty="0">
                <a:latin typeface="Arial"/>
                <a:cs typeface="Arial"/>
              </a:rPr>
              <a:t>t</a:t>
            </a:r>
            <a:r>
              <a:rPr sz="2000" spc="-35" dirty="0">
                <a:latin typeface="Arial"/>
                <a:cs typeface="Arial"/>
              </a:rPr>
              <a:t> </a:t>
            </a:r>
            <a:r>
              <a:rPr sz="2000" dirty="0">
                <a:latin typeface="Arial"/>
                <a:cs typeface="Arial"/>
              </a:rPr>
              <a:t>par</a:t>
            </a:r>
            <a:r>
              <a:rPr sz="2000" spc="-5" dirty="0">
                <a:latin typeface="Arial"/>
                <a:cs typeface="Arial"/>
              </a:rPr>
              <a:t>ti</a:t>
            </a:r>
            <a:r>
              <a:rPr sz="2000" spc="5" dirty="0">
                <a:latin typeface="Arial"/>
                <a:cs typeface="Arial"/>
              </a:rPr>
              <a:t>c</a:t>
            </a:r>
            <a:r>
              <a:rPr sz="2000" spc="-5" dirty="0">
                <a:latin typeface="Arial"/>
                <a:cs typeface="Arial"/>
              </a:rPr>
              <a:t>l</a:t>
            </a:r>
            <a:r>
              <a:rPr sz="2000" dirty="0">
                <a:latin typeface="Arial"/>
                <a:cs typeface="Arial"/>
              </a:rPr>
              <a:t>es</a:t>
            </a:r>
            <a:r>
              <a:rPr sz="2000" spc="-25" dirty="0">
                <a:latin typeface="Arial"/>
                <a:cs typeface="Arial"/>
              </a:rPr>
              <a:t> </a:t>
            </a:r>
            <a:r>
              <a:rPr sz="2000" spc="5" dirty="0">
                <a:latin typeface="Arial"/>
                <a:cs typeface="Arial"/>
              </a:rPr>
              <a:t>w</a:t>
            </a:r>
            <a:r>
              <a:rPr sz="2000" spc="-5" dirty="0">
                <a:latin typeface="Arial"/>
                <a:cs typeface="Arial"/>
              </a:rPr>
              <a:t>il</a:t>
            </a:r>
            <a:r>
              <a:rPr sz="2000" dirty="0">
                <a:latin typeface="Arial"/>
                <a:cs typeface="Arial"/>
              </a:rPr>
              <a:t>l</a:t>
            </a:r>
            <a:r>
              <a:rPr sz="2000" spc="5" dirty="0">
                <a:latin typeface="Arial"/>
                <a:cs typeface="Arial"/>
              </a:rPr>
              <a:t> </a:t>
            </a:r>
            <a:r>
              <a:rPr sz="2000" dirty="0">
                <a:latin typeface="Arial"/>
                <a:cs typeface="Arial"/>
              </a:rPr>
              <a:t>not</a:t>
            </a:r>
            <a:r>
              <a:rPr sz="2000" spc="-25" dirty="0">
                <a:latin typeface="Arial"/>
                <a:cs typeface="Arial"/>
              </a:rPr>
              <a:t> </a:t>
            </a:r>
            <a:r>
              <a:rPr sz="2000" dirty="0">
                <a:latin typeface="Arial"/>
                <a:cs typeface="Arial"/>
              </a:rPr>
              <a:t>pro</a:t>
            </a:r>
            <a:r>
              <a:rPr sz="2000" spc="-10" dirty="0">
                <a:latin typeface="Arial"/>
                <a:cs typeface="Arial"/>
              </a:rPr>
              <a:t>t</a:t>
            </a:r>
            <a:r>
              <a:rPr sz="2000" dirty="0">
                <a:latin typeface="Arial"/>
                <a:cs typeface="Arial"/>
              </a:rPr>
              <a:t>e</a:t>
            </a:r>
            <a:r>
              <a:rPr sz="2000" spc="5" dirty="0">
                <a:latin typeface="Arial"/>
                <a:cs typeface="Arial"/>
              </a:rPr>
              <a:t>c</a:t>
            </a:r>
            <a:r>
              <a:rPr sz="2000" dirty="0">
                <a:latin typeface="Arial"/>
                <a:cs typeface="Arial"/>
              </a:rPr>
              <a:t>t</a:t>
            </a:r>
            <a:r>
              <a:rPr sz="2000" spc="-50" dirty="0">
                <a:latin typeface="Arial"/>
                <a:cs typeface="Arial"/>
              </a:rPr>
              <a:t> </a:t>
            </a:r>
            <a:r>
              <a:rPr sz="2000" spc="-10" dirty="0">
                <a:latin typeface="Arial"/>
                <a:cs typeface="Arial"/>
              </a:rPr>
              <a:t>y</a:t>
            </a:r>
            <a:r>
              <a:rPr sz="2000" dirty="0">
                <a:latin typeface="Arial"/>
                <a:cs typeface="Arial"/>
              </a:rPr>
              <a:t>ou aga</a:t>
            </a:r>
            <a:r>
              <a:rPr sz="2000" spc="-5" dirty="0">
                <a:latin typeface="Arial"/>
                <a:cs typeface="Arial"/>
              </a:rPr>
              <a:t>i</a:t>
            </a:r>
            <a:r>
              <a:rPr sz="2000" dirty="0">
                <a:latin typeface="Arial"/>
                <a:cs typeface="Arial"/>
              </a:rPr>
              <a:t>n</a:t>
            </a:r>
            <a:r>
              <a:rPr sz="2000" spc="5" dirty="0">
                <a:latin typeface="Arial"/>
                <a:cs typeface="Arial"/>
              </a:rPr>
              <a:t>s</a:t>
            </a:r>
            <a:r>
              <a:rPr sz="2000" dirty="0">
                <a:latin typeface="Arial"/>
                <a:cs typeface="Arial"/>
              </a:rPr>
              <a:t>t</a:t>
            </a:r>
            <a:r>
              <a:rPr sz="2000" spc="-35" dirty="0">
                <a:latin typeface="Arial"/>
                <a:cs typeface="Arial"/>
              </a:rPr>
              <a:t> </a:t>
            </a:r>
            <a:r>
              <a:rPr sz="2000" dirty="0">
                <a:latin typeface="Arial"/>
                <a:cs typeface="Arial"/>
              </a:rPr>
              <a:t>ga</a:t>
            </a:r>
            <a:r>
              <a:rPr sz="2000" spc="5" dirty="0">
                <a:latin typeface="Arial"/>
                <a:cs typeface="Arial"/>
              </a:rPr>
              <a:t>s</a:t>
            </a:r>
            <a:r>
              <a:rPr sz="2000" dirty="0">
                <a:latin typeface="Arial"/>
                <a:cs typeface="Arial"/>
              </a:rPr>
              <a:t>e</a:t>
            </a:r>
            <a:r>
              <a:rPr sz="2000" spc="5" dirty="0">
                <a:latin typeface="Arial"/>
                <a:cs typeface="Arial"/>
              </a:rPr>
              <a:t>s</a:t>
            </a:r>
            <a:r>
              <a:rPr sz="2000" dirty="0">
                <a:latin typeface="Arial"/>
                <a:cs typeface="Arial"/>
              </a:rPr>
              <a:t>,</a:t>
            </a:r>
            <a:r>
              <a:rPr sz="2000" spc="-35" dirty="0">
                <a:latin typeface="Arial"/>
                <a:cs typeface="Arial"/>
              </a:rPr>
              <a:t> </a:t>
            </a:r>
            <a:r>
              <a:rPr sz="2000" spc="-10" dirty="0">
                <a:latin typeface="Arial"/>
                <a:cs typeface="Arial"/>
              </a:rPr>
              <a:t>v</a:t>
            </a:r>
            <a:r>
              <a:rPr sz="2000" dirty="0">
                <a:latin typeface="Arial"/>
                <a:cs typeface="Arial"/>
              </a:rPr>
              <a:t>apor</a:t>
            </a:r>
            <a:r>
              <a:rPr sz="2000" spc="5" dirty="0">
                <a:latin typeface="Arial"/>
                <a:cs typeface="Arial"/>
              </a:rPr>
              <a:t>s</a:t>
            </a:r>
            <a:r>
              <a:rPr sz="2000" dirty="0">
                <a:latin typeface="Arial"/>
                <a:cs typeface="Arial"/>
              </a:rPr>
              <a:t>,</a:t>
            </a:r>
            <a:r>
              <a:rPr sz="2000" spc="-35" dirty="0">
                <a:latin typeface="Arial"/>
                <a:cs typeface="Arial"/>
              </a:rPr>
              <a:t> </a:t>
            </a:r>
            <a:r>
              <a:rPr sz="2000" dirty="0">
                <a:latin typeface="Arial"/>
                <a:cs typeface="Arial"/>
              </a:rPr>
              <a:t>or</a:t>
            </a:r>
            <a:r>
              <a:rPr sz="2000" spc="-25" dirty="0">
                <a:latin typeface="Arial"/>
                <a:cs typeface="Arial"/>
              </a:rPr>
              <a:t> </a:t>
            </a:r>
            <a:r>
              <a:rPr sz="2000" spc="-10" dirty="0">
                <a:latin typeface="Arial"/>
                <a:cs typeface="Arial"/>
              </a:rPr>
              <a:t>v</a:t>
            </a:r>
            <a:r>
              <a:rPr sz="2000" dirty="0">
                <a:latin typeface="Arial"/>
                <a:cs typeface="Arial"/>
              </a:rPr>
              <a:t>ery</a:t>
            </a:r>
            <a:r>
              <a:rPr sz="2000" spc="-10" dirty="0">
                <a:latin typeface="Arial"/>
                <a:cs typeface="Arial"/>
              </a:rPr>
              <a:t> </a:t>
            </a:r>
            <a:r>
              <a:rPr sz="2000" spc="5" dirty="0">
                <a:latin typeface="Arial"/>
                <a:cs typeface="Arial"/>
              </a:rPr>
              <a:t>s</a:t>
            </a:r>
            <a:r>
              <a:rPr sz="2000" spc="-5" dirty="0">
                <a:latin typeface="Arial"/>
                <a:cs typeface="Arial"/>
              </a:rPr>
              <a:t>m</a:t>
            </a:r>
            <a:r>
              <a:rPr sz="2000" dirty="0">
                <a:latin typeface="Arial"/>
                <a:cs typeface="Arial"/>
              </a:rPr>
              <a:t>a</a:t>
            </a:r>
            <a:r>
              <a:rPr sz="2000" spc="-5" dirty="0">
                <a:latin typeface="Arial"/>
                <a:cs typeface="Arial"/>
              </a:rPr>
              <a:t>l</a:t>
            </a:r>
            <a:r>
              <a:rPr sz="2000" dirty="0">
                <a:latin typeface="Arial"/>
                <a:cs typeface="Arial"/>
              </a:rPr>
              <a:t>l </a:t>
            </a:r>
            <a:r>
              <a:rPr sz="2000" spc="5" dirty="0">
                <a:latin typeface="Arial"/>
                <a:cs typeface="Arial"/>
              </a:rPr>
              <a:t>s</a:t>
            </a:r>
            <a:r>
              <a:rPr sz="2000" dirty="0">
                <a:latin typeface="Arial"/>
                <a:cs typeface="Arial"/>
              </a:rPr>
              <a:t>o</a:t>
            </a:r>
            <a:r>
              <a:rPr sz="2000" spc="-5" dirty="0">
                <a:latin typeface="Arial"/>
                <a:cs typeface="Arial"/>
              </a:rPr>
              <a:t>li</a:t>
            </a:r>
            <a:r>
              <a:rPr sz="2000" dirty="0">
                <a:latin typeface="Arial"/>
                <a:cs typeface="Arial"/>
              </a:rPr>
              <a:t>d</a:t>
            </a:r>
            <a:r>
              <a:rPr sz="2000" spc="-5" dirty="0">
                <a:latin typeface="Arial"/>
                <a:cs typeface="Arial"/>
              </a:rPr>
              <a:t> </a:t>
            </a:r>
            <a:r>
              <a:rPr sz="2000" dirty="0">
                <a:latin typeface="Arial"/>
                <a:cs typeface="Arial"/>
              </a:rPr>
              <a:t>par</a:t>
            </a:r>
            <a:r>
              <a:rPr sz="2000" spc="-10" dirty="0">
                <a:latin typeface="Arial"/>
                <a:cs typeface="Arial"/>
              </a:rPr>
              <a:t>t</a:t>
            </a:r>
            <a:r>
              <a:rPr sz="2000" spc="-5" dirty="0">
                <a:latin typeface="Arial"/>
                <a:cs typeface="Arial"/>
              </a:rPr>
              <a:t>i</a:t>
            </a:r>
            <a:r>
              <a:rPr sz="2000" spc="5" dirty="0">
                <a:latin typeface="Arial"/>
                <a:cs typeface="Arial"/>
              </a:rPr>
              <a:t>c</a:t>
            </a:r>
            <a:r>
              <a:rPr sz="2000" spc="-5" dirty="0">
                <a:latin typeface="Arial"/>
                <a:cs typeface="Arial"/>
              </a:rPr>
              <a:t>l</a:t>
            </a:r>
            <a:r>
              <a:rPr sz="2000" dirty="0">
                <a:latin typeface="Arial"/>
                <a:cs typeface="Arial"/>
              </a:rPr>
              <a:t>es</a:t>
            </a:r>
            <a:r>
              <a:rPr sz="2000" spc="-40" dirty="0">
                <a:latin typeface="Arial"/>
                <a:cs typeface="Arial"/>
              </a:rPr>
              <a:t> </a:t>
            </a:r>
            <a:r>
              <a:rPr sz="2000" dirty="0">
                <a:latin typeface="Arial"/>
                <a:cs typeface="Arial"/>
              </a:rPr>
              <a:t>of</a:t>
            </a:r>
            <a:r>
              <a:rPr sz="2000" spc="-10" dirty="0">
                <a:latin typeface="Arial"/>
                <a:cs typeface="Arial"/>
              </a:rPr>
              <a:t> f</a:t>
            </a:r>
            <a:r>
              <a:rPr sz="2000" dirty="0">
                <a:latin typeface="Arial"/>
                <a:cs typeface="Arial"/>
              </a:rPr>
              <a:t>u</a:t>
            </a:r>
            <a:r>
              <a:rPr sz="2000" spc="-5" dirty="0">
                <a:latin typeface="Arial"/>
                <a:cs typeface="Arial"/>
              </a:rPr>
              <a:t>m</a:t>
            </a:r>
            <a:r>
              <a:rPr sz="2000" dirty="0">
                <a:latin typeface="Arial"/>
                <a:cs typeface="Arial"/>
              </a:rPr>
              <a:t>es</a:t>
            </a:r>
            <a:r>
              <a:rPr sz="2000" spc="-25" dirty="0">
                <a:latin typeface="Arial"/>
                <a:cs typeface="Arial"/>
              </a:rPr>
              <a:t> </a:t>
            </a:r>
            <a:r>
              <a:rPr sz="2000" dirty="0">
                <a:latin typeface="Arial"/>
                <a:cs typeface="Arial"/>
              </a:rPr>
              <a:t>or</a:t>
            </a:r>
            <a:r>
              <a:rPr sz="2000" spc="-15" dirty="0">
                <a:latin typeface="Arial"/>
                <a:cs typeface="Arial"/>
              </a:rPr>
              <a:t> </a:t>
            </a:r>
            <a:r>
              <a:rPr sz="2000" spc="5" dirty="0">
                <a:latin typeface="Arial"/>
                <a:cs typeface="Arial"/>
              </a:rPr>
              <a:t>s</a:t>
            </a:r>
            <a:r>
              <a:rPr sz="2000" spc="-5" dirty="0">
                <a:latin typeface="Arial"/>
                <a:cs typeface="Arial"/>
              </a:rPr>
              <a:t>m</a:t>
            </a:r>
            <a:r>
              <a:rPr sz="2000" dirty="0">
                <a:latin typeface="Arial"/>
                <a:cs typeface="Arial"/>
              </a:rPr>
              <a:t>o</a:t>
            </a:r>
            <a:r>
              <a:rPr sz="2000" spc="5" dirty="0">
                <a:latin typeface="Arial"/>
                <a:cs typeface="Arial"/>
              </a:rPr>
              <a:t>ke</a:t>
            </a:r>
            <a:endParaRPr sz="2000">
              <a:latin typeface="Arial"/>
              <a:cs typeface="Arial"/>
            </a:endParaRPr>
          </a:p>
        </p:txBody>
      </p:sp>
      <p:sp>
        <p:nvSpPr>
          <p:cNvPr id="5" name="object 5" title="Photo - Dust mask. Dust mask does not protect against vapors"/>
          <p:cNvSpPr/>
          <p:nvPr/>
        </p:nvSpPr>
        <p:spPr>
          <a:xfrm>
            <a:off x="5743461" y="3796679"/>
            <a:ext cx="2943338" cy="220749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6136180" y="6054940"/>
            <a:ext cx="2186940"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D</a:t>
            </a:r>
            <a:r>
              <a:rPr sz="1400" spc="-5" dirty="0">
                <a:latin typeface="Arial"/>
                <a:cs typeface="Arial"/>
              </a:rPr>
              <a:t>u</a:t>
            </a:r>
            <a:r>
              <a:rPr sz="1400" spc="5" dirty="0">
                <a:latin typeface="Arial"/>
                <a:cs typeface="Arial"/>
              </a:rPr>
              <a:t>s</a:t>
            </a:r>
            <a:r>
              <a:rPr sz="1400" dirty="0">
                <a:latin typeface="Arial"/>
                <a:cs typeface="Arial"/>
              </a:rPr>
              <a:t>t</a:t>
            </a:r>
            <a:r>
              <a:rPr sz="1400" spc="-15" dirty="0">
                <a:latin typeface="Arial"/>
                <a:cs typeface="Arial"/>
              </a:rPr>
              <a:t> </a:t>
            </a:r>
            <a:r>
              <a:rPr sz="1400" spc="-10" dirty="0">
                <a:latin typeface="Arial"/>
                <a:cs typeface="Arial"/>
              </a:rPr>
              <a:t>m</a:t>
            </a:r>
            <a:r>
              <a:rPr sz="1400" spc="-5" dirty="0">
                <a:latin typeface="Arial"/>
                <a:cs typeface="Arial"/>
              </a:rPr>
              <a:t>a</a:t>
            </a:r>
            <a:r>
              <a:rPr sz="1400" spc="5" dirty="0">
                <a:latin typeface="Arial"/>
                <a:cs typeface="Arial"/>
              </a:rPr>
              <a:t>s</a:t>
            </a:r>
            <a:r>
              <a:rPr sz="1400" dirty="0">
                <a:latin typeface="Arial"/>
                <a:cs typeface="Arial"/>
              </a:rPr>
              <a:t>k</a:t>
            </a:r>
            <a:r>
              <a:rPr sz="1400" spc="-25" dirty="0">
                <a:latin typeface="Arial"/>
                <a:cs typeface="Arial"/>
              </a:rPr>
              <a:t> </a:t>
            </a:r>
            <a:r>
              <a:rPr sz="1400" spc="-5" dirty="0">
                <a:latin typeface="Arial"/>
                <a:cs typeface="Arial"/>
              </a:rPr>
              <a:t>doe</a:t>
            </a:r>
            <a:r>
              <a:rPr sz="1400" dirty="0">
                <a:latin typeface="Arial"/>
                <a:cs typeface="Arial"/>
              </a:rPr>
              <a:t>s</a:t>
            </a:r>
            <a:r>
              <a:rPr sz="1400" spc="-15" dirty="0">
                <a:latin typeface="Arial"/>
                <a:cs typeface="Arial"/>
              </a:rPr>
              <a:t> </a:t>
            </a:r>
            <a:r>
              <a:rPr sz="1400" spc="-5" dirty="0">
                <a:latin typeface="Arial"/>
                <a:cs typeface="Arial"/>
              </a:rPr>
              <a:t>no</a:t>
            </a:r>
            <a:r>
              <a:rPr sz="1400" dirty="0">
                <a:latin typeface="Arial"/>
                <a:cs typeface="Arial"/>
              </a:rPr>
              <a:t>t</a:t>
            </a:r>
            <a:r>
              <a:rPr sz="1400" spc="-25" dirty="0">
                <a:latin typeface="Arial"/>
                <a:cs typeface="Arial"/>
              </a:rPr>
              <a:t> </a:t>
            </a:r>
            <a:r>
              <a:rPr sz="1400" spc="-5" dirty="0">
                <a:latin typeface="Arial"/>
                <a:cs typeface="Arial"/>
              </a:rPr>
              <a:t>p</a:t>
            </a:r>
            <a:r>
              <a:rPr sz="1400" dirty="0">
                <a:latin typeface="Arial"/>
                <a:cs typeface="Arial"/>
              </a:rPr>
              <a:t>r</a:t>
            </a:r>
            <a:r>
              <a:rPr sz="1400" spc="-5" dirty="0">
                <a:latin typeface="Arial"/>
                <a:cs typeface="Arial"/>
              </a:rPr>
              <a:t>o</a:t>
            </a:r>
            <a:r>
              <a:rPr sz="1400" spc="5" dirty="0">
                <a:latin typeface="Arial"/>
                <a:cs typeface="Arial"/>
              </a:rPr>
              <a:t>t</a:t>
            </a:r>
            <a:r>
              <a:rPr sz="1400" spc="-5" dirty="0">
                <a:latin typeface="Arial"/>
                <a:cs typeface="Arial"/>
              </a:rPr>
              <a:t>e</a:t>
            </a:r>
            <a:r>
              <a:rPr sz="1400" spc="5" dirty="0">
                <a:latin typeface="Arial"/>
                <a:cs typeface="Arial"/>
              </a:rPr>
              <a:t>c</a:t>
            </a:r>
            <a:r>
              <a:rPr sz="1400" dirty="0">
                <a:latin typeface="Arial"/>
                <a:cs typeface="Arial"/>
              </a:rPr>
              <a:t>t</a:t>
            </a:r>
            <a:endParaRPr sz="1400">
              <a:latin typeface="Arial"/>
              <a:cs typeface="Arial"/>
            </a:endParaRPr>
          </a:p>
        </p:txBody>
      </p:sp>
      <p:sp>
        <p:nvSpPr>
          <p:cNvPr id="7" name="object 7"/>
          <p:cNvSpPr txBox="1"/>
          <p:nvPr/>
        </p:nvSpPr>
        <p:spPr>
          <a:xfrm>
            <a:off x="3099228" y="6279924"/>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p:nvPr/>
        </p:nvSpPr>
        <p:spPr>
          <a:xfrm>
            <a:off x="6136180" y="6268375"/>
            <a:ext cx="1178560" cy="203835"/>
          </a:xfrm>
          <a:prstGeom prst="rect">
            <a:avLst/>
          </a:prstGeom>
        </p:spPr>
        <p:txBody>
          <a:bodyPr vert="horz" wrap="square" lIns="0" tIns="0" rIns="0" bIns="0" rtlCol="0">
            <a:spAutoFit/>
          </a:bodyPr>
          <a:lstStyle/>
          <a:p>
            <a:pPr marL="12700">
              <a:lnSpc>
                <a:spcPct val="100000"/>
              </a:lnSpc>
            </a:pPr>
            <a:r>
              <a:rPr sz="1400" dirty="0">
                <a:latin typeface="Arial"/>
                <a:cs typeface="Arial"/>
              </a:rPr>
              <a:t>a</a:t>
            </a:r>
            <a:r>
              <a:rPr sz="1400" spc="-5" dirty="0">
                <a:latin typeface="Arial"/>
                <a:cs typeface="Arial"/>
              </a:rPr>
              <a:t>ga</a:t>
            </a:r>
            <a:r>
              <a:rPr sz="1400" dirty="0">
                <a:latin typeface="Arial"/>
                <a:cs typeface="Arial"/>
              </a:rPr>
              <a:t>i</a:t>
            </a:r>
            <a:r>
              <a:rPr sz="1400" spc="-5" dirty="0">
                <a:latin typeface="Arial"/>
                <a:cs typeface="Arial"/>
              </a:rPr>
              <a:t>n</a:t>
            </a:r>
            <a:r>
              <a:rPr sz="1400" spc="5" dirty="0">
                <a:latin typeface="Arial"/>
                <a:cs typeface="Arial"/>
              </a:rPr>
              <a:t>s</a:t>
            </a:r>
            <a:r>
              <a:rPr sz="1400" dirty="0">
                <a:latin typeface="Arial"/>
                <a:cs typeface="Arial"/>
              </a:rPr>
              <a:t>t</a:t>
            </a:r>
            <a:r>
              <a:rPr sz="1400" spc="-40" dirty="0">
                <a:latin typeface="Arial"/>
                <a:cs typeface="Arial"/>
              </a:rPr>
              <a:t> </a:t>
            </a:r>
            <a:r>
              <a:rPr sz="1400" spc="-20" dirty="0">
                <a:latin typeface="Arial"/>
                <a:cs typeface="Arial"/>
              </a:rPr>
              <a:t>v</a:t>
            </a:r>
            <a:r>
              <a:rPr sz="1400" spc="-5" dirty="0">
                <a:latin typeface="Arial"/>
                <a:cs typeface="Arial"/>
              </a:rPr>
              <a:t>apo</a:t>
            </a:r>
            <a:r>
              <a:rPr sz="1400" dirty="0">
                <a:latin typeface="Arial"/>
                <a:cs typeface="Arial"/>
              </a:rPr>
              <a:t>rs</a:t>
            </a:r>
            <a:endParaRPr sz="14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25</a:t>
            </a:fld>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xfrm>
            <a:off x="535924" y="473844"/>
            <a:ext cx="8072150" cy="923330"/>
          </a:xfrm>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smtClean="0"/>
              <a:t>7</a:t>
            </a:r>
            <a:r>
              <a:rPr lang="en-US" sz="2400" dirty="0" smtClean="0"/>
              <a:t> </a:t>
            </a:r>
            <a:r>
              <a:rPr lang="en-US" sz="2400" dirty="0" smtClean="0">
                <a:solidFill>
                  <a:schemeClr val="bg1"/>
                </a:solidFill>
              </a:rPr>
              <a:t>slide 26</a:t>
            </a:r>
            <a:endParaRPr sz="2400" dirty="0">
              <a:solidFill>
                <a:schemeClr val="bg1"/>
              </a:solidFill>
            </a:endParaRPr>
          </a:p>
        </p:txBody>
      </p:sp>
      <p:sp>
        <p:nvSpPr>
          <p:cNvPr id="4" name="object 4"/>
          <p:cNvSpPr txBox="1"/>
          <p:nvPr/>
        </p:nvSpPr>
        <p:spPr>
          <a:xfrm>
            <a:off x="535924" y="1662002"/>
            <a:ext cx="4712335" cy="4051300"/>
          </a:xfrm>
          <a:prstGeom prst="rect">
            <a:avLst/>
          </a:prstGeom>
        </p:spPr>
        <p:txBody>
          <a:bodyPr vert="horz" wrap="square" lIns="0" tIns="0" rIns="0" bIns="0" rtlCol="0">
            <a:spAutoFit/>
          </a:bodyPr>
          <a:lstStyle/>
          <a:p>
            <a:pPr marL="12700">
              <a:lnSpc>
                <a:spcPct val="100000"/>
              </a:lnSpc>
            </a:pPr>
            <a:r>
              <a:rPr sz="2400" b="1" spc="-5" dirty="0">
                <a:solidFill>
                  <a:srgbClr val="004491"/>
                </a:solidFill>
                <a:latin typeface="Arial"/>
                <a:cs typeface="Arial"/>
              </a:rPr>
              <a:t>P</a:t>
            </a:r>
            <a:r>
              <a:rPr sz="2400" b="1" dirty="0">
                <a:solidFill>
                  <a:srgbClr val="004491"/>
                </a:solidFill>
                <a:latin typeface="Arial"/>
                <a:cs typeface="Arial"/>
              </a:rPr>
              <a:t>r</a:t>
            </a:r>
            <a:r>
              <a:rPr sz="2400" b="1" spc="-5" dirty="0">
                <a:solidFill>
                  <a:srgbClr val="004491"/>
                </a:solidFill>
                <a:latin typeface="Arial"/>
                <a:cs typeface="Arial"/>
              </a:rPr>
              <a:t>even</a:t>
            </a:r>
            <a:r>
              <a:rPr sz="2400" b="1" dirty="0">
                <a:solidFill>
                  <a:srgbClr val="004491"/>
                </a:solidFill>
                <a:latin typeface="Arial"/>
                <a:cs typeface="Arial"/>
              </a:rPr>
              <a:t>t</a:t>
            </a:r>
            <a:r>
              <a:rPr sz="2400" b="1" spc="5" dirty="0">
                <a:solidFill>
                  <a:srgbClr val="004491"/>
                </a:solidFill>
                <a:latin typeface="Arial"/>
                <a:cs typeface="Arial"/>
              </a:rPr>
              <a:t>i</a:t>
            </a:r>
            <a:r>
              <a:rPr sz="2400" b="1" spc="-5" dirty="0">
                <a:solidFill>
                  <a:srgbClr val="004491"/>
                </a:solidFill>
                <a:latin typeface="Arial"/>
                <a:cs typeface="Arial"/>
              </a:rPr>
              <a:t>n</a:t>
            </a:r>
            <a:r>
              <a:rPr sz="2400" b="1" dirty="0">
                <a:solidFill>
                  <a:srgbClr val="004491"/>
                </a:solidFill>
                <a:latin typeface="Arial"/>
                <a:cs typeface="Arial"/>
              </a:rPr>
              <a:t>g </a:t>
            </a:r>
            <a:r>
              <a:rPr sz="2400" b="1" spc="-5" dirty="0">
                <a:solidFill>
                  <a:srgbClr val="004491"/>
                </a:solidFill>
                <a:latin typeface="Arial"/>
                <a:cs typeface="Arial"/>
              </a:rPr>
              <a:t>Leaks</a:t>
            </a:r>
            <a:endParaRPr sz="2400">
              <a:latin typeface="Arial"/>
              <a:cs typeface="Arial"/>
            </a:endParaRPr>
          </a:p>
          <a:p>
            <a:pPr>
              <a:lnSpc>
                <a:spcPct val="100000"/>
              </a:lnSpc>
              <a:spcBef>
                <a:spcPts val="9"/>
              </a:spcBef>
            </a:pPr>
            <a:endParaRPr sz="2500">
              <a:latin typeface="Times New Roman"/>
              <a:cs typeface="Times New Roman"/>
            </a:endParaRPr>
          </a:p>
          <a:p>
            <a:pPr marL="354965" marR="510540" indent="-342265">
              <a:lnSpc>
                <a:spcPct val="100000"/>
              </a:lnSpc>
              <a:buClr>
                <a:srgbClr val="0070C0"/>
              </a:buClr>
              <a:buFont typeface="Wingdings"/>
              <a:buChar char=""/>
              <a:tabLst>
                <a:tab pos="355600" algn="l"/>
              </a:tabLst>
            </a:pPr>
            <a:r>
              <a:rPr sz="2000" spc="-5" dirty="0">
                <a:latin typeface="Arial"/>
                <a:cs typeface="Arial"/>
              </a:rPr>
              <a:t>F</a:t>
            </a:r>
            <a:r>
              <a:rPr sz="2000" dirty="0">
                <a:latin typeface="Arial"/>
                <a:cs typeface="Arial"/>
              </a:rPr>
              <a:t>a</a:t>
            </a:r>
            <a:r>
              <a:rPr sz="2000" spc="5" dirty="0">
                <a:latin typeface="Arial"/>
                <a:cs typeface="Arial"/>
              </a:rPr>
              <a:t>c</a:t>
            </a:r>
            <a:r>
              <a:rPr sz="2000" dirty="0">
                <a:latin typeface="Arial"/>
                <a:cs typeface="Arial"/>
              </a:rPr>
              <a:t>ep</a:t>
            </a:r>
            <a:r>
              <a:rPr sz="2000" spc="-5" dirty="0">
                <a:latin typeface="Arial"/>
                <a:cs typeface="Arial"/>
              </a:rPr>
              <a:t>i</a:t>
            </a:r>
            <a:r>
              <a:rPr sz="2000" dirty="0">
                <a:latin typeface="Arial"/>
                <a:cs typeface="Arial"/>
              </a:rPr>
              <a:t>e</a:t>
            </a:r>
            <a:r>
              <a:rPr sz="2000" spc="5" dirty="0">
                <a:latin typeface="Arial"/>
                <a:cs typeface="Arial"/>
              </a:rPr>
              <a:t>c</a:t>
            </a:r>
            <a:r>
              <a:rPr sz="2000" dirty="0">
                <a:latin typeface="Arial"/>
                <a:cs typeface="Arial"/>
              </a:rPr>
              <a:t>e</a:t>
            </a:r>
            <a:r>
              <a:rPr sz="2000" spc="-30" dirty="0">
                <a:latin typeface="Arial"/>
                <a:cs typeface="Arial"/>
              </a:rPr>
              <a:t> </a:t>
            </a:r>
            <a:r>
              <a:rPr sz="2000" spc="5" dirty="0">
                <a:latin typeface="Arial"/>
                <a:cs typeface="Arial"/>
              </a:rPr>
              <a:t>s</a:t>
            </a:r>
            <a:r>
              <a:rPr sz="2000" dirty="0">
                <a:latin typeface="Arial"/>
                <a:cs typeface="Arial"/>
              </a:rPr>
              <a:t>ea</a:t>
            </a:r>
            <a:r>
              <a:rPr sz="2000" spc="-5" dirty="0">
                <a:latin typeface="Arial"/>
                <a:cs typeface="Arial"/>
              </a:rPr>
              <a:t>l</a:t>
            </a:r>
            <a:r>
              <a:rPr sz="2000" dirty="0">
                <a:latin typeface="Arial"/>
                <a:cs typeface="Arial"/>
              </a:rPr>
              <a:t>s</a:t>
            </a:r>
            <a:r>
              <a:rPr sz="2000" spc="-25" dirty="0">
                <a:latin typeface="Arial"/>
                <a:cs typeface="Arial"/>
              </a:rPr>
              <a:t> </a:t>
            </a:r>
            <a:r>
              <a:rPr sz="2000" dirty="0">
                <a:latin typeface="Arial"/>
                <a:cs typeface="Arial"/>
              </a:rPr>
              <a:t>and</a:t>
            </a:r>
            <a:r>
              <a:rPr sz="2000" spc="-15" dirty="0">
                <a:latin typeface="Arial"/>
                <a:cs typeface="Arial"/>
              </a:rPr>
              <a:t> </a:t>
            </a:r>
            <a:r>
              <a:rPr sz="2000" spc="-10" dirty="0">
                <a:latin typeface="Arial"/>
                <a:cs typeface="Arial"/>
              </a:rPr>
              <a:t>v</a:t>
            </a:r>
            <a:r>
              <a:rPr sz="2000" dirty="0">
                <a:latin typeface="Arial"/>
                <a:cs typeface="Arial"/>
              </a:rPr>
              <a:t>a</a:t>
            </a:r>
            <a:r>
              <a:rPr sz="2000" spc="-5" dirty="0">
                <a:latin typeface="Arial"/>
                <a:cs typeface="Arial"/>
              </a:rPr>
              <a:t>l</a:t>
            </a:r>
            <a:r>
              <a:rPr sz="2000" spc="-10" dirty="0">
                <a:latin typeface="Arial"/>
                <a:cs typeface="Arial"/>
              </a:rPr>
              <a:t>v</a:t>
            </a:r>
            <a:r>
              <a:rPr sz="2000" dirty="0">
                <a:latin typeface="Arial"/>
                <a:cs typeface="Arial"/>
              </a:rPr>
              <a:t>es are </a:t>
            </a:r>
            <a:r>
              <a:rPr sz="2000" spc="-5" dirty="0">
                <a:latin typeface="Arial"/>
                <a:cs typeface="Arial"/>
              </a:rPr>
              <a:t>im</a:t>
            </a:r>
            <a:r>
              <a:rPr sz="2000" dirty="0">
                <a:latin typeface="Arial"/>
                <a:cs typeface="Arial"/>
              </a:rPr>
              <a:t>por</a:t>
            </a:r>
            <a:r>
              <a:rPr sz="2000" spc="-5" dirty="0">
                <a:latin typeface="Arial"/>
                <a:cs typeface="Arial"/>
              </a:rPr>
              <a:t>t</a:t>
            </a:r>
            <a:r>
              <a:rPr sz="2000" dirty="0">
                <a:latin typeface="Arial"/>
                <a:cs typeface="Arial"/>
              </a:rPr>
              <a:t>ant</a:t>
            </a:r>
            <a:r>
              <a:rPr sz="2000" spc="-35"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 ti</a:t>
            </a:r>
            <a:r>
              <a:rPr sz="2000" dirty="0">
                <a:latin typeface="Arial"/>
                <a:cs typeface="Arial"/>
              </a:rPr>
              <a:t>gh</a:t>
            </a:r>
            <a:r>
              <a:rPr sz="2000" spc="-10" dirty="0">
                <a:latin typeface="Arial"/>
                <a:cs typeface="Arial"/>
              </a:rPr>
              <a:t>t</a:t>
            </a:r>
            <a:r>
              <a:rPr sz="2000" dirty="0">
                <a:latin typeface="Arial"/>
                <a:cs typeface="Arial"/>
              </a:rPr>
              <a:t>-</a:t>
            </a:r>
            <a:r>
              <a:rPr sz="2000" spc="-10" dirty="0">
                <a:latin typeface="Arial"/>
                <a:cs typeface="Arial"/>
              </a:rPr>
              <a:t>f</a:t>
            </a:r>
            <a:r>
              <a:rPr sz="2000" spc="-5" dirty="0">
                <a:latin typeface="Arial"/>
                <a:cs typeface="Arial"/>
              </a:rPr>
              <a:t>it</a:t>
            </a:r>
            <a:r>
              <a:rPr sz="2000" spc="-10" dirty="0">
                <a:latin typeface="Arial"/>
                <a:cs typeface="Arial"/>
              </a:rPr>
              <a:t>t</a:t>
            </a:r>
            <a:r>
              <a:rPr sz="2000" spc="-5" dirty="0">
                <a:latin typeface="Arial"/>
                <a:cs typeface="Arial"/>
              </a:rPr>
              <a:t>i</a:t>
            </a:r>
            <a:r>
              <a:rPr sz="2000" dirty="0">
                <a:latin typeface="Arial"/>
                <a:cs typeface="Arial"/>
              </a:rPr>
              <a:t>ng</a:t>
            </a:r>
            <a:r>
              <a:rPr sz="2000" spc="-30"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5" dirty="0">
                <a:latin typeface="Arial"/>
                <a:cs typeface="Arial"/>
              </a:rPr>
              <a:t>t</a:t>
            </a:r>
            <a:r>
              <a:rPr sz="2000" dirty="0">
                <a:latin typeface="Arial"/>
                <a:cs typeface="Arial"/>
              </a:rPr>
              <a:t>o</a:t>
            </a:r>
            <a:r>
              <a:rPr sz="2000" spc="-10" dirty="0">
                <a:latin typeface="Arial"/>
                <a:cs typeface="Arial"/>
              </a:rPr>
              <a:t>r</a:t>
            </a:r>
            <a:r>
              <a:rPr sz="2000" dirty="0">
                <a:latin typeface="Arial"/>
                <a:cs typeface="Arial"/>
              </a:rPr>
              <a:t>s</a:t>
            </a:r>
            <a:endParaRPr sz="2000">
              <a:latin typeface="Arial"/>
              <a:cs typeface="Arial"/>
            </a:endParaRPr>
          </a:p>
          <a:p>
            <a:pPr marL="355600" marR="99060" indent="-342900">
              <a:lnSpc>
                <a:spcPct val="100000"/>
              </a:lnSpc>
              <a:buClr>
                <a:srgbClr val="0070C0"/>
              </a:buClr>
              <a:buFont typeface="Wingdings"/>
              <a:buChar char=""/>
              <a:tabLst>
                <a:tab pos="355600" algn="l"/>
              </a:tabLst>
            </a:pPr>
            <a:r>
              <a:rPr sz="2000" spc="-5" dirty="0">
                <a:latin typeface="Arial"/>
                <a:cs typeface="Arial"/>
              </a:rPr>
              <a:t>Ti</a:t>
            </a:r>
            <a:r>
              <a:rPr sz="2000" dirty="0">
                <a:latin typeface="Arial"/>
                <a:cs typeface="Arial"/>
              </a:rPr>
              <a:t>gh</a:t>
            </a:r>
            <a:r>
              <a:rPr sz="2000" spc="-5" dirty="0">
                <a:latin typeface="Arial"/>
                <a:cs typeface="Arial"/>
              </a:rPr>
              <a:t>t</a:t>
            </a:r>
            <a:r>
              <a:rPr sz="2000" dirty="0">
                <a:latin typeface="Arial"/>
                <a:cs typeface="Arial"/>
              </a:rPr>
              <a:t>-</a:t>
            </a:r>
            <a:r>
              <a:rPr sz="2000" spc="-10" dirty="0">
                <a:latin typeface="Arial"/>
                <a:cs typeface="Arial"/>
              </a:rPr>
              <a:t>f</a:t>
            </a:r>
            <a:r>
              <a:rPr sz="2000" spc="-5" dirty="0">
                <a:latin typeface="Arial"/>
                <a:cs typeface="Arial"/>
              </a:rPr>
              <a:t>it</a:t>
            </a:r>
            <a:r>
              <a:rPr sz="2000" spc="-10" dirty="0">
                <a:latin typeface="Arial"/>
                <a:cs typeface="Arial"/>
              </a:rPr>
              <a:t>t</a:t>
            </a:r>
            <a:r>
              <a:rPr sz="2000" spc="-5" dirty="0">
                <a:latin typeface="Arial"/>
                <a:cs typeface="Arial"/>
              </a:rPr>
              <a:t>i</a:t>
            </a:r>
            <a:r>
              <a:rPr sz="2000" dirty="0">
                <a:latin typeface="Arial"/>
                <a:cs typeface="Arial"/>
              </a:rPr>
              <a:t>ng</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a:t>
            </a:r>
            <a:r>
              <a:rPr sz="2000" spc="-10" dirty="0">
                <a:latin typeface="Arial"/>
                <a:cs typeface="Arial"/>
              </a:rPr>
              <a:t>r</a:t>
            </a:r>
            <a:r>
              <a:rPr sz="2000" dirty="0">
                <a:latin typeface="Arial"/>
                <a:cs typeface="Arial"/>
              </a:rPr>
              <a:t>s</a:t>
            </a:r>
            <a:r>
              <a:rPr sz="2000" spc="-50" dirty="0">
                <a:latin typeface="Arial"/>
                <a:cs typeface="Arial"/>
              </a:rPr>
              <a:t> </a:t>
            </a:r>
            <a:r>
              <a:rPr sz="2000" spc="5" dirty="0">
                <a:latin typeface="Arial"/>
                <a:cs typeface="Arial"/>
              </a:rPr>
              <a:t>s</a:t>
            </a:r>
            <a:r>
              <a:rPr sz="2000" dirty="0">
                <a:latin typeface="Arial"/>
                <a:cs typeface="Arial"/>
              </a:rPr>
              <a:t>hou</a:t>
            </a:r>
            <a:r>
              <a:rPr sz="2000" spc="-5" dirty="0">
                <a:latin typeface="Arial"/>
                <a:cs typeface="Arial"/>
              </a:rPr>
              <a:t>l</a:t>
            </a:r>
            <a:r>
              <a:rPr sz="2000" dirty="0">
                <a:latin typeface="Arial"/>
                <a:cs typeface="Arial"/>
              </a:rPr>
              <a:t>d</a:t>
            </a:r>
            <a:r>
              <a:rPr sz="2000" spc="-15" dirty="0">
                <a:latin typeface="Arial"/>
                <a:cs typeface="Arial"/>
              </a:rPr>
              <a:t> </a:t>
            </a:r>
            <a:r>
              <a:rPr sz="2000" dirty="0">
                <a:latin typeface="Arial"/>
                <a:cs typeface="Arial"/>
              </a:rPr>
              <a:t>pro</a:t>
            </a:r>
            <a:r>
              <a:rPr sz="2000" spc="-10" dirty="0">
                <a:latin typeface="Arial"/>
                <a:cs typeface="Arial"/>
              </a:rPr>
              <a:t>v</a:t>
            </a:r>
            <a:r>
              <a:rPr sz="2000" spc="-5" dirty="0">
                <a:latin typeface="Arial"/>
                <a:cs typeface="Arial"/>
              </a:rPr>
              <a:t>i</a:t>
            </a:r>
            <a:r>
              <a:rPr sz="2000" dirty="0">
                <a:latin typeface="Arial"/>
                <a:cs typeface="Arial"/>
              </a:rPr>
              <a:t>de a</a:t>
            </a:r>
            <a:r>
              <a:rPr sz="2000" spc="-5" dirty="0">
                <a:latin typeface="Arial"/>
                <a:cs typeface="Arial"/>
              </a:rPr>
              <a:t> </a:t>
            </a:r>
            <a:r>
              <a:rPr sz="2000" spc="5" dirty="0">
                <a:latin typeface="Arial"/>
                <a:cs typeface="Arial"/>
              </a:rPr>
              <a:t>c</a:t>
            </a:r>
            <a:r>
              <a:rPr sz="2000" dirty="0">
                <a:latin typeface="Arial"/>
                <a:cs typeface="Arial"/>
              </a:rPr>
              <a:t>o</a:t>
            </a:r>
            <a:r>
              <a:rPr sz="2000" spc="-5" dirty="0">
                <a:latin typeface="Arial"/>
                <a:cs typeface="Arial"/>
              </a:rPr>
              <a:t>m</a:t>
            </a:r>
            <a:r>
              <a:rPr sz="2000" dirty="0">
                <a:latin typeface="Arial"/>
                <a:cs typeface="Arial"/>
              </a:rPr>
              <a:t>p</a:t>
            </a:r>
            <a:r>
              <a:rPr sz="2000" spc="-5" dirty="0">
                <a:latin typeface="Arial"/>
                <a:cs typeface="Arial"/>
              </a:rPr>
              <a:t>l</a:t>
            </a:r>
            <a:r>
              <a:rPr sz="2000" dirty="0">
                <a:latin typeface="Arial"/>
                <a:cs typeface="Arial"/>
              </a:rPr>
              <a:t>e</a:t>
            </a:r>
            <a:r>
              <a:rPr sz="2000" spc="-5" dirty="0">
                <a:latin typeface="Arial"/>
                <a:cs typeface="Arial"/>
              </a:rPr>
              <a:t>t</a:t>
            </a:r>
            <a:r>
              <a:rPr sz="2000" dirty="0">
                <a:latin typeface="Arial"/>
                <a:cs typeface="Arial"/>
              </a:rPr>
              <a:t>e</a:t>
            </a:r>
            <a:r>
              <a:rPr sz="2000" spc="-40" dirty="0">
                <a:latin typeface="Arial"/>
                <a:cs typeface="Arial"/>
              </a:rPr>
              <a:t> </a:t>
            </a:r>
            <a:r>
              <a:rPr sz="2000" spc="5" dirty="0">
                <a:latin typeface="Arial"/>
                <a:cs typeface="Arial"/>
              </a:rPr>
              <a:t>s</a:t>
            </a:r>
            <a:r>
              <a:rPr sz="2000" dirty="0">
                <a:latin typeface="Arial"/>
                <a:cs typeface="Arial"/>
              </a:rPr>
              <a:t>eal</a:t>
            </a:r>
            <a:r>
              <a:rPr sz="2000" spc="-5" dirty="0">
                <a:latin typeface="Arial"/>
                <a:cs typeface="Arial"/>
              </a:rPr>
              <a:t> </a:t>
            </a:r>
            <a:r>
              <a:rPr sz="2000" spc="-10" dirty="0">
                <a:latin typeface="Arial"/>
                <a:cs typeface="Arial"/>
              </a:rPr>
              <a:t>t</a:t>
            </a:r>
            <a:r>
              <a:rPr sz="2000" dirty="0">
                <a:latin typeface="Arial"/>
                <a:cs typeface="Arial"/>
              </a:rPr>
              <a:t>o</a:t>
            </a:r>
            <a:r>
              <a:rPr sz="2000" spc="-15" dirty="0">
                <a:latin typeface="Arial"/>
                <a:cs typeface="Arial"/>
              </a:rPr>
              <a:t> </a:t>
            </a:r>
            <a:r>
              <a:rPr sz="2000" spc="-10" dirty="0">
                <a:latin typeface="Arial"/>
                <a:cs typeface="Arial"/>
              </a:rPr>
              <a:t>t</a:t>
            </a:r>
            <a:r>
              <a:rPr sz="2000" dirty="0">
                <a:latin typeface="Arial"/>
                <a:cs typeface="Arial"/>
              </a:rPr>
              <a:t>he</a:t>
            </a:r>
            <a:r>
              <a:rPr sz="2000" spc="-20" dirty="0">
                <a:latin typeface="Arial"/>
                <a:cs typeface="Arial"/>
              </a:rPr>
              <a:t> </a:t>
            </a:r>
            <a:r>
              <a:rPr sz="2000" spc="-10" dirty="0">
                <a:latin typeface="Arial"/>
                <a:cs typeface="Arial"/>
              </a:rPr>
              <a:t>f</a:t>
            </a:r>
            <a:r>
              <a:rPr sz="2000" dirty="0">
                <a:latin typeface="Arial"/>
                <a:cs typeface="Arial"/>
              </a:rPr>
              <a:t>a</a:t>
            </a:r>
            <a:r>
              <a:rPr sz="2000" spc="5" dirty="0">
                <a:latin typeface="Arial"/>
                <a:cs typeface="Arial"/>
              </a:rPr>
              <a:t>c</a:t>
            </a:r>
            <a:r>
              <a:rPr sz="2000" dirty="0">
                <a:latin typeface="Arial"/>
                <a:cs typeface="Arial"/>
              </a:rPr>
              <a:t>e</a:t>
            </a:r>
            <a:endParaRPr sz="2000">
              <a:latin typeface="Arial"/>
              <a:cs typeface="Arial"/>
            </a:endParaRPr>
          </a:p>
          <a:p>
            <a:pPr marL="355600" marR="425450" indent="-342900">
              <a:lnSpc>
                <a:spcPct val="100000"/>
              </a:lnSpc>
              <a:buClr>
                <a:srgbClr val="0070C0"/>
              </a:buClr>
              <a:buFont typeface="Wingdings"/>
              <a:buChar char=""/>
              <a:tabLst>
                <a:tab pos="356235" algn="l"/>
              </a:tabLst>
            </a:pPr>
            <a:r>
              <a:rPr sz="2000" spc="-10" dirty="0">
                <a:latin typeface="Arial"/>
                <a:cs typeface="Arial"/>
              </a:rPr>
              <a:t>I</a:t>
            </a:r>
            <a:r>
              <a:rPr sz="2000" dirty="0">
                <a:latin typeface="Arial"/>
                <a:cs typeface="Arial"/>
              </a:rPr>
              <a:t>f</a:t>
            </a:r>
            <a:r>
              <a:rPr sz="2000" spc="-25" dirty="0">
                <a:latin typeface="Arial"/>
                <a:cs typeface="Arial"/>
              </a:rPr>
              <a:t> </a:t>
            </a:r>
            <a:r>
              <a:rPr sz="2000" spc="-10" dirty="0">
                <a:latin typeface="Arial"/>
                <a:cs typeface="Arial"/>
              </a:rPr>
              <a:t>t</a:t>
            </a:r>
            <a:r>
              <a:rPr sz="2000" dirty="0">
                <a:latin typeface="Arial"/>
                <a:cs typeface="Arial"/>
              </a:rPr>
              <a:t>here</a:t>
            </a:r>
            <a:r>
              <a:rPr sz="2000" spc="-30" dirty="0">
                <a:latin typeface="Arial"/>
                <a:cs typeface="Arial"/>
              </a:rPr>
              <a:t> </a:t>
            </a:r>
            <a:r>
              <a:rPr sz="2000" spc="-5" dirty="0">
                <a:latin typeface="Arial"/>
                <a:cs typeface="Arial"/>
              </a:rPr>
              <a:t>i</a:t>
            </a:r>
            <a:r>
              <a:rPr sz="2000" dirty="0">
                <a:latin typeface="Arial"/>
                <a:cs typeface="Arial"/>
              </a:rPr>
              <a:t>s a</a:t>
            </a:r>
            <a:r>
              <a:rPr sz="2000" spc="-5" dirty="0">
                <a:latin typeface="Arial"/>
                <a:cs typeface="Arial"/>
              </a:rPr>
              <a:t> l</a:t>
            </a:r>
            <a:r>
              <a:rPr sz="2000" dirty="0">
                <a:latin typeface="Arial"/>
                <a:cs typeface="Arial"/>
              </a:rPr>
              <a:t>eak</a:t>
            </a:r>
            <a:r>
              <a:rPr sz="2000" spc="-15" dirty="0">
                <a:latin typeface="Arial"/>
                <a:cs typeface="Arial"/>
              </a:rPr>
              <a:t> </a:t>
            </a:r>
            <a:r>
              <a:rPr sz="2000" spc="-10" dirty="0">
                <a:latin typeface="Arial"/>
                <a:cs typeface="Arial"/>
              </a:rPr>
              <a:t>t</a:t>
            </a:r>
            <a:r>
              <a:rPr sz="2000" dirty="0">
                <a:latin typeface="Arial"/>
                <a:cs typeface="Arial"/>
              </a:rPr>
              <a:t>hen</a:t>
            </a:r>
            <a:r>
              <a:rPr sz="2000" spc="-1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 </a:t>
            </a:r>
            <a:r>
              <a:rPr sz="2000" spc="5" dirty="0">
                <a:latin typeface="Arial"/>
                <a:cs typeface="Arial"/>
              </a:rPr>
              <a:t>c</a:t>
            </a:r>
            <a:r>
              <a:rPr sz="2000" dirty="0">
                <a:latin typeface="Arial"/>
                <a:cs typeface="Arial"/>
              </a:rPr>
              <a:t>annot</a:t>
            </a:r>
            <a:r>
              <a:rPr sz="2000" spc="-35" dirty="0">
                <a:latin typeface="Arial"/>
                <a:cs typeface="Arial"/>
              </a:rPr>
              <a:t> </a:t>
            </a:r>
            <a:r>
              <a:rPr sz="2000" dirty="0">
                <a:latin typeface="Arial"/>
                <a:cs typeface="Arial"/>
              </a:rPr>
              <a:t>e</a:t>
            </a:r>
            <a:r>
              <a:rPr sz="2000" spc="-10" dirty="0">
                <a:latin typeface="Arial"/>
                <a:cs typeface="Arial"/>
              </a:rPr>
              <a:t>f</a:t>
            </a:r>
            <a:r>
              <a:rPr sz="2000" spc="-5" dirty="0">
                <a:latin typeface="Arial"/>
                <a:cs typeface="Arial"/>
              </a:rPr>
              <a:t>f</a:t>
            </a:r>
            <a:r>
              <a:rPr sz="2000" dirty="0">
                <a:latin typeface="Arial"/>
                <a:cs typeface="Arial"/>
              </a:rPr>
              <a:t>e</a:t>
            </a:r>
            <a:r>
              <a:rPr sz="2000" spc="5" dirty="0">
                <a:latin typeface="Arial"/>
                <a:cs typeface="Arial"/>
              </a:rPr>
              <a:t>c</a:t>
            </a:r>
            <a:r>
              <a:rPr sz="2000" spc="-5" dirty="0">
                <a:latin typeface="Arial"/>
                <a:cs typeface="Arial"/>
              </a:rPr>
              <a:t>ti</a:t>
            </a:r>
            <a:r>
              <a:rPr sz="2000" spc="-10" dirty="0">
                <a:latin typeface="Arial"/>
                <a:cs typeface="Arial"/>
              </a:rPr>
              <a:t>v</a:t>
            </a:r>
            <a:r>
              <a:rPr sz="2000" dirty="0">
                <a:latin typeface="Arial"/>
                <a:cs typeface="Arial"/>
              </a:rPr>
              <a:t>e</a:t>
            </a:r>
            <a:r>
              <a:rPr sz="2000" spc="-5" dirty="0">
                <a:latin typeface="Arial"/>
                <a:cs typeface="Arial"/>
              </a:rPr>
              <a:t>l</a:t>
            </a:r>
            <a:r>
              <a:rPr sz="2000" dirty="0">
                <a:latin typeface="Arial"/>
                <a:cs typeface="Arial"/>
              </a:rPr>
              <a:t>y</a:t>
            </a:r>
            <a:r>
              <a:rPr sz="2000" spc="-25" dirty="0">
                <a:latin typeface="Arial"/>
                <a:cs typeface="Arial"/>
              </a:rPr>
              <a:t> </a:t>
            </a:r>
            <a:r>
              <a:rPr sz="2000" dirty="0">
                <a:latin typeface="Arial"/>
                <a:cs typeface="Arial"/>
              </a:rPr>
              <a:t>redu</a:t>
            </a:r>
            <a:r>
              <a:rPr sz="2000" spc="5" dirty="0">
                <a:latin typeface="Arial"/>
                <a:cs typeface="Arial"/>
              </a:rPr>
              <a:t>c</a:t>
            </a:r>
            <a:r>
              <a:rPr sz="2000" dirty="0">
                <a:latin typeface="Arial"/>
                <a:cs typeface="Arial"/>
              </a:rPr>
              <a:t>e</a:t>
            </a:r>
            <a:r>
              <a:rPr sz="2000" spc="-30" dirty="0">
                <a:latin typeface="Arial"/>
                <a:cs typeface="Arial"/>
              </a:rPr>
              <a:t> </a:t>
            </a:r>
            <a:r>
              <a:rPr sz="2000" spc="-10" dirty="0">
                <a:latin typeface="Arial"/>
                <a:cs typeface="Arial"/>
              </a:rPr>
              <a:t>t</a:t>
            </a:r>
            <a:r>
              <a:rPr sz="2000" dirty="0">
                <a:latin typeface="Arial"/>
                <a:cs typeface="Arial"/>
              </a:rPr>
              <a:t>he e</a:t>
            </a:r>
            <a:r>
              <a:rPr sz="2000" spc="-10" dirty="0">
                <a:latin typeface="Arial"/>
                <a:cs typeface="Arial"/>
              </a:rPr>
              <a:t>x</a:t>
            </a:r>
            <a:r>
              <a:rPr sz="2000" dirty="0">
                <a:latin typeface="Arial"/>
                <a:cs typeface="Arial"/>
              </a:rPr>
              <a:t>po</a:t>
            </a:r>
            <a:r>
              <a:rPr sz="2000" spc="5" dirty="0">
                <a:latin typeface="Arial"/>
                <a:cs typeface="Arial"/>
              </a:rPr>
              <a:t>s</a:t>
            </a:r>
            <a:r>
              <a:rPr sz="2000" dirty="0">
                <a:latin typeface="Arial"/>
                <a:cs typeface="Arial"/>
              </a:rPr>
              <a:t>ures</a:t>
            </a:r>
            <a:r>
              <a:rPr sz="2000" spc="-40" dirty="0">
                <a:latin typeface="Arial"/>
                <a:cs typeface="Arial"/>
              </a:rPr>
              <a:t> </a:t>
            </a:r>
            <a:r>
              <a:rPr sz="2000" spc="-10" dirty="0">
                <a:latin typeface="Arial"/>
                <a:cs typeface="Arial"/>
              </a:rPr>
              <a:t>t</a:t>
            </a:r>
            <a:r>
              <a:rPr sz="2000" dirty="0">
                <a:latin typeface="Arial"/>
                <a:cs typeface="Arial"/>
              </a:rPr>
              <a:t>o</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a:t>
            </a:r>
            <a:r>
              <a:rPr sz="2000" spc="-10" dirty="0">
                <a:latin typeface="Arial"/>
                <a:cs typeface="Arial"/>
              </a:rPr>
              <a:t>r</a:t>
            </a:r>
            <a:r>
              <a:rPr sz="2000" dirty="0">
                <a:latin typeface="Arial"/>
                <a:cs typeface="Arial"/>
              </a:rPr>
              <a:t>y</a:t>
            </a:r>
            <a:r>
              <a:rPr sz="2000" spc="-50" dirty="0">
                <a:latin typeface="Arial"/>
                <a:cs typeface="Arial"/>
              </a:rPr>
              <a:t> </a:t>
            </a:r>
            <a:r>
              <a:rPr sz="2000" dirty="0">
                <a:latin typeface="Arial"/>
                <a:cs typeface="Arial"/>
              </a:rPr>
              <a:t>ha</a:t>
            </a:r>
            <a:r>
              <a:rPr sz="2000" spc="5" dirty="0">
                <a:latin typeface="Arial"/>
                <a:cs typeface="Arial"/>
              </a:rPr>
              <a:t>z</a:t>
            </a:r>
            <a:r>
              <a:rPr sz="2000" dirty="0">
                <a:latin typeface="Arial"/>
                <a:cs typeface="Arial"/>
              </a:rPr>
              <a:t>ards</a:t>
            </a:r>
            <a:endParaRPr sz="2000">
              <a:latin typeface="Arial"/>
              <a:cs typeface="Arial"/>
            </a:endParaRPr>
          </a:p>
          <a:p>
            <a:pPr marL="354965" marR="5080" indent="-342265">
              <a:lnSpc>
                <a:spcPct val="100000"/>
              </a:lnSpc>
              <a:buClr>
                <a:srgbClr val="0070C0"/>
              </a:buClr>
              <a:buFont typeface="Wingdings"/>
              <a:buChar char=""/>
              <a:tabLst>
                <a:tab pos="355600" algn="l"/>
              </a:tabLst>
            </a:pPr>
            <a:r>
              <a:rPr sz="2000" spc="-5" dirty="0">
                <a:latin typeface="Arial"/>
                <a:cs typeface="Arial"/>
              </a:rPr>
              <a:t>B</a:t>
            </a:r>
            <a:r>
              <a:rPr sz="2000" dirty="0">
                <a:latin typeface="Arial"/>
                <a:cs typeface="Arial"/>
              </a:rPr>
              <a:t>e</a:t>
            </a:r>
            <a:r>
              <a:rPr sz="2000" spc="-5" dirty="0">
                <a:latin typeface="Arial"/>
                <a:cs typeface="Arial"/>
              </a:rPr>
              <a:t> </a:t>
            </a:r>
            <a:r>
              <a:rPr sz="2000" spc="5" dirty="0">
                <a:latin typeface="Arial"/>
                <a:cs typeface="Arial"/>
              </a:rPr>
              <a:t>s</a:t>
            </a:r>
            <a:r>
              <a:rPr sz="2000" dirty="0">
                <a:latin typeface="Arial"/>
                <a:cs typeface="Arial"/>
              </a:rPr>
              <a:t>ure</a:t>
            </a:r>
            <a:r>
              <a:rPr sz="2000" spc="-30" dirty="0">
                <a:latin typeface="Arial"/>
                <a:cs typeface="Arial"/>
              </a:rPr>
              <a:t> </a:t>
            </a:r>
            <a:r>
              <a:rPr sz="2000" spc="-5" dirty="0">
                <a:latin typeface="Arial"/>
                <a:cs typeface="Arial"/>
              </a:rPr>
              <a:t>t</a:t>
            </a:r>
            <a:r>
              <a:rPr sz="2000" dirty="0">
                <a:latin typeface="Arial"/>
                <a:cs typeface="Arial"/>
              </a:rPr>
              <a:t>hat</a:t>
            </a:r>
            <a:r>
              <a:rPr sz="2000" spc="-25" dirty="0">
                <a:latin typeface="Arial"/>
                <a:cs typeface="Arial"/>
              </a:rPr>
              <a:t> </a:t>
            </a:r>
            <a:r>
              <a:rPr sz="2000" dirty="0">
                <a:latin typeface="Arial"/>
                <a:cs typeface="Arial"/>
              </a:rPr>
              <a:t>no</a:t>
            </a:r>
            <a:r>
              <a:rPr sz="2000" spc="-10" dirty="0">
                <a:latin typeface="Arial"/>
                <a:cs typeface="Arial"/>
              </a:rPr>
              <a:t>t</a:t>
            </a:r>
            <a:r>
              <a:rPr sz="2000" dirty="0">
                <a:latin typeface="Arial"/>
                <a:cs typeface="Arial"/>
              </a:rPr>
              <a:t>h</a:t>
            </a:r>
            <a:r>
              <a:rPr sz="2000" spc="-5" dirty="0">
                <a:latin typeface="Arial"/>
                <a:cs typeface="Arial"/>
              </a:rPr>
              <a:t>i</a:t>
            </a:r>
            <a:r>
              <a:rPr sz="2000" dirty="0">
                <a:latin typeface="Arial"/>
                <a:cs typeface="Arial"/>
              </a:rPr>
              <a:t>ng</a:t>
            </a:r>
            <a:r>
              <a:rPr sz="2000" spc="-30"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t</a:t>
            </a:r>
            <a:r>
              <a:rPr sz="2000" dirty="0">
                <a:latin typeface="Arial"/>
                <a:cs typeface="Arial"/>
              </a:rPr>
              <a:t>er</a:t>
            </a:r>
            <a:r>
              <a:rPr sz="2000" spc="-10" dirty="0">
                <a:latin typeface="Arial"/>
                <a:cs typeface="Arial"/>
              </a:rPr>
              <a:t>f</a:t>
            </a:r>
            <a:r>
              <a:rPr sz="2000" dirty="0">
                <a:latin typeface="Arial"/>
                <a:cs typeface="Arial"/>
              </a:rPr>
              <a:t>eres</a:t>
            </a:r>
            <a:r>
              <a:rPr sz="2000" spc="-35" dirty="0">
                <a:latin typeface="Arial"/>
                <a:cs typeface="Arial"/>
              </a:rPr>
              <a:t> </a:t>
            </a:r>
            <a:r>
              <a:rPr sz="2000" spc="5" dirty="0">
                <a:latin typeface="Arial"/>
                <a:cs typeface="Arial"/>
              </a:rPr>
              <a:t>w</a:t>
            </a:r>
            <a:r>
              <a:rPr sz="2000" spc="-5" dirty="0">
                <a:latin typeface="Arial"/>
                <a:cs typeface="Arial"/>
              </a:rPr>
              <a:t>it</a:t>
            </a:r>
            <a:r>
              <a:rPr sz="2000" dirty="0">
                <a:latin typeface="Arial"/>
                <a:cs typeface="Arial"/>
              </a:rPr>
              <a:t>h</a:t>
            </a:r>
            <a:r>
              <a:rPr sz="2000" spc="-5" dirty="0">
                <a:latin typeface="Arial"/>
                <a:cs typeface="Arial"/>
              </a:rPr>
              <a:t> </a:t>
            </a:r>
            <a:r>
              <a:rPr sz="2000" spc="-10" dirty="0">
                <a:latin typeface="Arial"/>
                <a:cs typeface="Arial"/>
              </a:rPr>
              <a:t>t</a:t>
            </a:r>
            <a:r>
              <a:rPr sz="2000" dirty="0">
                <a:latin typeface="Arial"/>
                <a:cs typeface="Arial"/>
              </a:rPr>
              <a:t>he 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spc="5" dirty="0">
                <a:latin typeface="Arial"/>
                <a:cs typeface="Arial"/>
              </a:rPr>
              <a:t>s</a:t>
            </a:r>
            <a:r>
              <a:rPr sz="2000" dirty="0">
                <a:latin typeface="Arial"/>
                <a:cs typeface="Arial"/>
              </a:rPr>
              <a:t>eal</a:t>
            </a:r>
            <a:r>
              <a:rPr sz="2000" spc="-20" dirty="0">
                <a:latin typeface="Arial"/>
                <a:cs typeface="Arial"/>
              </a:rPr>
              <a:t> </a:t>
            </a:r>
            <a:r>
              <a:rPr sz="2000" spc="-5" dirty="0">
                <a:latin typeface="Arial"/>
                <a:cs typeface="Arial"/>
              </a:rPr>
              <a:t>t</a:t>
            </a:r>
            <a:r>
              <a:rPr sz="2000" dirty="0">
                <a:latin typeface="Arial"/>
                <a:cs typeface="Arial"/>
              </a:rPr>
              <a:t>o</a:t>
            </a:r>
            <a:r>
              <a:rPr sz="2000" spc="-15" dirty="0">
                <a:latin typeface="Arial"/>
                <a:cs typeface="Arial"/>
              </a:rPr>
              <a:t> </a:t>
            </a:r>
            <a:r>
              <a:rPr sz="2000" spc="-10" dirty="0">
                <a:latin typeface="Arial"/>
                <a:cs typeface="Arial"/>
              </a:rPr>
              <a:t>y</a:t>
            </a:r>
            <a:r>
              <a:rPr sz="2000" dirty="0">
                <a:latin typeface="Arial"/>
                <a:cs typeface="Arial"/>
              </a:rPr>
              <a:t>our</a:t>
            </a:r>
            <a:r>
              <a:rPr sz="2000" spc="-15" dirty="0">
                <a:latin typeface="Arial"/>
                <a:cs typeface="Arial"/>
              </a:rPr>
              <a:t> </a:t>
            </a:r>
            <a:r>
              <a:rPr sz="2000" spc="-5" dirty="0">
                <a:latin typeface="Arial"/>
                <a:cs typeface="Arial"/>
              </a:rPr>
              <a:t>f</a:t>
            </a:r>
            <a:r>
              <a:rPr sz="2000" dirty="0">
                <a:latin typeface="Arial"/>
                <a:cs typeface="Arial"/>
              </a:rPr>
              <a:t>a</a:t>
            </a:r>
            <a:r>
              <a:rPr sz="2000" spc="5" dirty="0">
                <a:latin typeface="Arial"/>
                <a:cs typeface="Arial"/>
              </a:rPr>
              <a:t>c</a:t>
            </a:r>
            <a:r>
              <a:rPr sz="2000" dirty="0">
                <a:latin typeface="Arial"/>
                <a:cs typeface="Arial"/>
              </a:rPr>
              <a:t>e</a:t>
            </a:r>
            <a:endParaRPr sz="2000">
              <a:latin typeface="Arial"/>
              <a:cs typeface="Arial"/>
            </a:endParaRPr>
          </a:p>
          <a:p>
            <a:pPr marL="354965" marR="186055" indent="-342265">
              <a:lnSpc>
                <a:spcPct val="100000"/>
              </a:lnSpc>
              <a:buClr>
                <a:srgbClr val="0070C0"/>
              </a:buClr>
              <a:buFont typeface="Wingdings"/>
              <a:buChar char=""/>
              <a:tabLst>
                <a:tab pos="355600" algn="l"/>
                <a:tab pos="903605" algn="l"/>
              </a:tabLst>
            </a:pPr>
            <a:r>
              <a:rPr sz="2000" spc="5" dirty="0">
                <a:latin typeface="Arial"/>
                <a:cs typeface="Arial"/>
              </a:rPr>
              <a:t>C</a:t>
            </a:r>
            <a:r>
              <a:rPr sz="2000" dirty="0">
                <a:latin typeface="Arial"/>
                <a:cs typeface="Arial"/>
              </a:rPr>
              <a:t>ondu</a:t>
            </a:r>
            <a:r>
              <a:rPr sz="2000" spc="5" dirty="0">
                <a:latin typeface="Arial"/>
                <a:cs typeface="Arial"/>
              </a:rPr>
              <a:t>c</a:t>
            </a:r>
            <a:r>
              <a:rPr sz="2000" dirty="0">
                <a:latin typeface="Arial"/>
                <a:cs typeface="Arial"/>
              </a:rPr>
              <a:t>t</a:t>
            </a:r>
            <a:r>
              <a:rPr sz="2000" spc="-35"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u</a:t>
            </a:r>
            <a:r>
              <a:rPr sz="2000" spc="5" dirty="0">
                <a:latin typeface="Arial"/>
                <a:cs typeface="Arial"/>
              </a:rPr>
              <a:t>s</a:t>
            </a:r>
            <a:r>
              <a:rPr sz="2000" dirty="0">
                <a:latin typeface="Arial"/>
                <a:cs typeface="Arial"/>
              </a:rPr>
              <a:t>er</a:t>
            </a:r>
            <a:r>
              <a:rPr sz="2000" spc="-25" dirty="0">
                <a:latin typeface="Arial"/>
                <a:cs typeface="Arial"/>
              </a:rPr>
              <a:t> </a:t>
            </a:r>
            <a:r>
              <a:rPr sz="2000" spc="5" dirty="0">
                <a:latin typeface="Arial"/>
                <a:cs typeface="Arial"/>
              </a:rPr>
              <a:t>s</a:t>
            </a:r>
            <a:r>
              <a:rPr sz="2000" dirty="0">
                <a:latin typeface="Arial"/>
                <a:cs typeface="Arial"/>
              </a:rPr>
              <a:t>eal</a:t>
            </a:r>
            <a:r>
              <a:rPr sz="2000" spc="-20" dirty="0">
                <a:latin typeface="Arial"/>
                <a:cs typeface="Arial"/>
              </a:rPr>
              <a:t> </a:t>
            </a:r>
            <a:r>
              <a:rPr sz="2000" spc="5" dirty="0">
                <a:latin typeface="Arial"/>
                <a:cs typeface="Arial"/>
              </a:rPr>
              <a:t>c</a:t>
            </a:r>
            <a:r>
              <a:rPr sz="2000" dirty="0">
                <a:latin typeface="Arial"/>
                <a:cs typeface="Arial"/>
              </a:rPr>
              <a:t>he</a:t>
            </a:r>
            <a:r>
              <a:rPr sz="2000" spc="5" dirty="0">
                <a:latin typeface="Arial"/>
                <a:cs typeface="Arial"/>
              </a:rPr>
              <a:t>c</a:t>
            </a:r>
            <a:r>
              <a:rPr sz="2000" dirty="0">
                <a:latin typeface="Arial"/>
                <a:cs typeface="Arial"/>
              </a:rPr>
              <a:t>k</a:t>
            </a:r>
            <a:r>
              <a:rPr sz="2000" spc="-35" dirty="0">
                <a:latin typeface="Arial"/>
                <a:cs typeface="Arial"/>
              </a:rPr>
              <a:t> </a:t>
            </a:r>
            <a:r>
              <a:rPr sz="2000" dirty="0">
                <a:latin typeface="Arial"/>
                <a:cs typeface="Arial"/>
              </a:rPr>
              <a:t>ea</a:t>
            </a:r>
            <a:r>
              <a:rPr sz="2000" spc="5" dirty="0">
                <a:latin typeface="Arial"/>
                <a:cs typeface="Arial"/>
              </a:rPr>
              <a:t>c</a:t>
            </a:r>
            <a:r>
              <a:rPr sz="2000" dirty="0">
                <a:latin typeface="Arial"/>
                <a:cs typeface="Arial"/>
              </a:rPr>
              <a:t>h</a:t>
            </a:r>
            <a:r>
              <a:rPr sz="2000" spc="-15" dirty="0">
                <a:latin typeface="Arial"/>
                <a:cs typeface="Arial"/>
              </a:rPr>
              <a:t> </a:t>
            </a:r>
            <a:r>
              <a:rPr sz="2000" spc="-10" dirty="0">
                <a:latin typeface="Arial"/>
                <a:cs typeface="Arial"/>
              </a:rPr>
              <a:t>t</a:t>
            </a:r>
            <a:r>
              <a:rPr sz="2000" spc="-5" dirty="0">
                <a:latin typeface="Arial"/>
                <a:cs typeface="Arial"/>
              </a:rPr>
              <a:t>im</a:t>
            </a:r>
            <a:r>
              <a:rPr sz="2000" dirty="0">
                <a:latin typeface="Arial"/>
                <a:cs typeface="Arial"/>
              </a:rPr>
              <a:t>e </a:t>
            </a:r>
            <a:r>
              <a:rPr sz="2000" spc="-10" dirty="0">
                <a:latin typeface="Arial"/>
                <a:cs typeface="Arial"/>
              </a:rPr>
              <a:t>y</a:t>
            </a:r>
            <a:r>
              <a:rPr sz="2000" dirty="0">
                <a:latin typeface="Arial"/>
                <a:cs typeface="Arial"/>
              </a:rPr>
              <a:t>ou	put</a:t>
            </a:r>
            <a:r>
              <a:rPr sz="2000" spc="-25" dirty="0">
                <a:latin typeface="Arial"/>
                <a:cs typeface="Arial"/>
              </a:rPr>
              <a:t> </a:t>
            </a:r>
            <a:r>
              <a:rPr sz="2000" dirty="0">
                <a:latin typeface="Arial"/>
                <a:cs typeface="Arial"/>
              </a:rPr>
              <a:t>on</a:t>
            </a:r>
            <a:r>
              <a:rPr sz="2000" spc="-5"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endParaRPr sz="2000">
              <a:latin typeface="Arial"/>
              <a:cs typeface="Arial"/>
            </a:endParaRPr>
          </a:p>
        </p:txBody>
      </p:sp>
      <p:sp>
        <p:nvSpPr>
          <p:cNvPr id="5" name="object 5" title="Drawing - repirator"/>
          <p:cNvSpPr/>
          <p:nvPr/>
        </p:nvSpPr>
        <p:spPr>
          <a:xfrm>
            <a:off x="5640641" y="2088420"/>
            <a:ext cx="2908445" cy="370166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064304" y="6229045"/>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7" name="object 7"/>
          <p:cNvSpPr txBox="1"/>
          <p:nvPr/>
        </p:nvSpPr>
        <p:spPr>
          <a:xfrm>
            <a:off x="3099228" y="636754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26</a:t>
            </a:fld>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xfrm>
            <a:off x="535924" y="473844"/>
            <a:ext cx="8072150" cy="923330"/>
          </a:xfrm>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smtClean="0"/>
              <a:t>7</a:t>
            </a:r>
            <a:r>
              <a:rPr lang="en-US" sz="2400" dirty="0" smtClean="0"/>
              <a:t> </a:t>
            </a:r>
            <a:r>
              <a:rPr lang="en-US" sz="2400" dirty="0" smtClean="0">
                <a:solidFill>
                  <a:schemeClr val="bg1"/>
                </a:solidFill>
              </a:rPr>
              <a:t>slide 27</a:t>
            </a:r>
            <a:endParaRPr sz="2400" dirty="0">
              <a:solidFill>
                <a:schemeClr val="bg1"/>
              </a:solidFill>
            </a:endParaRPr>
          </a:p>
        </p:txBody>
      </p:sp>
      <p:sp>
        <p:nvSpPr>
          <p:cNvPr id="5" name="object 5"/>
          <p:cNvSpPr txBox="1"/>
          <p:nvPr/>
        </p:nvSpPr>
        <p:spPr>
          <a:xfrm>
            <a:off x="5562600" y="623400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27</a:t>
            </a:fld>
            <a:endParaRPr dirty="0"/>
          </a:p>
        </p:txBody>
      </p:sp>
      <p:sp>
        <p:nvSpPr>
          <p:cNvPr id="4" name="object 4"/>
          <p:cNvSpPr txBox="1"/>
          <p:nvPr/>
        </p:nvSpPr>
        <p:spPr>
          <a:xfrm>
            <a:off x="535924" y="1662002"/>
            <a:ext cx="7494905" cy="4847481"/>
          </a:xfrm>
          <a:prstGeom prst="rect">
            <a:avLst/>
          </a:prstGeom>
        </p:spPr>
        <p:txBody>
          <a:bodyPr vert="horz" wrap="square" lIns="0" tIns="0" rIns="0" bIns="0" rtlCol="0">
            <a:spAutoFit/>
          </a:bodyPr>
          <a:lstStyle/>
          <a:p>
            <a:pPr marL="12700" marR="5080">
              <a:lnSpc>
                <a:spcPct val="100000"/>
              </a:lnSpc>
              <a:tabLst>
                <a:tab pos="2552700" algn="l"/>
              </a:tabLst>
            </a:pPr>
            <a:r>
              <a:rPr sz="2400" b="1" spc="-5" dirty="0">
                <a:solidFill>
                  <a:srgbClr val="3333FF"/>
                </a:solidFill>
                <a:latin typeface="Arial"/>
                <a:cs typeface="Arial"/>
              </a:rPr>
              <a:t>P</a:t>
            </a:r>
            <a:r>
              <a:rPr sz="2400" b="1" dirty="0">
                <a:solidFill>
                  <a:srgbClr val="3333FF"/>
                </a:solidFill>
                <a:latin typeface="Arial"/>
                <a:cs typeface="Arial"/>
              </a:rPr>
              <a:t>r</a:t>
            </a:r>
            <a:r>
              <a:rPr sz="2400" b="1" spc="-5" dirty="0">
                <a:solidFill>
                  <a:srgbClr val="3333FF"/>
                </a:solidFill>
                <a:latin typeface="Arial"/>
                <a:cs typeface="Arial"/>
              </a:rPr>
              <a:t>even</a:t>
            </a:r>
            <a:r>
              <a:rPr sz="2400" b="1" dirty="0">
                <a:solidFill>
                  <a:srgbClr val="3333FF"/>
                </a:solidFill>
                <a:latin typeface="Arial"/>
                <a:cs typeface="Arial"/>
              </a:rPr>
              <a:t>t</a:t>
            </a:r>
            <a:r>
              <a:rPr sz="2400" b="1" spc="5" dirty="0">
                <a:solidFill>
                  <a:srgbClr val="3333FF"/>
                </a:solidFill>
                <a:latin typeface="Arial"/>
                <a:cs typeface="Arial"/>
              </a:rPr>
              <a:t>i</a:t>
            </a:r>
            <a:r>
              <a:rPr sz="2400" b="1" spc="-5" dirty="0">
                <a:solidFill>
                  <a:srgbClr val="3333FF"/>
                </a:solidFill>
                <a:latin typeface="Arial"/>
                <a:cs typeface="Arial"/>
              </a:rPr>
              <a:t>n</a:t>
            </a:r>
            <a:r>
              <a:rPr sz="2400" b="1" dirty="0">
                <a:solidFill>
                  <a:srgbClr val="3333FF"/>
                </a:solidFill>
                <a:latin typeface="Arial"/>
                <a:cs typeface="Arial"/>
              </a:rPr>
              <a:t>g </a:t>
            </a:r>
            <a:r>
              <a:rPr sz="2400" b="1" spc="-5" dirty="0">
                <a:solidFill>
                  <a:srgbClr val="3333FF"/>
                </a:solidFill>
                <a:latin typeface="Arial"/>
                <a:cs typeface="Arial"/>
              </a:rPr>
              <a:t>Leaks</a:t>
            </a:r>
            <a:r>
              <a:rPr sz="2400" b="1" dirty="0">
                <a:solidFill>
                  <a:srgbClr val="3333FF"/>
                </a:solidFill>
                <a:latin typeface="Arial"/>
                <a:cs typeface="Arial"/>
              </a:rPr>
              <a:t>-</a:t>
            </a:r>
            <a:r>
              <a:rPr sz="2400" b="1" spc="-5" dirty="0">
                <a:solidFill>
                  <a:srgbClr val="3333FF"/>
                </a:solidFill>
                <a:latin typeface="Arial"/>
                <a:cs typeface="Arial"/>
              </a:rPr>
              <a:t>Cond</a:t>
            </a:r>
            <a:r>
              <a:rPr sz="2400" b="1" dirty="0">
                <a:solidFill>
                  <a:srgbClr val="3333FF"/>
                </a:solidFill>
                <a:latin typeface="Arial"/>
                <a:cs typeface="Arial"/>
              </a:rPr>
              <a:t>iti</a:t>
            </a:r>
            <a:r>
              <a:rPr sz="2400" b="1" spc="-5" dirty="0">
                <a:solidFill>
                  <a:srgbClr val="3333FF"/>
                </a:solidFill>
                <a:latin typeface="Arial"/>
                <a:cs typeface="Arial"/>
              </a:rPr>
              <a:t>on</a:t>
            </a:r>
            <a:r>
              <a:rPr sz="2400" b="1" dirty="0">
                <a:solidFill>
                  <a:srgbClr val="3333FF"/>
                </a:solidFill>
                <a:latin typeface="Arial"/>
                <a:cs typeface="Arial"/>
              </a:rPr>
              <a:t>s</a:t>
            </a:r>
            <a:r>
              <a:rPr sz="2400" b="1" spc="-10" dirty="0">
                <a:solidFill>
                  <a:srgbClr val="3333FF"/>
                </a:solidFill>
                <a:latin typeface="Arial"/>
                <a:cs typeface="Arial"/>
              </a:rPr>
              <a:t> </a:t>
            </a:r>
            <a:r>
              <a:rPr sz="2400" b="1" dirty="0">
                <a:solidFill>
                  <a:srgbClr val="3333FF"/>
                </a:solidFill>
                <a:latin typeface="Arial"/>
                <a:cs typeface="Arial"/>
              </a:rPr>
              <a:t>t</a:t>
            </a:r>
            <a:r>
              <a:rPr sz="2400" b="1" spc="-5" dirty="0">
                <a:solidFill>
                  <a:srgbClr val="3333FF"/>
                </a:solidFill>
                <a:latin typeface="Arial"/>
                <a:cs typeface="Arial"/>
              </a:rPr>
              <a:t>ha</a:t>
            </a:r>
            <a:r>
              <a:rPr sz="2400" b="1" dirty="0">
                <a:solidFill>
                  <a:srgbClr val="3333FF"/>
                </a:solidFill>
                <a:latin typeface="Arial"/>
                <a:cs typeface="Arial"/>
              </a:rPr>
              <a:t>t</a:t>
            </a:r>
            <a:r>
              <a:rPr sz="2400" b="1" spc="-5" dirty="0">
                <a:solidFill>
                  <a:srgbClr val="3333FF"/>
                </a:solidFill>
                <a:latin typeface="Arial"/>
                <a:cs typeface="Arial"/>
              </a:rPr>
              <a:t> ca</a:t>
            </a:r>
            <a:r>
              <a:rPr sz="2400" b="1" dirty="0">
                <a:solidFill>
                  <a:srgbClr val="3333FF"/>
                </a:solidFill>
                <a:latin typeface="Arial"/>
                <a:cs typeface="Arial"/>
              </a:rPr>
              <a:t>n i</a:t>
            </a:r>
            <a:r>
              <a:rPr sz="2400" b="1" spc="-5" dirty="0">
                <a:solidFill>
                  <a:srgbClr val="3333FF"/>
                </a:solidFill>
                <a:latin typeface="Arial"/>
                <a:cs typeface="Arial"/>
              </a:rPr>
              <a:t>n</a:t>
            </a:r>
            <a:r>
              <a:rPr sz="2400" b="1" spc="5" dirty="0">
                <a:solidFill>
                  <a:srgbClr val="3333FF"/>
                </a:solidFill>
                <a:latin typeface="Arial"/>
                <a:cs typeface="Arial"/>
              </a:rPr>
              <a:t>t</a:t>
            </a:r>
            <a:r>
              <a:rPr sz="2400" b="1" spc="-5" dirty="0">
                <a:solidFill>
                  <a:srgbClr val="3333FF"/>
                </a:solidFill>
                <a:latin typeface="Arial"/>
                <a:cs typeface="Arial"/>
              </a:rPr>
              <a:t>e</a:t>
            </a:r>
            <a:r>
              <a:rPr sz="2400" b="1" dirty="0">
                <a:solidFill>
                  <a:srgbClr val="3333FF"/>
                </a:solidFill>
                <a:latin typeface="Arial"/>
                <a:cs typeface="Arial"/>
              </a:rPr>
              <a:t>rf</a:t>
            </a:r>
            <a:r>
              <a:rPr sz="2400" b="1" spc="-5" dirty="0">
                <a:solidFill>
                  <a:srgbClr val="3333FF"/>
                </a:solidFill>
                <a:latin typeface="Arial"/>
                <a:cs typeface="Arial"/>
              </a:rPr>
              <a:t>e</a:t>
            </a:r>
            <a:r>
              <a:rPr sz="2400" b="1" dirty="0">
                <a:solidFill>
                  <a:srgbClr val="3333FF"/>
                </a:solidFill>
                <a:latin typeface="Arial"/>
                <a:cs typeface="Arial"/>
              </a:rPr>
              <a:t>re</a:t>
            </a:r>
            <a:r>
              <a:rPr sz="2400" b="1" spc="-10" dirty="0">
                <a:solidFill>
                  <a:srgbClr val="3333FF"/>
                </a:solidFill>
                <a:latin typeface="Arial"/>
                <a:cs typeface="Arial"/>
              </a:rPr>
              <a:t> </a:t>
            </a:r>
            <a:r>
              <a:rPr sz="2400" b="1" spc="25" dirty="0">
                <a:solidFill>
                  <a:srgbClr val="3333FF"/>
                </a:solidFill>
                <a:latin typeface="Arial"/>
                <a:cs typeface="Arial"/>
              </a:rPr>
              <a:t>w</a:t>
            </a:r>
            <a:r>
              <a:rPr sz="2400" b="1" spc="-10" dirty="0">
                <a:solidFill>
                  <a:srgbClr val="3333FF"/>
                </a:solidFill>
                <a:latin typeface="Arial"/>
                <a:cs typeface="Arial"/>
              </a:rPr>
              <a:t>i</a:t>
            </a:r>
            <a:r>
              <a:rPr sz="2400" b="1" dirty="0">
                <a:solidFill>
                  <a:srgbClr val="3333FF"/>
                </a:solidFill>
                <a:latin typeface="Arial"/>
                <a:cs typeface="Arial"/>
              </a:rPr>
              <a:t>th t</a:t>
            </a:r>
            <a:r>
              <a:rPr sz="2400" b="1" spc="-5" dirty="0">
                <a:solidFill>
                  <a:srgbClr val="3333FF"/>
                </a:solidFill>
                <a:latin typeface="Arial"/>
                <a:cs typeface="Arial"/>
              </a:rPr>
              <a:t>h</a:t>
            </a:r>
            <a:r>
              <a:rPr sz="2400" b="1" dirty="0">
                <a:solidFill>
                  <a:srgbClr val="3333FF"/>
                </a:solidFill>
                <a:latin typeface="Arial"/>
                <a:cs typeface="Arial"/>
              </a:rPr>
              <a:t>e</a:t>
            </a:r>
            <a:r>
              <a:rPr sz="2400" b="1" spc="-10" dirty="0">
                <a:solidFill>
                  <a:srgbClr val="3333FF"/>
                </a:solidFill>
                <a:latin typeface="Arial"/>
                <a:cs typeface="Arial"/>
              </a:rPr>
              <a:t> </a:t>
            </a:r>
            <a:r>
              <a:rPr sz="2400" b="1" spc="-5" dirty="0">
                <a:solidFill>
                  <a:srgbClr val="3333FF"/>
                </a:solidFill>
                <a:latin typeface="Arial"/>
                <a:cs typeface="Arial"/>
              </a:rPr>
              <a:t>sea</a:t>
            </a:r>
            <a:r>
              <a:rPr sz="2400" b="1" dirty="0">
                <a:solidFill>
                  <a:srgbClr val="3333FF"/>
                </a:solidFill>
                <a:latin typeface="Arial"/>
                <a:cs typeface="Arial"/>
              </a:rPr>
              <a:t>l</a:t>
            </a:r>
            <a:r>
              <a:rPr sz="2400" b="1" spc="5" dirty="0">
                <a:solidFill>
                  <a:srgbClr val="3333FF"/>
                </a:solidFill>
                <a:latin typeface="Arial"/>
                <a:cs typeface="Arial"/>
              </a:rPr>
              <a:t> </a:t>
            </a:r>
            <a:r>
              <a:rPr sz="2400" b="1" spc="-5" dirty="0">
                <a:solidFill>
                  <a:srgbClr val="3333FF"/>
                </a:solidFill>
                <a:latin typeface="Arial"/>
                <a:cs typeface="Arial"/>
              </a:rPr>
              <a:t>o</a:t>
            </a:r>
            <a:r>
              <a:rPr sz="2400" b="1" dirty="0">
                <a:solidFill>
                  <a:srgbClr val="3333FF"/>
                </a:solidFill>
                <a:latin typeface="Arial"/>
                <a:cs typeface="Arial"/>
              </a:rPr>
              <a:t>r</a:t>
            </a:r>
            <a:r>
              <a:rPr sz="2400" b="1" spc="-5" dirty="0">
                <a:solidFill>
                  <a:srgbClr val="3333FF"/>
                </a:solidFill>
                <a:latin typeface="Arial"/>
                <a:cs typeface="Arial"/>
              </a:rPr>
              <a:t> va</a:t>
            </a:r>
            <a:r>
              <a:rPr sz="2400" b="1" dirty="0">
                <a:solidFill>
                  <a:srgbClr val="3333FF"/>
                </a:solidFill>
                <a:latin typeface="Arial"/>
                <a:cs typeface="Arial"/>
              </a:rPr>
              <a:t>l</a:t>
            </a:r>
            <a:r>
              <a:rPr sz="2400" b="1" spc="-5" dirty="0">
                <a:solidFill>
                  <a:srgbClr val="3333FF"/>
                </a:solidFill>
                <a:latin typeface="Arial"/>
                <a:cs typeface="Arial"/>
              </a:rPr>
              <a:t>v</a:t>
            </a:r>
            <a:r>
              <a:rPr sz="2400" b="1" dirty="0">
                <a:solidFill>
                  <a:srgbClr val="3333FF"/>
                </a:solidFill>
                <a:latin typeface="Arial"/>
                <a:cs typeface="Arial"/>
              </a:rPr>
              <a:t>e	i</a:t>
            </a:r>
            <a:r>
              <a:rPr sz="2400" b="1" spc="-5" dirty="0">
                <a:solidFill>
                  <a:srgbClr val="3333FF"/>
                </a:solidFill>
                <a:latin typeface="Arial"/>
                <a:cs typeface="Arial"/>
              </a:rPr>
              <a:t>nc</a:t>
            </a:r>
            <a:r>
              <a:rPr sz="2400" b="1" dirty="0">
                <a:solidFill>
                  <a:srgbClr val="3333FF"/>
                </a:solidFill>
                <a:latin typeface="Arial"/>
                <a:cs typeface="Arial"/>
              </a:rPr>
              <a:t>l</a:t>
            </a:r>
            <a:r>
              <a:rPr sz="2400" b="1" spc="-5" dirty="0">
                <a:solidFill>
                  <a:srgbClr val="3333FF"/>
                </a:solidFill>
                <a:latin typeface="Arial"/>
                <a:cs typeface="Arial"/>
              </a:rPr>
              <a:t>ude</a:t>
            </a:r>
            <a:r>
              <a:rPr sz="2400" b="1" dirty="0">
                <a:solidFill>
                  <a:srgbClr val="3333FF"/>
                </a:solidFill>
                <a:latin typeface="Arial"/>
                <a:cs typeface="Arial"/>
              </a:rPr>
              <a:t>:</a:t>
            </a:r>
            <a:endParaRPr sz="2400" dirty="0">
              <a:latin typeface="Arial"/>
              <a:cs typeface="Arial"/>
            </a:endParaRPr>
          </a:p>
          <a:p>
            <a:pPr>
              <a:lnSpc>
                <a:spcPct val="100000"/>
              </a:lnSpc>
              <a:spcBef>
                <a:spcPts val="1"/>
              </a:spcBef>
            </a:pPr>
            <a:endParaRPr sz="2500" dirty="0">
              <a:latin typeface="Times New Roman"/>
              <a:cs typeface="Times New Roman"/>
            </a:endParaRPr>
          </a:p>
          <a:p>
            <a:pPr marL="323850" indent="-311150">
              <a:lnSpc>
                <a:spcPct val="100000"/>
              </a:lnSpc>
              <a:buClr>
                <a:srgbClr val="0070C0"/>
              </a:buClr>
              <a:buFont typeface="Wingdings"/>
              <a:buChar char=""/>
              <a:tabLst>
                <a:tab pos="299720" algn="l"/>
              </a:tabLst>
            </a:pPr>
            <a:r>
              <a:rPr sz="2200" spc="-15" dirty="0">
                <a:latin typeface="Arial"/>
                <a:cs typeface="Arial"/>
              </a:rPr>
              <a:t>“Fa</a:t>
            </a:r>
            <a:r>
              <a:rPr sz="2200" spc="-10" dirty="0">
                <a:latin typeface="Arial"/>
                <a:cs typeface="Arial"/>
              </a:rPr>
              <a:t>cial</a:t>
            </a:r>
            <a:r>
              <a:rPr sz="2200" spc="5" dirty="0">
                <a:latin typeface="Arial"/>
                <a:cs typeface="Arial"/>
              </a:rPr>
              <a:t> </a:t>
            </a:r>
            <a:r>
              <a:rPr sz="2200" spc="-10" dirty="0">
                <a:latin typeface="Arial"/>
                <a:cs typeface="Arial"/>
              </a:rPr>
              <a:t>hair</a:t>
            </a:r>
            <a:endParaRPr sz="2200" dirty="0">
              <a:latin typeface="Arial"/>
              <a:cs typeface="Arial"/>
            </a:endParaRPr>
          </a:p>
          <a:p>
            <a:pPr marL="299085" indent="-286385">
              <a:lnSpc>
                <a:spcPct val="100000"/>
              </a:lnSpc>
              <a:buClr>
                <a:srgbClr val="0070C0"/>
              </a:buClr>
              <a:buFont typeface="Wingdings"/>
              <a:buChar char=""/>
              <a:tabLst>
                <a:tab pos="299720" algn="l"/>
              </a:tabLst>
            </a:pPr>
            <a:r>
              <a:rPr lang="en-US" sz="2200" spc="-15" dirty="0" smtClean="0">
                <a:latin typeface="Arial"/>
                <a:cs typeface="Arial"/>
              </a:rPr>
              <a:t> </a:t>
            </a:r>
            <a:r>
              <a:rPr sz="2200" spc="-15" dirty="0" smtClean="0">
                <a:latin typeface="Arial"/>
                <a:cs typeface="Arial"/>
              </a:rPr>
              <a:t>Fa</a:t>
            </a:r>
            <a:r>
              <a:rPr sz="2200" spc="-10" dirty="0" smtClean="0">
                <a:latin typeface="Arial"/>
                <a:cs typeface="Arial"/>
              </a:rPr>
              <a:t>cial</a:t>
            </a:r>
            <a:r>
              <a:rPr sz="2200" spc="5" dirty="0" smtClean="0">
                <a:latin typeface="Arial"/>
                <a:cs typeface="Arial"/>
              </a:rPr>
              <a:t> </a:t>
            </a:r>
            <a:r>
              <a:rPr sz="2200" spc="-10" dirty="0">
                <a:latin typeface="Arial"/>
                <a:cs typeface="Arial"/>
              </a:rPr>
              <a:t>sc</a:t>
            </a:r>
            <a:r>
              <a:rPr sz="2200" spc="-15" dirty="0">
                <a:latin typeface="Arial"/>
                <a:cs typeface="Arial"/>
              </a:rPr>
              <a:t>ars</a:t>
            </a:r>
            <a:endParaRPr sz="2200" dirty="0">
              <a:latin typeface="Arial"/>
              <a:cs typeface="Arial"/>
            </a:endParaRPr>
          </a:p>
          <a:p>
            <a:pPr marL="323850" marR="3051810" indent="-311150">
              <a:lnSpc>
                <a:spcPct val="100000"/>
              </a:lnSpc>
              <a:buClr>
                <a:srgbClr val="0070C0"/>
              </a:buClr>
              <a:buFont typeface="Wingdings"/>
              <a:buChar char=""/>
              <a:tabLst>
                <a:tab pos="299720" algn="l"/>
              </a:tabLst>
            </a:pPr>
            <a:r>
              <a:rPr sz="2200" spc="-10" dirty="0">
                <a:latin typeface="Arial"/>
                <a:cs typeface="Arial"/>
              </a:rPr>
              <a:t>J</a:t>
            </a:r>
            <a:r>
              <a:rPr sz="2200" spc="-15" dirty="0">
                <a:latin typeface="Arial"/>
                <a:cs typeface="Arial"/>
              </a:rPr>
              <a:t>e</a:t>
            </a:r>
            <a:r>
              <a:rPr sz="2200" spc="-25" dirty="0">
                <a:latin typeface="Arial"/>
                <a:cs typeface="Arial"/>
              </a:rPr>
              <a:t>w</a:t>
            </a:r>
            <a:r>
              <a:rPr sz="2200" spc="-10" dirty="0">
                <a:latin typeface="Arial"/>
                <a:cs typeface="Arial"/>
              </a:rPr>
              <a:t>elry</a:t>
            </a:r>
            <a:r>
              <a:rPr sz="2200" spc="5" dirty="0">
                <a:latin typeface="Arial"/>
                <a:cs typeface="Arial"/>
              </a:rPr>
              <a:t> </a:t>
            </a:r>
            <a:r>
              <a:rPr sz="2200" spc="-10" dirty="0">
                <a:latin typeface="Arial"/>
                <a:cs typeface="Arial"/>
              </a:rPr>
              <a:t>or</a:t>
            </a:r>
            <a:r>
              <a:rPr sz="2200" dirty="0">
                <a:latin typeface="Arial"/>
                <a:cs typeface="Arial"/>
              </a:rPr>
              <a:t> </a:t>
            </a:r>
            <a:r>
              <a:rPr sz="2200" spc="-15" dirty="0">
                <a:latin typeface="Arial"/>
                <a:cs typeface="Arial"/>
              </a:rPr>
              <a:t>headgear</a:t>
            </a:r>
            <a:r>
              <a:rPr sz="2200" spc="25" dirty="0">
                <a:latin typeface="Arial"/>
                <a:cs typeface="Arial"/>
              </a:rPr>
              <a:t> </a:t>
            </a:r>
            <a:r>
              <a:rPr sz="2200" spc="-10" dirty="0">
                <a:latin typeface="Arial"/>
                <a:cs typeface="Arial"/>
              </a:rPr>
              <a:t>that</a:t>
            </a:r>
            <a:r>
              <a:rPr sz="2200" dirty="0">
                <a:latin typeface="Arial"/>
                <a:cs typeface="Arial"/>
              </a:rPr>
              <a:t> </a:t>
            </a:r>
            <a:r>
              <a:rPr sz="2200" spc="-10" dirty="0">
                <a:latin typeface="Arial"/>
                <a:cs typeface="Arial"/>
              </a:rPr>
              <a:t>projects</a:t>
            </a:r>
            <a:r>
              <a:rPr sz="2200" spc="-15" dirty="0">
                <a:latin typeface="Arial"/>
                <a:cs typeface="Arial"/>
              </a:rPr>
              <a:t> under</a:t>
            </a:r>
            <a:r>
              <a:rPr sz="2200" spc="10" dirty="0">
                <a:latin typeface="Arial"/>
                <a:cs typeface="Arial"/>
              </a:rPr>
              <a:t> </a:t>
            </a:r>
            <a:r>
              <a:rPr sz="2200" spc="-15" dirty="0">
                <a:latin typeface="Arial"/>
                <a:cs typeface="Arial"/>
              </a:rPr>
              <a:t>the</a:t>
            </a:r>
            <a:r>
              <a:rPr sz="2200" dirty="0">
                <a:latin typeface="Arial"/>
                <a:cs typeface="Arial"/>
              </a:rPr>
              <a:t> </a:t>
            </a:r>
            <a:r>
              <a:rPr sz="2200" spc="-10" dirty="0">
                <a:latin typeface="Arial"/>
                <a:cs typeface="Arial"/>
              </a:rPr>
              <a:t>face-</a:t>
            </a:r>
            <a:r>
              <a:rPr sz="2200" spc="15" dirty="0">
                <a:latin typeface="Arial"/>
                <a:cs typeface="Arial"/>
              </a:rPr>
              <a:t> </a:t>
            </a:r>
            <a:r>
              <a:rPr sz="2200" spc="-10" dirty="0">
                <a:latin typeface="Arial"/>
                <a:cs typeface="Arial"/>
              </a:rPr>
              <a:t>piec</a:t>
            </a:r>
            <a:r>
              <a:rPr sz="2200" spc="-15" dirty="0">
                <a:latin typeface="Arial"/>
                <a:cs typeface="Arial"/>
              </a:rPr>
              <a:t>e</a:t>
            </a:r>
            <a:r>
              <a:rPr sz="2200" spc="-10" dirty="0">
                <a:latin typeface="Arial"/>
                <a:cs typeface="Arial"/>
              </a:rPr>
              <a:t> seal</a:t>
            </a:r>
            <a:endParaRPr sz="2200" dirty="0">
              <a:latin typeface="Arial"/>
              <a:cs typeface="Arial"/>
            </a:endParaRPr>
          </a:p>
          <a:p>
            <a:pPr marL="299085" indent="-286385">
              <a:lnSpc>
                <a:spcPct val="100000"/>
              </a:lnSpc>
              <a:buClr>
                <a:srgbClr val="0070C0"/>
              </a:buClr>
              <a:buFont typeface="Wingdings"/>
              <a:buChar char=""/>
              <a:tabLst>
                <a:tab pos="299720" algn="l"/>
              </a:tabLst>
            </a:pPr>
            <a:r>
              <a:rPr lang="en-US" sz="2200" spc="-30" dirty="0" smtClean="0">
                <a:latin typeface="Arial"/>
                <a:cs typeface="Arial"/>
              </a:rPr>
              <a:t> </a:t>
            </a:r>
            <a:r>
              <a:rPr sz="2200" spc="-30" dirty="0" smtClean="0">
                <a:latin typeface="Arial"/>
                <a:cs typeface="Arial"/>
              </a:rPr>
              <a:t>M</a:t>
            </a:r>
            <a:r>
              <a:rPr sz="2200" spc="-5" dirty="0" smtClean="0">
                <a:latin typeface="Arial"/>
                <a:cs typeface="Arial"/>
              </a:rPr>
              <a:t>i</a:t>
            </a:r>
            <a:r>
              <a:rPr sz="2200" spc="-10" dirty="0" smtClean="0">
                <a:latin typeface="Arial"/>
                <a:cs typeface="Arial"/>
              </a:rPr>
              <a:t>ssing</a:t>
            </a:r>
            <a:r>
              <a:rPr sz="2200" spc="5" dirty="0" smtClean="0">
                <a:latin typeface="Arial"/>
                <a:cs typeface="Arial"/>
              </a:rPr>
              <a:t> </a:t>
            </a:r>
            <a:r>
              <a:rPr sz="2200" spc="-15" dirty="0">
                <a:latin typeface="Arial"/>
                <a:cs typeface="Arial"/>
              </a:rPr>
              <a:t>dentures</a:t>
            </a:r>
            <a:endParaRPr sz="2200" dirty="0">
              <a:latin typeface="Arial"/>
              <a:cs typeface="Arial"/>
            </a:endParaRPr>
          </a:p>
          <a:p>
            <a:pPr marL="323850" marR="3177540" indent="-311150">
              <a:lnSpc>
                <a:spcPct val="100000"/>
              </a:lnSpc>
              <a:buClr>
                <a:srgbClr val="0070C0"/>
              </a:buClr>
              <a:buFont typeface="Wingdings"/>
              <a:buChar char=""/>
              <a:tabLst>
                <a:tab pos="299720" algn="l"/>
              </a:tabLst>
            </a:pPr>
            <a:r>
              <a:rPr sz="2200" spc="-25" dirty="0">
                <a:latin typeface="Arial"/>
                <a:cs typeface="Arial"/>
              </a:rPr>
              <a:t>C</a:t>
            </a:r>
            <a:r>
              <a:rPr sz="2200" spc="-10" dirty="0">
                <a:latin typeface="Arial"/>
                <a:cs typeface="Arial"/>
              </a:rPr>
              <a:t>orrecti</a:t>
            </a:r>
            <a:r>
              <a:rPr sz="2200" spc="-25" dirty="0">
                <a:latin typeface="Arial"/>
                <a:cs typeface="Arial"/>
              </a:rPr>
              <a:t>v</a:t>
            </a:r>
            <a:r>
              <a:rPr sz="2200" spc="-15" dirty="0">
                <a:latin typeface="Arial"/>
                <a:cs typeface="Arial"/>
              </a:rPr>
              <a:t>e</a:t>
            </a:r>
            <a:r>
              <a:rPr sz="2200" spc="10" dirty="0">
                <a:latin typeface="Arial"/>
                <a:cs typeface="Arial"/>
              </a:rPr>
              <a:t> </a:t>
            </a:r>
            <a:r>
              <a:rPr sz="2200" spc="-10" dirty="0">
                <a:latin typeface="Arial"/>
                <a:cs typeface="Arial"/>
              </a:rPr>
              <a:t>glass</a:t>
            </a:r>
            <a:r>
              <a:rPr sz="2200" spc="-15" dirty="0">
                <a:latin typeface="Arial"/>
                <a:cs typeface="Arial"/>
              </a:rPr>
              <a:t>es</a:t>
            </a:r>
            <a:r>
              <a:rPr sz="2200" spc="-10" dirty="0">
                <a:latin typeface="Arial"/>
                <a:cs typeface="Arial"/>
              </a:rPr>
              <a:t> or</a:t>
            </a:r>
            <a:r>
              <a:rPr sz="2200" spc="10" dirty="0">
                <a:latin typeface="Arial"/>
                <a:cs typeface="Arial"/>
              </a:rPr>
              <a:t> </a:t>
            </a:r>
            <a:r>
              <a:rPr sz="2200" spc="-15" dirty="0">
                <a:latin typeface="Arial"/>
                <a:cs typeface="Arial"/>
              </a:rPr>
              <a:t>goggles</a:t>
            </a:r>
            <a:r>
              <a:rPr sz="2200" spc="5" dirty="0">
                <a:latin typeface="Arial"/>
                <a:cs typeface="Arial"/>
              </a:rPr>
              <a:t> </a:t>
            </a:r>
            <a:r>
              <a:rPr sz="2200" spc="-10" dirty="0">
                <a:latin typeface="Arial"/>
                <a:cs typeface="Arial"/>
              </a:rPr>
              <a:t>or other</a:t>
            </a:r>
            <a:r>
              <a:rPr sz="2200" spc="10" dirty="0">
                <a:latin typeface="Arial"/>
                <a:cs typeface="Arial"/>
              </a:rPr>
              <a:t> </a:t>
            </a:r>
            <a:r>
              <a:rPr sz="2200" spc="-10" dirty="0">
                <a:latin typeface="Arial"/>
                <a:cs typeface="Arial"/>
              </a:rPr>
              <a:t>protecti</a:t>
            </a:r>
            <a:r>
              <a:rPr sz="2200" spc="-25" dirty="0">
                <a:latin typeface="Arial"/>
                <a:cs typeface="Arial"/>
              </a:rPr>
              <a:t>v</a:t>
            </a:r>
            <a:r>
              <a:rPr sz="2200" spc="-15" dirty="0">
                <a:latin typeface="Arial"/>
                <a:cs typeface="Arial"/>
              </a:rPr>
              <a:t>e</a:t>
            </a:r>
            <a:r>
              <a:rPr sz="2200" spc="15" dirty="0">
                <a:latin typeface="Arial"/>
                <a:cs typeface="Arial"/>
              </a:rPr>
              <a:t> </a:t>
            </a:r>
            <a:r>
              <a:rPr sz="2200" spc="-15" dirty="0">
                <a:latin typeface="Arial"/>
                <a:cs typeface="Arial"/>
              </a:rPr>
              <a:t>equip</a:t>
            </a:r>
            <a:r>
              <a:rPr sz="2200" spc="-30" dirty="0">
                <a:latin typeface="Arial"/>
                <a:cs typeface="Arial"/>
              </a:rPr>
              <a:t>m</a:t>
            </a:r>
            <a:r>
              <a:rPr sz="2200" spc="-10" dirty="0">
                <a:latin typeface="Arial"/>
                <a:cs typeface="Arial"/>
              </a:rPr>
              <a:t>ent:</a:t>
            </a:r>
            <a:endParaRPr sz="2200" dirty="0">
              <a:latin typeface="Arial"/>
              <a:cs typeface="Arial"/>
            </a:endParaRPr>
          </a:p>
          <a:p>
            <a:pPr marL="585470" lvl="1" indent="-286385">
              <a:lnSpc>
                <a:spcPct val="100000"/>
              </a:lnSpc>
              <a:buClr>
                <a:srgbClr val="0070C0"/>
              </a:buClr>
              <a:buFont typeface="Wingdings"/>
              <a:buChar char=""/>
              <a:tabLst>
                <a:tab pos="586105" algn="l"/>
              </a:tabLst>
            </a:pPr>
            <a:r>
              <a:rPr sz="2200" spc="-15" dirty="0">
                <a:latin typeface="Arial"/>
                <a:cs typeface="Arial"/>
              </a:rPr>
              <a:t>Fa</a:t>
            </a:r>
            <a:r>
              <a:rPr sz="2200" spc="-10" dirty="0">
                <a:latin typeface="Arial"/>
                <a:cs typeface="Arial"/>
              </a:rPr>
              <a:t>c</a:t>
            </a:r>
            <a:r>
              <a:rPr sz="2200" spc="-15" dirty="0">
                <a:latin typeface="Arial"/>
                <a:cs typeface="Arial"/>
              </a:rPr>
              <a:t>e</a:t>
            </a:r>
            <a:r>
              <a:rPr sz="2200" dirty="0">
                <a:latin typeface="Arial"/>
                <a:cs typeface="Arial"/>
              </a:rPr>
              <a:t> </a:t>
            </a:r>
            <a:r>
              <a:rPr sz="2200" spc="-10" dirty="0">
                <a:latin typeface="Arial"/>
                <a:cs typeface="Arial"/>
              </a:rPr>
              <a:t>shields</a:t>
            </a:r>
            <a:endParaRPr sz="2200" dirty="0">
              <a:latin typeface="Arial"/>
              <a:cs typeface="Arial"/>
            </a:endParaRPr>
          </a:p>
          <a:p>
            <a:pPr marL="585470" lvl="1" indent="-286385">
              <a:lnSpc>
                <a:spcPct val="100000"/>
              </a:lnSpc>
              <a:buClr>
                <a:srgbClr val="0070C0"/>
              </a:buClr>
              <a:buFont typeface="Wingdings"/>
              <a:buChar char=""/>
              <a:tabLst>
                <a:tab pos="586105" algn="l"/>
              </a:tabLst>
            </a:pPr>
            <a:r>
              <a:rPr sz="2200" spc="-20" dirty="0">
                <a:latin typeface="Arial"/>
                <a:cs typeface="Arial"/>
              </a:rPr>
              <a:t>P</a:t>
            </a:r>
            <a:r>
              <a:rPr sz="2200" spc="-10" dirty="0">
                <a:latin typeface="Arial"/>
                <a:cs typeface="Arial"/>
              </a:rPr>
              <a:t>rotecti</a:t>
            </a:r>
            <a:r>
              <a:rPr sz="2200" spc="-25" dirty="0">
                <a:latin typeface="Arial"/>
                <a:cs typeface="Arial"/>
              </a:rPr>
              <a:t>v</a:t>
            </a:r>
            <a:r>
              <a:rPr sz="2200" spc="-15" dirty="0">
                <a:latin typeface="Arial"/>
                <a:cs typeface="Arial"/>
              </a:rPr>
              <a:t>e</a:t>
            </a:r>
            <a:r>
              <a:rPr sz="2200" spc="10" dirty="0">
                <a:latin typeface="Arial"/>
                <a:cs typeface="Arial"/>
              </a:rPr>
              <a:t> </a:t>
            </a:r>
            <a:r>
              <a:rPr sz="2200" spc="-10" dirty="0">
                <a:latin typeface="Arial"/>
                <a:cs typeface="Arial"/>
              </a:rPr>
              <a:t>clothing</a:t>
            </a:r>
            <a:endParaRPr sz="2200" dirty="0">
              <a:latin typeface="Arial"/>
              <a:cs typeface="Arial"/>
            </a:endParaRPr>
          </a:p>
          <a:p>
            <a:pPr marL="585470" lvl="1" indent="-286385">
              <a:lnSpc>
                <a:spcPct val="100000"/>
              </a:lnSpc>
              <a:buClr>
                <a:srgbClr val="0070C0"/>
              </a:buClr>
              <a:buFont typeface="Wingdings"/>
              <a:buChar char=""/>
              <a:tabLst>
                <a:tab pos="586105" algn="l"/>
              </a:tabLst>
            </a:pPr>
            <a:r>
              <a:rPr sz="2200" spc="-25" dirty="0">
                <a:latin typeface="Arial"/>
                <a:cs typeface="Arial"/>
              </a:rPr>
              <a:t>H</a:t>
            </a:r>
            <a:r>
              <a:rPr sz="2200" spc="-10" dirty="0">
                <a:latin typeface="Arial"/>
                <a:cs typeface="Arial"/>
              </a:rPr>
              <a:t>el</a:t>
            </a:r>
            <a:r>
              <a:rPr sz="2200" spc="-30" dirty="0">
                <a:latin typeface="Arial"/>
                <a:cs typeface="Arial"/>
              </a:rPr>
              <a:t>m</a:t>
            </a:r>
            <a:r>
              <a:rPr sz="2200" spc="-10" dirty="0">
                <a:latin typeface="Arial"/>
                <a:cs typeface="Arial"/>
              </a:rPr>
              <a:t>ets</a:t>
            </a:r>
            <a:endParaRPr sz="2200" dirty="0">
              <a:latin typeface="Arial"/>
              <a:cs typeface="Arial"/>
            </a:endParaRPr>
          </a:p>
          <a:p>
            <a:pPr marL="585470" lvl="1" indent="-286385">
              <a:lnSpc>
                <a:spcPct val="100000"/>
              </a:lnSpc>
              <a:buClr>
                <a:srgbClr val="0070C0"/>
              </a:buClr>
              <a:buFont typeface="Wingdings"/>
              <a:buChar char=""/>
              <a:tabLst>
                <a:tab pos="586105" algn="l"/>
              </a:tabLst>
            </a:pPr>
            <a:r>
              <a:rPr sz="2200" spc="-20" dirty="0">
                <a:latin typeface="Arial"/>
                <a:cs typeface="Arial"/>
              </a:rPr>
              <a:t>E</a:t>
            </a:r>
            <a:r>
              <a:rPr sz="2200" spc="-25" dirty="0">
                <a:latin typeface="Arial"/>
                <a:cs typeface="Arial"/>
              </a:rPr>
              <a:t>y</a:t>
            </a:r>
            <a:r>
              <a:rPr sz="2200" spc="-15" dirty="0">
                <a:latin typeface="Arial"/>
                <a:cs typeface="Arial"/>
              </a:rPr>
              <a:t>egla</a:t>
            </a:r>
            <a:r>
              <a:rPr sz="2200" spc="-10" dirty="0">
                <a:latin typeface="Arial"/>
                <a:cs typeface="Arial"/>
              </a:rPr>
              <a:t>s</a:t>
            </a:r>
            <a:r>
              <a:rPr sz="2200" spc="-15" dirty="0">
                <a:latin typeface="Arial"/>
                <a:cs typeface="Arial"/>
              </a:rPr>
              <a:t>s</a:t>
            </a:r>
            <a:r>
              <a:rPr sz="2200" spc="5" dirty="0">
                <a:latin typeface="Arial"/>
                <a:cs typeface="Arial"/>
              </a:rPr>
              <a:t> </a:t>
            </a:r>
            <a:r>
              <a:rPr sz="2200" spc="-10" dirty="0">
                <a:latin typeface="Arial"/>
                <a:cs typeface="Arial"/>
              </a:rPr>
              <a:t>insert</a:t>
            </a:r>
            <a:r>
              <a:rPr sz="2200" dirty="0">
                <a:latin typeface="Arial"/>
                <a:cs typeface="Arial"/>
              </a:rPr>
              <a:t> </a:t>
            </a:r>
            <a:r>
              <a:rPr sz="2200" spc="-10" dirty="0">
                <a:latin typeface="Arial"/>
                <a:cs typeface="Arial"/>
              </a:rPr>
              <a:t>or</a:t>
            </a:r>
            <a:r>
              <a:rPr sz="2200" dirty="0">
                <a:latin typeface="Arial"/>
                <a:cs typeface="Arial"/>
              </a:rPr>
              <a:t> </a:t>
            </a:r>
            <a:r>
              <a:rPr sz="2200" spc="-10" dirty="0">
                <a:latin typeface="Arial"/>
                <a:cs typeface="Arial"/>
              </a:rPr>
              <a:t>s</a:t>
            </a:r>
            <a:r>
              <a:rPr sz="2200" spc="-15" dirty="0">
                <a:latin typeface="Arial"/>
                <a:cs typeface="Arial"/>
              </a:rPr>
              <a:t>pe</a:t>
            </a:r>
            <a:r>
              <a:rPr sz="2200" spc="-10" dirty="0">
                <a:latin typeface="Arial"/>
                <a:cs typeface="Arial"/>
              </a:rPr>
              <a:t>ctacle</a:t>
            </a:r>
            <a:r>
              <a:rPr sz="2200" spc="-5" dirty="0">
                <a:latin typeface="Arial"/>
                <a:cs typeface="Arial"/>
              </a:rPr>
              <a:t> </a:t>
            </a:r>
            <a:r>
              <a:rPr sz="2200" spc="-10" dirty="0">
                <a:latin typeface="Arial"/>
                <a:cs typeface="Arial"/>
              </a:rPr>
              <a:t>kits</a:t>
            </a:r>
            <a:r>
              <a:rPr sz="2000" dirty="0">
                <a:latin typeface="Arial"/>
                <a:cs typeface="Arial"/>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xfrm>
            <a:off x="535924" y="473844"/>
            <a:ext cx="8072150" cy="923330"/>
          </a:xfrm>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smtClean="0"/>
              <a:t>7</a:t>
            </a:r>
            <a:r>
              <a:rPr lang="en-US" sz="2400" dirty="0" smtClean="0"/>
              <a:t> </a:t>
            </a:r>
            <a:r>
              <a:rPr lang="en-US" sz="2400" dirty="0" smtClean="0">
                <a:solidFill>
                  <a:schemeClr val="bg1"/>
                </a:solidFill>
              </a:rPr>
              <a:t>slide 28</a:t>
            </a:r>
            <a:endParaRPr sz="2400" dirty="0">
              <a:solidFill>
                <a:schemeClr val="bg1"/>
              </a:solidFil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28</a:t>
            </a:fld>
            <a:endParaRPr dirty="0"/>
          </a:p>
        </p:txBody>
      </p:sp>
      <p:sp>
        <p:nvSpPr>
          <p:cNvPr id="4" name="object 4"/>
          <p:cNvSpPr txBox="1"/>
          <p:nvPr/>
        </p:nvSpPr>
        <p:spPr>
          <a:xfrm>
            <a:off x="535679" y="1662002"/>
            <a:ext cx="7559675" cy="3746500"/>
          </a:xfrm>
          <a:prstGeom prst="rect">
            <a:avLst/>
          </a:prstGeom>
        </p:spPr>
        <p:txBody>
          <a:bodyPr vert="horz" wrap="square" lIns="0" tIns="0" rIns="0" bIns="0" rtlCol="0">
            <a:spAutoFit/>
          </a:bodyPr>
          <a:lstStyle/>
          <a:p>
            <a:pPr marL="12700">
              <a:lnSpc>
                <a:spcPct val="100000"/>
              </a:lnSpc>
            </a:pPr>
            <a:r>
              <a:rPr sz="2400" b="1" spc="-5" dirty="0">
                <a:solidFill>
                  <a:srgbClr val="004491"/>
                </a:solidFill>
                <a:latin typeface="Arial"/>
                <a:cs typeface="Arial"/>
              </a:rPr>
              <a:t>Sea</a:t>
            </a:r>
            <a:r>
              <a:rPr sz="2400" b="1" dirty="0">
                <a:solidFill>
                  <a:srgbClr val="004491"/>
                </a:solidFill>
                <a:latin typeface="Arial"/>
                <a:cs typeface="Arial"/>
              </a:rPr>
              <a:t>l</a:t>
            </a:r>
            <a:r>
              <a:rPr sz="2400" b="1" spc="5" dirty="0">
                <a:solidFill>
                  <a:srgbClr val="004491"/>
                </a:solidFill>
                <a:latin typeface="Arial"/>
                <a:cs typeface="Arial"/>
              </a:rPr>
              <a:t> </a:t>
            </a:r>
            <a:r>
              <a:rPr sz="2400" b="1" spc="-5" dirty="0">
                <a:solidFill>
                  <a:srgbClr val="004491"/>
                </a:solidFill>
                <a:latin typeface="Arial"/>
                <a:cs typeface="Arial"/>
              </a:rPr>
              <a:t>Checks</a:t>
            </a:r>
            <a:r>
              <a:rPr sz="2400" b="1" dirty="0">
                <a:solidFill>
                  <a:srgbClr val="004491"/>
                </a:solidFill>
                <a:latin typeface="Arial"/>
                <a:cs typeface="Arial"/>
              </a:rPr>
              <a:t>-</a:t>
            </a:r>
            <a:endParaRPr sz="2400">
              <a:latin typeface="Arial"/>
              <a:cs typeface="Arial"/>
            </a:endParaRPr>
          </a:p>
          <a:p>
            <a:pPr>
              <a:lnSpc>
                <a:spcPct val="100000"/>
              </a:lnSpc>
              <a:spcBef>
                <a:spcPts val="9"/>
              </a:spcBef>
            </a:pPr>
            <a:endParaRPr sz="2500">
              <a:latin typeface="Times New Roman"/>
              <a:cs typeface="Times New Roman"/>
            </a:endParaRPr>
          </a:p>
          <a:p>
            <a:pPr marL="12700" marR="768985">
              <a:lnSpc>
                <a:spcPct val="100000"/>
              </a:lnSpc>
            </a:pPr>
            <a:r>
              <a:rPr sz="2000" dirty="0">
                <a:latin typeface="Arial"/>
                <a:cs typeface="Arial"/>
              </a:rPr>
              <a:t>Wor</a:t>
            </a:r>
            <a:r>
              <a:rPr sz="2000" spc="5" dirty="0">
                <a:latin typeface="Arial"/>
                <a:cs typeface="Arial"/>
              </a:rPr>
              <a:t>k</a:t>
            </a:r>
            <a:r>
              <a:rPr sz="2000" dirty="0">
                <a:latin typeface="Arial"/>
                <a:cs typeface="Arial"/>
              </a:rPr>
              <a:t>e</a:t>
            </a:r>
            <a:r>
              <a:rPr sz="2000" spc="-10" dirty="0">
                <a:latin typeface="Arial"/>
                <a:cs typeface="Arial"/>
              </a:rPr>
              <a:t>r</a:t>
            </a:r>
            <a:r>
              <a:rPr sz="2000" dirty="0">
                <a:latin typeface="Arial"/>
                <a:cs typeface="Arial"/>
              </a:rPr>
              <a:t>s</a:t>
            </a:r>
            <a:r>
              <a:rPr sz="2000" spc="-35" dirty="0">
                <a:latin typeface="Arial"/>
                <a:cs typeface="Arial"/>
              </a:rPr>
              <a:t> </a:t>
            </a:r>
            <a:r>
              <a:rPr sz="2000" spc="5" dirty="0">
                <a:latin typeface="Arial"/>
                <a:cs typeface="Arial"/>
              </a:rPr>
              <a:t>s</a:t>
            </a:r>
            <a:r>
              <a:rPr sz="2000" dirty="0">
                <a:latin typeface="Arial"/>
                <a:cs typeface="Arial"/>
              </a:rPr>
              <a:t>hou</a:t>
            </a:r>
            <a:r>
              <a:rPr sz="2000" spc="-5" dirty="0">
                <a:latin typeface="Arial"/>
                <a:cs typeface="Arial"/>
              </a:rPr>
              <a:t>l</a:t>
            </a:r>
            <a:r>
              <a:rPr sz="2000" dirty="0">
                <a:latin typeface="Arial"/>
                <a:cs typeface="Arial"/>
              </a:rPr>
              <a:t>d</a:t>
            </a:r>
            <a:r>
              <a:rPr sz="2000" spc="-30" dirty="0">
                <a:latin typeface="Arial"/>
                <a:cs typeface="Arial"/>
              </a:rPr>
              <a:t> </a:t>
            </a:r>
            <a:r>
              <a:rPr sz="2000" dirty="0">
                <a:latin typeface="Arial"/>
                <a:cs typeface="Arial"/>
              </a:rPr>
              <a:t>per</a:t>
            </a:r>
            <a:r>
              <a:rPr sz="2000" spc="-10" dirty="0">
                <a:latin typeface="Arial"/>
                <a:cs typeface="Arial"/>
              </a:rPr>
              <a:t>f</a:t>
            </a:r>
            <a:r>
              <a:rPr sz="2000" dirty="0">
                <a:latin typeface="Arial"/>
                <a:cs typeface="Arial"/>
              </a:rPr>
              <a:t>orm</a:t>
            </a:r>
            <a:r>
              <a:rPr sz="2000" spc="-45"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nega</a:t>
            </a:r>
            <a:r>
              <a:rPr sz="2000" spc="-5" dirty="0">
                <a:latin typeface="Arial"/>
                <a:cs typeface="Arial"/>
              </a:rPr>
              <a:t>ti</a:t>
            </a:r>
            <a:r>
              <a:rPr sz="2000" spc="-10" dirty="0">
                <a:latin typeface="Arial"/>
                <a:cs typeface="Arial"/>
              </a:rPr>
              <a:t>v</a:t>
            </a:r>
            <a:r>
              <a:rPr sz="2000" dirty="0">
                <a:latin typeface="Arial"/>
                <a:cs typeface="Arial"/>
              </a:rPr>
              <a:t>e</a:t>
            </a:r>
            <a:r>
              <a:rPr sz="2000" spc="-15" dirty="0">
                <a:latin typeface="Arial"/>
                <a:cs typeface="Arial"/>
              </a:rPr>
              <a:t> </a:t>
            </a:r>
            <a:r>
              <a:rPr sz="2000" dirty="0">
                <a:latin typeface="Arial"/>
                <a:cs typeface="Arial"/>
              </a:rPr>
              <a:t>or</a:t>
            </a:r>
            <a:r>
              <a:rPr sz="2000" spc="-15" dirty="0">
                <a:latin typeface="Arial"/>
                <a:cs typeface="Arial"/>
              </a:rPr>
              <a:t> </a:t>
            </a:r>
            <a:r>
              <a:rPr sz="2000" dirty="0">
                <a:latin typeface="Arial"/>
                <a:cs typeface="Arial"/>
              </a:rPr>
              <a:t>po</a:t>
            </a:r>
            <a:r>
              <a:rPr sz="2000" spc="5" dirty="0">
                <a:latin typeface="Arial"/>
                <a:cs typeface="Arial"/>
              </a:rPr>
              <a:t>s</a:t>
            </a:r>
            <a:r>
              <a:rPr sz="2000" spc="-5" dirty="0">
                <a:latin typeface="Arial"/>
                <a:cs typeface="Arial"/>
              </a:rPr>
              <a:t>iti</a:t>
            </a:r>
            <a:r>
              <a:rPr sz="2000" spc="-10" dirty="0">
                <a:latin typeface="Arial"/>
                <a:cs typeface="Arial"/>
              </a:rPr>
              <a:t>v</a:t>
            </a:r>
            <a:r>
              <a:rPr sz="2000" dirty="0">
                <a:latin typeface="Arial"/>
                <a:cs typeface="Arial"/>
              </a:rPr>
              <a:t>e</a:t>
            </a:r>
            <a:r>
              <a:rPr sz="2000" spc="-5" dirty="0">
                <a:latin typeface="Arial"/>
                <a:cs typeface="Arial"/>
              </a:rPr>
              <a:t> </a:t>
            </a:r>
            <a:r>
              <a:rPr sz="2000" dirty="0">
                <a:latin typeface="Arial"/>
                <a:cs typeface="Arial"/>
              </a:rPr>
              <a:t>pre</a:t>
            </a:r>
            <a:r>
              <a:rPr sz="2000" spc="5" dirty="0">
                <a:latin typeface="Arial"/>
                <a:cs typeface="Arial"/>
              </a:rPr>
              <a:t>ss</a:t>
            </a:r>
            <a:r>
              <a:rPr sz="2000" dirty="0">
                <a:latin typeface="Arial"/>
                <a:cs typeface="Arial"/>
              </a:rPr>
              <a:t>u</a:t>
            </a:r>
            <a:r>
              <a:rPr sz="2000" spc="-10" dirty="0">
                <a:latin typeface="Arial"/>
                <a:cs typeface="Arial"/>
              </a:rPr>
              <a:t>r</a:t>
            </a:r>
            <a:r>
              <a:rPr sz="2000" dirty="0">
                <a:latin typeface="Arial"/>
                <a:cs typeface="Arial"/>
              </a:rPr>
              <a:t>e</a:t>
            </a:r>
            <a:r>
              <a:rPr sz="2000" spc="-55" dirty="0">
                <a:latin typeface="Arial"/>
                <a:cs typeface="Arial"/>
              </a:rPr>
              <a:t> </a:t>
            </a:r>
            <a:r>
              <a:rPr sz="2000" spc="5" dirty="0">
                <a:latin typeface="Arial"/>
                <a:cs typeface="Arial"/>
              </a:rPr>
              <a:t>s</a:t>
            </a:r>
            <a:r>
              <a:rPr sz="2000" dirty="0">
                <a:latin typeface="Arial"/>
                <a:cs typeface="Arial"/>
              </a:rPr>
              <a:t>eal </a:t>
            </a:r>
            <a:r>
              <a:rPr sz="2000" spc="5" dirty="0">
                <a:latin typeface="Arial"/>
                <a:cs typeface="Arial"/>
              </a:rPr>
              <a:t>c</a:t>
            </a:r>
            <a:r>
              <a:rPr sz="2000" dirty="0">
                <a:latin typeface="Arial"/>
                <a:cs typeface="Arial"/>
              </a:rPr>
              <a:t>he</a:t>
            </a:r>
            <a:r>
              <a:rPr sz="2000" spc="5" dirty="0">
                <a:latin typeface="Arial"/>
                <a:cs typeface="Arial"/>
              </a:rPr>
              <a:t>ck</a:t>
            </a:r>
            <a:r>
              <a:rPr sz="2000" dirty="0">
                <a:latin typeface="Arial"/>
                <a:cs typeface="Arial"/>
              </a:rPr>
              <a:t>.</a:t>
            </a:r>
            <a:endParaRPr sz="2000">
              <a:latin typeface="Arial"/>
              <a:cs typeface="Arial"/>
            </a:endParaRPr>
          </a:p>
          <a:p>
            <a:pPr>
              <a:lnSpc>
                <a:spcPct val="100000"/>
              </a:lnSpc>
              <a:spcBef>
                <a:spcPts val="44"/>
              </a:spcBef>
            </a:pPr>
            <a:endParaRPr sz="2050">
              <a:latin typeface="Times New Roman"/>
              <a:cs typeface="Times New Roman"/>
            </a:endParaRPr>
          </a:p>
          <a:p>
            <a:pPr marL="12700">
              <a:lnSpc>
                <a:spcPct val="100000"/>
              </a:lnSpc>
            </a:pPr>
            <a:r>
              <a:rPr sz="2000" spc="-5" dirty="0">
                <a:latin typeface="Arial"/>
                <a:cs typeface="Arial"/>
              </a:rPr>
              <a:t>F</a:t>
            </a:r>
            <a:r>
              <a:rPr sz="2000" dirty="0">
                <a:latin typeface="Arial"/>
                <a:cs typeface="Arial"/>
              </a:rPr>
              <a:t>or</a:t>
            </a:r>
            <a:r>
              <a:rPr sz="2000" spc="-15" dirty="0">
                <a:latin typeface="Arial"/>
                <a:cs typeface="Arial"/>
              </a:rPr>
              <a:t> </a:t>
            </a:r>
            <a:r>
              <a:rPr sz="2000" spc="-5"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nega</a:t>
            </a:r>
            <a:r>
              <a:rPr sz="2000" spc="-10" dirty="0">
                <a:latin typeface="Arial"/>
                <a:cs typeface="Arial"/>
              </a:rPr>
              <a:t>t</a:t>
            </a:r>
            <a:r>
              <a:rPr sz="2000" spc="-5" dirty="0">
                <a:latin typeface="Arial"/>
                <a:cs typeface="Arial"/>
              </a:rPr>
              <a:t>i</a:t>
            </a:r>
            <a:r>
              <a:rPr sz="2000" spc="-10" dirty="0">
                <a:latin typeface="Arial"/>
                <a:cs typeface="Arial"/>
              </a:rPr>
              <a:t>v</a:t>
            </a:r>
            <a:r>
              <a:rPr sz="2000" dirty="0">
                <a:latin typeface="Arial"/>
                <a:cs typeface="Arial"/>
              </a:rPr>
              <a:t>e</a:t>
            </a:r>
            <a:r>
              <a:rPr sz="2000" spc="-15" dirty="0">
                <a:latin typeface="Arial"/>
                <a:cs typeface="Arial"/>
              </a:rPr>
              <a:t> </a:t>
            </a:r>
            <a:r>
              <a:rPr sz="2000" dirty="0">
                <a:latin typeface="Arial"/>
                <a:cs typeface="Arial"/>
              </a:rPr>
              <a:t>pre</a:t>
            </a:r>
            <a:r>
              <a:rPr sz="2000" spc="5" dirty="0">
                <a:latin typeface="Arial"/>
                <a:cs typeface="Arial"/>
              </a:rPr>
              <a:t>ss</a:t>
            </a:r>
            <a:r>
              <a:rPr sz="2000" dirty="0">
                <a:latin typeface="Arial"/>
                <a:cs typeface="Arial"/>
              </a:rPr>
              <a:t>u</a:t>
            </a:r>
            <a:r>
              <a:rPr sz="2000" spc="-10" dirty="0">
                <a:latin typeface="Arial"/>
                <a:cs typeface="Arial"/>
              </a:rPr>
              <a:t>r</a:t>
            </a:r>
            <a:r>
              <a:rPr sz="2000" dirty="0">
                <a:latin typeface="Arial"/>
                <a:cs typeface="Arial"/>
              </a:rPr>
              <a:t>e</a:t>
            </a:r>
            <a:r>
              <a:rPr sz="2000" spc="-40" dirty="0">
                <a:latin typeface="Arial"/>
                <a:cs typeface="Arial"/>
              </a:rPr>
              <a:t> </a:t>
            </a:r>
            <a:r>
              <a:rPr sz="2000" spc="5" dirty="0">
                <a:latin typeface="Arial"/>
                <a:cs typeface="Arial"/>
              </a:rPr>
              <a:t>c</a:t>
            </a:r>
            <a:r>
              <a:rPr sz="2000" dirty="0">
                <a:latin typeface="Arial"/>
                <a:cs typeface="Arial"/>
              </a:rPr>
              <a:t>he</a:t>
            </a:r>
            <a:r>
              <a:rPr sz="2000" spc="5" dirty="0">
                <a:latin typeface="Arial"/>
                <a:cs typeface="Arial"/>
              </a:rPr>
              <a:t>ck:</a:t>
            </a:r>
            <a:endParaRPr sz="2000">
              <a:latin typeface="Arial"/>
              <a:cs typeface="Arial"/>
            </a:endParaRPr>
          </a:p>
          <a:p>
            <a:pPr marL="355600" marR="5080" indent="-342900">
              <a:lnSpc>
                <a:spcPct val="100000"/>
              </a:lnSpc>
              <a:buClr>
                <a:srgbClr val="0070C0"/>
              </a:buClr>
              <a:buFont typeface="Wingdings"/>
              <a:buChar char=""/>
              <a:tabLst>
                <a:tab pos="356235" algn="l"/>
              </a:tabLst>
            </a:pPr>
            <a:r>
              <a:rPr sz="2000" spc="5" dirty="0">
                <a:latin typeface="Arial"/>
                <a:cs typeface="Arial"/>
              </a:rPr>
              <a:t>C</a:t>
            </a:r>
            <a:r>
              <a:rPr sz="2000" dirty="0">
                <a:latin typeface="Arial"/>
                <a:cs typeface="Arial"/>
              </a:rPr>
              <a:t>o</a:t>
            </a:r>
            <a:r>
              <a:rPr sz="2000" spc="-10" dirty="0">
                <a:latin typeface="Arial"/>
                <a:cs typeface="Arial"/>
              </a:rPr>
              <a:t>v</a:t>
            </a:r>
            <a:r>
              <a:rPr sz="2000" dirty="0">
                <a:latin typeface="Arial"/>
                <a:cs typeface="Arial"/>
              </a:rPr>
              <a:t>er</a:t>
            </a:r>
            <a:r>
              <a:rPr sz="2000" spc="-1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l</a:t>
            </a:r>
            <a:r>
              <a:rPr sz="2000" dirty="0">
                <a:latin typeface="Arial"/>
                <a:cs typeface="Arial"/>
              </a:rPr>
              <a:t>e</a:t>
            </a:r>
            <a:r>
              <a:rPr sz="2000" spc="-10" dirty="0">
                <a:latin typeface="Arial"/>
                <a:cs typeface="Arial"/>
              </a:rPr>
              <a:t>t</a:t>
            </a:r>
            <a:r>
              <a:rPr sz="2000" dirty="0">
                <a:latin typeface="Arial"/>
                <a:cs typeface="Arial"/>
              </a:rPr>
              <a:t>s</a:t>
            </a:r>
            <a:r>
              <a:rPr sz="2000" spc="-15" dirty="0">
                <a:latin typeface="Arial"/>
                <a:cs typeface="Arial"/>
              </a:rPr>
              <a:t> </a:t>
            </a:r>
            <a:r>
              <a:rPr sz="2000" dirty="0">
                <a:latin typeface="Arial"/>
                <a:cs typeface="Arial"/>
              </a:rPr>
              <a:t>(</a:t>
            </a:r>
            <a:r>
              <a:rPr sz="2000" spc="5" dirty="0">
                <a:latin typeface="Arial"/>
                <a:cs typeface="Arial"/>
              </a:rPr>
              <a:t>c</a:t>
            </a:r>
            <a:r>
              <a:rPr sz="2000" dirty="0">
                <a:latin typeface="Arial"/>
                <a:cs typeface="Arial"/>
              </a:rPr>
              <a:t>ar</a:t>
            </a:r>
            <a:r>
              <a:rPr sz="2000" spc="-5" dirty="0">
                <a:latin typeface="Arial"/>
                <a:cs typeface="Arial"/>
              </a:rPr>
              <a:t>t</a:t>
            </a:r>
            <a:r>
              <a:rPr sz="2000" dirty="0">
                <a:latin typeface="Arial"/>
                <a:cs typeface="Arial"/>
              </a:rPr>
              <a:t>r</a:t>
            </a:r>
            <a:r>
              <a:rPr sz="2000" spc="-5" dirty="0">
                <a:latin typeface="Arial"/>
                <a:cs typeface="Arial"/>
              </a:rPr>
              <a:t>i</a:t>
            </a:r>
            <a:r>
              <a:rPr sz="2000" dirty="0">
                <a:latin typeface="Arial"/>
                <a:cs typeface="Arial"/>
              </a:rPr>
              <a:t>dg</a:t>
            </a:r>
            <a:r>
              <a:rPr sz="2000" spc="-15" dirty="0">
                <a:latin typeface="Arial"/>
                <a:cs typeface="Arial"/>
              </a:rPr>
              <a:t>e</a:t>
            </a:r>
            <a:r>
              <a:rPr sz="2000" spc="5" dirty="0">
                <a:latin typeface="Arial"/>
                <a:cs typeface="Arial"/>
              </a:rPr>
              <a:t>s</a:t>
            </a:r>
            <a:r>
              <a:rPr sz="2000" dirty="0">
                <a:latin typeface="Arial"/>
                <a:cs typeface="Arial"/>
              </a:rPr>
              <a:t>,</a:t>
            </a:r>
            <a:r>
              <a:rPr sz="2000" spc="-60" dirty="0">
                <a:latin typeface="Arial"/>
                <a:cs typeface="Arial"/>
              </a:rPr>
              <a:t> </a:t>
            </a:r>
            <a:r>
              <a:rPr sz="2000" spc="5" dirty="0">
                <a:latin typeface="Arial"/>
                <a:cs typeface="Arial"/>
              </a:rPr>
              <a:t>c</a:t>
            </a:r>
            <a:r>
              <a:rPr sz="2000" dirty="0">
                <a:latin typeface="Arial"/>
                <a:cs typeface="Arial"/>
              </a:rPr>
              <a:t>an</a:t>
            </a:r>
            <a:r>
              <a:rPr sz="2000" spc="-5" dirty="0">
                <a:latin typeface="Arial"/>
                <a:cs typeface="Arial"/>
              </a:rPr>
              <a:t>i</a:t>
            </a:r>
            <a:r>
              <a:rPr sz="2000" spc="5" dirty="0">
                <a:latin typeface="Arial"/>
                <a:cs typeface="Arial"/>
              </a:rPr>
              <a:t>s</a:t>
            </a:r>
            <a:r>
              <a:rPr sz="2000" spc="-10" dirty="0">
                <a:latin typeface="Arial"/>
                <a:cs typeface="Arial"/>
              </a:rPr>
              <a:t>t</a:t>
            </a:r>
            <a:r>
              <a:rPr sz="2000" dirty="0">
                <a:latin typeface="Arial"/>
                <a:cs typeface="Arial"/>
              </a:rPr>
              <a:t>er</a:t>
            </a:r>
            <a:r>
              <a:rPr sz="2000" spc="5" dirty="0">
                <a:latin typeface="Arial"/>
                <a:cs typeface="Arial"/>
              </a:rPr>
              <a:t>s</a:t>
            </a:r>
            <a:r>
              <a:rPr sz="2000" dirty="0">
                <a:latin typeface="Arial"/>
                <a:cs typeface="Arial"/>
              </a:rPr>
              <a:t>,</a:t>
            </a:r>
            <a:r>
              <a:rPr sz="2000" spc="-50" dirty="0">
                <a:latin typeface="Arial"/>
                <a:cs typeface="Arial"/>
              </a:rPr>
              <a:t> </a:t>
            </a:r>
            <a:r>
              <a:rPr sz="2000" dirty="0">
                <a:latin typeface="Arial"/>
                <a:cs typeface="Arial"/>
              </a:rPr>
              <a:t>or</a:t>
            </a:r>
            <a:r>
              <a:rPr sz="2000" spc="-25" dirty="0">
                <a:latin typeface="Arial"/>
                <a:cs typeface="Arial"/>
              </a:rPr>
              <a:t> </a:t>
            </a:r>
            <a:r>
              <a:rPr sz="2000" spc="5" dirty="0">
                <a:latin typeface="Arial"/>
                <a:cs typeface="Arial"/>
              </a:rPr>
              <a:t>s</a:t>
            </a:r>
            <a:r>
              <a:rPr sz="2000" dirty="0">
                <a:latin typeface="Arial"/>
                <a:cs typeface="Arial"/>
              </a:rPr>
              <a:t>ea</a:t>
            </a:r>
            <a:r>
              <a:rPr sz="2000" spc="-5" dirty="0">
                <a:latin typeface="Arial"/>
                <a:cs typeface="Arial"/>
              </a:rPr>
              <a:t>l</a:t>
            </a:r>
            <a:r>
              <a:rPr sz="2000" spc="5" dirty="0">
                <a:latin typeface="Arial"/>
                <a:cs typeface="Arial"/>
              </a:rPr>
              <a:t>s</a:t>
            </a:r>
            <a:r>
              <a:rPr sz="2000" dirty="0">
                <a:latin typeface="Arial"/>
                <a:cs typeface="Arial"/>
              </a:rPr>
              <a:t>)</a:t>
            </a:r>
            <a:r>
              <a:rPr sz="2000" spc="-25" dirty="0">
                <a:latin typeface="Arial"/>
                <a:cs typeface="Arial"/>
              </a:rPr>
              <a:t> </a:t>
            </a:r>
            <a:r>
              <a:rPr sz="2000" dirty="0">
                <a:latin typeface="Arial"/>
                <a:cs typeface="Arial"/>
              </a:rPr>
              <a:t>gen</a:t>
            </a:r>
            <a:r>
              <a:rPr sz="2000" spc="-5" dirty="0">
                <a:latin typeface="Arial"/>
                <a:cs typeface="Arial"/>
              </a:rPr>
              <a:t>tl</a:t>
            </a:r>
            <a:r>
              <a:rPr sz="2000" dirty="0">
                <a:latin typeface="Arial"/>
                <a:cs typeface="Arial"/>
              </a:rPr>
              <a:t>y </a:t>
            </a:r>
            <a:r>
              <a:rPr sz="2000" spc="-5" dirty="0">
                <a:latin typeface="Arial"/>
                <a:cs typeface="Arial"/>
              </a:rPr>
              <a:t>i</a:t>
            </a:r>
            <a:r>
              <a:rPr sz="2000" dirty="0">
                <a:latin typeface="Arial"/>
                <a:cs typeface="Arial"/>
              </a:rPr>
              <a:t>nha</a:t>
            </a:r>
            <a:r>
              <a:rPr sz="2000" spc="-5" dirty="0">
                <a:latin typeface="Arial"/>
                <a:cs typeface="Arial"/>
              </a:rPr>
              <a:t>l</a:t>
            </a:r>
            <a:r>
              <a:rPr sz="2000" dirty="0">
                <a:latin typeface="Arial"/>
                <a:cs typeface="Arial"/>
              </a:rPr>
              <a:t>e,</a:t>
            </a:r>
            <a:r>
              <a:rPr sz="2000" spc="-25"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ho</a:t>
            </a:r>
            <a:r>
              <a:rPr sz="2000" spc="-5" dirty="0">
                <a:latin typeface="Arial"/>
                <a:cs typeface="Arial"/>
              </a:rPr>
              <a:t>l</a:t>
            </a:r>
            <a:r>
              <a:rPr sz="2000" dirty="0">
                <a:latin typeface="Arial"/>
                <a:cs typeface="Arial"/>
              </a:rPr>
              <a:t>d</a:t>
            </a:r>
            <a:r>
              <a:rPr sz="2000" spc="-5" dirty="0">
                <a:latin typeface="Arial"/>
                <a:cs typeface="Arial"/>
              </a:rPr>
              <a:t> </a:t>
            </a:r>
            <a:r>
              <a:rPr sz="2000" dirty="0">
                <a:latin typeface="Arial"/>
                <a:cs typeface="Arial"/>
              </a:rPr>
              <a:t>brea</a:t>
            </a:r>
            <a:r>
              <a:rPr sz="2000" spc="-10" dirty="0">
                <a:latin typeface="Arial"/>
                <a:cs typeface="Arial"/>
              </a:rPr>
              <a:t>t</a:t>
            </a:r>
            <a:r>
              <a:rPr sz="2000" dirty="0">
                <a:latin typeface="Arial"/>
                <a:cs typeface="Arial"/>
              </a:rPr>
              <a:t>h</a:t>
            </a:r>
            <a:r>
              <a:rPr sz="2000" spc="-30" dirty="0">
                <a:latin typeface="Arial"/>
                <a:cs typeface="Arial"/>
              </a:rPr>
              <a:t> </a:t>
            </a:r>
            <a:r>
              <a:rPr sz="2000" spc="-5" dirty="0">
                <a:latin typeface="Arial"/>
                <a:cs typeface="Arial"/>
              </a:rPr>
              <a:t>f</a:t>
            </a:r>
            <a:r>
              <a:rPr sz="2000" dirty="0">
                <a:latin typeface="Arial"/>
                <a:cs typeface="Arial"/>
              </a:rPr>
              <a:t>or</a:t>
            </a:r>
            <a:r>
              <a:rPr sz="2000" spc="-25" dirty="0">
                <a:latin typeface="Arial"/>
                <a:cs typeface="Arial"/>
              </a:rPr>
              <a:t> </a:t>
            </a:r>
            <a:r>
              <a:rPr sz="2000" dirty="0">
                <a:latin typeface="Arial"/>
                <a:cs typeface="Arial"/>
              </a:rPr>
              <a:t>10</a:t>
            </a:r>
            <a:r>
              <a:rPr sz="2000" spc="-15" dirty="0">
                <a:latin typeface="Arial"/>
                <a:cs typeface="Arial"/>
              </a:rPr>
              <a:t> </a:t>
            </a:r>
            <a:r>
              <a:rPr sz="2000" spc="5" dirty="0">
                <a:latin typeface="Arial"/>
                <a:cs typeface="Arial"/>
              </a:rPr>
              <a:t>s</a:t>
            </a:r>
            <a:r>
              <a:rPr sz="2000" dirty="0">
                <a:latin typeface="Arial"/>
                <a:cs typeface="Arial"/>
              </a:rPr>
              <a:t>e</a:t>
            </a:r>
            <a:r>
              <a:rPr sz="2000" spc="5" dirty="0">
                <a:latin typeface="Arial"/>
                <a:cs typeface="Arial"/>
              </a:rPr>
              <a:t>c</a:t>
            </a:r>
            <a:r>
              <a:rPr sz="2000" dirty="0">
                <a:latin typeface="Arial"/>
                <a:cs typeface="Arial"/>
              </a:rPr>
              <a:t>ond</a:t>
            </a:r>
            <a:r>
              <a:rPr sz="2000" spc="5" dirty="0">
                <a:latin typeface="Arial"/>
                <a:cs typeface="Arial"/>
              </a:rPr>
              <a:t>s</a:t>
            </a:r>
            <a:r>
              <a:rPr sz="2000" dirty="0">
                <a:latin typeface="Arial"/>
                <a:cs typeface="Arial"/>
              </a:rPr>
              <a:t>.</a:t>
            </a:r>
            <a:endParaRPr sz="2000">
              <a:latin typeface="Arial"/>
              <a:cs typeface="Arial"/>
            </a:endParaRPr>
          </a:p>
          <a:p>
            <a:pPr marL="355600" marR="970280" indent="-342900">
              <a:lnSpc>
                <a:spcPct val="100000"/>
              </a:lnSpc>
              <a:buClr>
                <a:srgbClr val="0070C0"/>
              </a:buClr>
              <a:buFont typeface="Wingdings"/>
              <a:buChar char=""/>
              <a:tabLst>
                <a:tab pos="355600" algn="l"/>
              </a:tabLst>
            </a:pPr>
            <a:r>
              <a:rPr sz="2000" spc="-5" dirty="0">
                <a:latin typeface="Arial"/>
                <a:cs typeface="Arial"/>
              </a:rPr>
              <a:t>T</a:t>
            </a:r>
            <a:r>
              <a:rPr sz="2000" dirty="0">
                <a:latin typeface="Arial"/>
                <a:cs typeface="Arial"/>
              </a:rPr>
              <a:t>he</a:t>
            </a:r>
            <a:r>
              <a:rPr sz="2000" spc="-15" dirty="0">
                <a:latin typeface="Arial"/>
                <a:cs typeface="Arial"/>
              </a:rPr>
              <a:t> </a:t>
            </a:r>
            <a:r>
              <a:rPr sz="2000" spc="-10" dirty="0">
                <a:latin typeface="Arial"/>
                <a:cs typeface="Arial"/>
              </a:rPr>
              <a:t>f</a:t>
            </a:r>
            <a:r>
              <a:rPr sz="2000" dirty="0">
                <a:latin typeface="Arial"/>
                <a:cs typeface="Arial"/>
              </a:rPr>
              <a:t>a</a:t>
            </a:r>
            <a:r>
              <a:rPr sz="2000" spc="5" dirty="0">
                <a:latin typeface="Arial"/>
                <a:cs typeface="Arial"/>
              </a:rPr>
              <a:t>c</a:t>
            </a:r>
            <a:r>
              <a:rPr sz="2000" dirty="0">
                <a:latin typeface="Arial"/>
                <a:cs typeface="Arial"/>
              </a:rPr>
              <a:t>ep</a:t>
            </a:r>
            <a:r>
              <a:rPr sz="2000" spc="-5" dirty="0">
                <a:latin typeface="Arial"/>
                <a:cs typeface="Arial"/>
              </a:rPr>
              <a:t>i</a:t>
            </a:r>
            <a:r>
              <a:rPr sz="2000" dirty="0">
                <a:latin typeface="Arial"/>
                <a:cs typeface="Arial"/>
              </a:rPr>
              <a:t>e</a:t>
            </a:r>
            <a:r>
              <a:rPr sz="2000" spc="5" dirty="0">
                <a:latin typeface="Arial"/>
                <a:cs typeface="Arial"/>
              </a:rPr>
              <a:t>c</a:t>
            </a:r>
            <a:r>
              <a:rPr sz="2000" dirty="0">
                <a:latin typeface="Arial"/>
                <a:cs typeface="Arial"/>
              </a:rPr>
              <a:t>e</a:t>
            </a:r>
            <a:r>
              <a:rPr sz="2000" spc="-30" dirty="0">
                <a:latin typeface="Arial"/>
                <a:cs typeface="Arial"/>
              </a:rPr>
              <a:t> </a:t>
            </a:r>
            <a:r>
              <a:rPr sz="2000" spc="5" dirty="0">
                <a:latin typeface="Arial"/>
                <a:cs typeface="Arial"/>
              </a:rPr>
              <a:t>s</a:t>
            </a:r>
            <a:r>
              <a:rPr sz="2000" dirty="0">
                <a:latin typeface="Arial"/>
                <a:cs typeface="Arial"/>
              </a:rPr>
              <a:t>hou</a:t>
            </a:r>
            <a:r>
              <a:rPr sz="2000" spc="-5" dirty="0">
                <a:latin typeface="Arial"/>
                <a:cs typeface="Arial"/>
              </a:rPr>
              <a:t>l</a:t>
            </a:r>
            <a:r>
              <a:rPr sz="2000" dirty="0">
                <a:latin typeface="Arial"/>
                <a:cs typeface="Arial"/>
              </a:rPr>
              <a:t>d</a:t>
            </a:r>
            <a:r>
              <a:rPr sz="2000" spc="-30" dirty="0">
                <a:latin typeface="Arial"/>
                <a:cs typeface="Arial"/>
              </a:rPr>
              <a:t> </a:t>
            </a:r>
            <a:r>
              <a:rPr sz="2000" spc="5" dirty="0">
                <a:latin typeface="Arial"/>
                <a:cs typeface="Arial"/>
              </a:rPr>
              <a:t>c</a:t>
            </a:r>
            <a:r>
              <a:rPr sz="2000" dirty="0">
                <a:latin typeface="Arial"/>
                <a:cs typeface="Arial"/>
              </a:rPr>
              <a:t>o</a:t>
            </a:r>
            <a:r>
              <a:rPr sz="2000" spc="-5" dirty="0">
                <a:latin typeface="Arial"/>
                <a:cs typeface="Arial"/>
              </a:rPr>
              <a:t>ll</a:t>
            </a:r>
            <a:r>
              <a:rPr sz="2000" dirty="0">
                <a:latin typeface="Arial"/>
                <a:cs typeface="Arial"/>
              </a:rPr>
              <a:t>ap</a:t>
            </a:r>
            <a:r>
              <a:rPr sz="2000" spc="5" dirty="0">
                <a:latin typeface="Arial"/>
                <a:cs typeface="Arial"/>
              </a:rPr>
              <a:t>s</a:t>
            </a:r>
            <a:r>
              <a:rPr sz="2000" dirty="0">
                <a:latin typeface="Arial"/>
                <a:cs typeface="Arial"/>
              </a:rPr>
              <a:t>e</a:t>
            </a:r>
            <a:r>
              <a:rPr sz="2000" spc="-15" dirty="0">
                <a:latin typeface="Arial"/>
                <a:cs typeface="Arial"/>
              </a:rPr>
              <a:t> </a:t>
            </a:r>
            <a:r>
              <a:rPr sz="2000" dirty="0">
                <a:latin typeface="Arial"/>
                <a:cs typeface="Arial"/>
              </a:rPr>
              <a:t>on</a:t>
            </a:r>
            <a:r>
              <a:rPr sz="2000" spc="-20" dirty="0">
                <a:latin typeface="Arial"/>
                <a:cs typeface="Arial"/>
              </a:rPr>
              <a:t> </a:t>
            </a:r>
            <a:r>
              <a:rPr sz="2000" spc="-10" dirty="0">
                <a:latin typeface="Arial"/>
                <a:cs typeface="Arial"/>
              </a:rPr>
              <a:t>y</a:t>
            </a:r>
            <a:r>
              <a:rPr sz="2000" dirty="0">
                <a:latin typeface="Arial"/>
                <a:cs typeface="Arial"/>
              </a:rPr>
              <a:t>our</a:t>
            </a:r>
            <a:r>
              <a:rPr sz="2000" spc="-15" dirty="0">
                <a:latin typeface="Arial"/>
                <a:cs typeface="Arial"/>
              </a:rPr>
              <a:t> </a:t>
            </a:r>
            <a:r>
              <a:rPr sz="2000" spc="-10" dirty="0">
                <a:latin typeface="Arial"/>
                <a:cs typeface="Arial"/>
              </a:rPr>
              <a:t>f</a:t>
            </a:r>
            <a:r>
              <a:rPr sz="2000" dirty="0">
                <a:latin typeface="Arial"/>
                <a:cs typeface="Arial"/>
              </a:rPr>
              <a:t>a</a:t>
            </a:r>
            <a:r>
              <a:rPr sz="2000" spc="5" dirty="0">
                <a:latin typeface="Arial"/>
                <a:cs typeface="Arial"/>
              </a:rPr>
              <a:t>c</a:t>
            </a:r>
            <a:r>
              <a:rPr sz="2000" dirty="0">
                <a:latin typeface="Arial"/>
                <a:cs typeface="Arial"/>
              </a:rPr>
              <a:t>e</a:t>
            </a:r>
            <a:r>
              <a:rPr sz="2000" spc="-3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re</a:t>
            </a:r>
            <a:r>
              <a:rPr sz="2000" spc="-5" dirty="0">
                <a:latin typeface="Arial"/>
                <a:cs typeface="Arial"/>
              </a:rPr>
              <a:t>m</a:t>
            </a:r>
            <a:r>
              <a:rPr sz="2000" dirty="0">
                <a:latin typeface="Arial"/>
                <a:cs typeface="Arial"/>
              </a:rPr>
              <a:t>a</a:t>
            </a:r>
            <a:r>
              <a:rPr sz="2000" spc="-5" dirty="0">
                <a:latin typeface="Arial"/>
                <a:cs typeface="Arial"/>
              </a:rPr>
              <a:t>i</a:t>
            </a:r>
            <a:r>
              <a:rPr sz="2000" dirty="0">
                <a:latin typeface="Arial"/>
                <a:cs typeface="Arial"/>
              </a:rPr>
              <a:t>n </a:t>
            </a:r>
            <a:r>
              <a:rPr sz="2000" spc="5" dirty="0">
                <a:latin typeface="Arial"/>
                <a:cs typeface="Arial"/>
              </a:rPr>
              <a:t>c</a:t>
            </a:r>
            <a:r>
              <a:rPr sz="2000" dirty="0">
                <a:latin typeface="Arial"/>
                <a:cs typeface="Arial"/>
              </a:rPr>
              <a:t>o</a:t>
            </a:r>
            <a:r>
              <a:rPr sz="2000" spc="-5" dirty="0">
                <a:latin typeface="Arial"/>
                <a:cs typeface="Arial"/>
              </a:rPr>
              <a:t>ll</a:t>
            </a:r>
            <a:r>
              <a:rPr sz="2000" dirty="0">
                <a:latin typeface="Arial"/>
                <a:cs typeface="Arial"/>
              </a:rPr>
              <a:t>ap</a:t>
            </a:r>
            <a:r>
              <a:rPr sz="2000" spc="5" dirty="0">
                <a:latin typeface="Arial"/>
                <a:cs typeface="Arial"/>
              </a:rPr>
              <a:t>s</a:t>
            </a:r>
            <a:r>
              <a:rPr sz="2000" dirty="0">
                <a:latin typeface="Arial"/>
                <a:cs typeface="Arial"/>
              </a:rPr>
              <a:t>ed</a:t>
            </a:r>
            <a:endParaRPr sz="2000">
              <a:latin typeface="Arial"/>
              <a:cs typeface="Arial"/>
            </a:endParaRPr>
          </a:p>
          <a:p>
            <a:pPr marL="12700">
              <a:lnSpc>
                <a:spcPct val="100000"/>
              </a:lnSpc>
            </a:pPr>
            <a:r>
              <a:rPr sz="2000" dirty="0">
                <a:latin typeface="Arial"/>
                <a:cs typeface="Arial"/>
              </a:rPr>
              <a:t>For</a:t>
            </a:r>
            <a:r>
              <a:rPr sz="2000" spc="-1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po</a:t>
            </a:r>
            <a:r>
              <a:rPr sz="2000" spc="5" dirty="0">
                <a:latin typeface="Arial"/>
                <a:cs typeface="Arial"/>
              </a:rPr>
              <a:t>s</a:t>
            </a:r>
            <a:r>
              <a:rPr sz="2000" spc="-5" dirty="0">
                <a:latin typeface="Arial"/>
                <a:cs typeface="Arial"/>
              </a:rPr>
              <a:t>iti</a:t>
            </a:r>
            <a:r>
              <a:rPr sz="2000" spc="-10" dirty="0">
                <a:latin typeface="Arial"/>
                <a:cs typeface="Arial"/>
              </a:rPr>
              <a:t>v</a:t>
            </a:r>
            <a:r>
              <a:rPr sz="2000" dirty="0">
                <a:latin typeface="Arial"/>
                <a:cs typeface="Arial"/>
              </a:rPr>
              <a:t>e</a:t>
            </a:r>
            <a:r>
              <a:rPr sz="2000" spc="-15" dirty="0">
                <a:latin typeface="Arial"/>
                <a:cs typeface="Arial"/>
              </a:rPr>
              <a:t> </a:t>
            </a:r>
            <a:r>
              <a:rPr sz="2000" dirty="0">
                <a:latin typeface="Arial"/>
                <a:cs typeface="Arial"/>
              </a:rPr>
              <a:t>pre</a:t>
            </a:r>
            <a:r>
              <a:rPr sz="2000" spc="5" dirty="0">
                <a:latin typeface="Arial"/>
                <a:cs typeface="Arial"/>
              </a:rPr>
              <a:t>ss</a:t>
            </a:r>
            <a:r>
              <a:rPr sz="2000" dirty="0">
                <a:latin typeface="Arial"/>
                <a:cs typeface="Arial"/>
              </a:rPr>
              <a:t>ure</a:t>
            </a:r>
            <a:r>
              <a:rPr sz="2000" spc="-55" dirty="0">
                <a:latin typeface="Arial"/>
                <a:cs typeface="Arial"/>
              </a:rPr>
              <a:t> </a:t>
            </a:r>
            <a:r>
              <a:rPr sz="2000" spc="5" dirty="0">
                <a:latin typeface="Arial"/>
                <a:cs typeface="Arial"/>
              </a:rPr>
              <a:t>c</a:t>
            </a:r>
            <a:r>
              <a:rPr sz="2000" dirty="0">
                <a:latin typeface="Arial"/>
                <a:cs typeface="Arial"/>
              </a:rPr>
              <a:t>he</a:t>
            </a:r>
            <a:r>
              <a:rPr sz="2000" spc="5" dirty="0">
                <a:latin typeface="Arial"/>
                <a:cs typeface="Arial"/>
              </a:rPr>
              <a:t>ck</a:t>
            </a:r>
            <a:r>
              <a:rPr sz="2000" dirty="0">
                <a:latin typeface="Arial"/>
                <a:cs typeface="Arial"/>
              </a:rPr>
              <a:t>:</a:t>
            </a:r>
            <a:endParaRPr sz="2000">
              <a:latin typeface="Arial"/>
              <a:cs typeface="Arial"/>
            </a:endParaRPr>
          </a:p>
          <a:p>
            <a:pPr marL="354965" indent="-342265">
              <a:lnSpc>
                <a:spcPct val="100000"/>
              </a:lnSpc>
              <a:buClr>
                <a:srgbClr val="0070C0"/>
              </a:buClr>
              <a:buFont typeface="Wingdings"/>
              <a:buChar char=""/>
              <a:tabLst>
                <a:tab pos="355600" algn="l"/>
              </a:tabLst>
            </a:pPr>
            <a:r>
              <a:rPr sz="2000" spc="5" dirty="0">
                <a:latin typeface="Arial"/>
                <a:cs typeface="Arial"/>
              </a:rPr>
              <a:t>C</a:t>
            </a:r>
            <a:r>
              <a:rPr sz="2000" dirty="0">
                <a:latin typeface="Arial"/>
                <a:cs typeface="Arial"/>
              </a:rPr>
              <a:t>o</a:t>
            </a:r>
            <a:r>
              <a:rPr sz="2000" spc="-10" dirty="0">
                <a:latin typeface="Arial"/>
                <a:cs typeface="Arial"/>
              </a:rPr>
              <a:t>v</a:t>
            </a:r>
            <a:r>
              <a:rPr sz="2000" dirty="0">
                <a:latin typeface="Arial"/>
                <a:cs typeface="Arial"/>
              </a:rPr>
              <a:t>ers</a:t>
            </a:r>
            <a:r>
              <a:rPr sz="2000" spc="-25" dirty="0">
                <a:latin typeface="Arial"/>
                <a:cs typeface="Arial"/>
              </a:rPr>
              <a:t> </a:t>
            </a:r>
            <a:r>
              <a:rPr sz="2000" spc="-10"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re</a:t>
            </a:r>
            <a:r>
              <a:rPr sz="2000" spc="5" dirty="0">
                <a:latin typeface="Arial"/>
                <a:cs typeface="Arial"/>
              </a:rPr>
              <a:t>s</a:t>
            </a:r>
            <a:r>
              <a:rPr sz="2000" dirty="0">
                <a:latin typeface="Arial"/>
                <a:cs typeface="Arial"/>
              </a:rPr>
              <a:t>p</a:t>
            </a:r>
            <a:r>
              <a:rPr sz="2000" spc="-5" dirty="0">
                <a:latin typeface="Arial"/>
                <a:cs typeface="Arial"/>
              </a:rPr>
              <a:t>i</a:t>
            </a:r>
            <a:r>
              <a:rPr sz="2000" dirty="0">
                <a:latin typeface="Arial"/>
                <a:cs typeface="Arial"/>
              </a:rPr>
              <a:t>ra</a:t>
            </a:r>
            <a:r>
              <a:rPr sz="2000" spc="-10" dirty="0">
                <a:latin typeface="Arial"/>
                <a:cs typeface="Arial"/>
              </a:rPr>
              <a:t>t</a:t>
            </a:r>
            <a:r>
              <a:rPr sz="2000" dirty="0">
                <a:latin typeface="Arial"/>
                <a:cs typeface="Arial"/>
              </a:rPr>
              <a:t>or</a:t>
            </a:r>
            <a:r>
              <a:rPr sz="2000" spc="-50" dirty="0">
                <a:latin typeface="Arial"/>
                <a:cs typeface="Arial"/>
              </a:rPr>
              <a:t> </a:t>
            </a:r>
            <a:r>
              <a:rPr sz="2000" dirty="0">
                <a:latin typeface="Arial"/>
                <a:cs typeface="Arial"/>
              </a:rPr>
              <a:t>e</a:t>
            </a:r>
            <a:r>
              <a:rPr sz="2000" spc="-10" dirty="0">
                <a:latin typeface="Arial"/>
                <a:cs typeface="Arial"/>
              </a:rPr>
              <a:t>x</a:t>
            </a:r>
            <a:r>
              <a:rPr sz="2000" dirty="0">
                <a:latin typeface="Arial"/>
                <a:cs typeface="Arial"/>
              </a:rPr>
              <a:t>ha</a:t>
            </a:r>
            <a:r>
              <a:rPr sz="2000" spc="-5" dirty="0">
                <a:latin typeface="Arial"/>
                <a:cs typeface="Arial"/>
              </a:rPr>
              <a:t>l</a:t>
            </a:r>
            <a:r>
              <a:rPr sz="2000" dirty="0">
                <a:latin typeface="Arial"/>
                <a:cs typeface="Arial"/>
              </a:rPr>
              <a:t>a</a:t>
            </a:r>
            <a:r>
              <a:rPr sz="2000" spc="-10" dirty="0">
                <a:latin typeface="Arial"/>
                <a:cs typeface="Arial"/>
              </a:rPr>
              <a:t>t</a:t>
            </a:r>
            <a:r>
              <a:rPr sz="2000" spc="-5" dirty="0">
                <a:latin typeface="Arial"/>
                <a:cs typeface="Arial"/>
              </a:rPr>
              <a:t>i</a:t>
            </a:r>
            <a:r>
              <a:rPr sz="2000" dirty="0">
                <a:latin typeface="Arial"/>
                <a:cs typeface="Arial"/>
              </a:rPr>
              <a:t>on</a:t>
            </a:r>
            <a:r>
              <a:rPr sz="2000" spc="-15" dirty="0">
                <a:latin typeface="Arial"/>
                <a:cs typeface="Arial"/>
              </a:rPr>
              <a:t> </a:t>
            </a:r>
            <a:r>
              <a:rPr sz="2000" spc="-10" dirty="0">
                <a:latin typeface="Arial"/>
                <a:cs typeface="Arial"/>
              </a:rPr>
              <a:t>v</a:t>
            </a:r>
            <a:r>
              <a:rPr sz="2000" dirty="0">
                <a:latin typeface="Arial"/>
                <a:cs typeface="Arial"/>
              </a:rPr>
              <a:t>a</a:t>
            </a:r>
            <a:r>
              <a:rPr sz="2000" spc="-5" dirty="0">
                <a:latin typeface="Arial"/>
                <a:cs typeface="Arial"/>
              </a:rPr>
              <a:t>l</a:t>
            </a:r>
            <a:r>
              <a:rPr sz="2000" spc="-10" dirty="0">
                <a:latin typeface="Arial"/>
                <a:cs typeface="Arial"/>
              </a:rPr>
              <a:t>v</a:t>
            </a:r>
            <a:r>
              <a:rPr sz="2000" dirty="0">
                <a:latin typeface="Arial"/>
                <a:cs typeface="Arial"/>
              </a:rPr>
              <a:t>e(</a:t>
            </a:r>
            <a:r>
              <a:rPr sz="2000" spc="5" dirty="0">
                <a:latin typeface="Arial"/>
                <a:cs typeface="Arial"/>
              </a:rPr>
              <a:t>s</a:t>
            </a:r>
            <a:r>
              <a:rPr sz="2000" dirty="0">
                <a:latin typeface="Arial"/>
                <a:cs typeface="Arial"/>
              </a:rPr>
              <a:t>),</a:t>
            </a:r>
            <a:r>
              <a:rPr sz="2000" spc="-4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e</a:t>
            </a:r>
            <a:r>
              <a:rPr sz="2000" spc="-10" dirty="0">
                <a:latin typeface="Arial"/>
                <a:cs typeface="Arial"/>
              </a:rPr>
              <a:t>x</a:t>
            </a:r>
            <a:r>
              <a:rPr sz="2000" dirty="0">
                <a:latin typeface="Arial"/>
                <a:cs typeface="Arial"/>
              </a:rPr>
              <a:t>ha</a:t>
            </a:r>
            <a:r>
              <a:rPr sz="2000" spc="-5" dirty="0">
                <a:latin typeface="Arial"/>
                <a:cs typeface="Arial"/>
              </a:rPr>
              <a:t>l</a:t>
            </a:r>
            <a:r>
              <a:rPr sz="2000" dirty="0">
                <a:latin typeface="Arial"/>
                <a:cs typeface="Arial"/>
              </a:rPr>
              <a:t>e</a:t>
            </a:r>
            <a:endParaRPr sz="2000">
              <a:latin typeface="Arial"/>
              <a:cs typeface="Arial"/>
            </a:endParaRPr>
          </a:p>
        </p:txBody>
      </p:sp>
      <p:sp>
        <p:nvSpPr>
          <p:cNvPr id="5" name="object 5"/>
          <p:cNvSpPr txBox="1"/>
          <p:nvPr/>
        </p:nvSpPr>
        <p:spPr>
          <a:xfrm>
            <a:off x="3099228" y="6241415"/>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xfrm>
            <a:off x="535924" y="473844"/>
            <a:ext cx="8072150" cy="923330"/>
          </a:xfrm>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smtClean="0"/>
              <a:t>7</a:t>
            </a:r>
            <a:r>
              <a:rPr lang="en-US" sz="2400" dirty="0" smtClean="0"/>
              <a:t> </a:t>
            </a:r>
            <a:r>
              <a:rPr lang="en-US" sz="2400" dirty="0" smtClean="0">
                <a:solidFill>
                  <a:schemeClr val="bg1"/>
                </a:solidFill>
              </a:rPr>
              <a:t>slide 29</a:t>
            </a:r>
            <a:endParaRPr sz="2400" dirty="0">
              <a:solidFill>
                <a:schemeClr val="bg1"/>
              </a:solidFill>
            </a:endParaRPr>
          </a:p>
        </p:txBody>
      </p:sp>
      <p:sp>
        <p:nvSpPr>
          <p:cNvPr id="4" name="object 4"/>
          <p:cNvSpPr txBox="1"/>
          <p:nvPr/>
        </p:nvSpPr>
        <p:spPr>
          <a:xfrm>
            <a:off x="535924" y="1662002"/>
            <a:ext cx="4539615" cy="2891155"/>
          </a:xfrm>
          <a:prstGeom prst="rect">
            <a:avLst/>
          </a:prstGeom>
        </p:spPr>
        <p:txBody>
          <a:bodyPr vert="horz" wrap="square" lIns="0" tIns="0" rIns="0" bIns="0" rtlCol="0">
            <a:spAutoFit/>
          </a:bodyPr>
          <a:lstStyle/>
          <a:p>
            <a:pPr marL="12700">
              <a:lnSpc>
                <a:spcPct val="100000"/>
              </a:lnSpc>
            </a:pPr>
            <a:r>
              <a:rPr sz="2400" b="1" spc="-5" dirty="0">
                <a:solidFill>
                  <a:srgbClr val="004491"/>
                </a:solidFill>
                <a:latin typeface="Arial"/>
                <a:cs typeface="Arial"/>
              </a:rPr>
              <a:t>Sea</a:t>
            </a:r>
            <a:r>
              <a:rPr sz="2400" b="1" dirty="0">
                <a:solidFill>
                  <a:srgbClr val="004491"/>
                </a:solidFill>
                <a:latin typeface="Arial"/>
                <a:cs typeface="Arial"/>
              </a:rPr>
              <a:t>l</a:t>
            </a:r>
            <a:r>
              <a:rPr sz="2400" b="1" spc="5" dirty="0">
                <a:solidFill>
                  <a:srgbClr val="004491"/>
                </a:solidFill>
                <a:latin typeface="Arial"/>
                <a:cs typeface="Arial"/>
              </a:rPr>
              <a:t> </a:t>
            </a:r>
            <a:r>
              <a:rPr sz="2400" b="1" spc="-5" dirty="0">
                <a:solidFill>
                  <a:srgbClr val="004491"/>
                </a:solidFill>
                <a:latin typeface="Arial"/>
                <a:cs typeface="Arial"/>
              </a:rPr>
              <a:t>Checks</a:t>
            </a:r>
            <a:endParaRPr sz="2400">
              <a:latin typeface="Arial"/>
              <a:cs typeface="Arial"/>
            </a:endParaRPr>
          </a:p>
          <a:p>
            <a:pPr marL="355600" marR="5080" indent="-342900">
              <a:lnSpc>
                <a:spcPct val="100000"/>
              </a:lnSpc>
              <a:buClr>
                <a:srgbClr val="0070C0"/>
              </a:buClr>
              <a:buFont typeface="Wingdings"/>
              <a:buChar char=""/>
              <a:tabLst>
                <a:tab pos="355600" algn="l"/>
              </a:tabLst>
            </a:pPr>
            <a:r>
              <a:rPr sz="2400" dirty="0">
                <a:latin typeface="Arial"/>
                <a:cs typeface="Arial"/>
              </a:rPr>
              <a:t>“</a:t>
            </a:r>
            <a:r>
              <a:rPr sz="2400" spc="-5" dirty="0">
                <a:latin typeface="Arial"/>
                <a:cs typeface="Arial"/>
              </a:rPr>
              <a:t>Th</a:t>
            </a:r>
            <a:r>
              <a:rPr sz="2400" dirty="0">
                <a:latin typeface="Arial"/>
                <a:cs typeface="Arial"/>
              </a:rPr>
              <a:t>e f</a:t>
            </a:r>
            <a:r>
              <a:rPr sz="2400" spc="-5" dirty="0">
                <a:latin typeface="Arial"/>
                <a:cs typeface="Arial"/>
              </a:rPr>
              <a:t>a</a:t>
            </a:r>
            <a:r>
              <a:rPr sz="2400" dirty="0">
                <a:latin typeface="Arial"/>
                <a:cs typeface="Arial"/>
              </a:rPr>
              <a:t>c</a:t>
            </a:r>
            <a:r>
              <a:rPr sz="2400" spc="-5" dirty="0">
                <a:latin typeface="Arial"/>
                <a:cs typeface="Arial"/>
              </a:rPr>
              <a:t>epie</a:t>
            </a:r>
            <a:r>
              <a:rPr sz="2400" dirty="0">
                <a:latin typeface="Arial"/>
                <a:cs typeface="Arial"/>
              </a:rPr>
              <a:t>ce</a:t>
            </a:r>
            <a:r>
              <a:rPr sz="2400" spc="10"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hol</a:t>
            </a:r>
            <a:r>
              <a:rPr sz="2400" dirty="0">
                <a:latin typeface="Arial"/>
                <a:cs typeface="Arial"/>
              </a:rPr>
              <a:t>d</a:t>
            </a:r>
            <a:r>
              <a:rPr sz="2400" spc="10" dirty="0">
                <a:latin typeface="Arial"/>
                <a:cs typeface="Arial"/>
              </a:rPr>
              <a:t> </a:t>
            </a:r>
            <a:r>
              <a:rPr sz="2400" dirty="0">
                <a:latin typeface="Arial"/>
                <a:cs typeface="Arial"/>
              </a:rPr>
              <a:t>t</a:t>
            </a:r>
            <a:r>
              <a:rPr sz="2400" spc="-5" dirty="0">
                <a:latin typeface="Arial"/>
                <a:cs typeface="Arial"/>
              </a:rPr>
              <a:t>he po</a:t>
            </a:r>
            <a:r>
              <a:rPr sz="2400" dirty="0">
                <a:latin typeface="Arial"/>
                <a:cs typeface="Arial"/>
              </a:rPr>
              <a:t>s</a:t>
            </a:r>
            <a:r>
              <a:rPr sz="2400" spc="-5" dirty="0">
                <a:latin typeface="Arial"/>
                <a:cs typeface="Arial"/>
              </a:rPr>
              <a:t>i</a:t>
            </a:r>
            <a:r>
              <a:rPr sz="2400" dirty="0">
                <a:latin typeface="Arial"/>
                <a:cs typeface="Arial"/>
              </a:rPr>
              <a:t>t</a:t>
            </a:r>
            <a:r>
              <a:rPr sz="2400" spc="-5" dirty="0">
                <a:latin typeface="Arial"/>
                <a:cs typeface="Arial"/>
              </a:rPr>
              <a:t>i</a:t>
            </a:r>
            <a:r>
              <a:rPr sz="2400" dirty="0">
                <a:latin typeface="Arial"/>
                <a:cs typeface="Arial"/>
              </a:rPr>
              <a:t>ve</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e</a:t>
            </a:r>
            <a:r>
              <a:rPr sz="2400" dirty="0">
                <a:latin typeface="Arial"/>
                <a:cs typeface="Arial"/>
              </a:rPr>
              <a:t>ss</a:t>
            </a:r>
            <a:r>
              <a:rPr sz="2400" spc="-5" dirty="0">
                <a:latin typeface="Arial"/>
                <a:cs typeface="Arial"/>
              </a:rPr>
              <a:t>u</a:t>
            </a:r>
            <a:r>
              <a:rPr sz="2400" dirty="0">
                <a:latin typeface="Arial"/>
                <a:cs typeface="Arial"/>
              </a:rPr>
              <a:t>re</a:t>
            </a:r>
            <a:r>
              <a:rPr sz="2400" spc="10"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15" dirty="0">
                <a:latin typeface="Arial"/>
                <a:cs typeface="Arial"/>
              </a:rPr>
              <a:t> </a:t>
            </a:r>
            <a:r>
              <a:rPr sz="2400" dirty="0">
                <a:latin typeface="Arial"/>
                <a:cs typeface="Arial"/>
              </a:rPr>
              <a:t>a f</a:t>
            </a:r>
            <a:r>
              <a:rPr sz="2400" spc="-5" dirty="0">
                <a:latin typeface="Arial"/>
                <a:cs typeface="Arial"/>
              </a:rPr>
              <a:t>ew </a:t>
            </a:r>
            <a:r>
              <a:rPr sz="2400" dirty="0">
                <a:latin typeface="Arial"/>
                <a:cs typeface="Arial"/>
              </a:rPr>
              <a:t>s</a:t>
            </a:r>
            <a:r>
              <a:rPr sz="2400" spc="-5" dirty="0">
                <a:latin typeface="Arial"/>
                <a:cs typeface="Arial"/>
              </a:rPr>
              <a:t>e</a:t>
            </a:r>
            <a:r>
              <a:rPr sz="2400" dirty="0">
                <a:latin typeface="Arial"/>
                <a:cs typeface="Arial"/>
              </a:rPr>
              <a:t>c</a:t>
            </a:r>
            <a:r>
              <a:rPr sz="2400" spc="-5" dirty="0">
                <a:latin typeface="Arial"/>
                <a:cs typeface="Arial"/>
              </a:rPr>
              <a:t>onds</a:t>
            </a:r>
            <a:endParaRPr sz="2400">
              <a:latin typeface="Arial"/>
              <a:cs typeface="Arial"/>
            </a:endParaRPr>
          </a:p>
          <a:p>
            <a:pPr marL="355600" marR="57150" indent="-342900">
              <a:lnSpc>
                <a:spcPct val="100000"/>
              </a:lnSpc>
              <a:buClr>
                <a:srgbClr val="0070C0"/>
              </a:buClr>
              <a:buFont typeface="Wingdings"/>
              <a:buChar char=""/>
              <a:tabLst>
                <a:tab pos="355600" algn="l"/>
              </a:tabLst>
            </a:pPr>
            <a:r>
              <a:rPr sz="2400" spc="-5" dirty="0">
                <a:latin typeface="Arial"/>
                <a:cs typeface="Arial"/>
              </a:rPr>
              <a:t>Du</a:t>
            </a:r>
            <a:r>
              <a:rPr sz="2400" dirty="0">
                <a:latin typeface="Arial"/>
                <a:cs typeface="Arial"/>
              </a:rPr>
              <a:t>r</a:t>
            </a:r>
            <a:r>
              <a:rPr sz="2400" spc="-5" dirty="0">
                <a:latin typeface="Arial"/>
                <a:cs typeface="Arial"/>
              </a:rPr>
              <a:t>in</a:t>
            </a:r>
            <a:r>
              <a:rPr sz="2400" dirty="0">
                <a:latin typeface="Arial"/>
                <a:cs typeface="Arial"/>
              </a:rPr>
              <a:t>g</a:t>
            </a:r>
            <a:r>
              <a:rPr sz="2400" spc="25" dirty="0">
                <a:latin typeface="Arial"/>
                <a:cs typeface="Arial"/>
              </a:rPr>
              <a:t> </a:t>
            </a:r>
            <a:r>
              <a:rPr sz="2400" dirty="0">
                <a:latin typeface="Arial"/>
                <a:cs typeface="Arial"/>
              </a:rPr>
              <a:t>t</a:t>
            </a:r>
            <a:r>
              <a:rPr sz="2400" spc="-5" dirty="0">
                <a:latin typeface="Arial"/>
                <a:cs typeface="Arial"/>
              </a:rPr>
              <a:t>hi</a:t>
            </a:r>
            <a:r>
              <a:rPr sz="2400" dirty="0">
                <a:latin typeface="Arial"/>
                <a:cs typeface="Arial"/>
              </a:rPr>
              <a:t>s</a:t>
            </a:r>
            <a:r>
              <a:rPr sz="2400" spc="-10" dirty="0">
                <a:latin typeface="Arial"/>
                <a:cs typeface="Arial"/>
              </a:rPr>
              <a:t> </a:t>
            </a:r>
            <a:r>
              <a:rPr sz="2400" dirty="0">
                <a:latin typeface="Arial"/>
                <a:cs typeface="Arial"/>
              </a:rPr>
              <a:t>t</a:t>
            </a:r>
            <a:r>
              <a:rPr sz="2400" spc="-5" dirty="0">
                <a:latin typeface="Arial"/>
                <a:cs typeface="Arial"/>
              </a:rPr>
              <a:t>i</a:t>
            </a:r>
            <a:r>
              <a:rPr sz="2400" spc="5" dirty="0">
                <a:latin typeface="Arial"/>
                <a:cs typeface="Arial"/>
              </a:rPr>
              <a:t>m</a:t>
            </a:r>
            <a:r>
              <a:rPr sz="2400" spc="-5" dirty="0">
                <a:latin typeface="Arial"/>
                <a:cs typeface="Arial"/>
              </a:rPr>
              <a:t>e</a:t>
            </a:r>
            <a:r>
              <a:rPr sz="2400" dirty="0">
                <a:latin typeface="Arial"/>
                <a:cs typeface="Arial"/>
              </a:rPr>
              <a:t>,</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ee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no</a:t>
            </a:r>
            <a:r>
              <a:rPr sz="2400" dirty="0">
                <a:latin typeface="Arial"/>
                <a:cs typeface="Arial"/>
              </a:rPr>
              <a:t>t</a:t>
            </a:r>
            <a:r>
              <a:rPr sz="2400" spc="-5" dirty="0">
                <a:latin typeface="Arial"/>
                <a:cs typeface="Arial"/>
              </a:rPr>
              <a:t> hea</a:t>
            </a:r>
            <a:r>
              <a:rPr sz="2400" dirty="0">
                <a:latin typeface="Arial"/>
                <a:cs typeface="Arial"/>
              </a:rPr>
              <a:t>r</a:t>
            </a:r>
            <a:r>
              <a:rPr sz="2400" spc="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f</a:t>
            </a:r>
            <a:r>
              <a:rPr sz="2400" spc="-5" dirty="0">
                <a:latin typeface="Arial"/>
                <a:cs typeface="Arial"/>
              </a:rPr>
              <a:t>ee</a:t>
            </a:r>
            <a:r>
              <a:rPr sz="2400" dirty="0">
                <a:latin typeface="Arial"/>
                <a:cs typeface="Arial"/>
              </a:rPr>
              <a:t>l 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ai</a:t>
            </a:r>
            <a:r>
              <a:rPr sz="2400" dirty="0">
                <a:latin typeface="Arial"/>
                <a:cs typeface="Arial"/>
              </a:rPr>
              <a:t>r </a:t>
            </a:r>
            <a:r>
              <a:rPr sz="2400" spc="-5" dirty="0">
                <a:latin typeface="Arial"/>
                <a:cs typeface="Arial"/>
              </a:rPr>
              <a:t>lea</a:t>
            </a:r>
            <a:r>
              <a:rPr sz="2400" dirty="0">
                <a:latin typeface="Arial"/>
                <a:cs typeface="Arial"/>
              </a:rPr>
              <a:t>k</a:t>
            </a:r>
            <a:r>
              <a:rPr sz="2400" spc="-5" dirty="0">
                <a:latin typeface="Arial"/>
                <a:cs typeface="Arial"/>
              </a:rPr>
              <a:t>in</a:t>
            </a:r>
            <a:r>
              <a:rPr sz="2400" dirty="0">
                <a:latin typeface="Arial"/>
                <a:cs typeface="Arial"/>
              </a:rPr>
              <a:t>g</a:t>
            </a:r>
            <a:r>
              <a:rPr sz="2400" spc="35" dirty="0">
                <a:latin typeface="Arial"/>
                <a:cs typeface="Arial"/>
              </a:rPr>
              <a:t> </a:t>
            </a:r>
            <a:r>
              <a:rPr sz="2400" spc="-5" dirty="0">
                <a:latin typeface="Arial"/>
                <a:cs typeface="Arial"/>
              </a:rPr>
              <a:t>ou</a:t>
            </a:r>
            <a:r>
              <a:rPr sz="2400" dirty="0">
                <a:latin typeface="Arial"/>
                <a:cs typeface="Arial"/>
              </a:rPr>
              <a:t>t</a:t>
            </a:r>
            <a:r>
              <a:rPr sz="2400" spc="-5" dirty="0">
                <a:latin typeface="Arial"/>
                <a:cs typeface="Arial"/>
              </a:rPr>
              <a:t> o</a:t>
            </a:r>
            <a:r>
              <a:rPr sz="2400" dirty="0">
                <a:latin typeface="Arial"/>
                <a:cs typeface="Arial"/>
              </a:rPr>
              <a:t>f</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f</a:t>
            </a:r>
            <a:r>
              <a:rPr sz="2400" spc="-5" dirty="0">
                <a:latin typeface="Arial"/>
                <a:cs typeface="Arial"/>
              </a:rPr>
              <a:t>a</a:t>
            </a:r>
            <a:r>
              <a:rPr sz="2400" dirty="0">
                <a:latin typeface="Arial"/>
                <a:cs typeface="Arial"/>
              </a:rPr>
              <a:t>c</a:t>
            </a:r>
            <a:r>
              <a:rPr sz="2400" spc="-5" dirty="0">
                <a:latin typeface="Arial"/>
                <a:cs typeface="Arial"/>
              </a:rPr>
              <a:t>e</a:t>
            </a:r>
            <a:r>
              <a:rPr sz="2400" dirty="0">
                <a:latin typeface="Arial"/>
                <a:cs typeface="Arial"/>
              </a:rPr>
              <a:t>-t</a:t>
            </a:r>
            <a:r>
              <a:rPr sz="2400" spc="-5" dirty="0">
                <a:latin typeface="Arial"/>
                <a:cs typeface="Arial"/>
              </a:rPr>
              <a:t>o</a:t>
            </a:r>
            <a:r>
              <a:rPr sz="2400" dirty="0">
                <a:latin typeface="Arial"/>
                <a:cs typeface="Arial"/>
              </a:rPr>
              <a:t>-f</a:t>
            </a:r>
            <a:r>
              <a:rPr sz="2400" spc="-5" dirty="0">
                <a:latin typeface="Arial"/>
                <a:cs typeface="Arial"/>
              </a:rPr>
              <a:t>a</a:t>
            </a:r>
            <a:r>
              <a:rPr sz="2400" dirty="0">
                <a:latin typeface="Arial"/>
                <a:cs typeface="Arial"/>
              </a:rPr>
              <a:t>c</a:t>
            </a:r>
            <a:r>
              <a:rPr sz="2400" spc="-5" dirty="0">
                <a:latin typeface="Arial"/>
                <a:cs typeface="Arial"/>
              </a:rPr>
              <a:t>e</a:t>
            </a:r>
            <a:r>
              <a:rPr sz="2400" dirty="0">
                <a:latin typeface="Arial"/>
                <a:cs typeface="Arial"/>
              </a:rPr>
              <a:t>- </a:t>
            </a:r>
            <a:r>
              <a:rPr sz="2400" spc="-5" dirty="0">
                <a:latin typeface="Arial"/>
                <a:cs typeface="Arial"/>
              </a:rPr>
              <a:t>pie</a:t>
            </a:r>
            <a:r>
              <a:rPr sz="2400" dirty="0">
                <a:latin typeface="Arial"/>
                <a:cs typeface="Arial"/>
              </a:rPr>
              <a:t>ce</a:t>
            </a:r>
            <a:r>
              <a:rPr sz="2400" spc="10" dirty="0">
                <a:latin typeface="Arial"/>
                <a:cs typeface="Arial"/>
              </a:rPr>
              <a:t> </a:t>
            </a:r>
            <a:r>
              <a:rPr sz="2400" dirty="0">
                <a:latin typeface="Arial"/>
                <a:cs typeface="Arial"/>
              </a:rPr>
              <a:t>s</a:t>
            </a:r>
            <a:r>
              <a:rPr sz="2400" spc="-5" dirty="0">
                <a:latin typeface="Arial"/>
                <a:cs typeface="Arial"/>
              </a:rPr>
              <a:t>eal</a:t>
            </a:r>
            <a:r>
              <a:rPr sz="2400" dirty="0">
                <a:latin typeface="Arial"/>
                <a:cs typeface="Arial"/>
              </a:rPr>
              <a:t>”</a:t>
            </a:r>
            <a:endParaRPr sz="2400">
              <a:latin typeface="Arial"/>
              <a:cs typeface="Arial"/>
            </a:endParaRPr>
          </a:p>
        </p:txBody>
      </p:sp>
      <p:sp>
        <p:nvSpPr>
          <p:cNvPr id="5" name="object 5"/>
          <p:cNvSpPr txBox="1"/>
          <p:nvPr/>
        </p:nvSpPr>
        <p:spPr>
          <a:xfrm>
            <a:off x="439189" y="4721780"/>
            <a:ext cx="4550410" cy="1749425"/>
          </a:xfrm>
          <a:prstGeom prst="rect">
            <a:avLst/>
          </a:prstGeom>
          <a:ln w="25400">
            <a:solidFill>
              <a:srgbClr val="0070C0"/>
            </a:solidFill>
          </a:ln>
        </p:spPr>
        <p:txBody>
          <a:bodyPr vert="horz" wrap="square" lIns="0" tIns="0" rIns="0" bIns="0" rtlCol="0">
            <a:spAutoFit/>
          </a:bodyPr>
          <a:lstStyle/>
          <a:p>
            <a:pPr marL="525780" indent="-342900">
              <a:lnSpc>
                <a:spcPct val="100000"/>
              </a:lnSpc>
              <a:buClr>
                <a:srgbClr val="0070C0"/>
              </a:buClr>
              <a:buFont typeface="Wingdings"/>
              <a:buChar char=""/>
              <a:tabLst>
                <a:tab pos="526415" algn="l"/>
              </a:tabLst>
            </a:pPr>
            <a:r>
              <a:rPr sz="2400" dirty="0">
                <a:solidFill>
                  <a:srgbClr val="253E91"/>
                </a:solidFill>
                <a:latin typeface="Arial"/>
                <a:cs typeface="Arial"/>
              </a:rPr>
              <a:t>I</a:t>
            </a:r>
            <a:r>
              <a:rPr sz="2400" spc="-5" dirty="0">
                <a:solidFill>
                  <a:srgbClr val="253E91"/>
                </a:solidFill>
                <a:latin typeface="Arial"/>
                <a:cs typeface="Arial"/>
              </a:rPr>
              <a:t>n</a:t>
            </a:r>
            <a:r>
              <a:rPr sz="2400" dirty="0">
                <a:solidFill>
                  <a:srgbClr val="253E91"/>
                </a:solidFill>
                <a:latin typeface="Arial"/>
                <a:cs typeface="Arial"/>
              </a:rPr>
              <a:t>str</a:t>
            </a:r>
            <a:r>
              <a:rPr sz="2400" spc="-5" dirty="0">
                <a:solidFill>
                  <a:srgbClr val="253E91"/>
                </a:solidFill>
                <a:latin typeface="Arial"/>
                <a:cs typeface="Arial"/>
              </a:rPr>
              <a:t>u</a:t>
            </a:r>
            <a:r>
              <a:rPr sz="2400" dirty="0">
                <a:solidFill>
                  <a:srgbClr val="253E91"/>
                </a:solidFill>
                <a:latin typeface="Arial"/>
                <a:cs typeface="Arial"/>
              </a:rPr>
              <a:t>c</a:t>
            </a:r>
            <a:r>
              <a:rPr sz="2400" spc="5" dirty="0">
                <a:solidFill>
                  <a:srgbClr val="253E91"/>
                </a:solidFill>
                <a:latin typeface="Arial"/>
                <a:cs typeface="Arial"/>
              </a:rPr>
              <a:t>t</a:t>
            </a:r>
            <a:r>
              <a:rPr sz="2400" spc="-5" dirty="0">
                <a:solidFill>
                  <a:srgbClr val="253E91"/>
                </a:solidFill>
                <a:latin typeface="Arial"/>
                <a:cs typeface="Arial"/>
              </a:rPr>
              <a:t>o</a:t>
            </a:r>
            <a:r>
              <a:rPr sz="2400" dirty="0">
                <a:solidFill>
                  <a:srgbClr val="253E91"/>
                </a:solidFill>
                <a:latin typeface="Arial"/>
                <a:cs typeface="Arial"/>
              </a:rPr>
              <a:t>r</a:t>
            </a:r>
            <a:r>
              <a:rPr sz="2400" spc="-15" dirty="0">
                <a:solidFill>
                  <a:srgbClr val="253E91"/>
                </a:solidFill>
                <a:latin typeface="Arial"/>
                <a:cs typeface="Arial"/>
              </a:rPr>
              <a:t> </a:t>
            </a:r>
            <a:r>
              <a:rPr sz="2400" dirty="0">
                <a:solidFill>
                  <a:srgbClr val="253E91"/>
                </a:solidFill>
                <a:latin typeface="Arial"/>
                <a:cs typeface="Arial"/>
              </a:rPr>
              <a:t>to</a:t>
            </a:r>
            <a:r>
              <a:rPr sz="2400" spc="-25" dirty="0">
                <a:solidFill>
                  <a:srgbClr val="253E91"/>
                </a:solidFill>
                <a:latin typeface="Arial"/>
                <a:cs typeface="Arial"/>
              </a:rPr>
              <a:t> </a:t>
            </a:r>
            <a:r>
              <a:rPr sz="2400" spc="-5" dirty="0">
                <a:solidFill>
                  <a:srgbClr val="253E91"/>
                </a:solidFill>
                <a:latin typeface="Arial"/>
                <a:cs typeface="Arial"/>
              </a:rPr>
              <a:t>de</a:t>
            </a:r>
            <a:r>
              <a:rPr sz="2400" dirty="0">
                <a:solidFill>
                  <a:srgbClr val="253E91"/>
                </a:solidFill>
                <a:latin typeface="Arial"/>
                <a:cs typeface="Arial"/>
              </a:rPr>
              <a:t>m</a:t>
            </a:r>
            <a:r>
              <a:rPr sz="2400" spc="-5" dirty="0">
                <a:solidFill>
                  <a:srgbClr val="253E91"/>
                </a:solidFill>
                <a:latin typeface="Arial"/>
                <a:cs typeface="Arial"/>
              </a:rPr>
              <a:t>on</a:t>
            </a:r>
            <a:r>
              <a:rPr sz="2400" dirty="0">
                <a:solidFill>
                  <a:srgbClr val="253E91"/>
                </a:solidFill>
                <a:latin typeface="Arial"/>
                <a:cs typeface="Arial"/>
              </a:rPr>
              <a:t>str</a:t>
            </a:r>
            <a:r>
              <a:rPr sz="2400" spc="-5" dirty="0">
                <a:solidFill>
                  <a:srgbClr val="253E91"/>
                </a:solidFill>
                <a:latin typeface="Arial"/>
                <a:cs typeface="Arial"/>
              </a:rPr>
              <a:t>a</a:t>
            </a:r>
            <a:r>
              <a:rPr sz="2400" dirty="0">
                <a:solidFill>
                  <a:srgbClr val="253E91"/>
                </a:solidFill>
                <a:latin typeface="Arial"/>
                <a:cs typeface="Arial"/>
              </a:rPr>
              <a:t>te</a:t>
            </a:r>
            <a:endParaRPr sz="2400">
              <a:latin typeface="Arial"/>
              <a:cs typeface="Arial"/>
            </a:endParaRPr>
          </a:p>
          <a:p>
            <a:pPr marL="521334" marR="254635">
              <a:lnSpc>
                <a:spcPct val="100000"/>
              </a:lnSpc>
            </a:pPr>
            <a:r>
              <a:rPr sz="2400" spc="-5" dirty="0">
                <a:solidFill>
                  <a:srgbClr val="253E91"/>
                </a:solidFill>
                <a:latin typeface="Arial"/>
                <a:cs typeface="Arial"/>
              </a:rPr>
              <a:t>i</a:t>
            </a:r>
            <a:r>
              <a:rPr sz="2400" dirty="0">
                <a:solidFill>
                  <a:srgbClr val="253E91"/>
                </a:solidFill>
                <a:latin typeface="Arial"/>
                <a:cs typeface="Arial"/>
              </a:rPr>
              <a:t>n</a:t>
            </a:r>
            <a:r>
              <a:rPr sz="2400" spc="-10" dirty="0">
                <a:solidFill>
                  <a:srgbClr val="253E91"/>
                </a:solidFill>
                <a:latin typeface="Arial"/>
                <a:cs typeface="Arial"/>
              </a:rPr>
              <a:t> </a:t>
            </a:r>
            <a:r>
              <a:rPr sz="2400" dirty="0">
                <a:solidFill>
                  <a:srgbClr val="253E91"/>
                </a:solidFill>
                <a:latin typeface="Arial"/>
                <a:cs typeface="Arial"/>
              </a:rPr>
              <a:t>c</a:t>
            </a:r>
            <a:r>
              <a:rPr sz="2400" spc="-5" dirty="0">
                <a:solidFill>
                  <a:srgbClr val="253E91"/>
                </a:solidFill>
                <a:latin typeface="Arial"/>
                <a:cs typeface="Arial"/>
              </a:rPr>
              <a:t>la</a:t>
            </a:r>
            <a:r>
              <a:rPr sz="2400" dirty="0">
                <a:solidFill>
                  <a:srgbClr val="253E91"/>
                </a:solidFill>
                <a:latin typeface="Arial"/>
                <a:cs typeface="Arial"/>
              </a:rPr>
              <a:t>ss</a:t>
            </a:r>
            <a:r>
              <a:rPr sz="2400" spc="15" dirty="0">
                <a:solidFill>
                  <a:srgbClr val="253E91"/>
                </a:solidFill>
                <a:latin typeface="Arial"/>
                <a:cs typeface="Arial"/>
              </a:rPr>
              <a:t> </a:t>
            </a:r>
            <a:r>
              <a:rPr sz="2400" dirty="0">
                <a:solidFill>
                  <a:srgbClr val="253E91"/>
                </a:solidFill>
                <a:latin typeface="Arial"/>
                <a:cs typeface="Arial"/>
              </a:rPr>
              <a:t>–</a:t>
            </a:r>
            <a:r>
              <a:rPr sz="2400" spc="-10" dirty="0">
                <a:solidFill>
                  <a:srgbClr val="253E91"/>
                </a:solidFill>
                <a:latin typeface="Arial"/>
                <a:cs typeface="Arial"/>
              </a:rPr>
              <a:t> </a:t>
            </a:r>
            <a:r>
              <a:rPr sz="2400" dirty="0">
                <a:solidFill>
                  <a:srgbClr val="253E91"/>
                </a:solidFill>
                <a:latin typeface="Arial"/>
                <a:cs typeface="Arial"/>
              </a:rPr>
              <a:t>s</a:t>
            </a:r>
            <a:r>
              <a:rPr sz="2400" spc="-5" dirty="0">
                <a:solidFill>
                  <a:srgbClr val="253E91"/>
                </a:solidFill>
                <a:latin typeface="Arial"/>
                <a:cs typeface="Arial"/>
              </a:rPr>
              <a:t>ele</a:t>
            </a:r>
            <a:r>
              <a:rPr sz="2400" dirty="0">
                <a:solidFill>
                  <a:srgbClr val="253E91"/>
                </a:solidFill>
                <a:latin typeface="Arial"/>
                <a:cs typeface="Arial"/>
              </a:rPr>
              <a:t>ct</a:t>
            </a:r>
            <a:r>
              <a:rPr sz="2400" spc="20" dirty="0">
                <a:solidFill>
                  <a:srgbClr val="253E91"/>
                </a:solidFill>
                <a:latin typeface="Arial"/>
                <a:cs typeface="Arial"/>
              </a:rPr>
              <a:t> </a:t>
            </a:r>
            <a:r>
              <a:rPr sz="2400" dirty="0">
                <a:solidFill>
                  <a:srgbClr val="253E91"/>
                </a:solidFill>
                <a:latin typeface="Arial"/>
                <a:cs typeface="Arial"/>
              </a:rPr>
              <a:t>a</a:t>
            </a:r>
            <a:r>
              <a:rPr sz="2400" spc="-10" dirty="0">
                <a:solidFill>
                  <a:srgbClr val="253E91"/>
                </a:solidFill>
                <a:latin typeface="Arial"/>
                <a:cs typeface="Arial"/>
              </a:rPr>
              <a:t> </a:t>
            </a:r>
            <a:r>
              <a:rPr sz="2400" dirty="0">
                <a:solidFill>
                  <a:srgbClr val="253E91"/>
                </a:solidFill>
                <a:latin typeface="Arial"/>
                <a:cs typeface="Arial"/>
              </a:rPr>
              <a:t>v</a:t>
            </a:r>
            <a:r>
              <a:rPr sz="2400" spc="-5" dirty="0">
                <a:solidFill>
                  <a:srgbClr val="253E91"/>
                </a:solidFill>
                <a:latin typeface="Arial"/>
                <a:cs typeface="Arial"/>
              </a:rPr>
              <a:t>olun</a:t>
            </a:r>
            <a:r>
              <a:rPr sz="2400" dirty="0">
                <a:solidFill>
                  <a:srgbClr val="253E91"/>
                </a:solidFill>
                <a:latin typeface="Arial"/>
                <a:cs typeface="Arial"/>
              </a:rPr>
              <a:t>t</a:t>
            </a:r>
            <a:r>
              <a:rPr sz="2400" spc="-5" dirty="0">
                <a:solidFill>
                  <a:srgbClr val="253E91"/>
                </a:solidFill>
                <a:latin typeface="Arial"/>
                <a:cs typeface="Arial"/>
              </a:rPr>
              <a:t>eer De</a:t>
            </a:r>
            <a:r>
              <a:rPr sz="2400" dirty="0">
                <a:solidFill>
                  <a:srgbClr val="253E91"/>
                </a:solidFill>
                <a:latin typeface="Arial"/>
                <a:cs typeface="Arial"/>
              </a:rPr>
              <a:t>m</a:t>
            </a:r>
            <a:r>
              <a:rPr sz="2400" spc="-5" dirty="0">
                <a:solidFill>
                  <a:srgbClr val="253E91"/>
                </a:solidFill>
                <a:latin typeface="Arial"/>
                <a:cs typeface="Arial"/>
              </a:rPr>
              <a:t>on</a:t>
            </a:r>
            <a:r>
              <a:rPr sz="2400" dirty="0">
                <a:solidFill>
                  <a:srgbClr val="253E91"/>
                </a:solidFill>
                <a:latin typeface="Arial"/>
                <a:cs typeface="Arial"/>
              </a:rPr>
              <a:t>st</a:t>
            </a:r>
            <a:r>
              <a:rPr sz="2400" spc="5" dirty="0">
                <a:solidFill>
                  <a:srgbClr val="253E91"/>
                </a:solidFill>
                <a:latin typeface="Arial"/>
                <a:cs typeface="Arial"/>
              </a:rPr>
              <a:t>r</a:t>
            </a:r>
            <a:r>
              <a:rPr sz="2400" spc="-5" dirty="0">
                <a:solidFill>
                  <a:srgbClr val="253E91"/>
                </a:solidFill>
                <a:latin typeface="Arial"/>
                <a:cs typeface="Arial"/>
              </a:rPr>
              <a:t>a</a:t>
            </a:r>
            <a:r>
              <a:rPr sz="2400" dirty="0">
                <a:solidFill>
                  <a:srgbClr val="253E91"/>
                </a:solidFill>
                <a:latin typeface="Arial"/>
                <a:cs typeface="Arial"/>
              </a:rPr>
              <a:t>te</a:t>
            </a:r>
            <a:r>
              <a:rPr sz="2400" spc="-10" dirty="0">
                <a:solidFill>
                  <a:srgbClr val="253E91"/>
                </a:solidFill>
                <a:latin typeface="Arial"/>
                <a:cs typeface="Arial"/>
              </a:rPr>
              <a:t> </a:t>
            </a:r>
            <a:r>
              <a:rPr sz="2400" dirty="0">
                <a:solidFill>
                  <a:srgbClr val="253E91"/>
                </a:solidFill>
                <a:latin typeface="Arial"/>
                <a:cs typeface="Arial"/>
              </a:rPr>
              <a:t>s</a:t>
            </a:r>
            <a:r>
              <a:rPr sz="2400" spc="-5" dirty="0">
                <a:solidFill>
                  <a:srgbClr val="253E91"/>
                </a:solidFill>
                <a:latin typeface="Arial"/>
                <a:cs typeface="Arial"/>
              </a:rPr>
              <a:t>ea</a:t>
            </a:r>
            <a:r>
              <a:rPr sz="2400" dirty="0">
                <a:solidFill>
                  <a:srgbClr val="253E91"/>
                </a:solidFill>
                <a:latin typeface="Arial"/>
                <a:cs typeface="Arial"/>
              </a:rPr>
              <a:t>l</a:t>
            </a:r>
            <a:r>
              <a:rPr sz="2400" spc="10" dirty="0">
                <a:solidFill>
                  <a:srgbClr val="253E91"/>
                </a:solidFill>
                <a:latin typeface="Arial"/>
                <a:cs typeface="Arial"/>
              </a:rPr>
              <a:t> </a:t>
            </a:r>
            <a:r>
              <a:rPr sz="2400" dirty="0">
                <a:solidFill>
                  <a:srgbClr val="253E91"/>
                </a:solidFill>
                <a:latin typeface="Arial"/>
                <a:cs typeface="Arial"/>
              </a:rPr>
              <a:t>c</a:t>
            </a:r>
            <a:r>
              <a:rPr sz="2400" spc="-5" dirty="0">
                <a:solidFill>
                  <a:srgbClr val="253E91"/>
                </a:solidFill>
                <a:latin typeface="Arial"/>
                <a:cs typeface="Arial"/>
              </a:rPr>
              <a:t>he</a:t>
            </a:r>
            <a:r>
              <a:rPr sz="2400" dirty="0">
                <a:solidFill>
                  <a:srgbClr val="253E91"/>
                </a:solidFill>
                <a:latin typeface="Arial"/>
                <a:cs typeface="Arial"/>
              </a:rPr>
              <a:t>ck </a:t>
            </a:r>
            <a:r>
              <a:rPr sz="2400" spc="-5" dirty="0">
                <a:solidFill>
                  <a:srgbClr val="253E91"/>
                </a:solidFill>
                <a:latin typeface="Arial"/>
                <a:cs typeface="Arial"/>
              </a:rPr>
              <a:t>an</a:t>
            </a:r>
            <a:r>
              <a:rPr sz="2400" dirty="0">
                <a:solidFill>
                  <a:srgbClr val="253E91"/>
                </a:solidFill>
                <a:latin typeface="Arial"/>
                <a:cs typeface="Arial"/>
              </a:rPr>
              <a:t>d</a:t>
            </a:r>
            <a:r>
              <a:rPr sz="2400" spc="-10" dirty="0">
                <a:solidFill>
                  <a:srgbClr val="253E91"/>
                </a:solidFill>
                <a:latin typeface="Arial"/>
                <a:cs typeface="Arial"/>
              </a:rPr>
              <a:t> </a:t>
            </a:r>
            <a:r>
              <a:rPr sz="2400" spc="-5" dirty="0">
                <a:solidFill>
                  <a:srgbClr val="253E91"/>
                </a:solidFill>
                <a:latin typeface="Arial"/>
                <a:cs typeface="Arial"/>
              </a:rPr>
              <a:t>p</a:t>
            </a:r>
            <a:r>
              <a:rPr sz="2400" dirty="0">
                <a:solidFill>
                  <a:srgbClr val="253E91"/>
                </a:solidFill>
                <a:latin typeface="Arial"/>
                <a:cs typeface="Arial"/>
              </a:rPr>
              <a:t>r</a:t>
            </a:r>
            <a:r>
              <a:rPr sz="2400" spc="-5" dirty="0">
                <a:solidFill>
                  <a:srgbClr val="253E91"/>
                </a:solidFill>
                <a:latin typeface="Arial"/>
                <a:cs typeface="Arial"/>
              </a:rPr>
              <a:t>ope</a:t>
            </a:r>
            <a:r>
              <a:rPr sz="2400" dirty="0">
                <a:solidFill>
                  <a:srgbClr val="253E91"/>
                </a:solidFill>
                <a:latin typeface="Arial"/>
                <a:cs typeface="Arial"/>
              </a:rPr>
              <a:t>r</a:t>
            </a:r>
            <a:r>
              <a:rPr sz="2400" spc="20" dirty="0">
                <a:solidFill>
                  <a:srgbClr val="253E91"/>
                </a:solidFill>
                <a:latin typeface="Arial"/>
                <a:cs typeface="Arial"/>
              </a:rPr>
              <a:t> </a:t>
            </a:r>
            <a:r>
              <a:rPr sz="2400" dirty="0">
                <a:solidFill>
                  <a:srgbClr val="253E91"/>
                </a:solidFill>
                <a:latin typeface="Arial"/>
                <a:cs typeface="Arial"/>
              </a:rPr>
              <a:t>c</a:t>
            </a:r>
            <a:r>
              <a:rPr sz="2400" spc="-5" dirty="0">
                <a:solidFill>
                  <a:srgbClr val="253E91"/>
                </a:solidFill>
                <a:latin typeface="Arial"/>
                <a:cs typeface="Arial"/>
              </a:rPr>
              <a:t>leaning</a:t>
            </a:r>
            <a:endParaRPr sz="2400">
              <a:latin typeface="Arial"/>
              <a:cs typeface="Arial"/>
            </a:endParaRPr>
          </a:p>
        </p:txBody>
      </p:sp>
      <p:sp>
        <p:nvSpPr>
          <p:cNvPr id="6" name="object 6" title="Drawing - seal check"/>
          <p:cNvSpPr/>
          <p:nvPr/>
        </p:nvSpPr>
        <p:spPr>
          <a:xfrm>
            <a:off x="5332163" y="1733858"/>
            <a:ext cx="3811836" cy="459808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711620" y="6229045"/>
            <a:ext cx="238633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Dr</a:t>
            </a:r>
            <a:r>
              <a:rPr sz="1200" dirty="0">
                <a:latin typeface="Arial"/>
                <a:cs typeface="Arial"/>
              </a:rPr>
              <a:t>a</a:t>
            </a:r>
            <a:r>
              <a:rPr sz="1200" spc="-15" dirty="0">
                <a:latin typeface="Arial"/>
                <a:cs typeface="Arial"/>
              </a:rPr>
              <a:t>w</a:t>
            </a:r>
            <a:r>
              <a:rPr sz="1200" spc="-5" dirty="0">
                <a:latin typeface="Arial"/>
                <a:cs typeface="Arial"/>
              </a:rPr>
              <a:t>i</a:t>
            </a:r>
            <a:r>
              <a:rPr sz="1200" dirty="0">
                <a:latin typeface="Arial"/>
                <a:cs typeface="Arial"/>
              </a:rPr>
              <a:t>ng</a:t>
            </a:r>
            <a:r>
              <a:rPr sz="1200" spc="-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29</a:t>
            </a:fld>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r>
              <a:rPr lang="en-US" dirty="0"/>
              <a:t>Respiratory Safety and PPE</a:t>
            </a:r>
            <a:r>
              <a:rPr lang="en-US" sz="2400" dirty="0"/>
              <a:t/>
            </a:r>
            <a:br>
              <a:rPr lang="en-US" sz="2400" dirty="0"/>
            </a:br>
            <a:r>
              <a:rPr lang="en-US" sz="2400" dirty="0"/>
              <a:t>Module </a:t>
            </a:r>
            <a:r>
              <a:rPr lang="en-US" sz="2400" dirty="0" smtClean="0"/>
              <a:t>7 </a:t>
            </a:r>
            <a:r>
              <a:rPr lang="en-US" sz="2400" dirty="0" smtClean="0">
                <a:solidFill>
                  <a:schemeClr val="bg1"/>
                </a:solidFill>
              </a:rPr>
              <a:t>slide 3</a:t>
            </a:r>
            <a:endParaRPr lang="en" dirty="0">
              <a:solidFill>
                <a:schemeClr val="bg1"/>
              </a:solidFill>
            </a:endParaRPr>
          </a:p>
        </p:txBody>
      </p:sp>
      <p:sp>
        <p:nvSpPr>
          <p:cNvPr id="201" name="Shape 201"/>
          <p:cNvSpPr txBox="1">
            <a:spLocks noGrp="1"/>
          </p:cNvSpPr>
          <p:nvPr>
            <p:ph type="body" idx="1"/>
          </p:nvPr>
        </p:nvSpPr>
        <p:spPr>
          <a:xfrm>
            <a:off x="457200" y="1600206"/>
            <a:ext cx="8229600" cy="4967599"/>
          </a:xfrm>
          <a:prstGeom prst="rect">
            <a:avLst/>
          </a:prstGeom>
        </p:spPr>
        <p:txBody>
          <a:bodyPr lIns="91425" tIns="91425" rIns="91425" bIns="91425" anchor="t" anchorCtr="0">
            <a:noAutofit/>
          </a:bodyPr>
          <a:lstStyle/>
          <a:p>
            <a:pPr lvl="0">
              <a:buSzPct val="78571"/>
            </a:pPr>
            <a:r>
              <a:rPr lang="en" sz="2400" dirty="0" smtClean="0"/>
              <a:t> </a:t>
            </a:r>
            <a:r>
              <a:rPr lang="en" sz="2400" b="1" dirty="0">
                <a:solidFill>
                  <a:schemeClr val="accent2">
                    <a:lumMod val="75000"/>
                  </a:schemeClr>
                </a:solidFill>
              </a:rPr>
              <a:t>Program Development</a:t>
            </a:r>
            <a:endParaRPr lang="en" sz="2400" b="1" dirty="0" smtClean="0">
              <a:solidFill>
                <a:schemeClr val="accent2">
                  <a:lumMod val="75000"/>
                </a:schemeClr>
              </a:solidFill>
            </a:endParaRPr>
          </a:p>
          <a:p>
            <a:pPr>
              <a:spcBef>
                <a:spcPts val="0"/>
              </a:spcBef>
              <a:buNone/>
            </a:pPr>
            <a:endParaRPr sz="1400" dirty="0"/>
          </a:p>
        </p:txBody>
      </p:sp>
      <p:sp>
        <p:nvSpPr>
          <p:cNvPr id="2" name="Rectangle 1"/>
          <p:cNvSpPr/>
          <p:nvPr/>
        </p:nvSpPr>
        <p:spPr>
          <a:xfrm>
            <a:off x="520860" y="2145181"/>
            <a:ext cx="7592992" cy="2616101"/>
          </a:xfrm>
          <a:prstGeom prst="rect">
            <a:avLst/>
          </a:prstGeom>
        </p:spPr>
        <p:txBody>
          <a:bodyPr wrap="square">
            <a:spAutoFit/>
          </a:bodyPr>
          <a:lstStyle/>
          <a:p>
            <a:pPr fontAlgn="base">
              <a:spcBef>
                <a:spcPct val="0"/>
              </a:spcBef>
              <a:spcAft>
                <a:spcPct val="0"/>
              </a:spcAft>
            </a:pPr>
            <a:r>
              <a:rPr lang="en" sz="2400" dirty="0">
                <a:solidFill>
                  <a:srgbClr val="000000"/>
                </a:solidFill>
                <a:cs typeface="Arial"/>
                <a:sym typeface="Arial"/>
                <a:rtl val="0"/>
              </a:rPr>
              <a:t>This program was developed by faculty and students in the School of Planning Design and Construction, Michigan State University in conjunction with </a:t>
            </a:r>
          </a:p>
          <a:p>
            <a:pPr fontAlgn="base">
              <a:spcBef>
                <a:spcPct val="0"/>
              </a:spcBef>
              <a:spcAft>
                <a:spcPct val="0"/>
              </a:spcAft>
            </a:pPr>
            <a:r>
              <a:rPr lang="en" sz="2400" dirty="0">
                <a:solidFill>
                  <a:srgbClr val="000000"/>
                </a:solidFill>
                <a:cs typeface="Arial"/>
                <a:sym typeface="Arial"/>
                <a:rtl val="0"/>
              </a:rPr>
              <a:t>the American Inistitute of Steel Construction, Safety Committee </a:t>
            </a:r>
            <a:r>
              <a:rPr lang="en-US" sz="2400" dirty="0">
                <a:solidFill>
                  <a:srgbClr val="000000"/>
                </a:solidFill>
                <a:cs typeface="Arial"/>
                <a:sym typeface="Arial"/>
                <a:rtl val="0"/>
              </a:rPr>
              <a:t>a</a:t>
            </a:r>
            <a:r>
              <a:rPr lang="en" sz="2400" dirty="0">
                <a:solidFill>
                  <a:srgbClr val="000000"/>
                </a:solidFill>
                <a:cs typeface="Arial"/>
                <a:sym typeface="Arial"/>
                <a:rtl val="0"/>
              </a:rPr>
              <a:t>nd the the University of Pureto Rico</a:t>
            </a:r>
          </a:p>
          <a:p>
            <a:pPr fontAlgn="base">
              <a:spcBef>
                <a:spcPct val="0"/>
              </a:spcBef>
              <a:spcAft>
                <a:spcPct val="0"/>
              </a:spcAft>
            </a:pPr>
            <a:endParaRPr lang="en" sz="2400" dirty="0">
              <a:solidFill>
                <a:srgbClr val="000000"/>
              </a:solidFill>
              <a:cs typeface="Arial"/>
              <a:sym typeface="Arial"/>
              <a:rtl val="0"/>
            </a:endParaRPr>
          </a:p>
          <a:p>
            <a:pPr fontAlgn="base">
              <a:spcBef>
                <a:spcPct val="0"/>
              </a:spcBef>
              <a:spcAft>
                <a:spcPct val="0"/>
              </a:spcAft>
            </a:pPr>
            <a:r>
              <a:rPr lang="en" sz="2000" dirty="0" smtClean="0">
                <a:solidFill>
                  <a:srgbClr val="000000"/>
                </a:solidFill>
                <a:cs typeface="Arial"/>
                <a:sym typeface="Arial"/>
                <a:rtl val="0"/>
              </a:rPr>
              <a:t>March 2015</a:t>
            </a:r>
            <a:endParaRPr lang="en" sz="2000" dirty="0">
              <a:solidFill>
                <a:srgbClr val="000000"/>
              </a:solidFill>
              <a:cs typeface="Arial"/>
              <a:sym typeface="Arial"/>
              <a:rtl val="0"/>
            </a:endParaRPr>
          </a:p>
        </p:txBody>
      </p:sp>
      <p:pic>
        <p:nvPicPr>
          <p:cNvPr id="8195" name="Picture 3" descr="C:\Users\mrozowsk\Desktop\SPDC Letter Head Fac Lists\Branding\MSU_SPDC_logo_vertical_highres_040714.jpg" title="Michigan State University log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86000" y="5565029"/>
            <a:ext cx="1837944" cy="61366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mrozowsk\Desktop\SPDC Letter Head Fac Lists\Branding\MSUHelmet&amp;spdc_graphictreatment_horizontal_032414.jpg" title="SPDC - School of Planning, Design and Construc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8" y="5426125"/>
            <a:ext cx="1447421" cy="8974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title="AISC - American Institute of Steel Construction 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01591" y="5210609"/>
            <a:ext cx="1435012" cy="132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3</a:t>
            </a:fld>
            <a:endParaRPr lang="en-US" dirty="0">
              <a:solidFill>
                <a:srgbClr val="000000">
                  <a:tint val="75000"/>
                </a:srgbClr>
              </a:solidFill>
            </a:endParaRPr>
          </a:p>
        </p:txBody>
      </p:sp>
      <p:pic>
        <p:nvPicPr>
          <p:cNvPr id="1026" name="Picture 2" descr="C:\Users\mrozowsk\Desktop\Nashville\portico1.gif" title="University of Puerto Rico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43100" y="5342862"/>
            <a:ext cx="1058491" cy="106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444496"/>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xfrm>
            <a:off x="535924" y="473844"/>
            <a:ext cx="8072150" cy="923330"/>
          </a:xfrm>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smtClean="0"/>
              <a:t>7</a:t>
            </a:r>
            <a:r>
              <a:rPr lang="en-US" sz="2400" dirty="0" smtClean="0"/>
              <a:t> </a:t>
            </a:r>
            <a:r>
              <a:rPr lang="en-US" sz="2400" dirty="0" smtClean="0">
                <a:solidFill>
                  <a:schemeClr val="bg1"/>
                </a:solidFill>
              </a:rPr>
              <a:t>slide 30</a:t>
            </a:r>
            <a:endParaRPr sz="2400" dirty="0">
              <a:solidFill>
                <a:schemeClr val="bg1"/>
              </a:solidFill>
            </a:endParaRPr>
          </a:p>
        </p:txBody>
      </p:sp>
      <p:sp>
        <p:nvSpPr>
          <p:cNvPr id="4" name="object 4"/>
          <p:cNvSpPr txBox="1"/>
          <p:nvPr/>
        </p:nvSpPr>
        <p:spPr>
          <a:xfrm>
            <a:off x="598408" y="2094208"/>
            <a:ext cx="3510279" cy="1061720"/>
          </a:xfrm>
          <a:prstGeom prst="rect">
            <a:avLst/>
          </a:prstGeom>
        </p:spPr>
        <p:txBody>
          <a:bodyPr vert="horz" wrap="square" lIns="0" tIns="0" rIns="0" bIns="0" rtlCol="0">
            <a:spAutoFit/>
          </a:bodyPr>
          <a:lstStyle/>
          <a:p>
            <a:pPr marL="12700" marR="5080">
              <a:lnSpc>
                <a:spcPct val="100000"/>
              </a:lnSpc>
            </a:pPr>
            <a:r>
              <a:rPr sz="2400" b="1" spc="-5" dirty="0">
                <a:solidFill>
                  <a:srgbClr val="0070C0"/>
                </a:solidFill>
                <a:latin typeface="Arial"/>
                <a:cs typeface="Arial"/>
              </a:rPr>
              <a:t>Ho</a:t>
            </a:r>
            <a:r>
              <a:rPr sz="2400" b="1" dirty="0">
                <a:solidFill>
                  <a:srgbClr val="0070C0"/>
                </a:solidFill>
                <a:latin typeface="Arial"/>
                <a:cs typeface="Arial"/>
              </a:rPr>
              <a:t>w</a:t>
            </a:r>
            <a:r>
              <a:rPr sz="2400" b="1" spc="-5" dirty="0">
                <a:solidFill>
                  <a:srgbClr val="0070C0"/>
                </a:solidFill>
                <a:latin typeface="Arial"/>
                <a:cs typeface="Arial"/>
              </a:rPr>
              <a:t> shou</a:t>
            </a:r>
            <a:r>
              <a:rPr sz="2400" b="1" spc="5" dirty="0">
                <a:solidFill>
                  <a:srgbClr val="0070C0"/>
                </a:solidFill>
                <a:latin typeface="Arial"/>
                <a:cs typeface="Arial"/>
              </a:rPr>
              <a:t>l</a:t>
            </a:r>
            <a:r>
              <a:rPr sz="2400" b="1" dirty="0">
                <a:solidFill>
                  <a:srgbClr val="0070C0"/>
                </a:solidFill>
                <a:latin typeface="Arial"/>
                <a:cs typeface="Arial"/>
              </a:rPr>
              <a:t>d</a:t>
            </a:r>
            <a:r>
              <a:rPr sz="2400" b="1" spc="-25" dirty="0">
                <a:solidFill>
                  <a:srgbClr val="0070C0"/>
                </a:solidFill>
                <a:latin typeface="Arial"/>
                <a:cs typeface="Arial"/>
              </a:rPr>
              <a:t> </a:t>
            </a:r>
            <a:r>
              <a:rPr sz="2400" b="1" dirty="0">
                <a:solidFill>
                  <a:srgbClr val="0070C0"/>
                </a:solidFill>
                <a:latin typeface="Arial"/>
                <a:cs typeface="Arial"/>
              </a:rPr>
              <a:t>a r</a:t>
            </a:r>
            <a:r>
              <a:rPr sz="2400" b="1" spc="-5" dirty="0">
                <a:solidFill>
                  <a:srgbClr val="0070C0"/>
                </a:solidFill>
                <a:latin typeface="Arial"/>
                <a:cs typeface="Arial"/>
              </a:rPr>
              <a:t>esp</a:t>
            </a:r>
            <a:r>
              <a:rPr sz="2400" b="1" dirty="0">
                <a:solidFill>
                  <a:srgbClr val="0070C0"/>
                </a:solidFill>
                <a:latin typeface="Arial"/>
                <a:cs typeface="Arial"/>
              </a:rPr>
              <a:t>ir</a:t>
            </a:r>
            <a:r>
              <a:rPr sz="2400" b="1" spc="-5" dirty="0">
                <a:solidFill>
                  <a:srgbClr val="0070C0"/>
                </a:solidFill>
                <a:latin typeface="Arial"/>
                <a:cs typeface="Arial"/>
              </a:rPr>
              <a:t>a</a:t>
            </a:r>
            <a:r>
              <a:rPr sz="2400" b="1" dirty="0">
                <a:solidFill>
                  <a:srgbClr val="0070C0"/>
                </a:solidFill>
                <a:latin typeface="Arial"/>
                <a:cs typeface="Arial"/>
              </a:rPr>
              <a:t>t</a:t>
            </a:r>
            <a:r>
              <a:rPr sz="2400" b="1" spc="-5" dirty="0">
                <a:solidFill>
                  <a:srgbClr val="0070C0"/>
                </a:solidFill>
                <a:latin typeface="Arial"/>
                <a:cs typeface="Arial"/>
              </a:rPr>
              <a:t>or b</a:t>
            </a:r>
            <a:r>
              <a:rPr sz="2400" b="1" dirty="0">
                <a:solidFill>
                  <a:srgbClr val="0070C0"/>
                </a:solidFill>
                <a:latin typeface="Arial"/>
                <a:cs typeface="Arial"/>
              </a:rPr>
              <a:t>e </a:t>
            </a:r>
            <a:r>
              <a:rPr sz="2400" b="1" spc="-5" dirty="0">
                <a:solidFill>
                  <a:srgbClr val="0070C0"/>
                </a:solidFill>
                <a:latin typeface="Arial"/>
                <a:cs typeface="Arial"/>
              </a:rPr>
              <a:t>c</a:t>
            </a:r>
            <a:r>
              <a:rPr sz="2400" b="1" dirty="0">
                <a:solidFill>
                  <a:srgbClr val="0070C0"/>
                </a:solidFill>
                <a:latin typeface="Arial"/>
                <a:cs typeface="Arial"/>
              </a:rPr>
              <a:t>l</a:t>
            </a:r>
            <a:r>
              <a:rPr sz="2400" b="1" spc="-5" dirty="0">
                <a:solidFill>
                  <a:srgbClr val="0070C0"/>
                </a:solidFill>
                <a:latin typeface="Arial"/>
                <a:cs typeface="Arial"/>
              </a:rPr>
              <a:t>eane</a:t>
            </a:r>
            <a:r>
              <a:rPr sz="2400" b="1" dirty="0">
                <a:solidFill>
                  <a:srgbClr val="0070C0"/>
                </a:solidFill>
                <a:latin typeface="Arial"/>
                <a:cs typeface="Arial"/>
              </a:rPr>
              <a:t>d </a:t>
            </a:r>
            <a:r>
              <a:rPr sz="2400" b="1" spc="-5" dirty="0">
                <a:solidFill>
                  <a:srgbClr val="0070C0"/>
                </a:solidFill>
                <a:latin typeface="Arial"/>
                <a:cs typeface="Arial"/>
              </a:rPr>
              <a:t>and </a:t>
            </a:r>
            <a:r>
              <a:rPr sz="2400" b="1" dirty="0">
                <a:solidFill>
                  <a:srgbClr val="0070C0"/>
                </a:solidFill>
                <a:latin typeface="Arial"/>
                <a:cs typeface="Arial"/>
              </a:rPr>
              <a:t>m</a:t>
            </a:r>
            <a:r>
              <a:rPr sz="2400" b="1" spc="-5" dirty="0">
                <a:solidFill>
                  <a:srgbClr val="0070C0"/>
                </a:solidFill>
                <a:latin typeface="Arial"/>
                <a:cs typeface="Arial"/>
              </a:rPr>
              <a:t>a</a:t>
            </a:r>
            <a:r>
              <a:rPr sz="2400" b="1" dirty="0">
                <a:solidFill>
                  <a:srgbClr val="0070C0"/>
                </a:solidFill>
                <a:latin typeface="Arial"/>
                <a:cs typeface="Arial"/>
              </a:rPr>
              <a:t>i</a:t>
            </a:r>
            <a:r>
              <a:rPr sz="2400" b="1" spc="-5" dirty="0">
                <a:solidFill>
                  <a:srgbClr val="0070C0"/>
                </a:solidFill>
                <a:latin typeface="Arial"/>
                <a:cs typeface="Arial"/>
              </a:rPr>
              <a:t>n</a:t>
            </a:r>
            <a:r>
              <a:rPr sz="2400" b="1" dirty="0">
                <a:solidFill>
                  <a:srgbClr val="0070C0"/>
                </a:solidFill>
                <a:latin typeface="Arial"/>
                <a:cs typeface="Arial"/>
              </a:rPr>
              <a:t>t</a:t>
            </a:r>
            <a:r>
              <a:rPr sz="2400" b="1" spc="-5" dirty="0">
                <a:solidFill>
                  <a:srgbClr val="0070C0"/>
                </a:solidFill>
                <a:latin typeface="Arial"/>
                <a:cs typeface="Arial"/>
              </a:rPr>
              <a:t>a</a:t>
            </a:r>
            <a:r>
              <a:rPr sz="2400" b="1" dirty="0">
                <a:solidFill>
                  <a:srgbClr val="0070C0"/>
                </a:solidFill>
                <a:latin typeface="Arial"/>
                <a:cs typeface="Arial"/>
              </a:rPr>
              <a:t>i</a:t>
            </a:r>
            <a:r>
              <a:rPr sz="2400" b="1" spc="-5" dirty="0">
                <a:solidFill>
                  <a:srgbClr val="0070C0"/>
                </a:solidFill>
                <a:latin typeface="Arial"/>
                <a:cs typeface="Arial"/>
              </a:rPr>
              <a:t>ned?</a:t>
            </a:r>
            <a:endParaRPr sz="2400">
              <a:latin typeface="Arial"/>
              <a:cs typeface="Arial"/>
            </a:endParaRPr>
          </a:p>
        </p:txBody>
      </p:sp>
      <p:sp>
        <p:nvSpPr>
          <p:cNvPr id="5" name="object 5" title="Photo - Checklist for Respirator Maintenance and Care"/>
          <p:cNvSpPr/>
          <p:nvPr/>
        </p:nvSpPr>
        <p:spPr>
          <a:xfrm>
            <a:off x="5053012" y="1231239"/>
            <a:ext cx="3264720" cy="5322504"/>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414315" y="6367545"/>
            <a:ext cx="2446020" cy="177800"/>
          </a:xfrm>
          <a:prstGeom prst="rect">
            <a:avLst/>
          </a:prstGeom>
        </p:spPr>
        <p:txBody>
          <a:bodyPr vert="horz" wrap="square" lIns="0" tIns="0" rIns="0" bIns="0" rtlCol="0">
            <a:spAutoFit/>
          </a:bodyPr>
          <a:lstStyle/>
          <a:p>
            <a:pPr marL="12700">
              <a:lnSpc>
                <a:spcPct val="100000"/>
              </a:lnSpc>
            </a:pPr>
            <a:r>
              <a:rPr sz="1200" spc="-5" dirty="0">
                <a:latin typeface="Arial"/>
                <a:cs typeface="Arial"/>
              </a:rPr>
              <a:t>C</a:t>
            </a:r>
            <a:r>
              <a:rPr sz="1200" dirty="0">
                <a:latin typeface="Arial"/>
                <a:cs typeface="Arial"/>
              </a:rPr>
              <a:t>heck</a:t>
            </a:r>
            <a:r>
              <a:rPr sz="1200" spc="-5" dirty="0">
                <a:latin typeface="Arial"/>
                <a:cs typeface="Arial"/>
              </a:rPr>
              <a:t>li</a:t>
            </a:r>
            <a:r>
              <a:rPr sz="1200" dirty="0">
                <a:latin typeface="Arial"/>
                <a:cs typeface="Arial"/>
              </a:rPr>
              <a:t>st</a:t>
            </a:r>
            <a:r>
              <a:rPr sz="1200" spc="-20"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5" dirty="0">
                <a:latin typeface="Arial"/>
                <a:cs typeface="Arial"/>
              </a:rPr>
              <a:t> </a:t>
            </a:r>
            <a:r>
              <a:rPr sz="1200" dirty="0">
                <a:latin typeface="Arial"/>
                <a:cs typeface="Arial"/>
              </a:rPr>
              <a:t>3384</a:t>
            </a:r>
            <a:r>
              <a:rPr sz="1200" spc="-5" dirty="0">
                <a:latin typeface="Arial"/>
                <a:cs typeface="Arial"/>
              </a:rPr>
              <a:t>-</a:t>
            </a:r>
            <a:r>
              <a:rPr sz="1200" spc="-10" dirty="0">
                <a:latin typeface="Arial"/>
                <a:cs typeface="Arial"/>
              </a:rPr>
              <a:t>0</a:t>
            </a:r>
            <a:r>
              <a:rPr sz="1200" dirty="0">
                <a:latin typeface="Arial"/>
                <a:cs typeface="Arial"/>
              </a:rPr>
              <a:t>9</a:t>
            </a:r>
            <a:r>
              <a:rPr sz="1200" spc="-5" dirty="0">
                <a:latin typeface="Arial"/>
                <a:cs typeface="Arial"/>
              </a:rPr>
              <a:t> </a:t>
            </a:r>
            <a:r>
              <a:rPr sz="1200" dirty="0">
                <a:latin typeface="Arial"/>
                <a:cs typeface="Arial"/>
              </a:rPr>
              <a:t>2</a:t>
            </a:r>
            <a:r>
              <a:rPr sz="1200" spc="-10" dirty="0">
                <a:latin typeface="Arial"/>
                <a:cs typeface="Arial"/>
              </a:rPr>
              <a:t>011</a:t>
            </a:r>
            <a:endParaRPr sz="12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30</a:t>
            </a:fld>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000" dirty="0" smtClean="0">
                <a:solidFill>
                  <a:schemeClr val="bg1"/>
                </a:solidFill>
              </a:rPr>
              <a:t>slide 31</a:t>
            </a:r>
            <a:endParaRPr sz="2000" dirty="0">
              <a:solidFill>
                <a:schemeClr val="bg1"/>
              </a:solidFill>
            </a:endParaRP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31</a:t>
            </a:fld>
            <a:endParaRPr dirty="0"/>
          </a:p>
        </p:txBody>
      </p:sp>
      <p:sp>
        <p:nvSpPr>
          <p:cNvPr id="4" name="object 4"/>
          <p:cNvSpPr txBox="1"/>
          <p:nvPr/>
        </p:nvSpPr>
        <p:spPr>
          <a:xfrm>
            <a:off x="535924" y="1010848"/>
            <a:ext cx="7474584" cy="26949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1440"/>
              </a:spcBef>
            </a:pPr>
            <a:r>
              <a:rPr sz="2400" b="1" spc="-5" dirty="0">
                <a:solidFill>
                  <a:srgbClr val="0070C0"/>
                </a:solidFill>
                <a:latin typeface="Arial"/>
                <a:cs typeface="Arial"/>
              </a:rPr>
              <a:t>C</a:t>
            </a:r>
            <a:r>
              <a:rPr sz="2400" b="1" dirty="0">
                <a:solidFill>
                  <a:srgbClr val="0070C0"/>
                </a:solidFill>
                <a:latin typeface="Arial"/>
                <a:cs typeface="Arial"/>
              </a:rPr>
              <a:t>l</a:t>
            </a:r>
            <a:r>
              <a:rPr sz="2400" b="1" spc="-5" dirty="0">
                <a:solidFill>
                  <a:srgbClr val="0070C0"/>
                </a:solidFill>
                <a:latin typeface="Arial"/>
                <a:cs typeface="Arial"/>
              </a:rPr>
              <a:t>ean</a:t>
            </a:r>
            <a:r>
              <a:rPr sz="2400" b="1" dirty="0">
                <a:solidFill>
                  <a:srgbClr val="0070C0"/>
                </a:solidFill>
                <a:latin typeface="Arial"/>
                <a:cs typeface="Arial"/>
              </a:rPr>
              <a:t>i</a:t>
            </a:r>
            <a:r>
              <a:rPr sz="2400" b="1" spc="-5" dirty="0">
                <a:solidFill>
                  <a:srgbClr val="0070C0"/>
                </a:solidFill>
                <a:latin typeface="Arial"/>
                <a:cs typeface="Arial"/>
              </a:rPr>
              <a:t>n</a:t>
            </a:r>
            <a:r>
              <a:rPr sz="2400" b="1" dirty="0">
                <a:solidFill>
                  <a:srgbClr val="0070C0"/>
                </a:solidFill>
                <a:latin typeface="Arial"/>
                <a:cs typeface="Arial"/>
              </a:rPr>
              <a:t>g</a:t>
            </a:r>
            <a:r>
              <a:rPr sz="2400" b="1" spc="-10" dirty="0">
                <a:solidFill>
                  <a:srgbClr val="0070C0"/>
                </a:solidFill>
                <a:latin typeface="Arial"/>
                <a:cs typeface="Arial"/>
              </a:rPr>
              <a:t> </a:t>
            </a:r>
            <a:r>
              <a:rPr sz="2400" b="1" spc="-5" dirty="0">
                <a:solidFill>
                  <a:srgbClr val="0070C0"/>
                </a:solidFill>
                <a:latin typeface="Arial"/>
                <a:cs typeface="Arial"/>
              </a:rPr>
              <a:t>an</a:t>
            </a:r>
            <a:r>
              <a:rPr sz="2400" b="1" dirty="0">
                <a:solidFill>
                  <a:srgbClr val="0070C0"/>
                </a:solidFill>
                <a:latin typeface="Arial"/>
                <a:cs typeface="Arial"/>
              </a:rPr>
              <a:t>d</a:t>
            </a:r>
            <a:r>
              <a:rPr sz="2400" b="1" spc="-10" dirty="0">
                <a:solidFill>
                  <a:srgbClr val="0070C0"/>
                </a:solidFill>
                <a:latin typeface="Arial"/>
                <a:cs typeface="Arial"/>
              </a:rPr>
              <a:t> </a:t>
            </a:r>
            <a:r>
              <a:rPr sz="2400" b="1" spc="-5" dirty="0">
                <a:solidFill>
                  <a:srgbClr val="0070C0"/>
                </a:solidFill>
                <a:latin typeface="Arial"/>
                <a:cs typeface="Arial"/>
              </a:rPr>
              <a:t>d</a:t>
            </a:r>
            <a:r>
              <a:rPr sz="2400" b="1" dirty="0">
                <a:solidFill>
                  <a:srgbClr val="0070C0"/>
                </a:solidFill>
                <a:latin typeface="Arial"/>
                <a:cs typeface="Arial"/>
              </a:rPr>
              <a:t>i</a:t>
            </a:r>
            <a:r>
              <a:rPr sz="2400" b="1" spc="-5" dirty="0">
                <a:solidFill>
                  <a:srgbClr val="0070C0"/>
                </a:solidFill>
                <a:latin typeface="Arial"/>
                <a:cs typeface="Arial"/>
              </a:rPr>
              <a:t>s</a:t>
            </a:r>
            <a:r>
              <a:rPr sz="2400" b="1" dirty="0">
                <a:solidFill>
                  <a:srgbClr val="0070C0"/>
                </a:solidFill>
                <a:latin typeface="Arial"/>
                <a:cs typeface="Arial"/>
              </a:rPr>
              <a:t>i</a:t>
            </a:r>
            <a:r>
              <a:rPr sz="2400" b="1" spc="-5" dirty="0">
                <a:solidFill>
                  <a:srgbClr val="0070C0"/>
                </a:solidFill>
                <a:latin typeface="Arial"/>
                <a:cs typeface="Arial"/>
              </a:rPr>
              <a:t>n</a:t>
            </a:r>
            <a:r>
              <a:rPr sz="2400" b="1" dirty="0">
                <a:solidFill>
                  <a:srgbClr val="0070C0"/>
                </a:solidFill>
                <a:latin typeface="Arial"/>
                <a:cs typeface="Arial"/>
              </a:rPr>
              <a:t>f</a:t>
            </a:r>
            <a:r>
              <a:rPr sz="2400" b="1" spc="-5" dirty="0">
                <a:solidFill>
                  <a:srgbClr val="0070C0"/>
                </a:solidFill>
                <a:latin typeface="Arial"/>
                <a:cs typeface="Arial"/>
              </a:rPr>
              <a:t>ec</a:t>
            </a:r>
            <a:r>
              <a:rPr sz="2400" b="1" dirty="0">
                <a:solidFill>
                  <a:srgbClr val="0070C0"/>
                </a:solidFill>
                <a:latin typeface="Arial"/>
                <a:cs typeface="Arial"/>
              </a:rPr>
              <a:t>ti</a:t>
            </a:r>
            <a:r>
              <a:rPr sz="2400" b="1" spc="-5" dirty="0">
                <a:solidFill>
                  <a:srgbClr val="0070C0"/>
                </a:solidFill>
                <a:latin typeface="Arial"/>
                <a:cs typeface="Arial"/>
              </a:rPr>
              <a:t>ng</a:t>
            </a:r>
            <a:endParaRPr sz="2400">
              <a:latin typeface="Arial"/>
              <a:cs typeface="Arial"/>
            </a:endParaRPr>
          </a:p>
          <a:p>
            <a:pPr>
              <a:lnSpc>
                <a:spcPct val="100000"/>
              </a:lnSpc>
              <a:spcBef>
                <a:spcPts val="5"/>
              </a:spcBef>
            </a:pPr>
            <a:endParaRPr sz="2500">
              <a:latin typeface="Times New Roman"/>
              <a:cs typeface="Times New Roman"/>
            </a:endParaRPr>
          </a:p>
          <a:p>
            <a:pPr marL="395605" marR="5080" indent="-342900">
              <a:lnSpc>
                <a:spcPct val="100000"/>
              </a:lnSpc>
              <a:buClr>
                <a:srgbClr val="0070C0"/>
              </a:buClr>
              <a:buFont typeface="Wingdings"/>
              <a:buChar char=""/>
              <a:tabLst>
                <a:tab pos="396240" algn="l"/>
              </a:tabLst>
            </a:pPr>
            <a:r>
              <a:rPr sz="2400" dirty="0">
                <a:latin typeface="Arial"/>
                <a:cs typeface="Arial"/>
              </a:rPr>
              <a:t>O</a:t>
            </a:r>
            <a:r>
              <a:rPr sz="2400" spc="-5" dirty="0">
                <a:latin typeface="Arial"/>
                <a:cs typeface="Arial"/>
              </a:rPr>
              <a:t>nl</a:t>
            </a:r>
            <a:r>
              <a:rPr sz="2400" dirty="0">
                <a:latin typeface="Arial"/>
                <a:cs typeface="Arial"/>
              </a:rPr>
              <a:t>y </a:t>
            </a:r>
            <a:r>
              <a:rPr sz="2400" spc="-5" dirty="0">
                <a:latin typeface="Arial"/>
                <a:cs typeface="Arial"/>
              </a:rPr>
              <a:t>wea</a:t>
            </a:r>
            <a:r>
              <a:rPr sz="2400" dirty="0">
                <a:latin typeface="Arial"/>
                <a:cs typeface="Arial"/>
              </a:rPr>
              <a:t>r</a:t>
            </a:r>
            <a:r>
              <a:rPr sz="2400" spc="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 t</a:t>
            </a:r>
            <a:r>
              <a:rPr sz="2400" spc="-5" dirty="0">
                <a:latin typeface="Arial"/>
                <a:cs typeface="Arial"/>
              </a:rPr>
              <a:t>ha</a:t>
            </a:r>
            <a:r>
              <a:rPr sz="2400" dirty="0">
                <a:latin typeface="Arial"/>
                <a:cs typeface="Arial"/>
              </a:rPr>
              <a:t>t</a:t>
            </a:r>
            <a:r>
              <a:rPr sz="2400" spc="-5" dirty="0">
                <a:latin typeface="Arial"/>
                <a:cs typeface="Arial"/>
              </a:rPr>
              <a:t> a</a:t>
            </a:r>
            <a:r>
              <a:rPr sz="2400" dirty="0">
                <a:latin typeface="Arial"/>
                <a:cs typeface="Arial"/>
              </a:rPr>
              <a:t>re c</a:t>
            </a:r>
            <a:r>
              <a:rPr sz="2400" spc="-5" dirty="0">
                <a:latin typeface="Arial"/>
                <a:cs typeface="Arial"/>
              </a:rPr>
              <a:t>lean</a:t>
            </a:r>
            <a:r>
              <a:rPr sz="2400" dirty="0">
                <a:latin typeface="Arial"/>
                <a:cs typeface="Arial"/>
              </a:rPr>
              <a:t>,</a:t>
            </a:r>
            <a:r>
              <a:rPr sz="2400" spc="5" dirty="0">
                <a:latin typeface="Arial"/>
                <a:cs typeface="Arial"/>
              </a:rPr>
              <a:t> </a:t>
            </a:r>
            <a:r>
              <a:rPr sz="2400" dirty="0">
                <a:latin typeface="Arial"/>
                <a:cs typeface="Arial"/>
              </a:rPr>
              <a:t>s</a:t>
            </a:r>
            <a:r>
              <a:rPr sz="2400" spc="-5" dirty="0">
                <a:latin typeface="Arial"/>
                <a:cs typeface="Arial"/>
              </a:rPr>
              <a:t>ani</a:t>
            </a:r>
            <a:r>
              <a:rPr sz="2400" dirty="0">
                <a:latin typeface="Arial"/>
                <a:cs typeface="Arial"/>
              </a:rPr>
              <a:t>t</a:t>
            </a:r>
            <a:r>
              <a:rPr sz="2400" spc="-5" dirty="0">
                <a:latin typeface="Arial"/>
                <a:cs typeface="Arial"/>
              </a:rPr>
              <a:t>a</a:t>
            </a:r>
            <a:r>
              <a:rPr sz="2400" dirty="0">
                <a:latin typeface="Arial"/>
                <a:cs typeface="Arial"/>
              </a:rPr>
              <a:t>ry,</a:t>
            </a:r>
            <a:r>
              <a:rPr sz="2400" spc="5" dirty="0">
                <a:latin typeface="Arial"/>
                <a:cs typeface="Arial"/>
              </a:rPr>
              <a:t> </a:t>
            </a:r>
            <a:r>
              <a:rPr sz="2400" spc="-5" dirty="0">
                <a:latin typeface="Arial"/>
                <a:cs typeface="Arial"/>
              </a:rPr>
              <a:t>an</a:t>
            </a:r>
            <a:r>
              <a:rPr sz="2400" dirty="0">
                <a:latin typeface="Arial"/>
                <a:cs typeface="Arial"/>
              </a:rPr>
              <a:t>d </a:t>
            </a:r>
            <a:r>
              <a:rPr sz="2400" spc="-5" dirty="0">
                <a:latin typeface="Arial"/>
                <a:cs typeface="Arial"/>
              </a:rPr>
              <a:t>i</a:t>
            </a:r>
            <a:r>
              <a:rPr sz="2400" dirty="0">
                <a:latin typeface="Arial"/>
                <a:cs typeface="Arial"/>
              </a:rPr>
              <a:t>n </a:t>
            </a:r>
            <a:r>
              <a:rPr sz="2400" spc="-5" dirty="0">
                <a:latin typeface="Arial"/>
                <a:cs typeface="Arial"/>
              </a:rPr>
              <a:t>goo</a:t>
            </a:r>
            <a:r>
              <a:rPr sz="2400" dirty="0">
                <a:latin typeface="Arial"/>
                <a:cs typeface="Arial"/>
              </a:rPr>
              <a:t>d</a:t>
            </a:r>
            <a:r>
              <a:rPr sz="2400" spc="10" dirty="0">
                <a:latin typeface="Arial"/>
                <a:cs typeface="Arial"/>
              </a:rPr>
              <a:t> </a:t>
            </a:r>
            <a:r>
              <a:rPr sz="2400" spc="-5" dirty="0">
                <a:latin typeface="Arial"/>
                <a:cs typeface="Arial"/>
              </a:rPr>
              <a:t>wo</a:t>
            </a:r>
            <a:r>
              <a:rPr sz="2400" spc="5" dirty="0">
                <a:latin typeface="Arial"/>
                <a:cs typeface="Arial"/>
              </a:rPr>
              <a:t>r</a:t>
            </a:r>
            <a:r>
              <a:rPr sz="2400" dirty="0">
                <a:latin typeface="Arial"/>
                <a:cs typeface="Arial"/>
              </a:rPr>
              <a:t>k</a:t>
            </a:r>
            <a:r>
              <a:rPr sz="2400" spc="-5" dirty="0">
                <a:latin typeface="Arial"/>
                <a:cs typeface="Arial"/>
              </a:rPr>
              <a:t>in</a:t>
            </a:r>
            <a:r>
              <a:rPr sz="2400" dirty="0">
                <a:latin typeface="Arial"/>
                <a:cs typeface="Arial"/>
              </a:rPr>
              <a:t>g</a:t>
            </a:r>
            <a:r>
              <a:rPr sz="2400" spc="2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der</a:t>
            </a:r>
            <a:endParaRPr sz="2400">
              <a:latin typeface="Arial"/>
              <a:cs typeface="Arial"/>
            </a:endParaRPr>
          </a:p>
          <a:p>
            <a:pPr marL="395605" marR="323850" indent="-342900">
              <a:lnSpc>
                <a:spcPct val="100000"/>
              </a:lnSpc>
              <a:buClr>
                <a:srgbClr val="0070C0"/>
              </a:buClr>
              <a:buFont typeface="Wingdings"/>
              <a:buChar char=""/>
              <a:tabLst>
                <a:tab pos="396240" algn="l"/>
              </a:tabLst>
            </a:pPr>
            <a:r>
              <a:rPr sz="2400" i="1" spc="-5" dirty="0">
                <a:latin typeface="Arial"/>
                <a:cs typeface="Arial"/>
              </a:rPr>
              <a:t>Appendi</a:t>
            </a:r>
            <a:r>
              <a:rPr sz="2400" i="1" dirty="0">
                <a:latin typeface="Arial"/>
                <a:cs typeface="Arial"/>
              </a:rPr>
              <a:t>x</a:t>
            </a:r>
            <a:r>
              <a:rPr sz="2400" i="1" spc="40" dirty="0">
                <a:latin typeface="Arial"/>
                <a:cs typeface="Arial"/>
              </a:rPr>
              <a:t> </a:t>
            </a:r>
            <a:r>
              <a:rPr sz="2400" i="1" spc="-5" dirty="0">
                <a:latin typeface="Arial"/>
                <a:cs typeface="Arial"/>
              </a:rPr>
              <a:t>B</a:t>
            </a:r>
            <a:r>
              <a:rPr sz="2400" i="1" dirty="0">
                <a:latin typeface="Arial"/>
                <a:cs typeface="Arial"/>
              </a:rPr>
              <a:t>-2</a:t>
            </a:r>
            <a:r>
              <a:rPr sz="2400" i="1" spc="-10" dirty="0">
                <a:latin typeface="Arial"/>
                <a:cs typeface="Arial"/>
              </a:rPr>
              <a:t> </a:t>
            </a:r>
            <a:r>
              <a:rPr sz="2400" i="1" spc="-5" dirty="0">
                <a:latin typeface="Arial"/>
                <a:cs typeface="Arial"/>
              </a:rPr>
              <a:t>o</a:t>
            </a:r>
            <a:r>
              <a:rPr sz="2400" i="1" dirty="0">
                <a:latin typeface="Arial"/>
                <a:cs typeface="Arial"/>
              </a:rPr>
              <a:t>f</a:t>
            </a:r>
            <a:r>
              <a:rPr sz="2400" i="1" spc="-5" dirty="0">
                <a:latin typeface="Arial"/>
                <a:cs typeface="Arial"/>
              </a:rPr>
              <a:t> </a:t>
            </a:r>
            <a:r>
              <a:rPr sz="2400" i="1" dirty="0">
                <a:latin typeface="Arial"/>
                <a:cs typeface="Arial"/>
              </a:rPr>
              <a:t>t</a:t>
            </a:r>
            <a:r>
              <a:rPr sz="2400" i="1" spc="-5" dirty="0">
                <a:latin typeface="Arial"/>
                <a:cs typeface="Arial"/>
              </a:rPr>
              <a:t>h</a:t>
            </a:r>
            <a:r>
              <a:rPr sz="2400" i="1" dirty="0">
                <a:latin typeface="Arial"/>
                <a:cs typeface="Arial"/>
              </a:rPr>
              <a:t>e st</a:t>
            </a:r>
            <a:r>
              <a:rPr sz="2400" i="1" spc="-5" dirty="0">
                <a:latin typeface="Arial"/>
                <a:cs typeface="Arial"/>
              </a:rPr>
              <a:t>anda</a:t>
            </a:r>
            <a:r>
              <a:rPr sz="2400" i="1" dirty="0">
                <a:latin typeface="Arial"/>
                <a:cs typeface="Arial"/>
              </a:rPr>
              <a:t>rd </a:t>
            </a:r>
            <a:r>
              <a:rPr sz="2400" dirty="0">
                <a:latin typeface="Arial"/>
                <a:cs typeface="Arial"/>
              </a:rPr>
              <a:t>c</a:t>
            </a:r>
            <a:r>
              <a:rPr sz="2400" spc="-5" dirty="0">
                <a:latin typeface="Arial"/>
                <a:cs typeface="Arial"/>
              </a:rPr>
              <a:t>o</a:t>
            </a:r>
            <a:r>
              <a:rPr sz="2400" dirty="0">
                <a:latin typeface="Arial"/>
                <a:cs typeface="Arial"/>
              </a:rPr>
              <a:t>v</a:t>
            </a:r>
            <a:r>
              <a:rPr sz="2400" spc="-5" dirty="0">
                <a:latin typeface="Arial"/>
                <a:cs typeface="Arial"/>
              </a:rPr>
              <a:t>e</a:t>
            </a:r>
            <a:r>
              <a:rPr sz="2400" dirty="0">
                <a:latin typeface="Arial"/>
                <a:cs typeface="Arial"/>
              </a:rPr>
              <a:t>rs c</a:t>
            </a:r>
            <a:r>
              <a:rPr sz="2400" spc="-5" dirty="0">
                <a:latin typeface="Arial"/>
                <a:cs typeface="Arial"/>
              </a:rPr>
              <a:t>leanin</a:t>
            </a:r>
            <a:r>
              <a:rPr sz="2400" dirty="0">
                <a:latin typeface="Arial"/>
                <a:cs typeface="Arial"/>
              </a:rPr>
              <a:t>g</a:t>
            </a:r>
            <a:r>
              <a:rPr sz="2400" spc="35" dirty="0">
                <a:latin typeface="Arial"/>
                <a:cs typeface="Arial"/>
              </a:rPr>
              <a:t> </a:t>
            </a:r>
            <a:r>
              <a:rPr sz="2400" spc="-5" dirty="0">
                <a:latin typeface="Arial"/>
                <a:cs typeface="Arial"/>
              </a:rPr>
              <a:t>and di</a:t>
            </a:r>
            <a:r>
              <a:rPr sz="2400" dirty="0">
                <a:latin typeface="Arial"/>
                <a:cs typeface="Arial"/>
              </a:rPr>
              <a:t>s</a:t>
            </a:r>
            <a:r>
              <a:rPr sz="2400" spc="-5" dirty="0">
                <a:latin typeface="Arial"/>
                <a:cs typeface="Arial"/>
              </a:rPr>
              <a:t>in</a:t>
            </a:r>
            <a:r>
              <a:rPr sz="2400" dirty="0">
                <a:latin typeface="Arial"/>
                <a:cs typeface="Arial"/>
              </a:rPr>
              <a:t>f</a:t>
            </a:r>
            <a:r>
              <a:rPr sz="2400" spc="-5" dirty="0">
                <a:latin typeface="Arial"/>
                <a:cs typeface="Arial"/>
              </a:rPr>
              <a:t>e</a:t>
            </a:r>
            <a:r>
              <a:rPr sz="2400" dirty="0">
                <a:latin typeface="Arial"/>
                <a:cs typeface="Arial"/>
              </a:rPr>
              <a:t>ct</a:t>
            </a:r>
            <a:r>
              <a:rPr sz="2400" spc="-5" dirty="0">
                <a:latin typeface="Arial"/>
                <a:cs typeface="Arial"/>
              </a:rPr>
              <a:t>in</a:t>
            </a:r>
            <a:r>
              <a:rPr sz="2400" dirty="0">
                <a:latin typeface="Arial"/>
                <a:cs typeface="Arial"/>
              </a:rPr>
              <a:t>g</a:t>
            </a:r>
            <a:r>
              <a:rPr sz="2400" spc="2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c</a:t>
            </a:r>
            <a:r>
              <a:rPr sz="2400" spc="-5" dirty="0">
                <a:latin typeface="Arial"/>
                <a:cs typeface="Arial"/>
              </a:rPr>
              <a:t>edu</a:t>
            </a:r>
            <a:r>
              <a:rPr sz="2400" dirty="0">
                <a:latin typeface="Arial"/>
                <a:cs typeface="Arial"/>
              </a:rPr>
              <a:t>r</a:t>
            </a:r>
            <a:r>
              <a:rPr sz="2400" spc="-5" dirty="0">
                <a:latin typeface="Arial"/>
                <a:cs typeface="Arial"/>
              </a:rPr>
              <a:t>es</a:t>
            </a:r>
            <a:endParaRPr sz="2400">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000" dirty="0" smtClean="0">
                <a:solidFill>
                  <a:schemeClr val="bg1"/>
                </a:solidFill>
              </a:rPr>
              <a:t>slide 32</a:t>
            </a:r>
            <a:endParaRPr sz="2000" dirty="0">
              <a:solidFill>
                <a:schemeClr val="bg1"/>
              </a:solidFill>
            </a:endParaRP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32</a:t>
            </a:fld>
            <a:endParaRPr dirty="0"/>
          </a:p>
        </p:txBody>
      </p:sp>
      <p:sp>
        <p:nvSpPr>
          <p:cNvPr id="4" name="object 4"/>
          <p:cNvSpPr txBox="1"/>
          <p:nvPr/>
        </p:nvSpPr>
        <p:spPr>
          <a:xfrm>
            <a:off x="535924" y="1010848"/>
            <a:ext cx="7237095" cy="4157979"/>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1440"/>
              </a:spcBef>
            </a:pPr>
            <a:r>
              <a:rPr sz="2400" b="1" dirty="0">
                <a:solidFill>
                  <a:srgbClr val="0070C0"/>
                </a:solidFill>
                <a:latin typeface="Arial"/>
                <a:cs typeface="Arial"/>
              </a:rPr>
              <a:t>W</a:t>
            </a:r>
            <a:r>
              <a:rPr sz="2400" b="1" spc="-5" dirty="0">
                <a:solidFill>
                  <a:srgbClr val="0070C0"/>
                </a:solidFill>
                <a:latin typeface="Arial"/>
                <a:cs typeface="Arial"/>
              </a:rPr>
              <a:t>he</a:t>
            </a:r>
            <a:r>
              <a:rPr sz="2400" b="1" dirty="0">
                <a:solidFill>
                  <a:srgbClr val="0070C0"/>
                </a:solidFill>
                <a:latin typeface="Arial"/>
                <a:cs typeface="Arial"/>
              </a:rPr>
              <a:t>n</a:t>
            </a:r>
            <a:r>
              <a:rPr sz="2400" b="1" spc="-10" dirty="0">
                <a:solidFill>
                  <a:srgbClr val="0070C0"/>
                </a:solidFill>
                <a:latin typeface="Arial"/>
                <a:cs typeface="Arial"/>
              </a:rPr>
              <a:t> </a:t>
            </a:r>
            <a:r>
              <a:rPr sz="2400" b="1" dirty="0">
                <a:solidFill>
                  <a:srgbClr val="0070C0"/>
                </a:solidFill>
                <a:latin typeface="Arial"/>
                <a:cs typeface="Arial"/>
              </a:rPr>
              <a:t>to</a:t>
            </a:r>
            <a:r>
              <a:rPr sz="2400" b="1" spc="-10" dirty="0">
                <a:solidFill>
                  <a:srgbClr val="0070C0"/>
                </a:solidFill>
                <a:latin typeface="Arial"/>
                <a:cs typeface="Arial"/>
              </a:rPr>
              <a:t> </a:t>
            </a:r>
            <a:r>
              <a:rPr sz="2400" b="1" spc="-5" dirty="0">
                <a:solidFill>
                  <a:srgbClr val="0070C0"/>
                </a:solidFill>
                <a:latin typeface="Arial"/>
                <a:cs typeface="Arial"/>
              </a:rPr>
              <a:t>c</a:t>
            </a:r>
            <a:r>
              <a:rPr sz="2400" b="1" dirty="0">
                <a:solidFill>
                  <a:srgbClr val="0070C0"/>
                </a:solidFill>
                <a:latin typeface="Arial"/>
                <a:cs typeface="Arial"/>
              </a:rPr>
              <a:t>l</a:t>
            </a:r>
            <a:r>
              <a:rPr sz="2400" b="1" spc="-5" dirty="0">
                <a:solidFill>
                  <a:srgbClr val="0070C0"/>
                </a:solidFill>
                <a:latin typeface="Arial"/>
                <a:cs typeface="Arial"/>
              </a:rPr>
              <a:t>ea</a:t>
            </a:r>
            <a:r>
              <a:rPr sz="2400" b="1" dirty="0">
                <a:solidFill>
                  <a:srgbClr val="0070C0"/>
                </a:solidFill>
                <a:latin typeface="Arial"/>
                <a:cs typeface="Arial"/>
              </a:rPr>
              <a:t>n</a:t>
            </a:r>
            <a:r>
              <a:rPr sz="2400" b="1" spc="-10" dirty="0">
                <a:solidFill>
                  <a:srgbClr val="0070C0"/>
                </a:solidFill>
                <a:latin typeface="Arial"/>
                <a:cs typeface="Arial"/>
              </a:rPr>
              <a:t> </a:t>
            </a:r>
            <a:r>
              <a:rPr sz="2400" b="1" spc="-5" dirty="0">
                <a:solidFill>
                  <a:srgbClr val="0070C0"/>
                </a:solidFill>
                <a:latin typeface="Arial"/>
                <a:cs typeface="Arial"/>
              </a:rPr>
              <a:t>an</a:t>
            </a:r>
            <a:r>
              <a:rPr sz="2400" b="1" dirty="0">
                <a:solidFill>
                  <a:srgbClr val="0070C0"/>
                </a:solidFill>
                <a:latin typeface="Arial"/>
                <a:cs typeface="Arial"/>
              </a:rPr>
              <a:t>d </a:t>
            </a:r>
            <a:r>
              <a:rPr sz="2400" b="1" spc="-5" dirty="0">
                <a:solidFill>
                  <a:srgbClr val="0070C0"/>
                </a:solidFill>
                <a:latin typeface="Arial"/>
                <a:cs typeface="Arial"/>
              </a:rPr>
              <a:t>d</a:t>
            </a:r>
            <a:r>
              <a:rPr sz="2400" b="1" dirty="0">
                <a:solidFill>
                  <a:srgbClr val="0070C0"/>
                </a:solidFill>
                <a:latin typeface="Arial"/>
                <a:cs typeface="Arial"/>
              </a:rPr>
              <a:t>i</a:t>
            </a:r>
            <a:r>
              <a:rPr sz="2400" b="1" spc="-5" dirty="0">
                <a:solidFill>
                  <a:srgbClr val="0070C0"/>
                </a:solidFill>
                <a:latin typeface="Arial"/>
                <a:cs typeface="Arial"/>
              </a:rPr>
              <a:t>s</a:t>
            </a:r>
            <a:r>
              <a:rPr sz="2400" b="1" dirty="0">
                <a:solidFill>
                  <a:srgbClr val="0070C0"/>
                </a:solidFill>
                <a:latin typeface="Arial"/>
                <a:cs typeface="Arial"/>
              </a:rPr>
              <a:t>i</a:t>
            </a:r>
            <a:r>
              <a:rPr sz="2400" b="1" spc="-5" dirty="0">
                <a:solidFill>
                  <a:srgbClr val="0070C0"/>
                </a:solidFill>
                <a:latin typeface="Arial"/>
                <a:cs typeface="Arial"/>
              </a:rPr>
              <a:t>n</a:t>
            </a:r>
            <a:r>
              <a:rPr sz="2400" b="1" dirty="0">
                <a:solidFill>
                  <a:srgbClr val="0070C0"/>
                </a:solidFill>
                <a:latin typeface="Arial"/>
                <a:cs typeface="Arial"/>
              </a:rPr>
              <a:t>f</a:t>
            </a:r>
            <a:r>
              <a:rPr sz="2400" b="1" spc="-5" dirty="0">
                <a:solidFill>
                  <a:srgbClr val="0070C0"/>
                </a:solidFill>
                <a:latin typeface="Arial"/>
                <a:cs typeface="Arial"/>
              </a:rPr>
              <a:t>ect</a:t>
            </a:r>
            <a:endParaRPr sz="2400">
              <a:latin typeface="Arial"/>
              <a:cs typeface="Arial"/>
            </a:endParaRPr>
          </a:p>
          <a:p>
            <a:pPr>
              <a:lnSpc>
                <a:spcPct val="100000"/>
              </a:lnSpc>
              <a:spcBef>
                <a:spcPts val="5"/>
              </a:spcBef>
            </a:pPr>
            <a:endParaRPr sz="2500">
              <a:latin typeface="Times New Roman"/>
              <a:cs typeface="Times New Roman"/>
            </a:endParaRPr>
          </a:p>
          <a:p>
            <a:pPr marL="509905" marR="140970" indent="-457200">
              <a:lnSpc>
                <a:spcPct val="100000"/>
              </a:lnSpc>
              <a:buClr>
                <a:srgbClr val="0070C0"/>
              </a:buClr>
              <a:buFont typeface="Wingdings"/>
              <a:buChar char=""/>
              <a:tabLst>
                <a:tab pos="510540" algn="l"/>
              </a:tabLst>
            </a:pPr>
            <a:r>
              <a:rPr sz="2400" spc="-5" dirty="0">
                <a:latin typeface="Arial"/>
                <a:cs typeface="Arial"/>
              </a:rPr>
              <a:t>Clea</a:t>
            </a:r>
            <a:r>
              <a:rPr sz="2400" dirty="0">
                <a:latin typeface="Arial"/>
                <a:cs typeface="Arial"/>
              </a:rPr>
              <a:t>n</a:t>
            </a:r>
            <a:r>
              <a:rPr sz="2400" spc="25" dirty="0">
                <a:latin typeface="Arial"/>
                <a:cs typeface="Arial"/>
              </a:rPr>
              <a:t> </a:t>
            </a:r>
            <a:r>
              <a:rPr sz="2400" spc="-5" dirty="0">
                <a:latin typeface="Arial"/>
                <a:cs typeface="Arial"/>
              </a:rPr>
              <a:t>a</a:t>
            </a:r>
            <a:r>
              <a:rPr sz="2400" dirty="0">
                <a:latin typeface="Arial"/>
                <a:cs typeface="Arial"/>
              </a:rPr>
              <a:t>s </a:t>
            </a:r>
            <a:r>
              <a:rPr sz="2400" spc="-5" dirty="0">
                <a:latin typeface="Arial"/>
                <a:cs typeface="Arial"/>
              </a:rPr>
              <a:t>o</a:t>
            </a:r>
            <a:r>
              <a:rPr sz="2400" dirty="0">
                <a:latin typeface="Arial"/>
                <a:cs typeface="Arial"/>
              </a:rPr>
              <a:t>ft</a:t>
            </a:r>
            <a:r>
              <a:rPr sz="2400" spc="-5" dirty="0">
                <a:latin typeface="Arial"/>
                <a:cs typeface="Arial"/>
              </a:rPr>
              <a:t>e</a:t>
            </a:r>
            <a:r>
              <a:rPr sz="2400" dirty="0">
                <a:latin typeface="Arial"/>
                <a:cs typeface="Arial"/>
              </a:rPr>
              <a:t>n</a:t>
            </a:r>
            <a:r>
              <a:rPr sz="2400" spc="-10" dirty="0">
                <a:latin typeface="Arial"/>
                <a:cs typeface="Arial"/>
              </a:rPr>
              <a:t> </a:t>
            </a:r>
            <a:r>
              <a:rPr sz="2400" spc="-5" dirty="0">
                <a:latin typeface="Arial"/>
                <a:cs typeface="Arial"/>
              </a:rPr>
              <a:t>a</a:t>
            </a:r>
            <a:r>
              <a:rPr sz="2400" dirty="0">
                <a:latin typeface="Arial"/>
                <a:cs typeface="Arial"/>
              </a:rPr>
              <a:t>s </a:t>
            </a:r>
            <a:r>
              <a:rPr sz="2400" spc="-5" dirty="0">
                <a:latin typeface="Arial"/>
                <a:cs typeface="Arial"/>
              </a:rPr>
              <a:t>ne</a:t>
            </a:r>
            <a:r>
              <a:rPr sz="2400" dirty="0">
                <a:latin typeface="Arial"/>
                <a:cs typeface="Arial"/>
              </a:rPr>
              <a:t>c</a:t>
            </a:r>
            <a:r>
              <a:rPr sz="2400" spc="-5" dirty="0">
                <a:latin typeface="Arial"/>
                <a:cs typeface="Arial"/>
              </a:rPr>
              <a:t>e</a:t>
            </a:r>
            <a:r>
              <a:rPr sz="2400" dirty="0">
                <a:latin typeface="Arial"/>
                <a:cs typeface="Arial"/>
              </a:rPr>
              <a:t>ss</a:t>
            </a:r>
            <a:r>
              <a:rPr sz="2400" spc="-5" dirty="0">
                <a:latin typeface="Arial"/>
                <a:cs typeface="Arial"/>
              </a:rPr>
              <a:t>a</a:t>
            </a:r>
            <a:r>
              <a:rPr sz="2400" dirty="0">
                <a:latin typeface="Arial"/>
                <a:cs typeface="Arial"/>
              </a:rPr>
              <a:t>ry </a:t>
            </a:r>
            <a:r>
              <a:rPr sz="2400" spc="-5" dirty="0">
                <a:latin typeface="Arial"/>
                <a:cs typeface="Arial"/>
              </a:rPr>
              <a:t>whe</a:t>
            </a:r>
            <a:r>
              <a:rPr sz="2400" dirty="0">
                <a:latin typeface="Arial"/>
                <a:cs typeface="Arial"/>
              </a:rPr>
              <a:t>n</a:t>
            </a:r>
            <a:r>
              <a:rPr sz="2400" spc="25" dirty="0">
                <a:latin typeface="Arial"/>
                <a:cs typeface="Arial"/>
              </a:rPr>
              <a:t> </a:t>
            </a:r>
            <a:r>
              <a:rPr sz="2400" spc="-5" dirty="0">
                <a:latin typeface="Arial"/>
                <a:cs typeface="Arial"/>
              </a:rPr>
              <a:t>i</a:t>
            </a:r>
            <a:r>
              <a:rPr sz="2400" dirty="0">
                <a:latin typeface="Arial"/>
                <a:cs typeface="Arial"/>
              </a:rPr>
              <a:t>ss</a:t>
            </a:r>
            <a:r>
              <a:rPr sz="2400" spc="-5" dirty="0">
                <a:latin typeface="Arial"/>
                <a:cs typeface="Arial"/>
              </a:rPr>
              <a:t>ue</a:t>
            </a:r>
            <a:r>
              <a:rPr sz="2400" dirty="0">
                <a:latin typeface="Arial"/>
                <a:cs typeface="Arial"/>
              </a:rPr>
              <a:t>d</a:t>
            </a:r>
            <a:r>
              <a:rPr sz="2400" spc="10"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t</a:t>
            </a:r>
            <a:r>
              <a:rPr sz="2400" spc="-5" dirty="0">
                <a:latin typeface="Arial"/>
                <a:cs typeface="Arial"/>
              </a:rPr>
              <a:t>he e</a:t>
            </a:r>
            <a:r>
              <a:rPr sz="2400" spc="-15" dirty="0">
                <a:latin typeface="Arial"/>
                <a:cs typeface="Arial"/>
              </a:rPr>
              <a:t>x</a:t>
            </a:r>
            <a:r>
              <a:rPr sz="2400" dirty="0">
                <a:latin typeface="Arial"/>
                <a:cs typeface="Arial"/>
              </a:rPr>
              <a:t>c</a:t>
            </a:r>
            <a:r>
              <a:rPr sz="2400" spc="-5" dirty="0">
                <a:latin typeface="Arial"/>
                <a:cs typeface="Arial"/>
              </a:rPr>
              <a:t>lu</a:t>
            </a:r>
            <a:r>
              <a:rPr sz="2400" dirty="0">
                <a:latin typeface="Arial"/>
                <a:cs typeface="Arial"/>
              </a:rPr>
              <a:t>s</a:t>
            </a:r>
            <a:r>
              <a:rPr sz="2400" spc="-5" dirty="0">
                <a:latin typeface="Arial"/>
                <a:cs typeface="Arial"/>
              </a:rPr>
              <a:t>i</a:t>
            </a:r>
            <a:r>
              <a:rPr sz="2400" dirty="0">
                <a:latin typeface="Arial"/>
                <a:cs typeface="Arial"/>
              </a:rPr>
              <a:t>ve</a:t>
            </a:r>
            <a:r>
              <a:rPr sz="2400" spc="35" dirty="0">
                <a:latin typeface="Arial"/>
                <a:cs typeface="Arial"/>
              </a:rPr>
              <a:t> </a:t>
            </a:r>
            <a:r>
              <a:rPr sz="2400" spc="-5" dirty="0">
                <a:latin typeface="Arial"/>
                <a:cs typeface="Arial"/>
              </a:rPr>
              <a:t>u</a:t>
            </a:r>
            <a:r>
              <a:rPr sz="2400" dirty="0">
                <a:latin typeface="Arial"/>
                <a:cs typeface="Arial"/>
              </a:rPr>
              <a:t>se </a:t>
            </a:r>
            <a:r>
              <a:rPr sz="2400" spc="-5" dirty="0">
                <a:latin typeface="Arial"/>
                <a:cs typeface="Arial"/>
              </a:rPr>
              <a:t>o</a:t>
            </a:r>
            <a:r>
              <a:rPr sz="2400" dirty="0">
                <a:latin typeface="Arial"/>
                <a:cs typeface="Arial"/>
              </a:rPr>
              <a:t>f</a:t>
            </a:r>
            <a:r>
              <a:rPr sz="2400" spc="-5" dirty="0">
                <a:latin typeface="Arial"/>
                <a:cs typeface="Arial"/>
              </a:rPr>
              <a:t> on</a:t>
            </a:r>
            <a:r>
              <a:rPr sz="2400" dirty="0">
                <a:latin typeface="Arial"/>
                <a:cs typeface="Arial"/>
              </a:rPr>
              <a:t>e</a:t>
            </a:r>
            <a:r>
              <a:rPr sz="2400" spc="10"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ee</a:t>
            </a:r>
            <a:endParaRPr sz="2400">
              <a:latin typeface="Arial"/>
              <a:cs typeface="Arial"/>
            </a:endParaRPr>
          </a:p>
          <a:p>
            <a:pPr marL="509905" marR="5080" indent="-457200">
              <a:lnSpc>
                <a:spcPct val="100000"/>
              </a:lnSpc>
              <a:buClr>
                <a:srgbClr val="0070C0"/>
              </a:buClr>
              <a:buFont typeface="Wingdings"/>
              <a:buChar char=""/>
              <a:tabLst>
                <a:tab pos="510540" algn="l"/>
              </a:tabLst>
            </a:pPr>
            <a:r>
              <a:rPr sz="2400" spc="-5" dirty="0">
                <a:latin typeface="Arial"/>
                <a:cs typeface="Arial"/>
              </a:rPr>
              <a:t>Clea</a:t>
            </a:r>
            <a:r>
              <a:rPr sz="2400" dirty="0">
                <a:latin typeface="Arial"/>
                <a:cs typeface="Arial"/>
              </a:rPr>
              <a:t>n</a:t>
            </a:r>
            <a:r>
              <a:rPr sz="2400" spc="2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di</a:t>
            </a:r>
            <a:r>
              <a:rPr sz="2400" dirty="0">
                <a:latin typeface="Arial"/>
                <a:cs typeface="Arial"/>
              </a:rPr>
              <a:t>s</a:t>
            </a:r>
            <a:r>
              <a:rPr sz="2400" spc="-5" dirty="0">
                <a:latin typeface="Arial"/>
                <a:cs typeface="Arial"/>
              </a:rPr>
              <a:t>in</a:t>
            </a:r>
            <a:r>
              <a:rPr sz="2400" dirty="0">
                <a:latin typeface="Arial"/>
                <a:cs typeface="Arial"/>
              </a:rPr>
              <a:t>f</a:t>
            </a:r>
            <a:r>
              <a:rPr sz="2400" spc="-5" dirty="0">
                <a:latin typeface="Arial"/>
                <a:cs typeface="Arial"/>
              </a:rPr>
              <a:t>e</a:t>
            </a:r>
            <a:r>
              <a:rPr sz="2400" dirty="0">
                <a:latin typeface="Arial"/>
                <a:cs typeface="Arial"/>
              </a:rPr>
              <a:t>ct</a:t>
            </a:r>
            <a:r>
              <a:rPr sz="2400" spc="5" dirty="0">
                <a:latin typeface="Arial"/>
                <a:cs typeface="Arial"/>
              </a:rPr>
              <a:t> </a:t>
            </a:r>
            <a:r>
              <a:rPr sz="2400" spc="-5" dirty="0">
                <a:latin typeface="Arial"/>
                <a:cs typeface="Arial"/>
              </a:rPr>
              <a:t>be</a:t>
            </a:r>
            <a:r>
              <a:rPr sz="2400" dirty="0">
                <a:latin typeface="Arial"/>
                <a:cs typeface="Arial"/>
              </a:rPr>
              <a:t>f</a:t>
            </a:r>
            <a:r>
              <a:rPr sz="2400" spc="-5" dirty="0">
                <a:latin typeface="Arial"/>
                <a:cs typeface="Arial"/>
              </a:rPr>
              <a:t>o</a:t>
            </a:r>
            <a:r>
              <a:rPr sz="2400" spc="5" dirty="0">
                <a:latin typeface="Arial"/>
                <a:cs typeface="Arial"/>
              </a:rPr>
              <a:t>r</a:t>
            </a:r>
            <a:r>
              <a:rPr sz="2400" dirty="0">
                <a:latin typeface="Arial"/>
                <a:cs typeface="Arial"/>
              </a:rPr>
              <a:t>e </a:t>
            </a:r>
            <a:r>
              <a:rPr sz="2400" spc="-5" dirty="0">
                <a:latin typeface="Arial"/>
                <a:cs typeface="Arial"/>
              </a:rPr>
              <a:t>bein</a:t>
            </a:r>
            <a:r>
              <a:rPr sz="2400" dirty="0">
                <a:latin typeface="Arial"/>
                <a:cs typeface="Arial"/>
              </a:rPr>
              <a:t>g</a:t>
            </a:r>
            <a:r>
              <a:rPr sz="2400" spc="25" dirty="0">
                <a:latin typeface="Arial"/>
                <a:cs typeface="Arial"/>
              </a:rPr>
              <a:t> </a:t>
            </a:r>
            <a:r>
              <a:rPr sz="2400" spc="-5" dirty="0">
                <a:latin typeface="Arial"/>
                <a:cs typeface="Arial"/>
              </a:rPr>
              <a:t>wo</a:t>
            </a:r>
            <a:r>
              <a:rPr sz="2400" dirty="0">
                <a:latin typeface="Arial"/>
                <a:cs typeface="Arial"/>
              </a:rPr>
              <a:t>rn</a:t>
            </a:r>
            <a:r>
              <a:rPr sz="2400" spc="10" dirty="0">
                <a:latin typeface="Arial"/>
                <a:cs typeface="Arial"/>
              </a:rPr>
              <a:t> </a:t>
            </a:r>
            <a:r>
              <a:rPr sz="2400" spc="-5" dirty="0">
                <a:latin typeface="Arial"/>
                <a:cs typeface="Arial"/>
              </a:rPr>
              <a:t>b</a:t>
            </a:r>
            <a:r>
              <a:rPr sz="2400" dirty="0">
                <a:latin typeface="Arial"/>
                <a:cs typeface="Arial"/>
              </a:rPr>
              <a:t>y</a:t>
            </a:r>
            <a:r>
              <a:rPr sz="2400" spc="-10" dirty="0">
                <a:latin typeface="Arial"/>
                <a:cs typeface="Arial"/>
              </a:rPr>
              <a:t> </a:t>
            </a:r>
            <a:r>
              <a:rPr sz="2400" spc="-5" dirty="0">
                <a:latin typeface="Arial"/>
                <a:cs typeface="Arial"/>
              </a:rPr>
              <a:t>di</a:t>
            </a:r>
            <a:r>
              <a:rPr sz="2400" dirty="0">
                <a:latin typeface="Arial"/>
                <a:cs typeface="Arial"/>
              </a:rPr>
              <a:t>ff</a:t>
            </a:r>
            <a:r>
              <a:rPr sz="2400" spc="-5" dirty="0">
                <a:latin typeface="Arial"/>
                <a:cs typeface="Arial"/>
              </a:rPr>
              <a:t>e</a:t>
            </a:r>
            <a:r>
              <a:rPr sz="2400" dirty="0">
                <a:latin typeface="Arial"/>
                <a:cs typeface="Arial"/>
              </a:rPr>
              <a:t>r</a:t>
            </a:r>
            <a:r>
              <a:rPr sz="2400" spc="-5" dirty="0">
                <a:latin typeface="Arial"/>
                <a:cs typeface="Arial"/>
              </a:rPr>
              <a:t>ent indi</a:t>
            </a:r>
            <a:r>
              <a:rPr sz="2400" dirty="0">
                <a:latin typeface="Arial"/>
                <a:cs typeface="Arial"/>
              </a:rPr>
              <a:t>v</a:t>
            </a:r>
            <a:r>
              <a:rPr sz="2400" spc="-5" dirty="0">
                <a:latin typeface="Arial"/>
                <a:cs typeface="Arial"/>
              </a:rPr>
              <a:t>idual</a:t>
            </a:r>
            <a:r>
              <a:rPr sz="2400" dirty="0">
                <a:latin typeface="Arial"/>
                <a:cs typeface="Arial"/>
              </a:rPr>
              <a:t>s</a:t>
            </a:r>
            <a:endParaRPr sz="2400">
              <a:latin typeface="Arial"/>
              <a:cs typeface="Arial"/>
            </a:endParaRPr>
          </a:p>
          <a:p>
            <a:pPr marL="509905" marR="75565" indent="-457200">
              <a:lnSpc>
                <a:spcPct val="100000"/>
              </a:lnSpc>
              <a:buClr>
                <a:srgbClr val="0070C0"/>
              </a:buClr>
              <a:buFont typeface="Wingdings"/>
              <a:buChar char=""/>
              <a:tabLst>
                <a:tab pos="510540" algn="l"/>
              </a:tabLst>
            </a:pPr>
            <a:r>
              <a:rPr sz="2400" spc="-5" dirty="0">
                <a:latin typeface="Arial"/>
                <a:cs typeface="Arial"/>
              </a:rPr>
              <a:t>Clea</a:t>
            </a:r>
            <a:r>
              <a:rPr sz="2400" dirty="0">
                <a:latin typeface="Arial"/>
                <a:cs typeface="Arial"/>
              </a:rPr>
              <a:t>n</a:t>
            </a:r>
            <a:r>
              <a:rPr sz="2400" spc="2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di</a:t>
            </a:r>
            <a:r>
              <a:rPr sz="2400" dirty="0">
                <a:latin typeface="Arial"/>
                <a:cs typeface="Arial"/>
              </a:rPr>
              <a:t>s</a:t>
            </a:r>
            <a:r>
              <a:rPr sz="2400" spc="-5" dirty="0">
                <a:latin typeface="Arial"/>
                <a:cs typeface="Arial"/>
              </a:rPr>
              <a:t>in</a:t>
            </a:r>
            <a:r>
              <a:rPr sz="2400" dirty="0">
                <a:latin typeface="Arial"/>
                <a:cs typeface="Arial"/>
              </a:rPr>
              <a:t>f</a:t>
            </a:r>
            <a:r>
              <a:rPr sz="2400" spc="-5" dirty="0">
                <a:latin typeface="Arial"/>
                <a:cs typeface="Arial"/>
              </a:rPr>
              <a:t>e</a:t>
            </a:r>
            <a:r>
              <a:rPr sz="2400" dirty="0">
                <a:latin typeface="Arial"/>
                <a:cs typeface="Arial"/>
              </a:rPr>
              <a:t>ct</a:t>
            </a:r>
            <a:r>
              <a:rPr sz="2400" spc="5" dirty="0">
                <a:latin typeface="Arial"/>
                <a:cs typeface="Arial"/>
              </a:rPr>
              <a:t> </a:t>
            </a:r>
            <a:r>
              <a:rPr sz="2400" spc="-5" dirty="0">
                <a:latin typeface="Arial"/>
                <a:cs typeface="Arial"/>
              </a:rPr>
              <a:t>a</a:t>
            </a:r>
            <a:r>
              <a:rPr sz="2400" dirty="0">
                <a:latin typeface="Arial"/>
                <a:cs typeface="Arial"/>
              </a:rPr>
              <a:t>ft</a:t>
            </a:r>
            <a:r>
              <a:rPr sz="2400" spc="-5" dirty="0">
                <a:latin typeface="Arial"/>
                <a:cs typeface="Arial"/>
              </a:rPr>
              <a:t>e</a:t>
            </a:r>
            <a:r>
              <a:rPr sz="2400" dirty="0">
                <a:latin typeface="Arial"/>
                <a:cs typeface="Arial"/>
              </a:rPr>
              <a:t>r</a:t>
            </a:r>
            <a:r>
              <a:rPr sz="2400" spc="-5" dirty="0">
                <a:latin typeface="Arial"/>
                <a:cs typeface="Arial"/>
              </a:rPr>
              <a:t> ea</a:t>
            </a:r>
            <a:r>
              <a:rPr sz="2400" dirty="0">
                <a:latin typeface="Arial"/>
                <a:cs typeface="Arial"/>
              </a:rPr>
              <a:t>ch </a:t>
            </a:r>
            <a:r>
              <a:rPr sz="2400" spc="-5" dirty="0">
                <a:latin typeface="Arial"/>
                <a:cs typeface="Arial"/>
              </a:rPr>
              <a:t>u</a:t>
            </a:r>
            <a:r>
              <a:rPr sz="2400" dirty="0">
                <a:latin typeface="Arial"/>
                <a:cs typeface="Arial"/>
              </a:rPr>
              <a:t>se </a:t>
            </a:r>
            <a:r>
              <a:rPr sz="2400" spc="5"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e</a:t>
            </a:r>
            <a:r>
              <a:rPr sz="2400" dirty="0">
                <a:latin typeface="Arial"/>
                <a:cs typeface="Arial"/>
              </a:rPr>
              <a:t>m</a:t>
            </a:r>
            <a:r>
              <a:rPr sz="2400" spc="-5" dirty="0">
                <a:latin typeface="Arial"/>
                <a:cs typeface="Arial"/>
              </a:rPr>
              <a:t>e</a:t>
            </a:r>
            <a:r>
              <a:rPr sz="2400" dirty="0">
                <a:latin typeface="Arial"/>
                <a:cs typeface="Arial"/>
              </a:rPr>
              <a:t>r</a:t>
            </a:r>
            <a:r>
              <a:rPr sz="2400" spc="-5" dirty="0">
                <a:latin typeface="Arial"/>
                <a:cs typeface="Arial"/>
              </a:rPr>
              <a:t>gen</a:t>
            </a:r>
            <a:r>
              <a:rPr sz="2400" dirty="0">
                <a:latin typeface="Arial"/>
                <a:cs typeface="Arial"/>
              </a:rPr>
              <a:t>cy </a:t>
            </a:r>
            <a:r>
              <a:rPr sz="2400" spc="-5" dirty="0">
                <a:latin typeface="Arial"/>
                <a:cs typeface="Arial"/>
              </a:rPr>
              <a:t>u</a:t>
            </a:r>
            <a:r>
              <a:rPr sz="2400" dirty="0">
                <a:latin typeface="Arial"/>
                <a:cs typeface="Arial"/>
              </a:rPr>
              <a:t>se 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a:t>
            </a:r>
            <a:endParaRPr sz="2400">
              <a:latin typeface="Arial"/>
              <a:cs typeface="Arial"/>
            </a:endParaRPr>
          </a:p>
          <a:p>
            <a:pPr marL="509905" marR="431165" indent="-457200">
              <a:lnSpc>
                <a:spcPct val="100000"/>
              </a:lnSpc>
              <a:buClr>
                <a:srgbClr val="0070C0"/>
              </a:buClr>
              <a:buFont typeface="Wingdings"/>
              <a:buChar char=""/>
              <a:tabLst>
                <a:tab pos="510540" algn="l"/>
              </a:tabLst>
            </a:pPr>
            <a:r>
              <a:rPr sz="2400" spc="-5" dirty="0">
                <a:latin typeface="Arial"/>
                <a:cs typeface="Arial"/>
              </a:rPr>
              <a:t>Clea</a:t>
            </a:r>
            <a:r>
              <a:rPr sz="2400" dirty="0">
                <a:latin typeface="Arial"/>
                <a:cs typeface="Arial"/>
              </a:rPr>
              <a:t>n</a:t>
            </a:r>
            <a:r>
              <a:rPr sz="2400" spc="25" dirty="0">
                <a:latin typeface="Arial"/>
                <a:cs typeface="Arial"/>
              </a:rPr>
              <a:t> </a:t>
            </a:r>
            <a:r>
              <a:rPr sz="2400" spc="-5" dirty="0">
                <a:latin typeface="Arial"/>
                <a:cs typeface="Arial"/>
              </a:rPr>
              <a:t>a</a:t>
            </a:r>
            <a:r>
              <a:rPr sz="2400" dirty="0">
                <a:latin typeface="Arial"/>
                <a:cs typeface="Arial"/>
              </a:rPr>
              <a:t>ft</a:t>
            </a:r>
            <a:r>
              <a:rPr sz="2400" spc="-5" dirty="0">
                <a:latin typeface="Arial"/>
                <a:cs typeface="Arial"/>
              </a:rPr>
              <a:t>e</a:t>
            </a:r>
            <a:r>
              <a:rPr sz="2400" dirty="0">
                <a:latin typeface="Arial"/>
                <a:cs typeface="Arial"/>
              </a:rPr>
              <a:t>r</a:t>
            </a:r>
            <a:r>
              <a:rPr sz="2400" spc="-15" dirty="0">
                <a:latin typeface="Arial"/>
                <a:cs typeface="Arial"/>
              </a:rPr>
              <a:t> </a:t>
            </a:r>
            <a:r>
              <a:rPr sz="2400" spc="-5" dirty="0">
                <a:latin typeface="Arial"/>
                <a:cs typeface="Arial"/>
              </a:rPr>
              <a:t>ea</a:t>
            </a:r>
            <a:r>
              <a:rPr sz="2400" dirty="0">
                <a:latin typeface="Arial"/>
                <a:cs typeface="Arial"/>
              </a:rPr>
              <a:t>ch</a:t>
            </a:r>
            <a:r>
              <a:rPr sz="2400" spc="10" dirty="0">
                <a:latin typeface="Arial"/>
                <a:cs typeface="Arial"/>
              </a:rPr>
              <a:t> </a:t>
            </a:r>
            <a:r>
              <a:rPr sz="2400" spc="-5" dirty="0">
                <a:latin typeface="Arial"/>
                <a:cs typeface="Arial"/>
              </a:rPr>
              <a:t>u</a:t>
            </a:r>
            <a:r>
              <a:rPr sz="2400" dirty="0">
                <a:latin typeface="Arial"/>
                <a:cs typeface="Arial"/>
              </a:rPr>
              <a:t>se </a:t>
            </a:r>
            <a:r>
              <a:rPr sz="2400" spc="5"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a:t>
            </a:r>
            <a:r>
              <a:rPr sz="2400" spc="5" dirty="0">
                <a:latin typeface="Arial"/>
                <a:cs typeface="Arial"/>
              </a:rPr>
              <a:t> </a:t>
            </a:r>
            <a:r>
              <a:rPr sz="2400" spc="-5" dirty="0">
                <a:latin typeface="Arial"/>
                <a:cs typeface="Arial"/>
              </a:rPr>
              <a:t>u</a:t>
            </a:r>
            <a:r>
              <a:rPr sz="2400" dirty="0">
                <a:latin typeface="Arial"/>
                <a:cs typeface="Arial"/>
              </a:rPr>
              <a:t>s</a:t>
            </a:r>
            <a:r>
              <a:rPr sz="2400" spc="-5" dirty="0">
                <a:latin typeface="Arial"/>
                <a:cs typeface="Arial"/>
              </a:rPr>
              <a:t>e</a:t>
            </a:r>
            <a:r>
              <a:rPr sz="2400" dirty="0">
                <a:latin typeface="Arial"/>
                <a:cs typeface="Arial"/>
              </a:rPr>
              <a:t>d 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f</a:t>
            </a:r>
            <a:r>
              <a:rPr sz="2400" spc="-5" dirty="0">
                <a:latin typeface="Arial"/>
                <a:cs typeface="Arial"/>
              </a:rPr>
              <a:t>i</a:t>
            </a:r>
            <a:r>
              <a:rPr sz="2400" dirty="0">
                <a:latin typeface="Arial"/>
                <a:cs typeface="Arial"/>
              </a:rPr>
              <a:t>t t</a:t>
            </a:r>
            <a:r>
              <a:rPr sz="2400" spc="-5" dirty="0">
                <a:latin typeface="Arial"/>
                <a:cs typeface="Arial"/>
              </a:rPr>
              <a:t>e</a:t>
            </a:r>
            <a:r>
              <a:rPr sz="2400" dirty="0">
                <a:latin typeface="Arial"/>
                <a:cs typeface="Arial"/>
              </a:rPr>
              <a:t>st</a:t>
            </a:r>
            <a:r>
              <a:rPr sz="2400" spc="-5" dirty="0">
                <a:latin typeface="Arial"/>
                <a:cs typeface="Arial"/>
              </a:rPr>
              <a:t>in</a:t>
            </a:r>
            <a:r>
              <a:rPr sz="2400" dirty="0">
                <a:latin typeface="Arial"/>
                <a:cs typeface="Arial"/>
              </a:rPr>
              <a:t>g </a:t>
            </a:r>
            <a:r>
              <a:rPr sz="2400" spc="-5" dirty="0">
                <a:latin typeface="Arial"/>
                <a:cs typeface="Arial"/>
              </a:rPr>
              <a:t>an</a:t>
            </a:r>
            <a:r>
              <a:rPr sz="2400" dirty="0">
                <a:latin typeface="Arial"/>
                <a:cs typeface="Arial"/>
              </a:rPr>
              <a:t>d tr</a:t>
            </a:r>
            <a:r>
              <a:rPr sz="2400" spc="-5" dirty="0">
                <a:latin typeface="Arial"/>
                <a:cs typeface="Arial"/>
              </a:rPr>
              <a:t>aining</a:t>
            </a:r>
            <a:endParaRPr sz="2400">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400" dirty="0" smtClean="0">
                <a:solidFill>
                  <a:schemeClr val="bg1"/>
                </a:solidFill>
              </a:rPr>
              <a:t>slide 33</a:t>
            </a:r>
            <a:endParaRPr sz="2400" dirty="0">
              <a:solidFill>
                <a:schemeClr val="bg1"/>
              </a:solidFill>
            </a:endParaRP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33</a:t>
            </a:fld>
            <a:endParaRPr dirty="0"/>
          </a:p>
        </p:txBody>
      </p:sp>
      <p:sp>
        <p:nvSpPr>
          <p:cNvPr id="4" name="object 4"/>
          <p:cNvSpPr txBox="1"/>
          <p:nvPr/>
        </p:nvSpPr>
        <p:spPr>
          <a:xfrm>
            <a:off x="535924" y="1010848"/>
            <a:ext cx="7222490" cy="2329180"/>
          </a:xfrm>
          <a:prstGeom prst="rect">
            <a:avLst/>
          </a:prstGeom>
        </p:spPr>
        <p:txBody>
          <a:bodyPr vert="horz" wrap="square" lIns="0" tIns="0" rIns="0" bIns="0" rtlCol="0">
            <a:spAutoFit/>
          </a:bodyPr>
          <a:lstStyle/>
          <a:p>
            <a:pPr marL="52705" marR="5882640" indent="-40640">
              <a:lnSpc>
                <a:spcPct val="15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 </a:t>
            </a:r>
            <a:r>
              <a:rPr sz="2400" b="1" spc="-5" dirty="0">
                <a:solidFill>
                  <a:srgbClr val="0070C0"/>
                </a:solidFill>
                <a:latin typeface="Arial"/>
                <a:cs typeface="Arial"/>
              </a:rPr>
              <a:t>S</a:t>
            </a:r>
            <a:r>
              <a:rPr sz="2400" b="1" dirty="0">
                <a:solidFill>
                  <a:srgbClr val="0070C0"/>
                </a:solidFill>
                <a:latin typeface="Arial"/>
                <a:cs typeface="Arial"/>
              </a:rPr>
              <a:t>t</a:t>
            </a:r>
            <a:r>
              <a:rPr sz="2400" b="1" spc="-5" dirty="0">
                <a:solidFill>
                  <a:srgbClr val="0070C0"/>
                </a:solidFill>
                <a:latin typeface="Arial"/>
                <a:cs typeface="Arial"/>
              </a:rPr>
              <a:t>o</a:t>
            </a:r>
            <a:r>
              <a:rPr sz="2400" b="1" dirty="0">
                <a:solidFill>
                  <a:srgbClr val="0070C0"/>
                </a:solidFill>
                <a:latin typeface="Arial"/>
                <a:cs typeface="Arial"/>
              </a:rPr>
              <a:t>r</a:t>
            </a:r>
            <a:r>
              <a:rPr sz="2400" b="1" spc="-5" dirty="0">
                <a:solidFill>
                  <a:srgbClr val="0070C0"/>
                </a:solidFill>
                <a:latin typeface="Arial"/>
                <a:cs typeface="Arial"/>
              </a:rPr>
              <a:t>age</a:t>
            </a:r>
            <a:endParaRPr sz="2400">
              <a:latin typeface="Arial"/>
              <a:cs typeface="Arial"/>
            </a:endParaRPr>
          </a:p>
          <a:p>
            <a:pPr>
              <a:lnSpc>
                <a:spcPct val="100000"/>
              </a:lnSpc>
              <a:spcBef>
                <a:spcPts val="5"/>
              </a:spcBef>
            </a:pPr>
            <a:endParaRPr sz="2500">
              <a:latin typeface="Times New Roman"/>
              <a:cs typeface="Times New Roman"/>
            </a:endParaRPr>
          </a:p>
          <a:p>
            <a:pPr marL="395605" marR="5080" indent="-342900">
              <a:lnSpc>
                <a:spcPct val="100000"/>
              </a:lnSpc>
              <a:buClr>
                <a:srgbClr val="0070C0"/>
              </a:buClr>
              <a:buFont typeface="Wingdings"/>
              <a:buChar char=""/>
              <a:tabLst>
                <a:tab pos="396240" algn="l"/>
              </a:tabLst>
            </a:pPr>
            <a:r>
              <a:rPr sz="2400" dirty="0">
                <a:latin typeface="Arial"/>
                <a:cs typeface="Arial"/>
              </a:rPr>
              <a:t>“</a:t>
            </a:r>
            <a:r>
              <a:rPr sz="2400" spc="-5" dirty="0">
                <a:latin typeface="Arial"/>
                <a:cs typeface="Arial"/>
              </a:rPr>
              <a:t>Re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a:t>
            </a:r>
            <a:r>
              <a:rPr sz="2400" spc="15"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st</a:t>
            </a:r>
            <a:r>
              <a:rPr sz="2400" spc="-5" dirty="0">
                <a:latin typeface="Arial"/>
                <a:cs typeface="Arial"/>
              </a:rPr>
              <a:t>o</a:t>
            </a:r>
            <a:r>
              <a:rPr sz="2400" dirty="0">
                <a:latin typeface="Arial"/>
                <a:cs typeface="Arial"/>
              </a:rPr>
              <a:t>r</a:t>
            </a:r>
            <a:r>
              <a:rPr sz="2400" spc="-5"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 </a:t>
            </a:r>
            <a:r>
              <a:rPr sz="2400" dirty="0">
                <a:latin typeface="Arial"/>
                <a:cs typeface="Arial"/>
              </a:rPr>
              <a:t>t</a:t>
            </a:r>
            <a:r>
              <a:rPr sz="2400" spc="-5" dirty="0">
                <a:latin typeface="Arial"/>
                <a:cs typeface="Arial"/>
              </a:rPr>
              <a:t>he</a:t>
            </a:r>
            <a:r>
              <a:rPr sz="2400" dirty="0">
                <a:latin typeface="Arial"/>
                <a:cs typeface="Arial"/>
              </a:rPr>
              <a:t>m</a:t>
            </a:r>
            <a:r>
              <a:rPr sz="2400" spc="-5" dirty="0">
                <a:latin typeface="Arial"/>
                <a:cs typeface="Arial"/>
              </a:rPr>
              <a:t> </a:t>
            </a:r>
            <a:r>
              <a:rPr sz="2400" dirty="0">
                <a:latin typeface="Arial"/>
                <a:cs typeface="Arial"/>
              </a:rPr>
              <a:t>fr</a:t>
            </a:r>
            <a:r>
              <a:rPr sz="2400" spc="-5" dirty="0">
                <a:latin typeface="Arial"/>
                <a:cs typeface="Arial"/>
              </a:rPr>
              <a:t>o</a:t>
            </a:r>
            <a:r>
              <a:rPr sz="2400" dirty="0">
                <a:latin typeface="Arial"/>
                <a:cs typeface="Arial"/>
              </a:rPr>
              <a:t>m </a:t>
            </a:r>
            <a:r>
              <a:rPr sz="2400" spc="-5" dirty="0">
                <a:latin typeface="Arial"/>
                <a:cs typeface="Arial"/>
              </a:rPr>
              <a:t>da</a:t>
            </a:r>
            <a:r>
              <a:rPr sz="2400" dirty="0">
                <a:latin typeface="Arial"/>
                <a:cs typeface="Arial"/>
              </a:rPr>
              <a:t>m</a:t>
            </a:r>
            <a:r>
              <a:rPr sz="2400" spc="-5" dirty="0">
                <a:latin typeface="Arial"/>
                <a:cs typeface="Arial"/>
              </a:rPr>
              <a:t>ag</a:t>
            </a:r>
            <a:r>
              <a:rPr sz="2400" dirty="0">
                <a:latin typeface="Arial"/>
                <a:cs typeface="Arial"/>
              </a:rPr>
              <a:t>e</a:t>
            </a:r>
            <a:r>
              <a:rPr sz="2400" spc="10" dirty="0">
                <a:latin typeface="Arial"/>
                <a:cs typeface="Arial"/>
              </a:rPr>
              <a:t> </a:t>
            </a:r>
            <a:r>
              <a:rPr sz="2400" dirty="0">
                <a:latin typeface="Arial"/>
                <a:cs typeface="Arial"/>
              </a:rPr>
              <a:t>f</a:t>
            </a:r>
            <a:r>
              <a:rPr sz="2400" spc="5" dirty="0">
                <a:latin typeface="Arial"/>
                <a:cs typeface="Arial"/>
              </a:rPr>
              <a:t>r</a:t>
            </a:r>
            <a:r>
              <a:rPr sz="2400" spc="-5" dirty="0">
                <a:latin typeface="Arial"/>
                <a:cs typeface="Arial"/>
              </a:rPr>
              <a:t>o</a:t>
            </a:r>
            <a:r>
              <a:rPr sz="2400" dirty="0">
                <a:latin typeface="Arial"/>
                <a:cs typeface="Arial"/>
              </a:rPr>
              <a:t>m</a:t>
            </a:r>
            <a:r>
              <a:rPr sz="2400" spc="-1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 </a:t>
            </a:r>
            <a:r>
              <a:rPr sz="2400" spc="-5" dirty="0">
                <a:latin typeface="Arial"/>
                <a:cs typeface="Arial"/>
              </a:rPr>
              <a:t>ele</a:t>
            </a:r>
            <a:r>
              <a:rPr sz="2400" dirty="0">
                <a:latin typeface="Arial"/>
                <a:cs typeface="Arial"/>
              </a:rPr>
              <a:t>m</a:t>
            </a:r>
            <a:r>
              <a:rPr sz="2400" spc="-5" dirty="0">
                <a:latin typeface="Arial"/>
                <a:cs typeface="Arial"/>
              </a:rPr>
              <a:t>en</a:t>
            </a:r>
            <a:r>
              <a:rPr sz="2400" dirty="0">
                <a:latin typeface="Arial"/>
                <a:cs typeface="Arial"/>
              </a:rPr>
              <a:t>ts,</a:t>
            </a:r>
            <a:r>
              <a:rPr sz="2400" spc="5" dirty="0">
                <a:latin typeface="Arial"/>
                <a:cs typeface="Arial"/>
              </a:rPr>
              <a:t> </a:t>
            </a:r>
            <a:r>
              <a:rPr sz="2400" spc="-5" dirty="0">
                <a:latin typeface="Arial"/>
                <a:cs typeface="Arial"/>
              </a:rPr>
              <a:t>an</a:t>
            </a:r>
            <a:r>
              <a:rPr sz="2400" dirty="0">
                <a:latin typeface="Arial"/>
                <a:cs typeface="Arial"/>
              </a:rPr>
              <a:t>d fr</a:t>
            </a:r>
            <a:r>
              <a:rPr sz="2400" spc="-5" dirty="0">
                <a:latin typeface="Arial"/>
                <a:cs typeface="Arial"/>
              </a:rPr>
              <a:t>o</a:t>
            </a:r>
            <a:r>
              <a:rPr sz="2400" dirty="0">
                <a:latin typeface="Arial"/>
                <a:cs typeface="Arial"/>
              </a:rPr>
              <a:t>m</a:t>
            </a:r>
            <a:r>
              <a:rPr sz="2400" spc="-15" dirty="0">
                <a:latin typeface="Arial"/>
                <a:cs typeface="Arial"/>
              </a:rPr>
              <a:t> </a:t>
            </a:r>
            <a:r>
              <a:rPr sz="2400" spc="-5" dirty="0">
                <a:latin typeface="Arial"/>
                <a:cs typeface="Arial"/>
              </a:rPr>
              <a:t>be</a:t>
            </a:r>
            <a:r>
              <a:rPr sz="2400" dirty="0">
                <a:latin typeface="Arial"/>
                <a:cs typeface="Arial"/>
              </a:rPr>
              <a:t>c</a:t>
            </a:r>
            <a:r>
              <a:rPr sz="2400" spc="-5" dirty="0">
                <a:latin typeface="Arial"/>
                <a:cs typeface="Arial"/>
              </a:rPr>
              <a:t>o</a:t>
            </a:r>
            <a:r>
              <a:rPr sz="2400" spc="5" dirty="0">
                <a:latin typeface="Arial"/>
                <a:cs typeface="Arial"/>
              </a:rPr>
              <a:t>m</a:t>
            </a:r>
            <a:r>
              <a:rPr sz="2400" spc="-5" dirty="0">
                <a:latin typeface="Arial"/>
                <a:cs typeface="Arial"/>
              </a:rPr>
              <a:t>ing de</a:t>
            </a:r>
            <a:r>
              <a:rPr sz="2400" dirty="0">
                <a:latin typeface="Arial"/>
                <a:cs typeface="Arial"/>
              </a:rPr>
              <a:t>f</a:t>
            </a:r>
            <a:r>
              <a:rPr sz="2400" spc="-5" dirty="0">
                <a:latin typeface="Arial"/>
                <a:cs typeface="Arial"/>
              </a:rPr>
              <a:t>o</a:t>
            </a:r>
            <a:r>
              <a:rPr sz="2400" dirty="0">
                <a:latin typeface="Arial"/>
                <a:cs typeface="Arial"/>
              </a:rPr>
              <a:t>rm</a:t>
            </a:r>
            <a:r>
              <a:rPr sz="2400" spc="-5" dirty="0">
                <a:latin typeface="Arial"/>
                <a:cs typeface="Arial"/>
              </a:rPr>
              <a:t>ed”</a:t>
            </a:r>
            <a:endParaRPr sz="2400">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smtClean="0"/>
              <a:t>7</a:t>
            </a:r>
            <a:r>
              <a:rPr lang="en-US" sz="2400" dirty="0" smtClean="0"/>
              <a:t> </a:t>
            </a:r>
            <a:r>
              <a:rPr lang="en-US" sz="2400" dirty="0" smtClean="0">
                <a:solidFill>
                  <a:schemeClr val="bg1"/>
                </a:solidFill>
              </a:rPr>
              <a:t>slide 34</a:t>
            </a:r>
            <a:endParaRPr sz="2400" dirty="0">
              <a:solidFill>
                <a:schemeClr val="bg1"/>
              </a:solidFill>
            </a:endParaRP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34</a:t>
            </a:fld>
            <a:endParaRPr dirty="0"/>
          </a:p>
        </p:txBody>
      </p:sp>
      <p:sp>
        <p:nvSpPr>
          <p:cNvPr id="4" name="object 4"/>
          <p:cNvSpPr txBox="1"/>
          <p:nvPr/>
        </p:nvSpPr>
        <p:spPr>
          <a:xfrm>
            <a:off x="535924" y="1725096"/>
            <a:ext cx="7445375" cy="4514215"/>
          </a:xfrm>
          <a:prstGeom prst="rect">
            <a:avLst/>
          </a:prstGeom>
        </p:spPr>
        <p:txBody>
          <a:bodyPr vert="horz" wrap="square" lIns="0" tIns="0" rIns="0" bIns="0" rtlCol="0">
            <a:spAutoFit/>
          </a:bodyPr>
          <a:lstStyle/>
          <a:p>
            <a:pPr marL="12700">
              <a:lnSpc>
                <a:spcPct val="100000"/>
              </a:lnSpc>
            </a:pPr>
            <a:r>
              <a:rPr sz="2400" b="1" spc="-5" dirty="0">
                <a:solidFill>
                  <a:srgbClr val="0070C0"/>
                </a:solidFill>
                <a:latin typeface="Arial"/>
                <a:cs typeface="Arial"/>
              </a:rPr>
              <a:t>E</a:t>
            </a:r>
            <a:r>
              <a:rPr sz="2400" b="1" dirty="0">
                <a:solidFill>
                  <a:srgbClr val="0070C0"/>
                </a:solidFill>
                <a:latin typeface="Arial"/>
                <a:cs typeface="Arial"/>
              </a:rPr>
              <a:t>m</a:t>
            </a:r>
            <a:r>
              <a:rPr sz="2400" b="1" spc="-5" dirty="0">
                <a:solidFill>
                  <a:srgbClr val="0070C0"/>
                </a:solidFill>
                <a:latin typeface="Arial"/>
                <a:cs typeface="Arial"/>
              </a:rPr>
              <a:t>e</a:t>
            </a:r>
            <a:r>
              <a:rPr sz="2400" b="1" dirty="0">
                <a:solidFill>
                  <a:srgbClr val="0070C0"/>
                </a:solidFill>
                <a:latin typeface="Arial"/>
                <a:cs typeface="Arial"/>
              </a:rPr>
              <a:t>r</a:t>
            </a:r>
            <a:r>
              <a:rPr sz="2400" b="1" spc="-5" dirty="0">
                <a:solidFill>
                  <a:srgbClr val="0070C0"/>
                </a:solidFill>
                <a:latin typeface="Arial"/>
                <a:cs typeface="Arial"/>
              </a:rPr>
              <a:t>genc</a:t>
            </a:r>
            <a:r>
              <a:rPr sz="2400" b="1" dirty="0">
                <a:solidFill>
                  <a:srgbClr val="0070C0"/>
                </a:solidFill>
                <a:latin typeface="Arial"/>
                <a:cs typeface="Arial"/>
              </a:rPr>
              <a:t>y</a:t>
            </a:r>
            <a:r>
              <a:rPr sz="2400" b="1" spc="10" dirty="0">
                <a:solidFill>
                  <a:srgbClr val="0070C0"/>
                </a:solidFill>
                <a:latin typeface="Arial"/>
                <a:cs typeface="Arial"/>
              </a:rPr>
              <a:t> </a:t>
            </a:r>
            <a:r>
              <a:rPr sz="2400" b="1" spc="-5" dirty="0">
                <a:solidFill>
                  <a:srgbClr val="0070C0"/>
                </a:solidFill>
                <a:latin typeface="Arial"/>
                <a:cs typeface="Arial"/>
              </a:rPr>
              <a:t>us</a:t>
            </a:r>
            <a:r>
              <a:rPr sz="2400" b="1" dirty="0">
                <a:solidFill>
                  <a:srgbClr val="0070C0"/>
                </a:solidFill>
                <a:latin typeface="Arial"/>
                <a:cs typeface="Arial"/>
              </a:rPr>
              <a:t>e r</a:t>
            </a:r>
            <a:r>
              <a:rPr sz="2400" b="1" spc="-5" dirty="0">
                <a:solidFill>
                  <a:srgbClr val="0070C0"/>
                </a:solidFill>
                <a:latin typeface="Arial"/>
                <a:cs typeface="Arial"/>
              </a:rPr>
              <a:t>esp</a:t>
            </a:r>
            <a:r>
              <a:rPr sz="2400" b="1" dirty="0">
                <a:solidFill>
                  <a:srgbClr val="0070C0"/>
                </a:solidFill>
                <a:latin typeface="Arial"/>
                <a:cs typeface="Arial"/>
              </a:rPr>
              <a:t>ir</a:t>
            </a:r>
            <a:r>
              <a:rPr sz="2400" b="1" spc="-5" dirty="0">
                <a:solidFill>
                  <a:srgbClr val="0070C0"/>
                </a:solidFill>
                <a:latin typeface="Arial"/>
                <a:cs typeface="Arial"/>
              </a:rPr>
              <a:t>a</a:t>
            </a:r>
            <a:r>
              <a:rPr sz="2400" b="1" dirty="0">
                <a:solidFill>
                  <a:srgbClr val="0070C0"/>
                </a:solidFill>
                <a:latin typeface="Arial"/>
                <a:cs typeface="Arial"/>
              </a:rPr>
              <a:t>t</a:t>
            </a:r>
            <a:r>
              <a:rPr sz="2400" b="1" spc="-5" dirty="0">
                <a:solidFill>
                  <a:srgbClr val="0070C0"/>
                </a:solidFill>
                <a:latin typeface="Arial"/>
                <a:cs typeface="Arial"/>
              </a:rPr>
              <a:t>o</a:t>
            </a:r>
            <a:r>
              <a:rPr sz="2400" b="1" dirty="0">
                <a:solidFill>
                  <a:srgbClr val="0070C0"/>
                </a:solidFill>
                <a:latin typeface="Arial"/>
                <a:cs typeface="Arial"/>
              </a:rPr>
              <a:t>rs</a:t>
            </a:r>
            <a:endParaRPr sz="2400">
              <a:latin typeface="Arial"/>
              <a:cs typeface="Arial"/>
            </a:endParaRPr>
          </a:p>
          <a:p>
            <a:pPr marL="469900" indent="-457200">
              <a:lnSpc>
                <a:spcPct val="100000"/>
              </a:lnSpc>
              <a:buClr>
                <a:srgbClr val="0070C0"/>
              </a:buClr>
              <a:buFont typeface="Wingdings"/>
              <a:buChar char=""/>
              <a:tabLst>
                <a:tab pos="469900" algn="l"/>
              </a:tabLst>
            </a:pPr>
            <a:r>
              <a:rPr sz="2400" dirty="0">
                <a:latin typeface="Arial"/>
                <a:cs typeface="Arial"/>
              </a:rPr>
              <a:t>“</a:t>
            </a:r>
            <a:r>
              <a:rPr sz="2400" spc="-5" dirty="0">
                <a:latin typeface="Arial"/>
                <a:cs typeface="Arial"/>
              </a:rPr>
              <a:t>Shoul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a</a:t>
            </a:r>
            <a:r>
              <a:rPr sz="2400" dirty="0">
                <a:latin typeface="Arial"/>
                <a:cs typeface="Arial"/>
              </a:rPr>
              <a:t>cc</a:t>
            </a:r>
            <a:r>
              <a:rPr sz="2400" spc="-5" dirty="0">
                <a:latin typeface="Arial"/>
                <a:cs typeface="Arial"/>
              </a:rPr>
              <a:t>e</a:t>
            </a:r>
            <a:r>
              <a:rPr sz="2400" dirty="0">
                <a:latin typeface="Arial"/>
                <a:cs typeface="Arial"/>
              </a:rPr>
              <a:t>ss</a:t>
            </a:r>
            <a:r>
              <a:rPr sz="2400" spc="-5" dirty="0">
                <a:latin typeface="Arial"/>
                <a:cs typeface="Arial"/>
              </a:rPr>
              <a:t>ibl</a:t>
            </a:r>
            <a:r>
              <a:rPr sz="2400" dirty="0">
                <a:latin typeface="Arial"/>
                <a:cs typeface="Arial"/>
              </a:rPr>
              <a:t>e</a:t>
            </a:r>
            <a:r>
              <a:rPr sz="2400" spc="35" dirty="0">
                <a:latin typeface="Arial"/>
                <a:cs typeface="Arial"/>
              </a:rPr>
              <a:t> </a:t>
            </a:r>
            <a:r>
              <a:rPr sz="2400" dirty="0">
                <a:latin typeface="Arial"/>
                <a:cs typeface="Arial"/>
              </a:rPr>
              <a:t>to</a:t>
            </a:r>
            <a:r>
              <a:rPr sz="2400" spc="-2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 </a:t>
            </a:r>
            <a:r>
              <a:rPr sz="2400" spc="-5" dirty="0">
                <a:latin typeface="Arial"/>
                <a:cs typeface="Arial"/>
              </a:rPr>
              <a:t>wo</a:t>
            </a:r>
            <a:r>
              <a:rPr sz="2400" dirty="0">
                <a:latin typeface="Arial"/>
                <a:cs typeface="Arial"/>
              </a:rPr>
              <a:t>rk</a:t>
            </a:r>
            <a:r>
              <a:rPr sz="2400" spc="5" dirty="0">
                <a:latin typeface="Arial"/>
                <a:cs typeface="Arial"/>
              </a:rPr>
              <a:t> </a:t>
            </a:r>
            <a:r>
              <a:rPr sz="2400" spc="-5" dirty="0">
                <a:latin typeface="Arial"/>
                <a:cs typeface="Arial"/>
              </a:rPr>
              <a:t>a</a:t>
            </a:r>
            <a:r>
              <a:rPr sz="2400" dirty="0">
                <a:latin typeface="Arial"/>
                <a:cs typeface="Arial"/>
              </a:rPr>
              <a:t>r</a:t>
            </a:r>
            <a:r>
              <a:rPr sz="2400" spc="-5" dirty="0">
                <a:latin typeface="Arial"/>
                <a:cs typeface="Arial"/>
              </a:rPr>
              <a:t>ea</a:t>
            </a:r>
            <a:endParaRPr sz="2400">
              <a:latin typeface="Arial"/>
              <a:cs typeface="Arial"/>
            </a:endParaRPr>
          </a:p>
          <a:p>
            <a:pPr marL="469900" indent="-457200">
              <a:lnSpc>
                <a:spcPct val="100000"/>
              </a:lnSpc>
              <a:buClr>
                <a:srgbClr val="0070C0"/>
              </a:buClr>
              <a:buFont typeface="Wingdings"/>
              <a:buChar char=""/>
              <a:tabLst>
                <a:tab pos="469900" algn="l"/>
              </a:tabLst>
            </a:pPr>
            <a:r>
              <a:rPr sz="2400" spc="-5" dirty="0">
                <a:latin typeface="Arial"/>
                <a:cs typeface="Arial"/>
              </a:rPr>
              <a:t>Shoul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st</a:t>
            </a:r>
            <a:r>
              <a:rPr sz="2400" spc="-5" dirty="0">
                <a:latin typeface="Arial"/>
                <a:cs typeface="Arial"/>
              </a:rPr>
              <a:t>o</a:t>
            </a:r>
            <a:r>
              <a:rPr sz="2400" dirty="0">
                <a:latin typeface="Arial"/>
                <a:cs typeface="Arial"/>
              </a:rPr>
              <a:t>r</a:t>
            </a:r>
            <a:r>
              <a:rPr sz="2400" spc="-5" dirty="0">
                <a:latin typeface="Arial"/>
                <a:cs typeface="Arial"/>
              </a:rPr>
              <a:t>e</a:t>
            </a:r>
            <a:r>
              <a:rPr sz="2400" dirty="0">
                <a:latin typeface="Arial"/>
                <a:cs typeface="Arial"/>
              </a:rPr>
              <a:t>d </a:t>
            </a:r>
            <a:r>
              <a:rPr sz="2400" spc="-5" dirty="0">
                <a:latin typeface="Arial"/>
                <a:cs typeface="Arial"/>
              </a:rPr>
              <a:t>i</a:t>
            </a:r>
            <a:r>
              <a:rPr sz="2400" dirty="0">
                <a:latin typeface="Arial"/>
                <a:cs typeface="Arial"/>
              </a:rPr>
              <a:t>n c</a:t>
            </a:r>
            <a:r>
              <a:rPr sz="2400" spc="-5" dirty="0">
                <a:latin typeface="Arial"/>
                <a:cs typeface="Arial"/>
              </a:rPr>
              <a:t>o</a:t>
            </a:r>
            <a:r>
              <a:rPr sz="2400" dirty="0">
                <a:latin typeface="Arial"/>
                <a:cs typeface="Arial"/>
              </a:rPr>
              <a:t>m</a:t>
            </a:r>
            <a:r>
              <a:rPr sz="2400" spc="-5" dirty="0">
                <a:latin typeface="Arial"/>
                <a:cs typeface="Arial"/>
              </a:rPr>
              <a:t>pa</a:t>
            </a:r>
            <a:r>
              <a:rPr sz="2400" spc="5" dirty="0">
                <a:latin typeface="Arial"/>
                <a:cs typeface="Arial"/>
              </a:rPr>
              <a:t>r</a:t>
            </a:r>
            <a:r>
              <a:rPr sz="2400" dirty="0">
                <a:latin typeface="Arial"/>
                <a:cs typeface="Arial"/>
              </a:rPr>
              <a:t>tm</a:t>
            </a:r>
            <a:r>
              <a:rPr sz="2400" spc="-5" dirty="0">
                <a:latin typeface="Arial"/>
                <a:cs typeface="Arial"/>
              </a:rPr>
              <a:t>en</a:t>
            </a:r>
            <a:r>
              <a:rPr sz="2400" dirty="0">
                <a:latin typeface="Arial"/>
                <a:cs typeface="Arial"/>
              </a:rPr>
              <a:t>ts</a:t>
            </a:r>
            <a:r>
              <a:rPr sz="2400" spc="-10" dirty="0">
                <a:latin typeface="Arial"/>
                <a:cs typeface="Arial"/>
              </a:rPr>
              <a:t> </a:t>
            </a:r>
            <a:r>
              <a:rPr sz="2400" dirty="0">
                <a:latin typeface="Arial"/>
                <a:cs typeface="Arial"/>
              </a:rPr>
              <a:t>m</a:t>
            </a:r>
            <a:r>
              <a:rPr sz="2400" spc="-5" dirty="0">
                <a:latin typeface="Arial"/>
                <a:cs typeface="Arial"/>
              </a:rPr>
              <a:t>a</a:t>
            </a:r>
            <a:r>
              <a:rPr sz="2400" dirty="0">
                <a:latin typeface="Arial"/>
                <a:cs typeface="Arial"/>
              </a:rPr>
              <a:t>rk</a:t>
            </a:r>
            <a:r>
              <a:rPr sz="2400" spc="-5" dirty="0">
                <a:latin typeface="Arial"/>
                <a:cs typeface="Arial"/>
              </a:rPr>
              <a:t>e</a:t>
            </a:r>
            <a:r>
              <a:rPr sz="2400" dirty="0">
                <a:latin typeface="Arial"/>
                <a:cs typeface="Arial"/>
              </a:rPr>
              <a:t>d </a:t>
            </a:r>
            <a:r>
              <a:rPr sz="2400" spc="-5" dirty="0">
                <a:latin typeface="Arial"/>
                <a:cs typeface="Arial"/>
              </a:rPr>
              <a:t>a</a:t>
            </a:r>
            <a:r>
              <a:rPr sz="2400" dirty="0">
                <a:latin typeface="Arial"/>
                <a:cs typeface="Arial"/>
              </a:rPr>
              <a:t>s s</a:t>
            </a:r>
            <a:r>
              <a:rPr sz="2400" spc="-5" dirty="0">
                <a:latin typeface="Arial"/>
                <a:cs typeface="Arial"/>
              </a:rPr>
              <a:t>u</a:t>
            </a:r>
            <a:r>
              <a:rPr sz="2400" dirty="0">
                <a:latin typeface="Arial"/>
                <a:cs typeface="Arial"/>
              </a:rPr>
              <a:t>ch</a:t>
            </a:r>
            <a:endParaRPr sz="2400">
              <a:latin typeface="Arial"/>
              <a:cs typeface="Arial"/>
            </a:endParaRPr>
          </a:p>
          <a:p>
            <a:pPr marL="469900" marR="1526540" indent="-457200">
              <a:lnSpc>
                <a:spcPct val="100000"/>
              </a:lnSpc>
              <a:buClr>
                <a:srgbClr val="0070C0"/>
              </a:buClr>
              <a:buFont typeface="Wingdings"/>
              <a:buChar char=""/>
              <a:tabLst>
                <a:tab pos="469900" algn="l"/>
              </a:tabLst>
            </a:pPr>
            <a:r>
              <a:rPr sz="2400" spc="-5" dirty="0">
                <a:latin typeface="Arial"/>
                <a:cs typeface="Arial"/>
              </a:rPr>
              <a:t>S</a:t>
            </a:r>
            <a:r>
              <a:rPr sz="2400" dirty="0">
                <a:latin typeface="Arial"/>
                <a:cs typeface="Arial"/>
              </a:rPr>
              <a:t>t</a:t>
            </a:r>
            <a:r>
              <a:rPr sz="2400" spc="-5" dirty="0">
                <a:latin typeface="Arial"/>
                <a:cs typeface="Arial"/>
              </a:rPr>
              <a:t>o</a:t>
            </a:r>
            <a:r>
              <a:rPr sz="2400" dirty="0">
                <a:latin typeface="Arial"/>
                <a:cs typeface="Arial"/>
              </a:rPr>
              <a:t>re</a:t>
            </a:r>
            <a:r>
              <a:rPr sz="2400" spc="-10" dirty="0">
                <a:latin typeface="Arial"/>
                <a:cs typeface="Arial"/>
              </a:rPr>
              <a:t> </a:t>
            </a:r>
            <a:r>
              <a:rPr sz="2400" spc="-5" dirty="0">
                <a:latin typeface="Arial"/>
                <a:cs typeface="Arial"/>
              </a:rPr>
              <a:t>i</a:t>
            </a:r>
            <a:r>
              <a:rPr sz="2400" dirty="0">
                <a:latin typeface="Arial"/>
                <a:cs typeface="Arial"/>
              </a:rPr>
              <a:t>n</a:t>
            </a:r>
            <a:r>
              <a:rPr sz="2400" spc="10" dirty="0">
                <a:latin typeface="Arial"/>
                <a:cs typeface="Arial"/>
              </a:rPr>
              <a:t> </a:t>
            </a:r>
            <a:r>
              <a:rPr sz="2400" spc="-5" dirty="0">
                <a:latin typeface="Arial"/>
                <a:cs typeface="Arial"/>
              </a:rPr>
              <a:t>a</a:t>
            </a:r>
            <a:r>
              <a:rPr sz="2400" dirty="0">
                <a:latin typeface="Arial"/>
                <a:cs typeface="Arial"/>
              </a:rPr>
              <a:t>cc</a:t>
            </a:r>
            <a:r>
              <a:rPr sz="2400" spc="-5" dirty="0">
                <a:latin typeface="Arial"/>
                <a:cs typeface="Arial"/>
              </a:rPr>
              <a:t>o</a:t>
            </a:r>
            <a:r>
              <a:rPr sz="2400" dirty="0">
                <a:latin typeface="Arial"/>
                <a:cs typeface="Arial"/>
              </a:rPr>
              <a:t>r</a:t>
            </a:r>
            <a:r>
              <a:rPr sz="2400" spc="-5" dirty="0">
                <a:latin typeface="Arial"/>
                <a:cs typeface="Arial"/>
              </a:rPr>
              <a:t>dan</a:t>
            </a:r>
            <a:r>
              <a:rPr sz="2400" dirty="0">
                <a:latin typeface="Arial"/>
                <a:cs typeface="Arial"/>
              </a:rPr>
              <a:t>ce</a:t>
            </a:r>
            <a:r>
              <a:rPr sz="2400" spc="10" dirty="0">
                <a:latin typeface="Arial"/>
                <a:cs typeface="Arial"/>
              </a:rPr>
              <a:t> </a:t>
            </a:r>
            <a:r>
              <a:rPr sz="2400" spc="-5" dirty="0">
                <a:latin typeface="Arial"/>
                <a:cs typeface="Arial"/>
              </a:rPr>
              <a:t>wi</a:t>
            </a:r>
            <a:r>
              <a:rPr sz="2400" dirty="0">
                <a:latin typeface="Arial"/>
                <a:cs typeface="Arial"/>
              </a:rPr>
              <a:t>th</a:t>
            </a:r>
            <a:r>
              <a:rPr sz="2400" spc="10" dirty="0">
                <a:latin typeface="Arial"/>
                <a:cs typeface="Arial"/>
              </a:rPr>
              <a:t> </a:t>
            </a:r>
            <a:r>
              <a:rPr sz="2400" dirty="0">
                <a:latin typeface="Arial"/>
                <a:cs typeface="Arial"/>
              </a:rPr>
              <a:t>m</a:t>
            </a:r>
            <a:r>
              <a:rPr sz="2400" spc="-5" dirty="0">
                <a:latin typeface="Arial"/>
                <a:cs typeface="Arial"/>
              </a:rPr>
              <a:t>anu</a:t>
            </a:r>
            <a:r>
              <a:rPr sz="2400" dirty="0">
                <a:latin typeface="Arial"/>
                <a:cs typeface="Arial"/>
              </a:rPr>
              <a:t>f</a:t>
            </a:r>
            <a:r>
              <a:rPr sz="2400" spc="-5" dirty="0">
                <a:latin typeface="Arial"/>
                <a:cs typeface="Arial"/>
              </a:rPr>
              <a:t>a</a:t>
            </a:r>
            <a:r>
              <a:rPr sz="2400" dirty="0">
                <a:latin typeface="Arial"/>
                <a:cs typeface="Arial"/>
              </a:rPr>
              <a:t>ct</a:t>
            </a:r>
            <a:r>
              <a:rPr sz="2400" spc="-5" dirty="0">
                <a:latin typeface="Arial"/>
                <a:cs typeface="Arial"/>
              </a:rPr>
              <a:t>u</a:t>
            </a:r>
            <a:r>
              <a:rPr sz="2400" dirty="0">
                <a:latin typeface="Arial"/>
                <a:cs typeface="Arial"/>
              </a:rPr>
              <a:t>r</a:t>
            </a:r>
            <a:r>
              <a:rPr sz="2400" spc="-5" dirty="0">
                <a:latin typeface="Arial"/>
                <a:cs typeface="Arial"/>
              </a:rPr>
              <a:t>e</a:t>
            </a:r>
            <a:r>
              <a:rPr sz="2400" dirty="0">
                <a:latin typeface="Arial"/>
                <a:cs typeface="Arial"/>
              </a:rPr>
              <a:t>r</a:t>
            </a:r>
            <a:r>
              <a:rPr sz="2400" spc="-5" dirty="0">
                <a:latin typeface="Arial"/>
                <a:cs typeface="Arial"/>
              </a:rPr>
              <a:t>’</a:t>
            </a:r>
            <a:r>
              <a:rPr sz="2400" dirty="0">
                <a:latin typeface="Arial"/>
                <a:cs typeface="Arial"/>
              </a:rPr>
              <a:t>s </a:t>
            </a:r>
            <a:r>
              <a:rPr sz="2400" spc="-5" dirty="0">
                <a:latin typeface="Arial"/>
                <a:cs typeface="Arial"/>
              </a:rPr>
              <a:t>in</a:t>
            </a:r>
            <a:r>
              <a:rPr sz="2400" dirty="0">
                <a:latin typeface="Arial"/>
                <a:cs typeface="Arial"/>
              </a:rPr>
              <a:t>str</a:t>
            </a:r>
            <a:r>
              <a:rPr sz="2400" spc="-5" dirty="0">
                <a:latin typeface="Arial"/>
                <a:cs typeface="Arial"/>
              </a:rPr>
              <a:t>u</a:t>
            </a:r>
            <a:r>
              <a:rPr sz="2400" dirty="0">
                <a:latin typeface="Arial"/>
                <a:cs typeface="Arial"/>
              </a:rPr>
              <a:t>c</a:t>
            </a:r>
            <a:r>
              <a:rPr sz="2400" spc="5" dirty="0">
                <a:latin typeface="Arial"/>
                <a:cs typeface="Arial"/>
              </a:rPr>
              <a:t>t</a:t>
            </a:r>
            <a:r>
              <a:rPr sz="2400" spc="-5" dirty="0">
                <a:latin typeface="Arial"/>
                <a:cs typeface="Arial"/>
              </a:rPr>
              <a:t>ion</a:t>
            </a:r>
            <a:r>
              <a:rPr sz="2400" dirty="0">
                <a:latin typeface="Arial"/>
                <a:cs typeface="Arial"/>
              </a:rPr>
              <a:t>s”</a:t>
            </a:r>
            <a:endParaRPr sz="2400">
              <a:latin typeface="Arial"/>
              <a:cs typeface="Arial"/>
            </a:endParaRPr>
          </a:p>
          <a:p>
            <a:pPr marL="469900" marR="509905" indent="-457200">
              <a:lnSpc>
                <a:spcPct val="100000"/>
              </a:lnSpc>
              <a:buClr>
                <a:srgbClr val="0070C0"/>
              </a:buClr>
              <a:buFont typeface="Wingdings"/>
              <a:buChar char=""/>
              <a:tabLst>
                <a:tab pos="469900" algn="l"/>
              </a:tabLst>
            </a:pPr>
            <a:r>
              <a:rPr sz="2400" spc="-5" dirty="0">
                <a:latin typeface="Arial"/>
                <a:cs typeface="Arial"/>
              </a:rPr>
              <a:t>Ca</a:t>
            </a:r>
            <a:r>
              <a:rPr sz="2400" dirty="0">
                <a:latin typeface="Arial"/>
                <a:cs typeface="Arial"/>
              </a:rPr>
              <a:t>rtr</a:t>
            </a:r>
            <a:r>
              <a:rPr sz="2400" spc="-5" dirty="0">
                <a:latin typeface="Arial"/>
                <a:cs typeface="Arial"/>
              </a:rPr>
              <a:t>idge</a:t>
            </a:r>
            <a:r>
              <a:rPr sz="2400" dirty="0">
                <a:latin typeface="Arial"/>
                <a:cs typeface="Arial"/>
              </a:rPr>
              <a:t>s</a:t>
            </a:r>
            <a:r>
              <a:rPr sz="2400" spc="15" dirty="0">
                <a:latin typeface="Arial"/>
                <a:cs typeface="Arial"/>
              </a:rPr>
              <a:t> </a:t>
            </a:r>
            <a:r>
              <a:rPr sz="2400" spc="-5" dirty="0">
                <a:latin typeface="Arial"/>
                <a:cs typeface="Arial"/>
              </a:rPr>
              <a:t>o</a:t>
            </a:r>
            <a:r>
              <a:rPr sz="2400" dirty="0">
                <a:latin typeface="Arial"/>
                <a:cs typeface="Arial"/>
              </a:rPr>
              <a:t>n 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spc="5" dirty="0">
                <a:latin typeface="Arial"/>
                <a:cs typeface="Arial"/>
              </a:rPr>
              <a:t>r</a:t>
            </a:r>
            <a:r>
              <a:rPr sz="2400" dirty="0">
                <a:latin typeface="Arial"/>
                <a:cs typeface="Arial"/>
              </a:rPr>
              <a:t>s </a:t>
            </a:r>
            <a:r>
              <a:rPr sz="2400" spc="-5" dirty="0">
                <a:latin typeface="Arial"/>
                <a:cs typeface="Arial"/>
              </a:rPr>
              <a:t>ab</a:t>
            </a:r>
            <a:r>
              <a:rPr sz="2400" dirty="0">
                <a:latin typeface="Arial"/>
                <a:cs typeface="Arial"/>
              </a:rPr>
              <a:t>s</a:t>
            </a:r>
            <a:r>
              <a:rPr sz="2400" spc="-5" dirty="0">
                <a:latin typeface="Arial"/>
                <a:cs typeface="Arial"/>
              </a:rPr>
              <a:t>o</a:t>
            </a:r>
            <a:r>
              <a:rPr sz="2400" dirty="0">
                <a:latin typeface="Arial"/>
                <a:cs typeface="Arial"/>
              </a:rPr>
              <a:t>rb</a:t>
            </a:r>
            <a:r>
              <a:rPr sz="2400" spc="10" dirty="0">
                <a:latin typeface="Arial"/>
                <a:cs typeface="Arial"/>
              </a:rPr>
              <a:t> </a:t>
            </a:r>
            <a:r>
              <a:rPr sz="2400" dirty="0">
                <a:latin typeface="Arial"/>
                <a:cs typeface="Arial"/>
              </a:rPr>
              <a:t>f</a:t>
            </a:r>
            <a:r>
              <a:rPr sz="2400" spc="-5" dirty="0">
                <a:latin typeface="Arial"/>
                <a:cs typeface="Arial"/>
              </a:rPr>
              <a:t>u</a:t>
            </a:r>
            <a:r>
              <a:rPr sz="2400" dirty="0">
                <a:latin typeface="Arial"/>
                <a:cs typeface="Arial"/>
              </a:rPr>
              <a:t>m</a:t>
            </a:r>
            <a:r>
              <a:rPr sz="2400" spc="-5" dirty="0">
                <a:latin typeface="Arial"/>
                <a:cs typeface="Arial"/>
              </a:rPr>
              <a:t>e</a:t>
            </a:r>
            <a:r>
              <a:rPr sz="2400" dirty="0">
                <a:latin typeface="Arial"/>
                <a:cs typeface="Arial"/>
              </a:rPr>
              <a:t>s</a:t>
            </a:r>
            <a:r>
              <a:rPr sz="2400" spc="-10" dirty="0">
                <a:latin typeface="Arial"/>
                <a:cs typeface="Arial"/>
              </a:rPr>
              <a:t> </a:t>
            </a:r>
            <a:r>
              <a:rPr sz="2400" spc="-5" dirty="0">
                <a:latin typeface="Arial"/>
                <a:cs typeface="Arial"/>
              </a:rPr>
              <a:t>and </a:t>
            </a:r>
            <a:r>
              <a:rPr sz="2400" dirty="0">
                <a:latin typeface="Arial"/>
                <a:cs typeface="Arial"/>
              </a:rPr>
              <a:t>t</a:t>
            </a:r>
            <a:r>
              <a:rPr sz="2400" spc="-5" dirty="0">
                <a:latin typeface="Arial"/>
                <a:cs typeface="Arial"/>
              </a:rPr>
              <a:t>he</a:t>
            </a:r>
            <a:r>
              <a:rPr sz="2400" dirty="0">
                <a:latin typeface="Arial"/>
                <a:cs typeface="Arial"/>
              </a:rPr>
              <a:t>r</a:t>
            </a:r>
            <a:r>
              <a:rPr sz="2400" spc="-5" dirty="0">
                <a:latin typeface="Arial"/>
                <a:cs typeface="Arial"/>
              </a:rPr>
              <a:t>e</a:t>
            </a:r>
            <a:r>
              <a:rPr sz="2400" dirty="0">
                <a:latin typeface="Arial"/>
                <a:cs typeface="Arial"/>
              </a:rPr>
              <a:t>f</a:t>
            </a:r>
            <a:r>
              <a:rPr sz="2400" spc="-5" dirty="0">
                <a:latin typeface="Arial"/>
                <a:cs typeface="Arial"/>
              </a:rPr>
              <a:t>o</a:t>
            </a:r>
            <a:r>
              <a:rPr sz="2400" dirty="0">
                <a:latin typeface="Arial"/>
                <a:cs typeface="Arial"/>
              </a:rPr>
              <a:t>re</a:t>
            </a:r>
            <a:r>
              <a:rPr sz="2400" spc="-10"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st</a:t>
            </a:r>
            <a:r>
              <a:rPr sz="2400" spc="-5" dirty="0">
                <a:latin typeface="Arial"/>
                <a:cs typeface="Arial"/>
              </a:rPr>
              <a:t>o</a:t>
            </a:r>
            <a:r>
              <a:rPr sz="2400" dirty="0">
                <a:latin typeface="Arial"/>
                <a:cs typeface="Arial"/>
              </a:rPr>
              <a:t>r</a:t>
            </a:r>
            <a:r>
              <a:rPr sz="2400" spc="-5" dirty="0">
                <a:latin typeface="Arial"/>
                <a:cs typeface="Arial"/>
              </a:rPr>
              <a:t>e</a:t>
            </a:r>
            <a:r>
              <a:rPr sz="2400" dirty="0">
                <a:latin typeface="Arial"/>
                <a:cs typeface="Arial"/>
              </a:rPr>
              <a:t>d </a:t>
            </a:r>
            <a:r>
              <a:rPr sz="2400" spc="-5" dirty="0">
                <a:latin typeface="Arial"/>
                <a:cs typeface="Arial"/>
              </a:rPr>
              <a:t>i</a:t>
            </a:r>
            <a:r>
              <a:rPr sz="2400" dirty="0">
                <a:latin typeface="Arial"/>
                <a:cs typeface="Arial"/>
              </a:rPr>
              <a:t>n </a:t>
            </a:r>
            <a:r>
              <a:rPr sz="2400" spc="-5" dirty="0">
                <a:latin typeface="Arial"/>
                <a:cs typeface="Arial"/>
              </a:rPr>
              <a:t>ai</a:t>
            </a:r>
            <a:r>
              <a:rPr sz="2400" dirty="0">
                <a:latin typeface="Arial"/>
                <a:cs typeface="Arial"/>
              </a:rPr>
              <a:t>r</a:t>
            </a:r>
            <a:r>
              <a:rPr sz="2400" spc="5" dirty="0">
                <a:latin typeface="Arial"/>
                <a:cs typeface="Arial"/>
              </a:rPr>
              <a:t> </a:t>
            </a:r>
            <a:r>
              <a:rPr sz="2400" dirty="0">
                <a:latin typeface="Arial"/>
                <a:cs typeface="Arial"/>
              </a:rPr>
              <a:t>t</a:t>
            </a:r>
            <a:r>
              <a:rPr sz="2400" spc="-5" dirty="0">
                <a:latin typeface="Arial"/>
                <a:cs typeface="Arial"/>
              </a:rPr>
              <a:t>igh</a:t>
            </a:r>
            <a:r>
              <a:rPr sz="2400" dirty="0">
                <a:latin typeface="Arial"/>
                <a:cs typeface="Arial"/>
              </a:rPr>
              <a:t>t</a:t>
            </a:r>
            <a:r>
              <a:rPr sz="2400" spc="5"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a:t>
            </a:r>
            <a:r>
              <a:rPr sz="2400" spc="-5" dirty="0">
                <a:latin typeface="Arial"/>
                <a:cs typeface="Arial"/>
              </a:rPr>
              <a:t>aine</a:t>
            </a:r>
            <a:r>
              <a:rPr sz="2400" dirty="0">
                <a:latin typeface="Arial"/>
                <a:cs typeface="Arial"/>
              </a:rPr>
              <a:t>rs</a:t>
            </a:r>
            <a:endParaRPr sz="2400">
              <a:latin typeface="Arial"/>
              <a:cs typeface="Arial"/>
            </a:endParaRPr>
          </a:p>
          <a:p>
            <a:pPr marL="145415">
              <a:lnSpc>
                <a:spcPct val="100000"/>
              </a:lnSpc>
              <a:spcBef>
                <a:spcPts val="1260"/>
              </a:spcBef>
            </a:pPr>
            <a:r>
              <a:rPr sz="2400" b="1" spc="-5" dirty="0">
                <a:solidFill>
                  <a:srgbClr val="0070C0"/>
                </a:solidFill>
                <a:latin typeface="Arial"/>
                <a:cs typeface="Arial"/>
              </a:rPr>
              <a:t>E</a:t>
            </a:r>
            <a:r>
              <a:rPr sz="2400" b="1" dirty="0">
                <a:solidFill>
                  <a:srgbClr val="0070C0"/>
                </a:solidFill>
                <a:latin typeface="Arial"/>
                <a:cs typeface="Arial"/>
              </a:rPr>
              <a:t>m</a:t>
            </a:r>
            <a:r>
              <a:rPr sz="2400" b="1" spc="-5" dirty="0">
                <a:solidFill>
                  <a:srgbClr val="0070C0"/>
                </a:solidFill>
                <a:latin typeface="Arial"/>
                <a:cs typeface="Arial"/>
              </a:rPr>
              <a:t>e</a:t>
            </a:r>
            <a:r>
              <a:rPr sz="2400" b="1" dirty="0">
                <a:solidFill>
                  <a:srgbClr val="0070C0"/>
                </a:solidFill>
                <a:latin typeface="Arial"/>
                <a:cs typeface="Arial"/>
              </a:rPr>
              <a:t>r</a:t>
            </a:r>
            <a:r>
              <a:rPr sz="2400" b="1" spc="-5" dirty="0">
                <a:solidFill>
                  <a:srgbClr val="0070C0"/>
                </a:solidFill>
                <a:latin typeface="Arial"/>
                <a:cs typeface="Arial"/>
              </a:rPr>
              <a:t>genc</a:t>
            </a:r>
            <a:r>
              <a:rPr sz="2400" b="1" dirty="0">
                <a:solidFill>
                  <a:srgbClr val="0070C0"/>
                </a:solidFill>
                <a:latin typeface="Arial"/>
                <a:cs typeface="Arial"/>
              </a:rPr>
              <a:t>y</a:t>
            </a:r>
            <a:r>
              <a:rPr sz="2400" b="1" spc="10" dirty="0">
                <a:solidFill>
                  <a:srgbClr val="0070C0"/>
                </a:solidFill>
                <a:latin typeface="Arial"/>
                <a:cs typeface="Arial"/>
              </a:rPr>
              <a:t> </a:t>
            </a:r>
            <a:r>
              <a:rPr sz="2400" b="1" spc="-5" dirty="0">
                <a:solidFill>
                  <a:srgbClr val="0070C0"/>
                </a:solidFill>
                <a:latin typeface="Arial"/>
                <a:cs typeface="Arial"/>
              </a:rPr>
              <a:t>us</a:t>
            </a:r>
            <a:r>
              <a:rPr sz="2400" b="1" dirty="0">
                <a:solidFill>
                  <a:srgbClr val="0070C0"/>
                </a:solidFill>
                <a:latin typeface="Arial"/>
                <a:cs typeface="Arial"/>
              </a:rPr>
              <a:t>e r</a:t>
            </a:r>
            <a:r>
              <a:rPr sz="2400" b="1" spc="-5" dirty="0">
                <a:solidFill>
                  <a:srgbClr val="0070C0"/>
                </a:solidFill>
                <a:latin typeface="Arial"/>
                <a:cs typeface="Arial"/>
              </a:rPr>
              <a:t>esp</a:t>
            </a:r>
            <a:r>
              <a:rPr sz="2400" b="1" dirty="0">
                <a:solidFill>
                  <a:srgbClr val="0070C0"/>
                </a:solidFill>
                <a:latin typeface="Arial"/>
                <a:cs typeface="Arial"/>
              </a:rPr>
              <a:t>ir</a:t>
            </a:r>
            <a:r>
              <a:rPr sz="2400" b="1" spc="-5" dirty="0">
                <a:solidFill>
                  <a:srgbClr val="0070C0"/>
                </a:solidFill>
                <a:latin typeface="Arial"/>
                <a:cs typeface="Arial"/>
              </a:rPr>
              <a:t>a</a:t>
            </a:r>
            <a:r>
              <a:rPr sz="2400" b="1" dirty="0">
                <a:solidFill>
                  <a:srgbClr val="0070C0"/>
                </a:solidFill>
                <a:latin typeface="Arial"/>
                <a:cs typeface="Arial"/>
              </a:rPr>
              <a:t>t</a:t>
            </a:r>
            <a:r>
              <a:rPr sz="2400" b="1" spc="-5" dirty="0">
                <a:solidFill>
                  <a:srgbClr val="0070C0"/>
                </a:solidFill>
                <a:latin typeface="Arial"/>
                <a:cs typeface="Arial"/>
              </a:rPr>
              <a:t>o</a:t>
            </a:r>
            <a:r>
              <a:rPr sz="2400" b="1" dirty="0">
                <a:solidFill>
                  <a:srgbClr val="0070C0"/>
                </a:solidFill>
                <a:latin typeface="Arial"/>
                <a:cs typeface="Arial"/>
              </a:rPr>
              <a:t>rs</a:t>
            </a:r>
            <a:endParaRPr sz="2400">
              <a:latin typeface="Arial"/>
              <a:cs typeface="Arial"/>
            </a:endParaRPr>
          </a:p>
          <a:p>
            <a:pPr marL="602615" marR="5080" lvl="1" indent="-457200">
              <a:lnSpc>
                <a:spcPct val="100000"/>
              </a:lnSpc>
              <a:buClr>
                <a:srgbClr val="0070C0"/>
              </a:buClr>
              <a:buFont typeface="Wingdings"/>
              <a:buChar char=""/>
              <a:tabLst>
                <a:tab pos="603250" algn="l"/>
              </a:tabLst>
            </a:pPr>
            <a:r>
              <a:rPr sz="2400" spc="-5" dirty="0">
                <a:latin typeface="Arial"/>
                <a:cs typeface="Arial"/>
              </a:rPr>
              <a:t>Shoul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c</a:t>
            </a:r>
            <a:r>
              <a:rPr sz="2400" spc="-5" dirty="0">
                <a:latin typeface="Arial"/>
                <a:cs typeface="Arial"/>
              </a:rPr>
              <a:t>e</a:t>
            </a:r>
            <a:r>
              <a:rPr sz="2400" dirty="0">
                <a:latin typeface="Arial"/>
                <a:cs typeface="Arial"/>
              </a:rPr>
              <a:t>rt</a:t>
            </a:r>
            <a:r>
              <a:rPr sz="2400" spc="-5" dirty="0">
                <a:latin typeface="Arial"/>
                <a:cs typeface="Arial"/>
              </a:rPr>
              <a:t>i</a:t>
            </a:r>
            <a:r>
              <a:rPr sz="2400" dirty="0">
                <a:latin typeface="Arial"/>
                <a:cs typeface="Arial"/>
              </a:rPr>
              <a:t>f</a:t>
            </a:r>
            <a:r>
              <a:rPr sz="2400" spc="-5" dirty="0">
                <a:latin typeface="Arial"/>
                <a:cs typeface="Arial"/>
              </a:rPr>
              <a:t>ie</a:t>
            </a:r>
            <a:r>
              <a:rPr sz="2400" dirty="0">
                <a:latin typeface="Arial"/>
                <a:cs typeface="Arial"/>
              </a:rPr>
              <a:t>d</a:t>
            </a:r>
            <a:r>
              <a:rPr sz="2400" spc="10" dirty="0">
                <a:latin typeface="Arial"/>
                <a:cs typeface="Arial"/>
              </a:rPr>
              <a:t> </a:t>
            </a:r>
            <a:r>
              <a:rPr sz="2400" spc="-5" dirty="0">
                <a:latin typeface="Arial"/>
                <a:cs typeface="Arial"/>
              </a:rPr>
              <a:t>an</a:t>
            </a:r>
            <a:r>
              <a:rPr sz="2400" dirty="0">
                <a:latin typeface="Arial"/>
                <a:cs typeface="Arial"/>
              </a:rPr>
              <a:t>d </a:t>
            </a:r>
            <a:r>
              <a:rPr sz="2400" spc="-5" dirty="0">
                <a:latin typeface="Arial"/>
                <a:cs typeface="Arial"/>
              </a:rPr>
              <a:t>do</a:t>
            </a:r>
            <a:r>
              <a:rPr sz="2400" dirty="0">
                <a:latin typeface="Arial"/>
                <a:cs typeface="Arial"/>
              </a:rPr>
              <a:t>c</a:t>
            </a:r>
            <a:r>
              <a:rPr sz="2400" spc="-5" dirty="0">
                <a:latin typeface="Arial"/>
                <a:cs typeface="Arial"/>
              </a:rPr>
              <a:t>u</a:t>
            </a:r>
            <a:r>
              <a:rPr sz="2400" dirty="0">
                <a:latin typeface="Arial"/>
                <a:cs typeface="Arial"/>
              </a:rPr>
              <a:t>m</a:t>
            </a:r>
            <a:r>
              <a:rPr sz="2400" spc="-5" dirty="0">
                <a:latin typeface="Arial"/>
                <a:cs typeface="Arial"/>
              </a:rPr>
              <a:t>en</a:t>
            </a:r>
            <a:r>
              <a:rPr sz="2400" dirty="0">
                <a:latin typeface="Arial"/>
                <a:cs typeface="Arial"/>
              </a:rPr>
              <a:t>t</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b</a:t>
            </a:r>
            <a:r>
              <a:rPr sz="2400" dirty="0">
                <a:latin typeface="Arial"/>
                <a:cs typeface="Arial"/>
              </a:rPr>
              <a:t>y </a:t>
            </a:r>
            <a:r>
              <a:rPr sz="2400" spc="-5" dirty="0">
                <a:latin typeface="Arial"/>
                <a:cs typeface="Arial"/>
              </a:rPr>
              <a:t>inspe</a:t>
            </a:r>
            <a:r>
              <a:rPr sz="2400" dirty="0">
                <a:latin typeface="Arial"/>
                <a:cs typeface="Arial"/>
              </a:rPr>
              <a:t>ct</a:t>
            </a:r>
            <a:r>
              <a:rPr sz="2400" spc="-5" dirty="0">
                <a:latin typeface="Arial"/>
                <a:cs typeface="Arial"/>
              </a:rPr>
              <a:t>ion, </a:t>
            </a:r>
            <a:r>
              <a:rPr sz="2400" dirty="0">
                <a:latin typeface="Arial"/>
                <a:cs typeface="Arial"/>
              </a:rPr>
              <a:t>“</a:t>
            </a:r>
            <a:r>
              <a:rPr sz="2400" spc="-5" dirty="0">
                <a:latin typeface="Arial"/>
                <a:cs typeface="Arial"/>
              </a:rPr>
              <a:t>an</a:t>
            </a:r>
            <a:r>
              <a:rPr sz="2400" dirty="0">
                <a:latin typeface="Arial"/>
                <a:cs typeface="Arial"/>
              </a:rPr>
              <a:t>d </a:t>
            </a:r>
            <a:r>
              <a:rPr sz="2400" spc="-5" dirty="0">
                <a:latin typeface="Arial"/>
                <a:cs typeface="Arial"/>
              </a:rPr>
              <a:t>b</a:t>
            </a:r>
            <a:r>
              <a:rPr sz="2400" dirty="0">
                <a:latin typeface="Arial"/>
                <a:cs typeface="Arial"/>
              </a:rPr>
              <a:t>y t</a:t>
            </a:r>
            <a:r>
              <a:rPr sz="2400" spc="-5" dirty="0">
                <a:latin typeface="Arial"/>
                <a:cs typeface="Arial"/>
              </a:rPr>
              <a:t>aggin</a:t>
            </a:r>
            <a:r>
              <a:rPr sz="2400" dirty="0">
                <a:latin typeface="Arial"/>
                <a:cs typeface="Arial"/>
              </a:rPr>
              <a:t>g</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 </a:t>
            </a:r>
            <a:r>
              <a:rPr sz="2400" spc="-5" dirty="0">
                <a:latin typeface="Arial"/>
                <a:cs typeface="Arial"/>
              </a:rPr>
              <a:t>in</a:t>
            </a:r>
            <a:r>
              <a:rPr sz="2400" dirty="0">
                <a:latin typeface="Arial"/>
                <a:cs typeface="Arial"/>
              </a:rPr>
              <a:t>f</a:t>
            </a:r>
            <a:r>
              <a:rPr sz="2400" spc="-5" dirty="0">
                <a:latin typeface="Arial"/>
                <a:cs typeface="Arial"/>
              </a:rPr>
              <a:t>o</a:t>
            </a:r>
            <a:r>
              <a:rPr sz="2400" dirty="0">
                <a:latin typeface="Arial"/>
                <a:cs typeface="Arial"/>
              </a:rPr>
              <a:t>rm</a:t>
            </a:r>
            <a:r>
              <a:rPr sz="2400" spc="-5" dirty="0">
                <a:latin typeface="Arial"/>
                <a:cs typeface="Arial"/>
              </a:rPr>
              <a:t>a</a:t>
            </a:r>
            <a:r>
              <a:rPr sz="2400" dirty="0">
                <a:latin typeface="Arial"/>
                <a:cs typeface="Arial"/>
              </a:rPr>
              <a:t>t</a:t>
            </a:r>
            <a:r>
              <a:rPr sz="2400" spc="-5" dirty="0">
                <a:latin typeface="Arial"/>
                <a:cs typeface="Arial"/>
              </a:rPr>
              <a:t>io</a:t>
            </a:r>
            <a:r>
              <a:rPr sz="2400" dirty="0">
                <a:latin typeface="Arial"/>
                <a:cs typeface="Arial"/>
              </a:rPr>
              <a:t>n</a:t>
            </a:r>
            <a:r>
              <a:rPr sz="2400" spc="10" dirty="0">
                <a:latin typeface="Arial"/>
                <a:cs typeface="Arial"/>
              </a:rPr>
              <a:t> </a:t>
            </a:r>
            <a:r>
              <a:rPr sz="2400" spc="-5" dirty="0">
                <a:latin typeface="Arial"/>
                <a:cs typeface="Arial"/>
              </a:rPr>
              <a:t>ei</a:t>
            </a:r>
            <a:r>
              <a:rPr sz="2400" dirty="0">
                <a:latin typeface="Arial"/>
                <a:cs typeface="Arial"/>
              </a:rPr>
              <a:t>t</a:t>
            </a:r>
            <a:r>
              <a:rPr sz="2400" spc="-5" dirty="0">
                <a:latin typeface="Arial"/>
                <a:cs typeface="Arial"/>
              </a:rPr>
              <a:t>he</a:t>
            </a:r>
            <a:r>
              <a:rPr sz="2400" dirty="0">
                <a:latin typeface="Arial"/>
                <a:cs typeface="Arial"/>
              </a:rPr>
              <a:t>r</a:t>
            </a:r>
            <a:r>
              <a:rPr sz="2400" spc="5"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t</a:t>
            </a:r>
            <a:r>
              <a:rPr sz="2400" spc="-5" dirty="0">
                <a:latin typeface="Arial"/>
                <a:cs typeface="Arial"/>
              </a:rPr>
              <a:t>he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a:t>
            </a:r>
            <a:r>
              <a:rPr sz="2400" spc="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i</a:t>
            </a:r>
            <a:r>
              <a:rPr sz="2400" dirty="0">
                <a:latin typeface="Arial"/>
                <a:cs typeface="Arial"/>
              </a:rPr>
              <a:t>ts c</a:t>
            </a:r>
            <a:r>
              <a:rPr sz="2400" spc="-5" dirty="0">
                <a:latin typeface="Arial"/>
                <a:cs typeface="Arial"/>
              </a:rPr>
              <a:t>o</a:t>
            </a:r>
            <a:r>
              <a:rPr sz="2400" dirty="0">
                <a:latin typeface="Arial"/>
                <a:cs typeface="Arial"/>
              </a:rPr>
              <a:t>m</a:t>
            </a:r>
            <a:r>
              <a:rPr sz="2400" spc="-5" dirty="0">
                <a:latin typeface="Arial"/>
                <a:cs typeface="Arial"/>
              </a:rPr>
              <a:t>pa</a:t>
            </a:r>
            <a:r>
              <a:rPr sz="2400" dirty="0">
                <a:latin typeface="Arial"/>
                <a:cs typeface="Arial"/>
              </a:rPr>
              <a:t>rtm</a:t>
            </a:r>
            <a:r>
              <a:rPr sz="2400" spc="-5" dirty="0">
                <a:latin typeface="Arial"/>
                <a:cs typeface="Arial"/>
              </a:rPr>
              <a:t>en</a:t>
            </a:r>
            <a:r>
              <a:rPr sz="2400" dirty="0">
                <a:latin typeface="Arial"/>
                <a:cs typeface="Arial"/>
              </a:rPr>
              <a:t>t,</a:t>
            </a:r>
            <a:r>
              <a:rPr sz="2400" spc="-1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st</a:t>
            </a:r>
            <a:r>
              <a:rPr sz="2400" spc="-5" dirty="0">
                <a:latin typeface="Arial"/>
                <a:cs typeface="Arial"/>
              </a:rPr>
              <a:t>o</a:t>
            </a:r>
            <a:r>
              <a:rPr sz="2400" dirty="0">
                <a:latin typeface="Arial"/>
                <a:cs typeface="Arial"/>
              </a:rPr>
              <a:t>r</a:t>
            </a:r>
            <a:r>
              <a:rPr sz="2400" spc="-5" dirty="0">
                <a:latin typeface="Arial"/>
                <a:cs typeface="Arial"/>
              </a:rPr>
              <a:t>in</a:t>
            </a:r>
            <a:r>
              <a:rPr sz="2400" dirty="0">
                <a:latin typeface="Arial"/>
                <a:cs typeface="Arial"/>
              </a:rPr>
              <a:t>g </a:t>
            </a:r>
            <a:r>
              <a:rPr sz="2400" spc="-5" dirty="0">
                <a:latin typeface="Arial"/>
                <a:cs typeface="Arial"/>
              </a:rPr>
              <a:t>i</a:t>
            </a:r>
            <a:r>
              <a:rPr sz="2400" dirty="0">
                <a:latin typeface="Arial"/>
                <a:cs typeface="Arial"/>
              </a:rPr>
              <a:t>t</a:t>
            </a:r>
            <a:r>
              <a:rPr sz="2400" spc="5" dirty="0">
                <a:latin typeface="Arial"/>
                <a:cs typeface="Arial"/>
              </a:rPr>
              <a:t> </a:t>
            </a:r>
            <a:r>
              <a:rPr sz="2400" spc="-5" dirty="0">
                <a:latin typeface="Arial"/>
                <a:cs typeface="Arial"/>
              </a:rPr>
              <a:t>wi</a:t>
            </a:r>
            <a:r>
              <a:rPr sz="2400" dirty="0">
                <a:latin typeface="Arial"/>
                <a:cs typeface="Arial"/>
              </a:rPr>
              <a:t>th </a:t>
            </a:r>
            <a:r>
              <a:rPr sz="2400" spc="-5" dirty="0">
                <a:latin typeface="Arial"/>
                <a:cs typeface="Arial"/>
              </a:rPr>
              <a:t>in</a:t>
            </a:r>
            <a:r>
              <a:rPr sz="2400" dirty="0">
                <a:latin typeface="Arial"/>
                <a:cs typeface="Arial"/>
              </a:rPr>
              <a:t>s</a:t>
            </a:r>
            <a:r>
              <a:rPr sz="2400" spc="-5" dirty="0">
                <a:latin typeface="Arial"/>
                <a:cs typeface="Arial"/>
              </a:rPr>
              <a:t>pe</a:t>
            </a:r>
            <a:r>
              <a:rPr sz="2400" dirty="0">
                <a:latin typeface="Arial"/>
                <a:cs typeface="Arial"/>
              </a:rPr>
              <a:t>ct</a:t>
            </a:r>
            <a:r>
              <a:rPr sz="2400" spc="-5" dirty="0">
                <a:latin typeface="Arial"/>
                <a:cs typeface="Arial"/>
              </a:rPr>
              <a:t>io</a:t>
            </a:r>
            <a:r>
              <a:rPr sz="2400" dirty="0">
                <a:latin typeface="Arial"/>
                <a:cs typeface="Arial"/>
              </a:rPr>
              <a:t>n</a:t>
            </a:r>
            <a:r>
              <a:rPr sz="2400" spc="25" dirty="0">
                <a:latin typeface="Arial"/>
                <a:cs typeface="Arial"/>
              </a:rPr>
              <a:t> </a:t>
            </a:r>
            <a:r>
              <a:rPr sz="2400" dirty="0">
                <a:latin typeface="Arial"/>
                <a:cs typeface="Arial"/>
              </a:rPr>
              <a:t>r</a:t>
            </a:r>
            <a:r>
              <a:rPr sz="2400" spc="-5" dirty="0">
                <a:latin typeface="Arial"/>
                <a:cs typeface="Arial"/>
              </a:rPr>
              <a:t>epo</a:t>
            </a:r>
            <a:r>
              <a:rPr sz="2400" dirty="0">
                <a:latin typeface="Arial"/>
                <a:cs typeface="Arial"/>
              </a:rPr>
              <a:t>rts”</a:t>
            </a:r>
            <a:endParaRPr sz="2400">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smtClean="0"/>
              <a:t>7</a:t>
            </a:r>
            <a:r>
              <a:rPr lang="en-US" sz="2400" dirty="0" smtClean="0"/>
              <a:t> </a:t>
            </a:r>
            <a:r>
              <a:rPr lang="en-US" sz="2400" dirty="0" smtClean="0">
                <a:solidFill>
                  <a:schemeClr val="bg1"/>
                </a:solidFill>
              </a:rPr>
              <a:t>slide 35</a:t>
            </a:r>
            <a:endParaRPr sz="2400" dirty="0">
              <a:solidFill>
                <a:schemeClr val="bg1"/>
              </a:solidFill>
            </a:endParaRP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35</a:t>
            </a:fld>
            <a:endParaRPr dirty="0"/>
          </a:p>
        </p:txBody>
      </p:sp>
      <p:sp>
        <p:nvSpPr>
          <p:cNvPr id="4" name="object 4"/>
          <p:cNvSpPr txBox="1"/>
          <p:nvPr/>
        </p:nvSpPr>
        <p:spPr>
          <a:xfrm>
            <a:off x="576436" y="1679071"/>
            <a:ext cx="7194550" cy="3256279"/>
          </a:xfrm>
          <a:prstGeom prst="rect">
            <a:avLst/>
          </a:prstGeom>
        </p:spPr>
        <p:txBody>
          <a:bodyPr vert="horz" wrap="square" lIns="0" tIns="0" rIns="0" bIns="0" rtlCol="0">
            <a:spAutoFit/>
          </a:bodyPr>
          <a:lstStyle/>
          <a:p>
            <a:pPr marL="12700">
              <a:lnSpc>
                <a:spcPct val="100000"/>
              </a:lnSpc>
            </a:pPr>
            <a:r>
              <a:rPr sz="2400" b="1" dirty="0">
                <a:solidFill>
                  <a:srgbClr val="0070C0"/>
                </a:solidFill>
                <a:latin typeface="Arial"/>
                <a:cs typeface="Arial"/>
              </a:rPr>
              <a:t>I</a:t>
            </a:r>
            <a:r>
              <a:rPr sz="2400" b="1" spc="-5" dirty="0">
                <a:solidFill>
                  <a:srgbClr val="0070C0"/>
                </a:solidFill>
                <a:latin typeface="Arial"/>
                <a:cs typeface="Arial"/>
              </a:rPr>
              <a:t>nspec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ons</a:t>
            </a:r>
            <a:endParaRPr sz="2400">
              <a:latin typeface="Arial"/>
              <a:cs typeface="Arial"/>
            </a:endParaRPr>
          </a:p>
          <a:p>
            <a:pPr>
              <a:lnSpc>
                <a:spcPct val="100000"/>
              </a:lnSpc>
              <a:spcBef>
                <a:spcPts val="4"/>
              </a:spcBef>
            </a:pPr>
            <a:endParaRPr sz="2500">
              <a:latin typeface="Times New Roman"/>
              <a:cs typeface="Times New Roman"/>
            </a:endParaRPr>
          </a:p>
          <a:p>
            <a:pPr marL="518159" marR="647700" indent="-505459">
              <a:lnSpc>
                <a:spcPct val="100000"/>
              </a:lnSpc>
              <a:buClr>
                <a:srgbClr val="0070C0"/>
              </a:buClr>
              <a:buFont typeface="Wingdings"/>
              <a:buChar char=""/>
              <a:tabLst>
                <a:tab pos="469900" algn="l"/>
              </a:tabLst>
            </a:pPr>
            <a:r>
              <a:rPr sz="2400" dirty="0">
                <a:latin typeface="Arial"/>
                <a:cs typeface="Arial"/>
              </a:rPr>
              <a:t>“</a:t>
            </a:r>
            <a:r>
              <a:rPr sz="2400" spc="-5" dirty="0">
                <a:latin typeface="Arial"/>
                <a:cs typeface="Arial"/>
              </a:rPr>
              <a:t>Rou</a:t>
            </a:r>
            <a:r>
              <a:rPr sz="2400" dirty="0">
                <a:latin typeface="Arial"/>
                <a:cs typeface="Arial"/>
              </a:rPr>
              <a:t>t</a:t>
            </a:r>
            <a:r>
              <a:rPr sz="2400" spc="-5" dirty="0">
                <a:latin typeface="Arial"/>
                <a:cs typeface="Arial"/>
              </a:rPr>
              <a:t>ine</a:t>
            </a:r>
            <a:r>
              <a:rPr sz="2400" dirty="0">
                <a:latin typeface="Arial"/>
                <a:cs typeface="Arial"/>
              </a:rPr>
              <a:t>-</a:t>
            </a:r>
            <a:r>
              <a:rPr sz="2400" spc="-5" dirty="0">
                <a:latin typeface="Arial"/>
                <a:cs typeface="Arial"/>
              </a:rPr>
              <a:t>u</a:t>
            </a:r>
            <a:r>
              <a:rPr sz="2400" dirty="0">
                <a:latin typeface="Arial"/>
                <a:cs typeface="Arial"/>
              </a:rPr>
              <a:t>se</a:t>
            </a:r>
            <a:r>
              <a:rPr sz="2400" spc="2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 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in</a:t>
            </a:r>
            <a:r>
              <a:rPr sz="2400" dirty="0">
                <a:latin typeface="Arial"/>
                <a:cs typeface="Arial"/>
              </a:rPr>
              <a:t>s</a:t>
            </a:r>
            <a:r>
              <a:rPr sz="2400" spc="-5" dirty="0">
                <a:latin typeface="Arial"/>
                <a:cs typeface="Arial"/>
              </a:rPr>
              <a:t>pe</a:t>
            </a:r>
            <a:r>
              <a:rPr sz="2400" dirty="0">
                <a:latin typeface="Arial"/>
                <a:cs typeface="Arial"/>
              </a:rPr>
              <a:t>ct</a:t>
            </a:r>
            <a:r>
              <a:rPr sz="2400" spc="-5" dirty="0">
                <a:latin typeface="Arial"/>
                <a:cs typeface="Arial"/>
              </a:rPr>
              <a:t>ed be</a:t>
            </a:r>
            <a:r>
              <a:rPr sz="2400" dirty="0">
                <a:latin typeface="Arial"/>
                <a:cs typeface="Arial"/>
              </a:rPr>
              <a:t>f</a:t>
            </a:r>
            <a:r>
              <a:rPr sz="2400" spc="-5" dirty="0">
                <a:latin typeface="Arial"/>
                <a:cs typeface="Arial"/>
              </a:rPr>
              <a:t>o</a:t>
            </a:r>
            <a:r>
              <a:rPr sz="2400" dirty="0">
                <a:latin typeface="Arial"/>
                <a:cs typeface="Arial"/>
              </a:rPr>
              <a:t>re</a:t>
            </a:r>
            <a:r>
              <a:rPr sz="2400" spc="-10" dirty="0">
                <a:latin typeface="Arial"/>
                <a:cs typeface="Arial"/>
              </a:rPr>
              <a:t> </a:t>
            </a:r>
            <a:r>
              <a:rPr sz="2400" spc="-5" dirty="0">
                <a:latin typeface="Arial"/>
                <a:cs typeface="Arial"/>
              </a:rPr>
              <a:t>ea</a:t>
            </a:r>
            <a:r>
              <a:rPr sz="2400" dirty="0">
                <a:latin typeface="Arial"/>
                <a:cs typeface="Arial"/>
              </a:rPr>
              <a:t>ch</a:t>
            </a:r>
            <a:r>
              <a:rPr sz="2400" spc="10" dirty="0">
                <a:latin typeface="Arial"/>
                <a:cs typeface="Arial"/>
              </a:rPr>
              <a:t> </a:t>
            </a:r>
            <a:r>
              <a:rPr sz="2400" spc="-5" dirty="0">
                <a:latin typeface="Arial"/>
                <a:cs typeface="Arial"/>
              </a:rPr>
              <a:t>u</a:t>
            </a:r>
            <a:r>
              <a:rPr sz="2400" dirty="0">
                <a:latin typeface="Arial"/>
                <a:cs typeface="Arial"/>
              </a:rPr>
              <a:t>se </a:t>
            </a:r>
            <a:r>
              <a:rPr sz="2400" spc="-5" dirty="0">
                <a:latin typeface="Arial"/>
                <a:cs typeface="Arial"/>
              </a:rPr>
              <a:t>an</a:t>
            </a:r>
            <a:r>
              <a:rPr sz="2400" dirty="0">
                <a:latin typeface="Arial"/>
                <a:cs typeface="Arial"/>
              </a:rPr>
              <a:t>d </a:t>
            </a:r>
            <a:r>
              <a:rPr sz="2400" spc="-5" dirty="0">
                <a:latin typeface="Arial"/>
                <a:cs typeface="Arial"/>
              </a:rPr>
              <a:t>du</a:t>
            </a:r>
            <a:r>
              <a:rPr sz="2400" dirty="0">
                <a:latin typeface="Arial"/>
                <a:cs typeface="Arial"/>
              </a:rPr>
              <a:t>r</a:t>
            </a:r>
            <a:r>
              <a:rPr sz="2400" spc="-5" dirty="0">
                <a:latin typeface="Arial"/>
                <a:cs typeface="Arial"/>
              </a:rPr>
              <a:t>in</a:t>
            </a:r>
            <a:r>
              <a:rPr sz="2400" dirty="0">
                <a:latin typeface="Arial"/>
                <a:cs typeface="Arial"/>
              </a:rPr>
              <a:t>g</a:t>
            </a:r>
            <a:r>
              <a:rPr sz="2400" spc="25" dirty="0">
                <a:latin typeface="Arial"/>
                <a:cs typeface="Arial"/>
              </a:rPr>
              <a:t> </a:t>
            </a:r>
            <a:r>
              <a:rPr sz="2400" dirty="0">
                <a:latin typeface="Arial"/>
                <a:cs typeface="Arial"/>
              </a:rPr>
              <a:t>c</a:t>
            </a:r>
            <a:r>
              <a:rPr sz="2400" spc="-5" dirty="0">
                <a:latin typeface="Arial"/>
                <a:cs typeface="Arial"/>
              </a:rPr>
              <a:t>leaning</a:t>
            </a:r>
            <a:endParaRPr sz="2400">
              <a:latin typeface="Arial"/>
              <a:cs typeface="Arial"/>
            </a:endParaRPr>
          </a:p>
          <a:p>
            <a:pPr marL="518159" marR="614045" indent="-505459">
              <a:lnSpc>
                <a:spcPct val="100000"/>
              </a:lnSpc>
              <a:buClr>
                <a:srgbClr val="0070C0"/>
              </a:buClr>
              <a:buFont typeface="Wingdings"/>
              <a:buChar char=""/>
              <a:tabLst>
                <a:tab pos="469900" algn="l"/>
              </a:tabLst>
            </a:pPr>
            <a:r>
              <a:rPr sz="2400" spc="-5" dirty="0">
                <a:latin typeface="Arial"/>
                <a:cs typeface="Arial"/>
              </a:rPr>
              <a:t>SCBA</a:t>
            </a:r>
            <a:r>
              <a:rPr sz="2400" dirty="0">
                <a:latin typeface="Arial"/>
                <a:cs typeface="Arial"/>
              </a:rPr>
              <a:t>s</a:t>
            </a:r>
            <a:r>
              <a:rPr sz="2400" spc="1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e</a:t>
            </a:r>
            <a:r>
              <a:rPr sz="2400" dirty="0">
                <a:latin typeface="Arial"/>
                <a:cs typeface="Arial"/>
              </a:rPr>
              <a:t>r</a:t>
            </a:r>
            <a:r>
              <a:rPr sz="2400" spc="-5" dirty="0">
                <a:latin typeface="Arial"/>
                <a:cs typeface="Arial"/>
              </a:rPr>
              <a:t>gen</a:t>
            </a:r>
            <a:r>
              <a:rPr sz="2400" dirty="0">
                <a:latin typeface="Arial"/>
                <a:cs typeface="Arial"/>
              </a:rPr>
              <a:t>cy 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spc="5" dirty="0">
                <a:latin typeface="Arial"/>
                <a:cs typeface="Arial"/>
              </a:rPr>
              <a:t>r</a:t>
            </a:r>
            <a:r>
              <a:rPr sz="2400" dirty="0">
                <a:latin typeface="Arial"/>
                <a:cs typeface="Arial"/>
              </a:rPr>
              <a:t>s 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be in</a:t>
            </a:r>
            <a:r>
              <a:rPr sz="2400" dirty="0">
                <a:latin typeface="Arial"/>
                <a:cs typeface="Arial"/>
              </a:rPr>
              <a:t>s</a:t>
            </a:r>
            <a:r>
              <a:rPr sz="2400" spc="-5" dirty="0">
                <a:latin typeface="Arial"/>
                <a:cs typeface="Arial"/>
              </a:rPr>
              <a:t>pe</a:t>
            </a:r>
            <a:r>
              <a:rPr sz="2400" dirty="0">
                <a:latin typeface="Arial"/>
                <a:cs typeface="Arial"/>
              </a:rPr>
              <a:t>ct</a:t>
            </a:r>
            <a:r>
              <a:rPr sz="2400" spc="-5"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m</a:t>
            </a:r>
            <a:r>
              <a:rPr sz="2400" spc="-5" dirty="0">
                <a:latin typeface="Arial"/>
                <a:cs typeface="Arial"/>
              </a:rPr>
              <a:t>on</a:t>
            </a:r>
            <a:r>
              <a:rPr sz="2400" dirty="0">
                <a:latin typeface="Arial"/>
                <a:cs typeface="Arial"/>
              </a:rPr>
              <a:t>t</a:t>
            </a:r>
            <a:r>
              <a:rPr sz="2400" spc="-5" dirty="0">
                <a:latin typeface="Arial"/>
                <a:cs typeface="Arial"/>
              </a:rPr>
              <a:t>hl</a:t>
            </a:r>
            <a:r>
              <a:rPr sz="2400" dirty="0">
                <a:latin typeface="Arial"/>
                <a:cs typeface="Arial"/>
              </a:rPr>
              <a:t>y</a:t>
            </a:r>
            <a:r>
              <a:rPr sz="2400" spc="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c</a:t>
            </a:r>
            <a:r>
              <a:rPr sz="2400" spc="-5" dirty="0">
                <a:latin typeface="Arial"/>
                <a:cs typeface="Arial"/>
              </a:rPr>
              <a:t>he</a:t>
            </a:r>
            <a:r>
              <a:rPr sz="2400" dirty="0">
                <a:latin typeface="Arial"/>
                <a:cs typeface="Arial"/>
              </a:rPr>
              <a:t>ck</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f</a:t>
            </a:r>
            <a:r>
              <a:rPr sz="2400" spc="-5" dirty="0">
                <a:latin typeface="Arial"/>
                <a:cs typeface="Arial"/>
              </a:rPr>
              <a:t>o</a:t>
            </a:r>
            <a:r>
              <a:rPr sz="2400" dirty="0">
                <a:latin typeface="Arial"/>
                <a:cs typeface="Arial"/>
              </a:rPr>
              <a:t>r</a:t>
            </a:r>
            <a:r>
              <a:rPr sz="2400" spc="-1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oper </a:t>
            </a:r>
            <a:r>
              <a:rPr sz="2400" dirty="0">
                <a:latin typeface="Arial"/>
                <a:cs typeface="Arial"/>
              </a:rPr>
              <a:t>f</a:t>
            </a:r>
            <a:r>
              <a:rPr sz="2400" spc="-5" dirty="0">
                <a:latin typeface="Arial"/>
                <a:cs typeface="Arial"/>
              </a:rPr>
              <a:t>un</a:t>
            </a:r>
            <a:r>
              <a:rPr sz="2400" dirty="0">
                <a:latin typeface="Arial"/>
                <a:cs typeface="Arial"/>
              </a:rPr>
              <a:t>ct</a:t>
            </a:r>
            <a:r>
              <a:rPr sz="2400" spc="-5" dirty="0">
                <a:latin typeface="Arial"/>
                <a:cs typeface="Arial"/>
              </a:rPr>
              <a:t>ionin</a:t>
            </a:r>
            <a:r>
              <a:rPr sz="2400" dirty="0">
                <a:latin typeface="Arial"/>
                <a:cs typeface="Arial"/>
              </a:rPr>
              <a:t>g</a:t>
            </a:r>
            <a:r>
              <a:rPr sz="2400" spc="10" dirty="0">
                <a:latin typeface="Arial"/>
                <a:cs typeface="Arial"/>
              </a:rPr>
              <a:t> </a:t>
            </a:r>
            <a:r>
              <a:rPr sz="2400" spc="-5" dirty="0">
                <a:latin typeface="Arial"/>
                <a:cs typeface="Arial"/>
              </a:rPr>
              <a:t>be</a:t>
            </a:r>
            <a:r>
              <a:rPr sz="2400" dirty="0">
                <a:latin typeface="Arial"/>
                <a:cs typeface="Arial"/>
              </a:rPr>
              <a:t>f</a:t>
            </a:r>
            <a:r>
              <a:rPr sz="2400" spc="-5" dirty="0">
                <a:latin typeface="Arial"/>
                <a:cs typeface="Arial"/>
              </a:rPr>
              <a:t>o</a:t>
            </a:r>
            <a:r>
              <a:rPr sz="2400" dirty="0">
                <a:latin typeface="Arial"/>
                <a:cs typeface="Arial"/>
              </a:rPr>
              <a:t>re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a</a:t>
            </a:r>
            <a:r>
              <a:rPr sz="2400" dirty="0">
                <a:latin typeface="Arial"/>
                <a:cs typeface="Arial"/>
              </a:rPr>
              <a:t>ft</a:t>
            </a:r>
            <a:r>
              <a:rPr sz="2400" spc="-5" dirty="0">
                <a:latin typeface="Arial"/>
                <a:cs typeface="Arial"/>
              </a:rPr>
              <a:t>e</a:t>
            </a:r>
            <a:r>
              <a:rPr sz="2400" dirty="0">
                <a:latin typeface="Arial"/>
                <a:cs typeface="Arial"/>
              </a:rPr>
              <a:t>r</a:t>
            </a:r>
            <a:r>
              <a:rPr sz="2400" spc="-15" dirty="0">
                <a:latin typeface="Arial"/>
                <a:cs typeface="Arial"/>
              </a:rPr>
              <a:t> </a:t>
            </a:r>
            <a:r>
              <a:rPr sz="2400" spc="-5" dirty="0">
                <a:latin typeface="Arial"/>
                <a:cs typeface="Arial"/>
              </a:rPr>
              <a:t>ea</a:t>
            </a:r>
            <a:r>
              <a:rPr sz="2400" dirty="0">
                <a:latin typeface="Arial"/>
                <a:cs typeface="Arial"/>
              </a:rPr>
              <a:t>ch</a:t>
            </a:r>
            <a:r>
              <a:rPr sz="2400" spc="10" dirty="0">
                <a:latin typeface="Arial"/>
                <a:cs typeface="Arial"/>
              </a:rPr>
              <a:t> </a:t>
            </a:r>
            <a:r>
              <a:rPr sz="2400" spc="-5" dirty="0">
                <a:latin typeface="Arial"/>
                <a:cs typeface="Arial"/>
              </a:rPr>
              <a:t>u</a:t>
            </a:r>
            <a:r>
              <a:rPr sz="2400" dirty="0">
                <a:latin typeface="Arial"/>
                <a:cs typeface="Arial"/>
              </a:rPr>
              <a:t>se</a:t>
            </a:r>
            <a:endParaRPr sz="2400">
              <a:latin typeface="Arial"/>
              <a:cs typeface="Arial"/>
            </a:endParaRPr>
          </a:p>
          <a:p>
            <a:pPr marL="469900" marR="5080" indent="-457200">
              <a:lnSpc>
                <a:spcPct val="100000"/>
              </a:lnSpc>
              <a:buClr>
                <a:srgbClr val="0070C0"/>
              </a:buClr>
              <a:buFont typeface="Wingdings"/>
              <a:buChar char=""/>
              <a:tabLst>
                <a:tab pos="469900" algn="l"/>
              </a:tabLst>
            </a:pPr>
            <a:r>
              <a:rPr sz="2400" spc="-5" dirty="0">
                <a:latin typeface="Arial"/>
                <a:cs typeface="Arial"/>
              </a:rPr>
              <a:t>E</a:t>
            </a:r>
            <a:r>
              <a:rPr sz="2400" dirty="0">
                <a:latin typeface="Arial"/>
                <a:cs typeface="Arial"/>
              </a:rPr>
              <a:t>m</a:t>
            </a:r>
            <a:r>
              <a:rPr sz="2400" spc="-5" dirty="0">
                <a:latin typeface="Arial"/>
                <a:cs typeface="Arial"/>
              </a:rPr>
              <a:t>e</a:t>
            </a:r>
            <a:r>
              <a:rPr sz="2400" dirty="0">
                <a:latin typeface="Arial"/>
                <a:cs typeface="Arial"/>
              </a:rPr>
              <a:t>r</a:t>
            </a:r>
            <a:r>
              <a:rPr sz="2400" spc="-5" dirty="0">
                <a:latin typeface="Arial"/>
                <a:cs typeface="Arial"/>
              </a:rPr>
              <a:t>gen</a:t>
            </a:r>
            <a:r>
              <a:rPr sz="2400" dirty="0">
                <a:latin typeface="Arial"/>
                <a:cs typeface="Arial"/>
              </a:rPr>
              <a:t>cy</a:t>
            </a:r>
            <a:r>
              <a:rPr sz="2400" spc="15" dirty="0">
                <a:latin typeface="Arial"/>
                <a:cs typeface="Arial"/>
              </a:rPr>
              <a:t> </a:t>
            </a:r>
            <a:r>
              <a:rPr sz="2400" spc="-5" dirty="0">
                <a:latin typeface="Arial"/>
                <a:cs typeface="Arial"/>
              </a:rPr>
              <a:t>e</a:t>
            </a:r>
            <a:r>
              <a:rPr sz="2400" dirty="0">
                <a:latin typeface="Arial"/>
                <a:cs typeface="Arial"/>
              </a:rPr>
              <a:t>sc</a:t>
            </a:r>
            <a:r>
              <a:rPr sz="2400" spc="-5" dirty="0">
                <a:latin typeface="Arial"/>
                <a:cs typeface="Arial"/>
              </a:rPr>
              <a:t>ape</a:t>
            </a:r>
            <a:r>
              <a:rPr sz="2400" dirty="0">
                <a:latin typeface="Arial"/>
                <a:cs typeface="Arial"/>
              </a:rPr>
              <a:t>-</a:t>
            </a:r>
            <a:r>
              <a:rPr sz="2400" spc="-5" dirty="0">
                <a:latin typeface="Arial"/>
                <a:cs typeface="Arial"/>
              </a:rPr>
              <a:t>onl</a:t>
            </a:r>
            <a:r>
              <a:rPr sz="2400" dirty="0">
                <a:latin typeface="Arial"/>
                <a:cs typeface="Arial"/>
              </a:rPr>
              <a:t>y</a:t>
            </a:r>
            <a:r>
              <a:rPr sz="2400" spc="2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 </a:t>
            </a:r>
            <a:r>
              <a:rPr sz="2400" spc="-5" dirty="0">
                <a:latin typeface="Arial"/>
                <a:cs typeface="Arial"/>
              </a:rPr>
              <a:t>a</a:t>
            </a:r>
            <a:r>
              <a:rPr sz="2400" dirty="0">
                <a:latin typeface="Arial"/>
                <a:cs typeface="Arial"/>
              </a:rPr>
              <a:t>re </a:t>
            </a:r>
            <a:r>
              <a:rPr sz="2400" spc="-5" dirty="0">
                <a:latin typeface="Arial"/>
                <a:cs typeface="Arial"/>
              </a:rPr>
              <a:t>in</a:t>
            </a:r>
            <a:r>
              <a:rPr sz="2400" dirty="0">
                <a:latin typeface="Arial"/>
                <a:cs typeface="Arial"/>
              </a:rPr>
              <a:t>s</a:t>
            </a:r>
            <a:r>
              <a:rPr sz="2400" spc="-5" dirty="0">
                <a:latin typeface="Arial"/>
                <a:cs typeface="Arial"/>
              </a:rPr>
              <a:t>pe</a:t>
            </a:r>
            <a:r>
              <a:rPr sz="2400" dirty="0">
                <a:latin typeface="Arial"/>
                <a:cs typeface="Arial"/>
              </a:rPr>
              <a:t>ct</a:t>
            </a:r>
            <a:r>
              <a:rPr sz="2400" spc="-5" dirty="0">
                <a:latin typeface="Arial"/>
                <a:cs typeface="Arial"/>
              </a:rPr>
              <a:t>ed be</a:t>
            </a:r>
            <a:r>
              <a:rPr sz="2400" dirty="0">
                <a:latin typeface="Arial"/>
                <a:cs typeface="Arial"/>
              </a:rPr>
              <a:t>f</a:t>
            </a:r>
            <a:r>
              <a:rPr sz="2400" spc="-5" dirty="0">
                <a:latin typeface="Arial"/>
                <a:cs typeface="Arial"/>
              </a:rPr>
              <a:t>o</a:t>
            </a:r>
            <a:r>
              <a:rPr sz="2400" dirty="0">
                <a:latin typeface="Arial"/>
                <a:cs typeface="Arial"/>
              </a:rPr>
              <a:t>re </a:t>
            </a:r>
            <a:r>
              <a:rPr sz="2400" spc="-5" dirty="0">
                <a:latin typeface="Arial"/>
                <a:cs typeface="Arial"/>
              </a:rPr>
              <a:t>bein</a:t>
            </a:r>
            <a:r>
              <a:rPr sz="2400" dirty="0">
                <a:latin typeface="Arial"/>
                <a:cs typeface="Arial"/>
              </a:rPr>
              <a:t>g</a:t>
            </a:r>
            <a:r>
              <a:rPr sz="2400" spc="25" dirty="0">
                <a:latin typeface="Arial"/>
                <a:cs typeface="Arial"/>
              </a:rPr>
              <a:t> </a:t>
            </a:r>
            <a:r>
              <a:rPr sz="2400" dirty="0">
                <a:latin typeface="Arial"/>
                <a:cs typeface="Arial"/>
              </a:rPr>
              <a:t>c</a:t>
            </a:r>
            <a:r>
              <a:rPr sz="2400" spc="-5" dirty="0">
                <a:latin typeface="Arial"/>
                <a:cs typeface="Arial"/>
              </a:rPr>
              <a:t>a</a:t>
            </a:r>
            <a:r>
              <a:rPr sz="2400" dirty="0">
                <a:latin typeface="Arial"/>
                <a:cs typeface="Arial"/>
              </a:rPr>
              <a:t>rr</a:t>
            </a:r>
            <a:r>
              <a:rPr sz="2400" spc="-5" dirty="0">
                <a:latin typeface="Arial"/>
                <a:cs typeface="Arial"/>
              </a:rPr>
              <a:t>ie</a:t>
            </a:r>
            <a:r>
              <a:rPr sz="2400" dirty="0">
                <a:latin typeface="Arial"/>
                <a:cs typeface="Arial"/>
              </a:rPr>
              <a:t>d </a:t>
            </a:r>
            <a:r>
              <a:rPr sz="2400" spc="-5" dirty="0">
                <a:latin typeface="Arial"/>
                <a:cs typeface="Arial"/>
              </a:rPr>
              <a:t>in</a:t>
            </a:r>
            <a:r>
              <a:rPr sz="2400" dirty="0">
                <a:latin typeface="Arial"/>
                <a:cs typeface="Arial"/>
              </a:rPr>
              <a:t>to</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wo</a:t>
            </a:r>
            <a:r>
              <a:rPr sz="2400" dirty="0">
                <a:latin typeface="Arial"/>
                <a:cs typeface="Arial"/>
              </a:rPr>
              <a:t>rk</a:t>
            </a:r>
            <a:r>
              <a:rPr sz="2400" spc="-5" dirty="0">
                <a:latin typeface="Arial"/>
                <a:cs typeface="Arial"/>
              </a:rPr>
              <a:t>pla</a:t>
            </a:r>
            <a:r>
              <a:rPr sz="2400" dirty="0">
                <a:latin typeface="Arial"/>
                <a:cs typeface="Arial"/>
              </a:rPr>
              <a:t>ce</a:t>
            </a:r>
            <a:r>
              <a:rPr sz="2400" spc="2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u</a:t>
            </a:r>
            <a:r>
              <a:rPr sz="2400" dirty="0">
                <a:latin typeface="Arial"/>
                <a:cs typeface="Arial"/>
              </a:rPr>
              <a:t>s</a:t>
            </a:r>
            <a:r>
              <a:rPr sz="2400" spc="-5" dirty="0">
                <a:latin typeface="Arial"/>
                <a:cs typeface="Arial"/>
              </a:rPr>
              <a:t>e”</a:t>
            </a:r>
            <a:endParaRPr sz="2400">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400" dirty="0" smtClean="0">
                <a:solidFill>
                  <a:schemeClr val="bg1"/>
                </a:solidFill>
              </a:rPr>
              <a:t>slide 36</a:t>
            </a:r>
            <a:endParaRPr sz="2400" dirty="0">
              <a:solidFill>
                <a:schemeClr val="bg1"/>
              </a:solidFill>
            </a:endParaRP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36</a:t>
            </a:fld>
            <a:endParaRPr dirty="0"/>
          </a:p>
        </p:txBody>
      </p:sp>
      <p:sp>
        <p:nvSpPr>
          <p:cNvPr id="4" name="object 4"/>
          <p:cNvSpPr txBox="1"/>
          <p:nvPr/>
        </p:nvSpPr>
        <p:spPr>
          <a:xfrm>
            <a:off x="535924" y="1010848"/>
            <a:ext cx="6814184" cy="313817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52705">
              <a:lnSpc>
                <a:spcPct val="100000"/>
              </a:lnSpc>
              <a:spcBef>
                <a:spcPts val="2045"/>
              </a:spcBef>
            </a:pPr>
            <a:r>
              <a:rPr sz="2400" b="1" dirty="0">
                <a:solidFill>
                  <a:srgbClr val="0070C0"/>
                </a:solidFill>
                <a:latin typeface="Arial"/>
                <a:cs typeface="Arial"/>
              </a:rPr>
              <a:t>I</a:t>
            </a:r>
            <a:r>
              <a:rPr sz="2400" b="1" spc="-5" dirty="0">
                <a:solidFill>
                  <a:srgbClr val="0070C0"/>
                </a:solidFill>
                <a:latin typeface="Arial"/>
                <a:cs typeface="Arial"/>
              </a:rPr>
              <a:t>nspec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r>
              <a:rPr sz="2400" b="1" dirty="0">
                <a:solidFill>
                  <a:srgbClr val="0070C0"/>
                </a:solidFill>
                <a:latin typeface="Arial"/>
                <a:cs typeface="Arial"/>
              </a:rPr>
              <a:t>s</a:t>
            </a:r>
            <a:r>
              <a:rPr sz="2400" b="1" spc="-10" dirty="0">
                <a:solidFill>
                  <a:srgbClr val="0070C0"/>
                </a:solidFill>
                <a:latin typeface="Arial"/>
                <a:cs typeface="Arial"/>
              </a:rPr>
              <a:t> </a:t>
            </a:r>
            <a:r>
              <a:rPr sz="2400" b="1" spc="-5" dirty="0">
                <a:solidFill>
                  <a:srgbClr val="0070C0"/>
                </a:solidFill>
                <a:latin typeface="Arial"/>
                <a:cs typeface="Arial"/>
              </a:rPr>
              <a:t>shou</a:t>
            </a:r>
            <a:r>
              <a:rPr sz="2400" b="1" dirty="0">
                <a:solidFill>
                  <a:srgbClr val="0070C0"/>
                </a:solidFill>
                <a:latin typeface="Arial"/>
                <a:cs typeface="Arial"/>
              </a:rPr>
              <a:t>ld</a:t>
            </a:r>
            <a:r>
              <a:rPr sz="2400" b="1" spc="-25" dirty="0">
                <a:solidFill>
                  <a:srgbClr val="0070C0"/>
                </a:solidFill>
                <a:latin typeface="Arial"/>
                <a:cs typeface="Arial"/>
              </a:rPr>
              <a:t> </a:t>
            </a:r>
            <a:r>
              <a:rPr sz="2400" b="1" dirty="0">
                <a:solidFill>
                  <a:srgbClr val="0070C0"/>
                </a:solidFill>
                <a:latin typeface="Arial"/>
                <a:cs typeface="Arial"/>
              </a:rPr>
              <a:t>i</a:t>
            </a:r>
            <a:r>
              <a:rPr sz="2400" b="1" spc="-5" dirty="0">
                <a:solidFill>
                  <a:srgbClr val="0070C0"/>
                </a:solidFill>
                <a:latin typeface="Arial"/>
                <a:cs typeface="Arial"/>
              </a:rPr>
              <a:t>nc</a:t>
            </a:r>
            <a:r>
              <a:rPr sz="2400" b="1" dirty="0">
                <a:solidFill>
                  <a:srgbClr val="0070C0"/>
                </a:solidFill>
                <a:latin typeface="Arial"/>
                <a:cs typeface="Arial"/>
              </a:rPr>
              <a:t>l</a:t>
            </a:r>
            <a:r>
              <a:rPr sz="2400" b="1" spc="-5" dirty="0">
                <a:solidFill>
                  <a:srgbClr val="0070C0"/>
                </a:solidFill>
                <a:latin typeface="Arial"/>
                <a:cs typeface="Arial"/>
              </a:rPr>
              <a:t>ude</a:t>
            </a:r>
            <a:endParaRPr sz="2400">
              <a:latin typeface="Arial"/>
              <a:cs typeface="Arial"/>
            </a:endParaRPr>
          </a:p>
          <a:p>
            <a:pPr>
              <a:lnSpc>
                <a:spcPct val="100000"/>
              </a:lnSpc>
              <a:spcBef>
                <a:spcPts val="5"/>
              </a:spcBef>
            </a:pPr>
            <a:endParaRPr sz="2500">
              <a:latin typeface="Times New Roman"/>
              <a:cs typeface="Times New Roman"/>
            </a:endParaRPr>
          </a:p>
          <a:p>
            <a:pPr marL="395605" indent="-342900">
              <a:lnSpc>
                <a:spcPct val="100000"/>
              </a:lnSpc>
              <a:buClr>
                <a:srgbClr val="0070C0"/>
              </a:buClr>
              <a:buFont typeface="Wingdings"/>
              <a:buChar char=""/>
              <a:tabLst>
                <a:tab pos="396240" algn="l"/>
              </a:tabLst>
            </a:pPr>
            <a:r>
              <a:rPr sz="2400" dirty="0">
                <a:latin typeface="Arial"/>
                <a:cs typeface="Arial"/>
              </a:rPr>
              <a:t>“</a:t>
            </a:r>
            <a:r>
              <a:rPr sz="2400" spc="-5" dirty="0">
                <a:latin typeface="Arial"/>
                <a:cs typeface="Arial"/>
              </a:rPr>
              <a:t>Che</a:t>
            </a:r>
            <a:r>
              <a:rPr sz="2400" dirty="0">
                <a:latin typeface="Arial"/>
                <a:cs typeface="Arial"/>
              </a:rPr>
              <a:t>ck</a:t>
            </a:r>
            <a:r>
              <a:rPr sz="2400" spc="15" dirty="0">
                <a:latin typeface="Arial"/>
                <a:cs typeface="Arial"/>
              </a:rPr>
              <a:t> </a:t>
            </a:r>
            <a:r>
              <a:rPr sz="2400" spc="-5" dirty="0">
                <a:latin typeface="Arial"/>
                <a:cs typeface="Arial"/>
              </a:rPr>
              <a:t>o</a:t>
            </a:r>
            <a:r>
              <a:rPr sz="2400" dirty="0">
                <a:latin typeface="Arial"/>
                <a:cs typeface="Arial"/>
              </a:rPr>
              <a:t>f</a:t>
            </a:r>
            <a:r>
              <a:rPr sz="2400" spc="-1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a:t>
            </a:r>
            <a:r>
              <a:rPr sz="2400" spc="20" dirty="0">
                <a:latin typeface="Arial"/>
                <a:cs typeface="Arial"/>
              </a:rPr>
              <a:t> </a:t>
            </a:r>
            <a:r>
              <a:rPr sz="2400" dirty="0">
                <a:latin typeface="Arial"/>
                <a:cs typeface="Arial"/>
              </a:rPr>
              <a:t>f</a:t>
            </a:r>
            <a:r>
              <a:rPr sz="2400" spc="-5" dirty="0">
                <a:latin typeface="Arial"/>
                <a:cs typeface="Arial"/>
              </a:rPr>
              <a:t>un</a:t>
            </a:r>
            <a:r>
              <a:rPr sz="2400" dirty="0">
                <a:latin typeface="Arial"/>
                <a:cs typeface="Arial"/>
              </a:rPr>
              <a:t>ct</a:t>
            </a:r>
            <a:r>
              <a:rPr sz="2400" spc="-5" dirty="0">
                <a:latin typeface="Arial"/>
                <a:cs typeface="Arial"/>
              </a:rPr>
              <a:t>ion</a:t>
            </a:r>
            <a:endParaRPr sz="2400">
              <a:latin typeface="Arial"/>
              <a:cs typeface="Arial"/>
            </a:endParaRPr>
          </a:p>
          <a:p>
            <a:pPr marL="395605" indent="-342900">
              <a:lnSpc>
                <a:spcPct val="100000"/>
              </a:lnSpc>
              <a:buClr>
                <a:srgbClr val="0070C0"/>
              </a:buClr>
              <a:buFont typeface="Wingdings"/>
              <a:buChar char=""/>
              <a:tabLst>
                <a:tab pos="396240" algn="l"/>
              </a:tabLst>
            </a:pPr>
            <a:r>
              <a:rPr sz="2400" spc="-5" dirty="0">
                <a:latin typeface="Arial"/>
                <a:cs typeface="Arial"/>
              </a:rPr>
              <a:t>Tigh</a:t>
            </a:r>
            <a:r>
              <a:rPr sz="2400" dirty="0">
                <a:latin typeface="Arial"/>
                <a:cs typeface="Arial"/>
              </a:rPr>
              <a:t>t</a:t>
            </a:r>
            <a:r>
              <a:rPr sz="2400" spc="-5" dirty="0">
                <a:latin typeface="Arial"/>
                <a:cs typeface="Arial"/>
              </a:rPr>
              <a:t>ne</a:t>
            </a:r>
            <a:r>
              <a:rPr sz="2400" dirty="0">
                <a:latin typeface="Arial"/>
                <a:cs typeface="Arial"/>
              </a:rPr>
              <a:t>ss</a:t>
            </a:r>
            <a:r>
              <a:rPr sz="2400" spc="1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c</a:t>
            </a:r>
            <a:r>
              <a:rPr sz="2400" spc="-5" dirty="0">
                <a:latin typeface="Arial"/>
                <a:cs typeface="Arial"/>
              </a:rPr>
              <a:t>onne</a:t>
            </a:r>
            <a:r>
              <a:rPr sz="2400" dirty="0">
                <a:latin typeface="Arial"/>
                <a:cs typeface="Arial"/>
              </a:rPr>
              <a:t>ct</a:t>
            </a:r>
            <a:r>
              <a:rPr sz="2400" spc="-5" dirty="0">
                <a:latin typeface="Arial"/>
                <a:cs typeface="Arial"/>
              </a:rPr>
              <a:t>ions</a:t>
            </a:r>
            <a:endParaRPr sz="2400">
              <a:latin typeface="Arial"/>
              <a:cs typeface="Arial"/>
            </a:endParaRPr>
          </a:p>
          <a:p>
            <a:pPr marL="395605" marR="5080" indent="-342900">
              <a:lnSpc>
                <a:spcPct val="100000"/>
              </a:lnSpc>
              <a:buClr>
                <a:srgbClr val="0070C0"/>
              </a:buClr>
              <a:buFont typeface="Wingdings"/>
              <a:buChar char=""/>
              <a:tabLst>
                <a:tab pos="396240" algn="l"/>
              </a:tabLst>
            </a:pPr>
            <a:r>
              <a:rPr sz="2400" spc="-5" dirty="0">
                <a:latin typeface="Arial"/>
                <a:cs typeface="Arial"/>
              </a:rPr>
              <a:t>Condi</a:t>
            </a:r>
            <a:r>
              <a:rPr sz="2400" dirty="0">
                <a:latin typeface="Arial"/>
                <a:cs typeface="Arial"/>
              </a:rPr>
              <a:t>t</a:t>
            </a:r>
            <a:r>
              <a:rPr sz="2400" spc="-5" dirty="0">
                <a:latin typeface="Arial"/>
                <a:cs typeface="Arial"/>
              </a:rPr>
              <a:t>io</a:t>
            </a:r>
            <a:r>
              <a:rPr sz="2400" dirty="0">
                <a:latin typeface="Arial"/>
                <a:cs typeface="Arial"/>
              </a:rPr>
              <a:t>n</a:t>
            </a:r>
            <a:r>
              <a:rPr sz="2400" spc="3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f</a:t>
            </a:r>
            <a:r>
              <a:rPr sz="2400" spc="-5" dirty="0">
                <a:latin typeface="Arial"/>
                <a:cs typeface="Arial"/>
              </a:rPr>
              <a:t>a</a:t>
            </a:r>
            <a:r>
              <a:rPr sz="2400" dirty="0">
                <a:latin typeface="Arial"/>
                <a:cs typeface="Arial"/>
              </a:rPr>
              <a:t>c</a:t>
            </a:r>
            <a:r>
              <a:rPr sz="2400" spc="-5" dirty="0">
                <a:latin typeface="Arial"/>
                <a:cs typeface="Arial"/>
              </a:rPr>
              <a:t>epie</a:t>
            </a:r>
            <a:r>
              <a:rPr sz="2400" dirty="0">
                <a:latin typeface="Arial"/>
                <a:cs typeface="Arial"/>
              </a:rPr>
              <a:t>c</a:t>
            </a:r>
            <a:r>
              <a:rPr sz="2400" spc="-5" dirty="0">
                <a:latin typeface="Arial"/>
                <a:cs typeface="Arial"/>
              </a:rPr>
              <a:t>e</a:t>
            </a:r>
            <a:r>
              <a:rPr sz="2400" dirty="0">
                <a:latin typeface="Arial"/>
                <a:cs typeface="Arial"/>
              </a:rPr>
              <a:t>,</a:t>
            </a:r>
            <a:r>
              <a:rPr sz="2400" spc="20" dirty="0">
                <a:latin typeface="Arial"/>
                <a:cs typeface="Arial"/>
              </a:rPr>
              <a:t> </a:t>
            </a:r>
            <a:r>
              <a:rPr sz="2400" spc="-5" dirty="0">
                <a:latin typeface="Arial"/>
                <a:cs typeface="Arial"/>
              </a:rPr>
              <a:t>hea</a:t>
            </a:r>
            <a:r>
              <a:rPr sz="2400" dirty="0">
                <a:latin typeface="Arial"/>
                <a:cs typeface="Arial"/>
              </a:rPr>
              <a:t>d</a:t>
            </a:r>
            <a:r>
              <a:rPr sz="2400" spc="10" dirty="0">
                <a:latin typeface="Arial"/>
                <a:cs typeface="Arial"/>
              </a:rPr>
              <a:t> </a:t>
            </a:r>
            <a:r>
              <a:rPr sz="2400" dirty="0">
                <a:latin typeface="Arial"/>
                <a:cs typeface="Arial"/>
              </a:rPr>
              <a:t>str</a:t>
            </a:r>
            <a:r>
              <a:rPr sz="2400" spc="-5" dirty="0">
                <a:latin typeface="Arial"/>
                <a:cs typeface="Arial"/>
              </a:rPr>
              <a:t>ap</a:t>
            </a:r>
            <a:r>
              <a:rPr sz="2400" dirty="0">
                <a:latin typeface="Arial"/>
                <a:cs typeface="Arial"/>
              </a:rPr>
              <a:t>s,</a:t>
            </a:r>
            <a:r>
              <a:rPr sz="2400" spc="-15" dirty="0">
                <a:latin typeface="Arial"/>
                <a:cs typeface="Arial"/>
              </a:rPr>
              <a:t> </a:t>
            </a:r>
            <a:r>
              <a:rPr sz="2400" dirty="0">
                <a:latin typeface="Arial"/>
                <a:cs typeface="Arial"/>
              </a:rPr>
              <a:t>v</a:t>
            </a:r>
            <a:r>
              <a:rPr sz="2400" spc="-5" dirty="0">
                <a:latin typeface="Arial"/>
                <a:cs typeface="Arial"/>
              </a:rPr>
              <a:t>al</a:t>
            </a:r>
            <a:r>
              <a:rPr sz="2400" dirty="0">
                <a:latin typeface="Arial"/>
                <a:cs typeface="Arial"/>
              </a:rPr>
              <a:t>v</a:t>
            </a:r>
            <a:r>
              <a:rPr sz="2400" spc="-5" dirty="0">
                <a:latin typeface="Arial"/>
                <a:cs typeface="Arial"/>
              </a:rPr>
              <a:t>e</a:t>
            </a:r>
            <a:r>
              <a:rPr sz="2400" dirty="0">
                <a:latin typeface="Arial"/>
                <a:cs typeface="Arial"/>
              </a:rPr>
              <a:t>s, c</a:t>
            </a:r>
            <a:r>
              <a:rPr sz="2400" spc="-5" dirty="0">
                <a:latin typeface="Arial"/>
                <a:cs typeface="Arial"/>
              </a:rPr>
              <a:t>a</a:t>
            </a:r>
            <a:r>
              <a:rPr sz="2400" dirty="0">
                <a:latin typeface="Arial"/>
                <a:cs typeface="Arial"/>
              </a:rPr>
              <a:t>rtr</a:t>
            </a:r>
            <a:r>
              <a:rPr sz="2400" spc="-5" dirty="0">
                <a:latin typeface="Arial"/>
                <a:cs typeface="Arial"/>
              </a:rPr>
              <a:t>idge</a:t>
            </a:r>
            <a:r>
              <a:rPr sz="2400" dirty="0">
                <a:latin typeface="Arial"/>
                <a:cs typeface="Arial"/>
              </a:rPr>
              <a:t>s,</a:t>
            </a:r>
            <a:r>
              <a:rPr sz="2400" spc="5" dirty="0">
                <a:latin typeface="Arial"/>
                <a:cs typeface="Arial"/>
              </a:rPr>
              <a:t> </a:t>
            </a:r>
            <a:r>
              <a:rPr sz="2400" spc="-5" dirty="0">
                <a:latin typeface="Arial"/>
                <a:cs typeface="Arial"/>
              </a:rPr>
              <a:t>an</a:t>
            </a:r>
            <a:r>
              <a:rPr sz="2400" dirty="0">
                <a:latin typeface="Arial"/>
                <a:cs typeface="Arial"/>
              </a:rPr>
              <a:t>d </a:t>
            </a:r>
            <a:r>
              <a:rPr sz="2400" spc="-5" dirty="0">
                <a:latin typeface="Arial"/>
                <a:cs typeface="Arial"/>
              </a:rPr>
              <a:t>o</a:t>
            </a:r>
            <a:r>
              <a:rPr sz="2400" dirty="0">
                <a:latin typeface="Arial"/>
                <a:cs typeface="Arial"/>
              </a:rPr>
              <a:t>t</a:t>
            </a:r>
            <a:r>
              <a:rPr sz="2400" spc="-5" dirty="0">
                <a:latin typeface="Arial"/>
                <a:cs typeface="Arial"/>
              </a:rPr>
              <a:t>he</a:t>
            </a:r>
            <a:r>
              <a:rPr sz="2400" dirty="0">
                <a:latin typeface="Arial"/>
                <a:cs typeface="Arial"/>
              </a:rPr>
              <a:t>r</a:t>
            </a:r>
            <a:r>
              <a:rPr sz="2400" spc="5" dirty="0">
                <a:latin typeface="Arial"/>
                <a:cs typeface="Arial"/>
              </a:rPr>
              <a:t> </a:t>
            </a:r>
            <a:r>
              <a:rPr sz="2400" spc="-5" dirty="0">
                <a:latin typeface="Arial"/>
                <a:cs typeface="Arial"/>
              </a:rPr>
              <a:t>pa</a:t>
            </a:r>
            <a:r>
              <a:rPr sz="2400" dirty="0">
                <a:latin typeface="Arial"/>
                <a:cs typeface="Arial"/>
              </a:rPr>
              <a:t>rts</a:t>
            </a:r>
            <a:endParaRPr sz="2400">
              <a:latin typeface="Arial"/>
              <a:cs typeface="Arial"/>
            </a:endParaRPr>
          </a:p>
          <a:p>
            <a:pPr marL="395605" indent="-342900">
              <a:lnSpc>
                <a:spcPct val="100000"/>
              </a:lnSpc>
              <a:buClr>
                <a:srgbClr val="0070C0"/>
              </a:buClr>
              <a:buFont typeface="Wingdings"/>
              <a:buChar char=""/>
              <a:tabLst>
                <a:tab pos="396240" algn="l"/>
              </a:tabLst>
            </a:pPr>
            <a:r>
              <a:rPr sz="2400" spc="-5" dirty="0">
                <a:latin typeface="Arial"/>
                <a:cs typeface="Arial"/>
              </a:rPr>
              <a:t>Condi</a:t>
            </a:r>
            <a:r>
              <a:rPr sz="2400" dirty="0">
                <a:latin typeface="Arial"/>
                <a:cs typeface="Arial"/>
              </a:rPr>
              <a:t>t</a:t>
            </a:r>
            <a:r>
              <a:rPr sz="2400" spc="-5" dirty="0">
                <a:latin typeface="Arial"/>
                <a:cs typeface="Arial"/>
              </a:rPr>
              <a:t>io</a:t>
            </a:r>
            <a:r>
              <a:rPr sz="2400" dirty="0">
                <a:latin typeface="Arial"/>
                <a:cs typeface="Arial"/>
              </a:rPr>
              <a:t>n</a:t>
            </a:r>
            <a:r>
              <a:rPr sz="2400" spc="3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ela</a:t>
            </a:r>
            <a:r>
              <a:rPr sz="2400" dirty="0">
                <a:latin typeface="Arial"/>
                <a:cs typeface="Arial"/>
              </a:rPr>
              <a:t>s</a:t>
            </a:r>
            <a:r>
              <a:rPr sz="2400" spc="5" dirty="0">
                <a:latin typeface="Arial"/>
                <a:cs typeface="Arial"/>
              </a:rPr>
              <a:t>t</a:t>
            </a:r>
            <a:r>
              <a:rPr sz="2400" spc="-5" dirty="0">
                <a:latin typeface="Arial"/>
                <a:cs typeface="Arial"/>
              </a:rPr>
              <a:t>o</a:t>
            </a:r>
            <a:r>
              <a:rPr sz="2400" dirty="0">
                <a:latin typeface="Arial"/>
                <a:cs typeface="Arial"/>
              </a:rPr>
              <a:t>m</a:t>
            </a:r>
            <a:r>
              <a:rPr sz="2400" spc="-5" dirty="0">
                <a:latin typeface="Arial"/>
                <a:cs typeface="Arial"/>
              </a:rPr>
              <a:t>e</a:t>
            </a:r>
            <a:r>
              <a:rPr sz="2400" dirty="0">
                <a:latin typeface="Arial"/>
                <a:cs typeface="Arial"/>
              </a:rPr>
              <a:t>r</a:t>
            </a:r>
            <a:r>
              <a:rPr sz="2400" spc="-5" dirty="0">
                <a:latin typeface="Arial"/>
                <a:cs typeface="Arial"/>
              </a:rPr>
              <a:t>i</a:t>
            </a:r>
            <a:r>
              <a:rPr sz="2400" dirty="0">
                <a:latin typeface="Arial"/>
                <a:cs typeface="Arial"/>
              </a:rPr>
              <a:t>c</a:t>
            </a:r>
            <a:r>
              <a:rPr sz="2400" spc="15" dirty="0">
                <a:latin typeface="Arial"/>
                <a:cs typeface="Arial"/>
              </a:rPr>
              <a:t> </a:t>
            </a:r>
            <a:r>
              <a:rPr sz="2400" spc="-5" dirty="0">
                <a:latin typeface="Arial"/>
                <a:cs typeface="Arial"/>
              </a:rPr>
              <a:t>pa</a:t>
            </a:r>
            <a:r>
              <a:rPr sz="2400" dirty="0">
                <a:latin typeface="Arial"/>
                <a:cs typeface="Arial"/>
              </a:rPr>
              <a:t>rts”</a:t>
            </a:r>
            <a:endParaRPr sz="2400">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6764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000" dirty="0" smtClean="0">
                <a:solidFill>
                  <a:schemeClr val="bg1"/>
                </a:solidFill>
              </a:rPr>
              <a:t>slide 37</a:t>
            </a:r>
            <a:endParaRPr sz="2000" dirty="0">
              <a:solidFill>
                <a:schemeClr val="bg1"/>
              </a:solidFill>
            </a:endParaRPr>
          </a:p>
        </p:txBody>
      </p:sp>
      <p:sp>
        <p:nvSpPr>
          <p:cNvPr id="5" name="object 5"/>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37</a:t>
            </a:fld>
            <a:endParaRPr dirty="0"/>
          </a:p>
        </p:txBody>
      </p:sp>
      <p:sp>
        <p:nvSpPr>
          <p:cNvPr id="4" name="object 4"/>
          <p:cNvSpPr txBox="1"/>
          <p:nvPr/>
        </p:nvSpPr>
        <p:spPr>
          <a:xfrm>
            <a:off x="535924" y="1010848"/>
            <a:ext cx="7206615" cy="4268470"/>
          </a:xfrm>
          <a:prstGeom prst="rect">
            <a:avLst/>
          </a:prstGeom>
        </p:spPr>
        <p:txBody>
          <a:bodyPr vert="horz" wrap="square" lIns="0" tIns="0" rIns="0" bIns="0" rtlCol="0">
            <a:spAutoFit/>
          </a:bodyPr>
          <a:lstStyle/>
          <a:p>
            <a:pPr marL="52705" marR="5866765" indent="-40640">
              <a:lnSpc>
                <a:spcPts val="519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 </a:t>
            </a:r>
            <a:r>
              <a:rPr sz="2400" b="1" spc="-5" dirty="0">
                <a:solidFill>
                  <a:srgbClr val="0070C0"/>
                </a:solidFill>
                <a:latin typeface="Arial"/>
                <a:cs typeface="Arial"/>
              </a:rPr>
              <a:t>Repa</a:t>
            </a:r>
            <a:r>
              <a:rPr sz="2400" b="1" dirty="0">
                <a:solidFill>
                  <a:srgbClr val="0070C0"/>
                </a:solidFill>
                <a:latin typeface="Arial"/>
                <a:cs typeface="Arial"/>
              </a:rPr>
              <a:t>irs</a:t>
            </a:r>
            <a:endParaRPr sz="2400" dirty="0">
              <a:latin typeface="Arial"/>
              <a:cs typeface="Arial"/>
            </a:endParaRPr>
          </a:p>
          <a:p>
            <a:pPr>
              <a:lnSpc>
                <a:spcPct val="100000"/>
              </a:lnSpc>
              <a:spcBef>
                <a:spcPts val="23"/>
              </a:spcBef>
            </a:pPr>
            <a:endParaRPr sz="2000" dirty="0">
              <a:latin typeface="Times New Roman"/>
              <a:cs typeface="Times New Roman"/>
            </a:endParaRPr>
          </a:p>
          <a:p>
            <a:pPr marL="473709" marR="122555" indent="-421005">
              <a:lnSpc>
                <a:spcPct val="100000"/>
              </a:lnSpc>
              <a:buClr>
                <a:srgbClr val="0070C0"/>
              </a:buClr>
              <a:buFont typeface="Wingdings"/>
              <a:buChar char=""/>
              <a:tabLst>
                <a:tab pos="396240" algn="l"/>
              </a:tabLst>
            </a:pPr>
            <a:r>
              <a:rPr sz="2400" dirty="0">
                <a:latin typeface="Arial"/>
                <a:cs typeface="Arial"/>
              </a:rPr>
              <a:t>“</a:t>
            </a:r>
            <a:r>
              <a:rPr sz="2400" spc="-5" dirty="0">
                <a:latin typeface="Arial"/>
                <a:cs typeface="Arial"/>
              </a:rPr>
              <a:t>Re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a:t>
            </a:r>
            <a:r>
              <a:rPr sz="2400" spc="15" dirty="0">
                <a:latin typeface="Arial"/>
                <a:cs typeface="Arial"/>
              </a:rPr>
              <a:t> </a:t>
            </a:r>
            <a:r>
              <a:rPr sz="2400" dirty="0">
                <a:latin typeface="Arial"/>
                <a:cs typeface="Arial"/>
              </a:rPr>
              <a:t>t</a:t>
            </a:r>
            <a:r>
              <a:rPr sz="2400" spc="-5" dirty="0">
                <a:latin typeface="Arial"/>
                <a:cs typeface="Arial"/>
              </a:rPr>
              <a:t>ha</a:t>
            </a:r>
            <a:r>
              <a:rPr sz="2400" dirty="0">
                <a:latin typeface="Arial"/>
                <a:cs typeface="Arial"/>
              </a:rPr>
              <a:t>t</a:t>
            </a:r>
            <a:r>
              <a:rPr sz="2400" spc="-15" dirty="0">
                <a:latin typeface="Arial"/>
                <a:cs typeface="Arial"/>
              </a:rPr>
              <a:t> </a:t>
            </a:r>
            <a:r>
              <a:rPr sz="2400" spc="-5" dirty="0">
                <a:latin typeface="Arial"/>
                <a:cs typeface="Arial"/>
              </a:rPr>
              <a:t>ha</a:t>
            </a:r>
            <a:r>
              <a:rPr sz="2400" dirty="0">
                <a:latin typeface="Arial"/>
                <a:cs typeface="Arial"/>
              </a:rPr>
              <a:t>ve</a:t>
            </a:r>
            <a:r>
              <a:rPr sz="2400" spc="10" dirty="0">
                <a:latin typeface="Arial"/>
                <a:cs typeface="Arial"/>
              </a:rPr>
              <a:t> </a:t>
            </a:r>
            <a:r>
              <a:rPr sz="2400" dirty="0">
                <a:latin typeface="Arial"/>
                <a:cs typeface="Arial"/>
              </a:rPr>
              <a:t>f</a:t>
            </a:r>
            <a:r>
              <a:rPr sz="2400" spc="-5" dirty="0">
                <a:latin typeface="Arial"/>
                <a:cs typeface="Arial"/>
              </a:rPr>
              <a:t>aile</a:t>
            </a:r>
            <a:r>
              <a:rPr sz="2400" dirty="0">
                <a:latin typeface="Arial"/>
                <a:cs typeface="Arial"/>
              </a:rPr>
              <a:t>d</a:t>
            </a:r>
            <a:r>
              <a:rPr sz="2400" spc="10" dirty="0">
                <a:latin typeface="Arial"/>
                <a:cs typeface="Arial"/>
              </a:rPr>
              <a:t> </a:t>
            </a:r>
            <a:r>
              <a:rPr sz="2400" spc="-5" dirty="0">
                <a:latin typeface="Arial"/>
                <a:cs typeface="Arial"/>
              </a:rPr>
              <a:t>in</a:t>
            </a:r>
            <a:r>
              <a:rPr sz="2400" dirty="0">
                <a:latin typeface="Arial"/>
                <a:cs typeface="Arial"/>
              </a:rPr>
              <a:t>s</a:t>
            </a:r>
            <a:r>
              <a:rPr sz="2400" spc="-5" dirty="0">
                <a:latin typeface="Arial"/>
                <a:cs typeface="Arial"/>
              </a:rPr>
              <a:t>pe</a:t>
            </a:r>
            <a:r>
              <a:rPr sz="2400" dirty="0">
                <a:latin typeface="Arial"/>
                <a:cs typeface="Arial"/>
              </a:rPr>
              <a:t>ct</a:t>
            </a:r>
            <a:r>
              <a:rPr sz="2400" spc="-5" dirty="0">
                <a:latin typeface="Arial"/>
                <a:cs typeface="Arial"/>
              </a:rPr>
              <a:t>io</a:t>
            </a:r>
            <a:r>
              <a:rPr sz="2400" dirty="0">
                <a:latin typeface="Arial"/>
                <a:cs typeface="Arial"/>
              </a:rPr>
              <a:t>n</a:t>
            </a:r>
            <a:r>
              <a:rPr sz="2400" spc="35"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10" dirty="0">
                <a:latin typeface="Arial"/>
                <a:cs typeface="Arial"/>
              </a:rPr>
              <a:t> </a:t>
            </a:r>
            <a:r>
              <a:rPr sz="2400" spc="-5" dirty="0">
                <a:latin typeface="Arial"/>
                <a:cs typeface="Arial"/>
              </a:rPr>
              <a:t>be </a:t>
            </a:r>
            <a:r>
              <a:rPr sz="2400" dirty="0">
                <a:latin typeface="Arial"/>
                <a:cs typeface="Arial"/>
              </a:rPr>
              <a:t>t</a:t>
            </a:r>
            <a:r>
              <a:rPr sz="2400" spc="-5" dirty="0">
                <a:latin typeface="Arial"/>
                <a:cs typeface="Arial"/>
              </a:rPr>
              <a:t>a</a:t>
            </a:r>
            <a:r>
              <a:rPr sz="2400" dirty="0">
                <a:latin typeface="Arial"/>
                <a:cs typeface="Arial"/>
              </a:rPr>
              <a:t>k</a:t>
            </a:r>
            <a:r>
              <a:rPr sz="2400" spc="-5" dirty="0">
                <a:latin typeface="Arial"/>
                <a:cs typeface="Arial"/>
              </a:rPr>
              <a:t>e</a:t>
            </a:r>
            <a:r>
              <a:rPr sz="2400" dirty="0">
                <a:latin typeface="Arial"/>
                <a:cs typeface="Arial"/>
              </a:rPr>
              <a:t>n </a:t>
            </a:r>
            <a:r>
              <a:rPr sz="2400" spc="-5" dirty="0">
                <a:latin typeface="Arial"/>
                <a:cs typeface="Arial"/>
              </a:rPr>
              <a:t>ou</a:t>
            </a:r>
            <a:r>
              <a:rPr sz="2400" dirty="0">
                <a:latin typeface="Arial"/>
                <a:cs typeface="Arial"/>
              </a:rPr>
              <a:t>t</a:t>
            </a:r>
            <a:r>
              <a:rPr sz="2400" spc="-5" dirty="0">
                <a:latin typeface="Arial"/>
                <a:cs typeface="Arial"/>
              </a:rPr>
              <a:t> o</a:t>
            </a:r>
            <a:r>
              <a:rPr sz="2400" dirty="0">
                <a:latin typeface="Arial"/>
                <a:cs typeface="Arial"/>
              </a:rPr>
              <a:t>f</a:t>
            </a:r>
            <a:r>
              <a:rPr sz="2400" spc="-5" dirty="0">
                <a:latin typeface="Arial"/>
                <a:cs typeface="Arial"/>
              </a:rPr>
              <a:t> </a:t>
            </a:r>
            <a:r>
              <a:rPr sz="2400" dirty="0">
                <a:latin typeface="Arial"/>
                <a:cs typeface="Arial"/>
              </a:rPr>
              <a:t>s</a:t>
            </a:r>
            <a:r>
              <a:rPr sz="2400" spc="-5" dirty="0">
                <a:latin typeface="Arial"/>
                <a:cs typeface="Arial"/>
              </a:rPr>
              <a:t>e</a:t>
            </a:r>
            <a:r>
              <a:rPr sz="2400" dirty="0">
                <a:latin typeface="Arial"/>
                <a:cs typeface="Arial"/>
              </a:rPr>
              <a:t>rv</a:t>
            </a:r>
            <a:r>
              <a:rPr sz="2400" spc="-5" dirty="0">
                <a:latin typeface="Arial"/>
                <a:cs typeface="Arial"/>
              </a:rPr>
              <a:t>i</a:t>
            </a:r>
            <a:r>
              <a:rPr sz="2400" dirty="0">
                <a:latin typeface="Arial"/>
                <a:cs typeface="Arial"/>
              </a:rPr>
              <a:t>ce</a:t>
            </a:r>
          </a:p>
          <a:p>
            <a:pPr marL="395605" indent="-342900">
              <a:lnSpc>
                <a:spcPct val="100000"/>
              </a:lnSpc>
              <a:buClr>
                <a:srgbClr val="0070C0"/>
              </a:buClr>
              <a:buFont typeface="Wingdings"/>
              <a:buChar char=""/>
              <a:tabLst>
                <a:tab pos="396240" algn="l"/>
              </a:tabLst>
            </a:pPr>
            <a:r>
              <a:rPr sz="2400" spc="-5" dirty="0">
                <a:latin typeface="Arial"/>
                <a:cs typeface="Arial"/>
              </a:rPr>
              <a:t>Repai</a:t>
            </a:r>
            <a:r>
              <a:rPr sz="2400" dirty="0">
                <a:latin typeface="Arial"/>
                <a:cs typeface="Arial"/>
              </a:rPr>
              <a:t>rs</a:t>
            </a:r>
            <a:r>
              <a:rPr sz="2400" spc="25"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onl</a:t>
            </a:r>
            <a:r>
              <a:rPr sz="2400" dirty="0">
                <a:latin typeface="Arial"/>
                <a:cs typeface="Arial"/>
              </a:rPr>
              <a:t>y</a:t>
            </a:r>
            <a:r>
              <a:rPr sz="2400" spc="15" dirty="0">
                <a:latin typeface="Arial"/>
                <a:cs typeface="Arial"/>
              </a:rPr>
              <a:t> </a:t>
            </a:r>
            <a:r>
              <a:rPr sz="2400" spc="-5" dirty="0">
                <a:latin typeface="Arial"/>
                <a:cs typeface="Arial"/>
              </a:rPr>
              <a:t>b</a:t>
            </a:r>
            <a:r>
              <a:rPr sz="2400" dirty="0">
                <a:latin typeface="Arial"/>
                <a:cs typeface="Arial"/>
              </a:rPr>
              <a:t>e m</a:t>
            </a:r>
            <a:r>
              <a:rPr sz="2400" spc="-5" dirty="0">
                <a:latin typeface="Arial"/>
                <a:cs typeface="Arial"/>
              </a:rPr>
              <a:t>ad</a:t>
            </a:r>
            <a:r>
              <a:rPr sz="2400" dirty="0">
                <a:latin typeface="Arial"/>
                <a:cs typeface="Arial"/>
              </a:rPr>
              <a:t>e </a:t>
            </a:r>
            <a:r>
              <a:rPr sz="2400" spc="-5" dirty="0">
                <a:latin typeface="Arial"/>
                <a:cs typeface="Arial"/>
              </a:rPr>
              <a:t>b</a:t>
            </a:r>
            <a:r>
              <a:rPr sz="2400" dirty="0">
                <a:latin typeface="Arial"/>
                <a:cs typeface="Arial"/>
              </a:rPr>
              <a:t>y tr</a:t>
            </a:r>
            <a:r>
              <a:rPr sz="2400" spc="-5" dirty="0">
                <a:latin typeface="Arial"/>
                <a:cs typeface="Arial"/>
              </a:rPr>
              <a:t>aine</a:t>
            </a:r>
            <a:r>
              <a:rPr sz="2400" dirty="0">
                <a:latin typeface="Arial"/>
                <a:cs typeface="Arial"/>
              </a:rPr>
              <a:t>d </a:t>
            </a:r>
            <a:r>
              <a:rPr sz="2400" spc="-5" dirty="0">
                <a:latin typeface="Arial"/>
                <a:cs typeface="Arial"/>
              </a:rPr>
              <a:t>pe</a:t>
            </a:r>
            <a:r>
              <a:rPr sz="2400" dirty="0">
                <a:latin typeface="Arial"/>
                <a:cs typeface="Arial"/>
              </a:rPr>
              <a:t>rs</a:t>
            </a:r>
            <a:r>
              <a:rPr sz="2400" spc="-5" dirty="0">
                <a:latin typeface="Arial"/>
                <a:cs typeface="Arial"/>
              </a:rPr>
              <a:t>onnel</a:t>
            </a:r>
            <a:endParaRPr sz="2400" dirty="0">
              <a:latin typeface="Arial"/>
              <a:cs typeface="Arial"/>
            </a:endParaRPr>
          </a:p>
          <a:p>
            <a:pPr marL="395605" indent="-342900">
              <a:lnSpc>
                <a:spcPct val="100000"/>
              </a:lnSpc>
              <a:buClr>
                <a:srgbClr val="0070C0"/>
              </a:buClr>
              <a:buFont typeface="Wingdings"/>
              <a:buChar char=""/>
              <a:tabLst>
                <a:tab pos="396240" algn="l"/>
              </a:tabLst>
            </a:pPr>
            <a:r>
              <a:rPr sz="2400" dirty="0">
                <a:latin typeface="Arial"/>
                <a:cs typeface="Arial"/>
              </a:rPr>
              <a:t>O</a:t>
            </a:r>
            <a:r>
              <a:rPr sz="2400" spc="-5" dirty="0">
                <a:latin typeface="Arial"/>
                <a:cs typeface="Arial"/>
              </a:rPr>
              <a:t>nl</a:t>
            </a:r>
            <a:r>
              <a:rPr sz="2400" dirty="0">
                <a:latin typeface="Arial"/>
                <a:cs typeface="Arial"/>
              </a:rPr>
              <a:t>y </a:t>
            </a:r>
            <a:r>
              <a:rPr sz="2400" spc="-5" dirty="0">
                <a:latin typeface="Arial"/>
                <a:cs typeface="Arial"/>
              </a:rPr>
              <a:t>N</a:t>
            </a:r>
            <a:r>
              <a:rPr sz="2400" dirty="0">
                <a:latin typeface="Arial"/>
                <a:cs typeface="Arial"/>
              </a:rPr>
              <a:t>IO</a:t>
            </a:r>
            <a:r>
              <a:rPr sz="2400" spc="-5" dirty="0">
                <a:latin typeface="Arial"/>
                <a:cs typeface="Arial"/>
              </a:rPr>
              <a:t>SH</a:t>
            </a:r>
            <a:r>
              <a:rPr sz="2400" dirty="0">
                <a:latin typeface="Arial"/>
                <a:cs typeface="Arial"/>
              </a:rPr>
              <a:t>-c</a:t>
            </a:r>
            <a:r>
              <a:rPr sz="2400" spc="-5" dirty="0">
                <a:latin typeface="Arial"/>
                <a:cs typeface="Arial"/>
              </a:rPr>
              <a:t>e</a:t>
            </a:r>
            <a:r>
              <a:rPr sz="2400" dirty="0">
                <a:latin typeface="Arial"/>
                <a:cs typeface="Arial"/>
              </a:rPr>
              <a:t>rt</a:t>
            </a:r>
            <a:r>
              <a:rPr sz="2400" spc="-5" dirty="0">
                <a:latin typeface="Arial"/>
                <a:cs typeface="Arial"/>
              </a:rPr>
              <a:t>i</a:t>
            </a:r>
            <a:r>
              <a:rPr sz="2400" dirty="0">
                <a:latin typeface="Arial"/>
                <a:cs typeface="Arial"/>
              </a:rPr>
              <a:t>f</a:t>
            </a:r>
            <a:r>
              <a:rPr sz="2400" spc="-5" dirty="0">
                <a:latin typeface="Arial"/>
                <a:cs typeface="Arial"/>
              </a:rPr>
              <a:t>ie</a:t>
            </a:r>
            <a:r>
              <a:rPr sz="2400" dirty="0">
                <a:latin typeface="Arial"/>
                <a:cs typeface="Arial"/>
              </a:rPr>
              <a:t>d </a:t>
            </a:r>
            <a:r>
              <a:rPr sz="2400" spc="-5" dirty="0">
                <a:latin typeface="Arial"/>
                <a:cs typeface="Arial"/>
              </a:rPr>
              <a:t>pa</a:t>
            </a:r>
            <a:r>
              <a:rPr sz="2400" dirty="0">
                <a:latin typeface="Arial"/>
                <a:cs typeface="Arial"/>
              </a:rPr>
              <a:t>rts</a:t>
            </a:r>
            <a:r>
              <a:rPr sz="2400" spc="-10"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u</a:t>
            </a:r>
            <a:r>
              <a:rPr sz="2400" dirty="0">
                <a:latin typeface="Arial"/>
                <a:cs typeface="Arial"/>
              </a:rPr>
              <a:t>s</a:t>
            </a:r>
            <a:r>
              <a:rPr sz="2400" spc="-5" dirty="0">
                <a:latin typeface="Arial"/>
                <a:cs typeface="Arial"/>
              </a:rPr>
              <a:t>ed</a:t>
            </a:r>
            <a:endParaRPr sz="2400" dirty="0">
              <a:latin typeface="Arial"/>
              <a:cs typeface="Arial"/>
            </a:endParaRPr>
          </a:p>
          <a:p>
            <a:pPr marL="391160" marR="127000" indent="-338455">
              <a:lnSpc>
                <a:spcPct val="100000"/>
              </a:lnSpc>
              <a:buClr>
                <a:srgbClr val="0070C0"/>
              </a:buClr>
              <a:buFont typeface="Wingdings"/>
              <a:buChar char=""/>
              <a:tabLst>
                <a:tab pos="396240" algn="l"/>
              </a:tabLst>
            </a:pPr>
            <a:r>
              <a:rPr sz="2400" spc="-5" dirty="0">
                <a:latin typeface="Arial"/>
                <a:cs typeface="Arial"/>
              </a:rPr>
              <a:t>Redu</a:t>
            </a:r>
            <a:r>
              <a:rPr sz="2400" dirty="0">
                <a:latin typeface="Arial"/>
                <a:cs typeface="Arial"/>
              </a:rPr>
              <a:t>c</a:t>
            </a:r>
            <a:r>
              <a:rPr sz="2400" spc="-5" dirty="0">
                <a:latin typeface="Arial"/>
                <a:cs typeface="Arial"/>
              </a:rPr>
              <a:t>in</a:t>
            </a:r>
            <a:r>
              <a:rPr sz="2400" dirty="0">
                <a:latin typeface="Arial"/>
                <a:cs typeface="Arial"/>
              </a:rPr>
              <a:t>g</a:t>
            </a:r>
            <a:r>
              <a:rPr sz="2400" spc="3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ad</a:t>
            </a:r>
            <a:r>
              <a:rPr sz="2400" dirty="0">
                <a:latin typeface="Arial"/>
                <a:cs typeface="Arial"/>
              </a:rPr>
              <a:t>m</a:t>
            </a:r>
            <a:r>
              <a:rPr sz="2400" spc="-5" dirty="0">
                <a:latin typeface="Arial"/>
                <a:cs typeface="Arial"/>
              </a:rPr>
              <a:t>i</a:t>
            </a:r>
            <a:r>
              <a:rPr sz="2400" dirty="0">
                <a:latin typeface="Arial"/>
                <a:cs typeface="Arial"/>
              </a:rPr>
              <a:t>ss</a:t>
            </a:r>
            <a:r>
              <a:rPr sz="2400" spc="-5" dirty="0">
                <a:latin typeface="Arial"/>
                <a:cs typeface="Arial"/>
              </a:rPr>
              <a:t>io</a:t>
            </a:r>
            <a:r>
              <a:rPr sz="2400" dirty="0">
                <a:latin typeface="Arial"/>
                <a:cs typeface="Arial"/>
              </a:rPr>
              <a:t>n</a:t>
            </a:r>
            <a:r>
              <a:rPr sz="2400" spc="25" dirty="0">
                <a:latin typeface="Arial"/>
                <a:cs typeface="Arial"/>
              </a:rPr>
              <a:t> </a:t>
            </a:r>
            <a:r>
              <a:rPr sz="2400" dirty="0">
                <a:latin typeface="Arial"/>
                <a:cs typeface="Arial"/>
              </a:rPr>
              <a:t>v</a:t>
            </a:r>
            <a:r>
              <a:rPr sz="2400" spc="-5" dirty="0">
                <a:latin typeface="Arial"/>
                <a:cs typeface="Arial"/>
              </a:rPr>
              <a:t>al</a:t>
            </a:r>
            <a:r>
              <a:rPr sz="2400" dirty="0">
                <a:latin typeface="Arial"/>
                <a:cs typeface="Arial"/>
              </a:rPr>
              <a:t>v</a:t>
            </a:r>
            <a:r>
              <a:rPr sz="2400" spc="-5" dirty="0">
                <a:latin typeface="Arial"/>
                <a:cs typeface="Arial"/>
              </a:rPr>
              <a:t>e</a:t>
            </a:r>
            <a:r>
              <a:rPr sz="2400" dirty="0">
                <a:latin typeface="Arial"/>
                <a:cs typeface="Arial"/>
              </a:rPr>
              <a:t>s,</a:t>
            </a:r>
            <a:r>
              <a:rPr sz="2400" spc="5" dirty="0">
                <a:latin typeface="Arial"/>
                <a:cs typeface="Arial"/>
              </a:rPr>
              <a:t> </a:t>
            </a:r>
            <a:r>
              <a:rPr sz="2400" dirty="0">
                <a:latin typeface="Arial"/>
                <a:cs typeface="Arial"/>
              </a:rPr>
              <a:t>r</a:t>
            </a:r>
            <a:r>
              <a:rPr sz="2400" spc="-5" dirty="0">
                <a:latin typeface="Arial"/>
                <a:cs typeface="Arial"/>
              </a:rPr>
              <a:t>egula</a:t>
            </a:r>
            <a:r>
              <a:rPr sz="2400" dirty="0">
                <a:latin typeface="Arial"/>
                <a:cs typeface="Arial"/>
              </a:rPr>
              <a:t>t</a:t>
            </a:r>
            <a:r>
              <a:rPr sz="2400" spc="-5" dirty="0">
                <a:latin typeface="Arial"/>
                <a:cs typeface="Arial"/>
              </a:rPr>
              <a:t>o</a:t>
            </a:r>
            <a:r>
              <a:rPr sz="2400" dirty="0">
                <a:latin typeface="Arial"/>
                <a:cs typeface="Arial"/>
              </a:rPr>
              <a:t>rs</a:t>
            </a:r>
            <a:r>
              <a:rPr sz="2400" spc="15" dirty="0">
                <a:latin typeface="Arial"/>
                <a:cs typeface="Arial"/>
              </a:rPr>
              <a:t> </a:t>
            </a:r>
            <a:r>
              <a:rPr sz="2400" spc="-5" dirty="0">
                <a:latin typeface="Arial"/>
                <a:cs typeface="Arial"/>
              </a:rPr>
              <a:t>and ala</a:t>
            </a:r>
            <a:r>
              <a:rPr sz="2400" dirty="0">
                <a:latin typeface="Arial"/>
                <a:cs typeface="Arial"/>
              </a:rPr>
              <a:t>rms</a:t>
            </a:r>
            <a:r>
              <a:rPr sz="2400" spc="-10"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onl</a:t>
            </a:r>
            <a:r>
              <a:rPr sz="2400" dirty="0">
                <a:latin typeface="Arial"/>
                <a:cs typeface="Arial"/>
              </a:rPr>
              <a:t>y</a:t>
            </a:r>
            <a:r>
              <a:rPr sz="2400" spc="15"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ad</a:t>
            </a:r>
            <a:r>
              <a:rPr sz="2400" spc="5" dirty="0">
                <a:latin typeface="Arial"/>
                <a:cs typeface="Arial"/>
              </a:rPr>
              <a:t>j</a:t>
            </a:r>
            <a:r>
              <a:rPr sz="2400" spc="-5" dirty="0">
                <a:latin typeface="Arial"/>
                <a:cs typeface="Arial"/>
              </a:rPr>
              <a:t>u</a:t>
            </a:r>
            <a:r>
              <a:rPr sz="2400" dirty="0">
                <a:latin typeface="Arial"/>
                <a:cs typeface="Arial"/>
              </a:rPr>
              <a:t>st</a:t>
            </a:r>
            <a:r>
              <a:rPr sz="2400" spc="-5" dirty="0">
                <a:latin typeface="Arial"/>
                <a:cs typeface="Arial"/>
              </a:rPr>
              <a:t>e</a:t>
            </a:r>
            <a:r>
              <a:rPr sz="2400" dirty="0">
                <a:latin typeface="Arial"/>
                <a:cs typeface="Arial"/>
              </a:rPr>
              <a:t>d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r</a:t>
            </a:r>
            <a:r>
              <a:rPr sz="2400" spc="-5" dirty="0">
                <a:latin typeface="Arial"/>
                <a:cs typeface="Arial"/>
              </a:rPr>
              <a:t>epai</a:t>
            </a:r>
            <a:r>
              <a:rPr sz="2400" spc="5" dirty="0">
                <a:latin typeface="Arial"/>
                <a:cs typeface="Arial"/>
              </a:rPr>
              <a:t>r</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b</a:t>
            </a:r>
            <a:r>
              <a:rPr sz="2400" dirty="0">
                <a:latin typeface="Arial"/>
                <a:cs typeface="Arial"/>
              </a:rPr>
              <a:t>y t</a:t>
            </a:r>
            <a:r>
              <a:rPr sz="2400" spc="-5" dirty="0">
                <a:latin typeface="Arial"/>
                <a:cs typeface="Arial"/>
              </a:rPr>
              <a:t>he </a:t>
            </a:r>
            <a:r>
              <a:rPr sz="2400" dirty="0">
                <a:latin typeface="Arial"/>
                <a:cs typeface="Arial"/>
              </a:rPr>
              <a:t>m</a:t>
            </a:r>
            <a:r>
              <a:rPr sz="2400" spc="-5" dirty="0">
                <a:latin typeface="Arial"/>
                <a:cs typeface="Arial"/>
              </a:rPr>
              <a:t>anu</a:t>
            </a:r>
            <a:r>
              <a:rPr sz="2400" dirty="0">
                <a:latin typeface="Arial"/>
                <a:cs typeface="Arial"/>
              </a:rPr>
              <a:t>f</a:t>
            </a:r>
            <a:r>
              <a:rPr sz="2400" spc="-5" dirty="0">
                <a:latin typeface="Arial"/>
                <a:cs typeface="Arial"/>
              </a:rPr>
              <a:t>a</a:t>
            </a:r>
            <a:r>
              <a:rPr sz="2400" dirty="0">
                <a:latin typeface="Arial"/>
                <a:cs typeface="Arial"/>
              </a:rPr>
              <a:t>c</a:t>
            </a:r>
            <a:r>
              <a:rPr sz="2400" spc="5" dirty="0">
                <a:latin typeface="Arial"/>
                <a:cs typeface="Arial"/>
              </a:rPr>
              <a:t>t</a:t>
            </a:r>
            <a:r>
              <a:rPr sz="2400" spc="-5" dirty="0">
                <a:latin typeface="Arial"/>
                <a:cs typeface="Arial"/>
              </a:rPr>
              <a:t>u</a:t>
            </a:r>
            <a:r>
              <a:rPr sz="2400" dirty="0">
                <a:latin typeface="Arial"/>
                <a:cs typeface="Arial"/>
              </a:rPr>
              <a:t>r</a:t>
            </a:r>
            <a:r>
              <a:rPr sz="2400" spc="-5" dirty="0">
                <a:latin typeface="Arial"/>
                <a:cs typeface="Arial"/>
              </a:rPr>
              <a:t>e</a:t>
            </a:r>
            <a:r>
              <a:rPr sz="2400" dirty="0">
                <a:latin typeface="Arial"/>
                <a:cs typeface="Arial"/>
              </a:rPr>
              <a:t>r</a:t>
            </a:r>
            <a:r>
              <a:rPr sz="2400" spc="-1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t</a:t>
            </a:r>
            <a:r>
              <a:rPr sz="2400" spc="-5" dirty="0">
                <a:latin typeface="Arial"/>
                <a:cs typeface="Arial"/>
              </a:rPr>
              <a:t>e</a:t>
            </a:r>
            <a:r>
              <a:rPr sz="2400" dirty="0">
                <a:latin typeface="Arial"/>
                <a:cs typeface="Arial"/>
              </a:rPr>
              <a:t>c</a:t>
            </a:r>
            <a:r>
              <a:rPr sz="2400" spc="-5" dirty="0">
                <a:latin typeface="Arial"/>
                <a:cs typeface="Arial"/>
              </a:rPr>
              <a:t>hni</a:t>
            </a:r>
            <a:r>
              <a:rPr sz="2400" dirty="0">
                <a:latin typeface="Arial"/>
                <a:cs typeface="Arial"/>
              </a:rPr>
              <a:t>c</a:t>
            </a:r>
            <a:r>
              <a:rPr sz="2400" spc="-5" dirty="0">
                <a:latin typeface="Arial"/>
                <a:cs typeface="Arial"/>
              </a:rPr>
              <a:t>ia</a:t>
            </a:r>
            <a:r>
              <a:rPr sz="2400" dirty="0">
                <a:latin typeface="Arial"/>
                <a:cs typeface="Arial"/>
              </a:rPr>
              <a:t>n</a:t>
            </a:r>
            <a:r>
              <a:rPr sz="2400" spc="35" dirty="0">
                <a:latin typeface="Arial"/>
                <a:cs typeface="Arial"/>
              </a:rPr>
              <a:t> </a:t>
            </a:r>
            <a:r>
              <a:rPr sz="2400" dirty="0">
                <a:latin typeface="Arial"/>
                <a:cs typeface="Arial"/>
              </a:rPr>
              <a:t>tr</a:t>
            </a:r>
            <a:r>
              <a:rPr sz="2400" spc="-5" dirty="0">
                <a:latin typeface="Arial"/>
                <a:cs typeface="Arial"/>
              </a:rPr>
              <a:t>aine</a:t>
            </a:r>
            <a:r>
              <a:rPr sz="2400" dirty="0">
                <a:latin typeface="Arial"/>
                <a:cs typeface="Arial"/>
              </a:rPr>
              <a:t>d </a:t>
            </a:r>
            <a:r>
              <a:rPr sz="2400" spc="-5" dirty="0">
                <a:latin typeface="Arial"/>
                <a:cs typeface="Arial"/>
              </a:rPr>
              <a:t>b</a:t>
            </a:r>
            <a:r>
              <a:rPr sz="2400" dirty="0">
                <a:latin typeface="Arial"/>
                <a:cs typeface="Arial"/>
              </a:rPr>
              <a:t>y t</a:t>
            </a:r>
            <a:r>
              <a:rPr sz="2400" spc="-5" dirty="0">
                <a:latin typeface="Arial"/>
                <a:cs typeface="Arial"/>
              </a:rPr>
              <a:t>he </a:t>
            </a:r>
            <a:r>
              <a:rPr sz="2400" dirty="0">
                <a:latin typeface="Arial"/>
                <a:cs typeface="Arial"/>
              </a:rPr>
              <a:t>m</a:t>
            </a:r>
            <a:r>
              <a:rPr sz="2400" spc="-5" dirty="0">
                <a:latin typeface="Arial"/>
                <a:cs typeface="Arial"/>
              </a:rPr>
              <a:t>anu</a:t>
            </a:r>
            <a:r>
              <a:rPr sz="2400" dirty="0">
                <a:latin typeface="Arial"/>
                <a:cs typeface="Arial"/>
              </a:rPr>
              <a:t>f</a:t>
            </a:r>
            <a:r>
              <a:rPr sz="2400" spc="-5" dirty="0">
                <a:latin typeface="Arial"/>
                <a:cs typeface="Arial"/>
              </a:rPr>
              <a:t>a</a:t>
            </a:r>
            <a:r>
              <a:rPr sz="2400" dirty="0">
                <a:latin typeface="Arial"/>
                <a:cs typeface="Arial"/>
              </a:rPr>
              <a:t>c</a:t>
            </a:r>
            <a:r>
              <a:rPr sz="2400" spc="5" dirty="0">
                <a:latin typeface="Arial"/>
                <a:cs typeface="Arial"/>
              </a:rPr>
              <a:t>t</a:t>
            </a:r>
            <a:r>
              <a:rPr sz="2400" spc="-5" dirty="0">
                <a:latin typeface="Arial"/>
                <a:cs typeface="Arial"/>
              </a:rPr>
              <a:t>u</a:t>
            </a:r>
            <a:r>
              <a:rPr sz="2400" dirty="0">
                <a:latin typeface="Arial"/>
                <a:cs typeface="Arial"/>
              </a:rPr>
              <a:t>r</a:t>
            </a:r>
            <a:r>
              <a:rPr sz="2400" spc="-5" dirty="0">
                <a:latin typeface="Arial"/>
                <a:cs typeface="Arial"/>
              </a:rPr>
              <a:t>e</a:t>
            </a:r>
            <a:r>
              <a:rPr sz="2400" dirty="0">
                <a:latin typeface="Arial"/>
                <a:cs typeface="Arial"/>
              </a:rPr>
              <a:t>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a:t>PP</a:t>
            </a:r>
            <a:r>
              <a:rPr dirty="0"/>
              <a:t>E</a:t>
            </a:r>
          </a:p>
          <a:p>
            <a:pPr marL="12700">
              <a:lnSpc>
                <a:spcPct val="100000"/>
              </a:lnSpc>
              <a:spcBef>
                <a:spcPts val="35"/>
              </a:spcBef>
            </a:pPr>
            <a:r>
              <a:rPr sz="2400" dirty="0"/>
              <a:t>M</a:t>
            </a:r>
            <a:r>
              <a:rPr sz="2400" spc="-5" dirty="0"/>
              <a:t>odu</a:t>
            </a:r>
            <a:r>
              <a:rPr sz="2400" dirty="0"/>
              <a:t>le</a:t>
            </a:r>
            <a:r>
              <a:rPr sz="2400" spc="-25" dirty="0"/>
              <a:t> </a:t>
            </a:r>
            <a:r>
              <a:rPr sz="2400" dirty="0" smtClean="0"/>
              <a:t>7</a:t>
            </a:r>
            <a:r>
              <a:rPr lang="en-US" sz="2400" dirty="0" smtClean="0"/>
              <a:t> </a:t>
            </a:r>
            <a:r>
              <a:rPr lang="en-US" sz="2400" dirty="0" smtClean="0">
                <a:solidFill>
                  <a:schemeClr val="bg1"/>
                </a:solidFill>
              </a:rPr>
              <a:t>slide 38</a:t>
            </a:r>
            <a:endParaRPr sz="2400" dirty="0">
              <a:solidFill>
                <a:schemeClr val="bg1"/>
              </a:solidFill>
            </a:endParaRPr>
          </a:p>
        </p:txBody>
      </p:sp>
      <p:sp>
        <p:nvSpPr>
          <p:cNvPr id="4" name="object 4"/>
          <p:cNvSpPr txBox="1">
            <a:spLocks noGrp="1"/>
          </p:cNvSpPr>
          <p:nvPr>
            <p:ph type="body" idx="1"/>
          </p:nvPr>
        </p:nvSpPr>
        <p:spPr>
          <a:xfrm>
            <a:off x="421452" y="1698273"/>
            <a:ext cx="8301095" cy="1769715"/>
          </a:xfrm>
          <a:prstGeom prst="rect">
            <a:avLst/>
          </a:prstGeom>
        </p:spPr>
        <p:txBody>
          <a:bodyPr vert="horz" wrap="square" lIns="0" tIns="0" rIns="0" bIns="0" rtlCol="0">
            <a:spAutoFit/>
          </a:bodyPr>
          <a:lstStyle/>
          <a:p>
            <a:pPr marL="294640">
              <a:lnSpc>
                <a:spcPct val="100000"/>
              </a:lnSpc>
            </a:pPr>
            <a:r>
              <a:rPr spc="-5" dirty="0"/>
              <a:t>F</a:t>
            </a:r>
            <a:r>
              <a:rPr dirty="0"/>
              <a:t>ilt</a:t>
            </a:r>
            <a:r>
              <a:rPr spc="-5" dirty="0"/>
              <a:t>e</a:t>
            </a:r>
            <a:r>
              <a:rPr dirty="0"/>
              <a:t>rs</a:t>
            </a:r>
            <a:r>
              <a:rPr spc="-25" dirty="0"/>
              <a:t> </a:t>
            </a:r>
            <a:r>
              <a:rPr spc="-5" dirty="0"/>
              <a:t>an</a:t>
            </a:r>
            <a:r>
              <a:rPr dirty="0"/>
              <a:t>d </a:t>
            </a:r>
            <a:r>
              <a:rPr spc="-5" dirty="0"/>
              <a:t>ca</a:t>
            </a:r>
            <a:r>
              <a:rPr dirty="0"/>
              <a:t>rtri</a:t>
            </a:r>
            <a:r>
              <a:rPr spc="-5" dirty="0"/>
              <a:t>dges</a:t>
            </a:r>
          </a:p>
          <a:p>
            <a:pPr marL="281940">
              <a:lnSpc>
                <a:spcPct val="100000"/>
              </a:lnSpc>
              <a:spcBef>
                <a:spcPts val="0"/>
              </a:spcBef>
            </a:pPr>
            <a:endParaRPr sz="2500" dirty="0">
              <a:latin typeface="Times New Roman"/>
              <a:cs typeface="Times New Roman"/>
            </a:endParaRPr>
          </a:p>
          <a:p>
            <a:pPr marL="636905" marR="5080" indent="-342265">
              <a:lnSpc>
                <a:spcPct val="100000"/>
              </a:lnSpc>
              <a:buClr>
                <a:srgbClr val="0070C0"/>
              </a:buClr>
              <a:buFont typeface="Wingdings"/>
              <a:buChar char=""/>
              <a:tabLst>
                <a:tab pos="638810" algn="l"/>
              </a:tabLst>
            </a:pPr>
            <a:r>
              <a:rPr sz="2200" b="0" spc="-25" dirty="0">
                <a:solidFill>
                  <a:srgbClr val="000000"/>
                </a:solidFill>
                <a:latin typeface="Arial"/>
                <a:cs typeface="Arial"/>
              </a:rPr>
              <a:t>U</a:t>
            </a:r>
            <a:r>
              <a:rPr sz="2200" b="0" spc="-10" dirty="0">
                <a:solidFill>
                  <a:srgbClr val="000000"/>
                </a:solidFill>
                <a:latin typeface="Arial"/>
                <a:cs typeface="Arial"/>
              </a:rPr>
              <a:t>s</a:t>
            </a:r>
            <a:r>
              <a:rPr sz="2200" b="0" spc="-15" dirty="0">
                <a:solidFill>
                  <a:srgbClr val="000000"/>
                </a:solidFill>
                <a:latin typeface="Arial"/>
                <a:cs typeface="Arial"/>
              </a:rPr>
              <a:t>e</a:t>
            </a:r>
            <a:r>
              <a:rPr sz="2200" b="0" dirty="0">
                <a:solidFill>
                  <a:srgbClr val="000000"/>
                </a:solidFill>
                <a:latin typeface="Arial"/>
                <a:cs typeface="Arial"/>
              </a:rPr>
              <a:t> </a:t>
            </a:r>
            <a:r>
              <a:rPr sz="2200" b="0" spc="-10" dirty="0">
                <a:solidFill>
                  <a:srgbClr val="000000"/>
                </a:solidFill>
                <a:latin typeface="Arial"/>
                <a:cs typeface="Arial"/>
              </a:rPr>
              <a:t>only</a:t>
            </a:r>
            <a:r>
              <a:rPr sz="2200" b="0" spc="5" dirty="0">
                <a:solidFill>
                  <a:srgbClr val="000000"/>
                </a:solidFill>
                <a:latin typeface="Arial"/>
                <a:cs typeface="Arial"/>
              </a:rPr>
              <a:t> </a:t>
            </a:r>
            <a:r>
              <a:rPr sz="2200" b="0" spc="-10" dirty="0">
                <a:solidFill>
                  <a:srgbClr val="000000"/>
                </a:solidFill>
                <a:latin typeface="Arial"/>
                <a:cs typeface="Arial"/>
              </a:rPr>
              <a:t>filters, cartridges</a:t>
            </a:r>
            <a:r>
              <a:rPr sz="2200" b="0" spc="15" dirty="0">
                <a:solidFill>
                  <a:srgbClr val="000000"/>
                </a:solidFill>
                <a:latin typeface="Arial"/>
                <a:cs typeface="Arial"/>
              </a:rPr>
              <a:t> </a:t>
            </a:r>
            <a:r>
              <a:rPr sz="2200" b="0" spc="-15" dirty="0">
                <a:solidFill>
                  <a:srgbClr val="000000"/>
                </a:solidFill>
                <a:latin typeface="Arial"/>
                <a:cs typeface="Arial"/>
              </a:rPr>
              <a:t>and</a:t>
            </a:r>
            <a:r>
              <a:rPr sz="2200" b="0" dirty="0">
                <a:solidFill>
                  <a:srgbClr val="000000"/>
                </a:solidFill>
                <a:latin typeface="Arial"/>
                <a:cs typeface="Arial"/>
              </a:rPr>
              <a:t> </a:t>
            </a:r>
            <a:r>
              <a:rPr sz="2200" b="0" spc="-10" dirty="0">
                <a:solidFill>
                  <a:srgbClr val="000000"/>
                </a:solidFill>
                <a:latin typeface="Arial"/>
                <a:cs typeface="Arial"/>
              </a:rPr>
              <a:t>canisters </a:t>
            </a:r>
            <a:r>
              <a:rPr sz="2200" b="0" spc="-10" dirty="0" smtClean="0">
                <a:solidFill>
                  <a:srgbClr val="000000"/>
                </a:solidFill>
                <a:latin typeface="Arial"/>
                <a:cs typeface="Arial"/>
              </a:rPr>
              <a:t>that</a:t>
            </a:r>
            <a:r>
              <a:rPr sz="2200" b="0" dirty="0" smtClean="0">
                <a:solidFill>
                  <a:srgbClr val="000000"/>
                </a:solidFill>
                <a:latin typeface="Arial"/>
                <a:cs typeface="Arial"/>
              </a:rPr>
              <a:t> </a:t>
            </a:r>
            <a:r>
              <a:rPr sz="2200" b="0" spc="-15" dirty="0">
                <a:solidFill>
                  <a:srgbClr val="000000"/>
                </a:solidFill>
                <a:latin typeface="Arial"/>
                <a:cs typeface="Arial"/>
              </a:rPr>
              <a:t>are</a:t>
            </a:r>
            <a:r>
              <a:rPr sz="2200" b="0" spc="15" dirty="0">
                <a:solidFill>
                  <a:srgbClr val="000000"/>
                </a:solidFill>
                <a:latin typeface="Arial"/>
                <a:cs typeface="Arial"/>
              </a:rPr>
              <a:t> </a:t>
            </a:r>
            <a:r>
              <a:rPr sz="2200" b="0" spc="-15" dirty="0">
                <a:solidFill>
                  <a:srgbClr val="000000"/>
                </a:solidFill>
                <a:latin typeface="Arial"/>
                <a:cs typeface="Arial"/>
              </a:rPr>
              <a:t>labeled and</a:t>
            </a:r>
            <a:r>
              <a:rPr sz="2200" b="0" dirty="0">
                <a:solidFill>
                  <a:srgbClr val="000000"/>
                </a:solidFill>
                <a:latin typeface="Arial"/>
                <a:cs typeface="Arial"/>
              </a:rPr>
              <a:t> </a:t>
            </a:r>
            <a:r>
              <a:rPr sz="2200" b="0" spc="-10" dirty="0">
                <a:solidFill>
                  <a:srgbClr val="000000"/>
                </a:solidFill>
                <a:latin typeface="Arial"/>
                <a:cs typeface="Arial"/>
              </a:rPr>
              <a:t>color</a:t>
            </a:r>
            <a:r>
              <a:rPr sz="2200" b="0" dirty="0">
                <a:solidFill>
                  <a:srgbClr val="000000"/>
                </a:solidFill>
                <a:latin typeface="Arial"/>
                <a:cs typeface="Arial"/>
              </a:rPr>
              <a:t> </a:t>
            </a:r>
            <a:r>
              <a:rPr sz="2200" b="0" spc="-10" dirty="0">
                <a:solidFill>
                  <a:srgbClr val="000000"/>
                </a:solidFill>
                <a:latin typeface="Arial"/>
                <a:cs typeface="Arial"/>
              </a:rPr>
              <a:t>c</a:t>
            </a:r>
            <a:r>
              <a:rPr sz="2200" b="0" spc="-15" dirty="0">
                <a:solidFill>
                  <a:srgbClr val="000000"/>
                </a:solidFill>
                <a:latin typeface="Arial"/>
                <a:cs typeface="Arial"/>
              </a:rPr>
              <a:t>oded</a:t>
            </a:r>
            <a:r>
              <a:rPr sz="2200" b="0" dirty="0">
                <a:solidFill>
                  <a:srgbClr val="000000"/>
                </a:solidFill>
                <a:latin typeface="Arial"/>
                <a:cs typeface="Arial"/>
              </a:rPr>
              <a:t> </a:t>
            </a:r>
            <a:r>
              <a:rPr sz="2200" b="0" spc="-25" dirty="0">
                <a:solidFill>
                  <a:srgbClr val="000000"/>
                </a:solidFill>
                <a:latin typeface="Arial"/>
                <a:cs typeface="Arial"/>
              </a:rPr>
              <a:t>w</a:t>
            </a:r>
            <a:r>
              <a:rPr sz="2200" b="0" spc="-10" dirty="0">
                <a:solidFill>
                  <a:srgbClr val="000000"/>
                </a:solidFill>
                <a:latin typeface="Arial"/>
                <a:cs typeface="Arial"/>
              </a:rPr>
              <a:t>ith</a:t>
            </a:r>
            <a:r>
              <a:rPr sz="2200" b="0" dirty="0">
                <a:solidFill>
                  <a:srgbClr val="000000"/>
                </a:solidFill>
                <a:latin typeface="Arial"/>
                <a:cs typeface="Arial"/>
              </a:rPr>
              <a:t> </a:t>
            </a:r>
            <a:r>
              <a:rPr sz="2200" b="0" spc="-15" dirty="0">
                <a:solidFill>
                  <a:srgbClr val="000000"/>
                </a:solidFill>
                <a:latin typeface="Arial"/>
                <a:cs typeface="Arial"/>
              </a:rPr>
              <a:t>the</a:t>
            </a:r>
            <a:r>
              <a:rPr sz="2200" b="0" spc="10" dirty="0">
                <a:solidFill>
                  <a:srgbClr val="000000"/>
                </a:solidFill>
                <a:latin typeface="Arial"/>
                <a:cs typeface="Arial"/>
              </a:rPr>
              <a:t> </a:t>
            </a:r>
            <a:r>
              <a:rPr sz="2200" b="0" spc="-25" dirty="0">
                <a:solidFill>
                  <a:srgbClr val="000000"/>
                </a:solidFill>
                <a:latin typeface="Arial"/>
                <a:cs typeface="Arial"/>
              </a:rPr>
              <a:t>N</a:t>
            </a:r>
            <a:r>
              <a:rPr sz="2200" b="0" spc="-10" dirty="0">
                <a:solidFill>
                  <a:srgbClr val="000000"/>
                </a:solidFill>
                <a:latin typeface="Arial"/>
                <a:cs typeface="Arial"/>
              </a:rPr>
              <a:t>I</a:t>
            </a:r>
            <a:r>
              <a:rPr sz="2200" b="0" spc="-25" dirty="0">
                <a:solidFill>
                  <a:srgbClr val="000000"/>
                </a:solidFill>
                <a:latin typeface="Arial"/>
                <a:cs typeface="Arial"/>
              </a:rPr>
              <a:t>O</a:t>
            </a:r>
            <a:r>
              <a:rPr sz="2200" b="0" spc="-20" dirty="0">
                <a:solidFill>
                  <a:srgbClr val="000000"/>
                </a:solidFill>
                <a:latin typeface="Arial"/>
                <a:cs typeface="Arial"/>
              </a:rPr>
              <a:t>SH</a:t>
            </a:r>
            <a:r>
              <a:rPr sz="2200" b="0" spc="10" dirty="0">
                <a:solidFill>
                  <a:srgbClr val="000000"/>
                </a:solidFill>
                <a:latin typeface="Arial"/>
                <a:cs typeface="Arial"/>
              </a:rPr>
              <a:t> </a:t>
            </a:r>
            <a:r>
              <a:rPr sz="2200" b="0" spc="-15" dirty="0">
                <a:solidFill>
                  <a:srgbClr val="000000"/>
                </a:solidFill>
                <a:latin typeface="Arial"/>
                <a:cs typeface="Arial"/>
              </a:rPr>
              <a:t>appro</a:t>
            </a:r>
            <a:r>
              <a:rPr sz="2200" b="0" spc="-25" dirty="0">
                <a:solidFill>
                  <a:srgbClr val="000000"/>
                </a:solidFill>
                <a:latin typeface="Arial"/>
                <a:cs typeface="Arial"/>
              </a:rPr>
              <a:t>v</a:t>
            </a:r>
            <a:r>
              <a:rPr sz="2200" b="0" spc="-10" dirty="0">
                <a:solidFill>
                  <a:srgbClr val="000000"/>
                </a:solidFill>
                <a:latin typeface="Arial"/>
                <a:cs typeface="Arial"/>
              </a:rPr>
              <a:t>al</a:t>
            </a:r>
            <a:r>
              <a:rPr sz="2200" b="0" spc="25" dirty="0">
                <a:solidFill>
                  <a:srgbClr val="000000"/>
                </a:solidFill>
                <a:latin typeface="Arial"/>
                <a:cs typeface="Arial"/>
              </a:rPr>
              <a:t> </a:t>
            </a:r>
            <a:r>
              <a:rPr sz="2200" b="0" spc="-10" dirty="0">
                <a:solidFill>
                  <a:srgbClr val="000000"/>
                </a:solidFill>
                <a:latin typeface="Arial"/>
                <a:cs typeface="Arial"/>
              </a:rPr>
              <a:t>label</a:t>
            </a:r>
            <a:endParaRPr sz="2200" dirty="0">
              <a:latin typeface="Arial"/>
              <a:cs typeface="Arial"/>
            </a:endParaRPr>
          </a:p>
          <a:p>
            <a:pPr marL="637540" indent="-342900">
              <a:lnSpc>
                <a:spcPct val="100000"/>
              </a:lnSpc>
              <a:buClr>
                <a:srgbClr val="0070C0"/>
              </a:buClr>
              <a:buFont typeface="Wingdings"/>
              <a:buChar char=""/>
              <a:tabLst>
                <a:tab pos="638810" algn="l"/>
                <a:tab pos="3981450" algn="l"/>
              </a:tabLst>
            </a:pPr>
            <a:r>
              <a:rPr sz="2200" b="0" spc="-25" dirty="0">
                <a:solidFill>
                  <a:srgbClr val="000000"/>
                </a:solidFill>
                <a:latin typeface="Arial"/>
                <a:cs typeface="Arial"/>
              </a:rPr>
              <a:t>D</a:t>
            </a:r>
            <a:r>
              <a:rPr sz="2200" b="0" spc="-15" dirty="0">
                <a:solidFill>
                  <a:srgbClr val="000000"/>
                </a:solidFill>
                <a:latin typeface="Arial"/>
                <a:cs typeface="Arial"/>
              </a:rPr>
              <a:t>o</a:t>
            </a:r>
            <a:r>
              <a:rPr sz="2200" b="0" dirty="0">
                <a:solidFill>
                  <a:srgbClr val="000000"/>
                </a:solidFill>
                <a:latin typeface="Arial"/>
                <a:cs typeface="Arial"/>
              </a:rPr>
              <a:t> </a:t>
            </a:r>
            <a:r>
              <a:rPr sz="2200" b="0" spc="-15" dirty="0">
                <a:solidFill>
                  <a:srgbClr val="000000"/>
                </a:solidFill>
                <a:latin typeface="Arial"/>
                <a:cs typeface="Arial"/>
              </a:rPr>
              <a:t>not</a:t>
            </a:r>
            <a:r>
              <a:rPr sz="2200" b="0" spc="10" dirty="0">
                <a:solidFill>
                  <a:srgbClr val="000000"/>
                </a:solidFill>
                <a:latin typeface="Arial"/>
                <a:cs typeface="Arial"/>
              </a:rPr>
              <a:t> </a:t>
            </a:r>
            <a:r>
              <a:rPr sz="2200" b="0" spc="-10" dirty="0">
                <a:solidFill>
                  <a:srgbClr val="000000"/>
                </a:solidFill>
                <a:latin typeface="Arial"/>
                <a:cs typeface="Arial"/>
              </a:rPr>
              <a:t>re</a:t>
            </a:r>
            <a:r>
              <a:rPr sz="2200" b="0" spc="-30" dirty="0">
                <a:solidFill>
                  <a:srgbClr val="000000"/>
                </a:solidFill>
                <a:latin typeface="Arial"/>
                <a:cs typeface="Arial"/>
              </a:rPr>
              <a:t>m</a:t>
            </a:r>
            <a:r>
              <a:rPr sz="2200" b="0" spc="-15" dirty="0">
                <a:solidFill>
                  <a:srgbClr val="000000"/>
                </a:solidFill>
                <a:latin typeface="Arial"/>
                <a:cs typeface="Arial"/>
              </a:rPr>
              <a:t>o</a:t>
            </a:r>
            <a:r>
              <a:rPr sz="2200" b="0" spc="-25" dirty="0">
                <a:solidFill>
                  <a:srgbClr val="000000"/>
                </a:solidFill>
                <a:latin typeface="Arial"/>
                <a:cs typeface="Arial"/>
              </a:rPr>
              <a:t>v</a:t>
            </a:r>
            <a:r>
              <a:rPr sz="2200" b="0" spc="-15" dirty="0">
                <a:solidFill>
                  <a:srgbClr val="000000"/>
                </a:solidFill>
                <a:latin typeface="Arial"/>
                <a:cs typeface="Arial"/>
              </a:rPr>
              <a:t>e</a:t>
            </a:r>
            <a:r>
              <a:rPr sz="2200" b="0" spc="30" dirty="0">
                <a:solidFill>
                  <a:srgbClr val="000000"/>
                </a:solidFill>
                <a:latin typeface="Arial"/>
                <a:cs typeface="Arial"/>
              </a:rPr>
              <a:t> </a:t>
            </a:r>
            <a:r>
              <a:rPr sz="2200" b="0" spc="-10" dirty="0" smtClean="0">
                <a:solidFill>
                  <a:srgbClr val="000000"/>
                </a:solidFill>
                <a:latin typeface="Arial"/>
                <a:cs typeface="Arial"/>
              </a:rPr>
              <a:t>label</a:t>
            </a:r>
            <a:r>
              <a:rPr lang="en-US" sz="2200" b="0" spc="-10" dirty="0" smtClean="0">
                <a:solidFill>
                  <a:srgbClr val="000000"/>
                </a:solidFill>
                <a:latin typeface="Arial"/>
                <a:cs typeface="Arial"/>
              </a:rPr>
              <a:t>s </a:t>
            </a:r>
            <a:r>
              <a:rPr sz="2200" b="0" spc="-15" dirty="0" smtClean="0">
                <a:solidFill>
                  <a:srgbClr val="000000"/>
                </a:solidFill>
                <a:latin typeface="Arial"/>
                <a:cs typeface="Arial"/>
              </a:rPr>
              <a:t>and</a:t>
            </a:r>
            <a:r>
              <a:rPr sz="2200" b="0" dirty="0" smtClean="0">
                <a:solidFill>
                  <a:srgbClr val="000000"/>
                </a:solidFill>
                <a:latin typeface="Arial"/>
                <a:cs typeface="Arial"/>
              </a:rPr>
              <a:t> </a:t>
            </a:r>
            <a:r>
              <a:rPr sz="2200" b="0" spc="-15" dirty="0">
                <a:solidFill>
                  <a:srgbClr val="000000"/>
                </a:solidFill>
                <a:latin typeface="Arial"/>
                <a:cs typeface="Arial"/>
              </a:rPr>
              <a:t>be</a:t>
            </a:r>
            <a:r>
              <a:rPr sz="2200" b="0" dirty="0">
                <a:solidFill>
                  <a:srgbClr val="000000"/>
                </a:solidFill>
                <a:latin typeface="Arial"/>
                <a:cs typeface="Arial"/>
              </a:rPr>
              <a:t> </a:t>
            </a:r>
            <a:r>
              <a:rPr sz="2200" b="0" spc="-10" dirty="0">
                <a:solidFill>
                  <a:srgbClr val="000000"/>
                </a:solidFill>
                <a:latin typeface="Arial"/>
                <a:cs typeface="Arial"/>
              </a:rPr>
              <a:t>s</a:t>
            </a:r>
            <a:r>
              <a:rPr sz="2200" b="0" spc="-15" dirty="0">
                <a:solidFill>
                  <a:srgbClr val="000000"/>
                </a:solidFill>
                <a:latin typeface="Arial"/>
                <a:cs typeface="Arial"/>
              </a:rPr>
              <a:t>ure</a:t>
            </a:r>
            <a:r>
              <a:rPr sz="2200" b="0" spc="10" dirty="0">
                <a:solidFill>
                  <a:srgbClr val="000000"/>
                </a:solidFill>
                <a:latin typeface="Arial"/>
                <a:cs typeface="Arial"/>
              </a:rPr>
              <a:t> </a:t>
            </a:r>
            <a:r>
              <a:rPr sz="2200" b="0" spc="-10" dirty="0">
                <a:solidFill>
                  <a:srgbClr val="000000"/>
                </a:solidFill>
                <a:latin typeface="Arial"/>
                <a:cs typeface="Arial"/>
              </a:rPr>
              <a:t>to</a:t>
            </a:r>
            <a:r>
              <a:rPr sz="2200" b="0" dirty="0">
                <a:solidFill>
                  <a:srgbClr val="000000"/>
                </a:solidFill>
                <a:latin typeface="Arial"/>
                <a:cs typeface="Arial"/>
              </a:rPr>
              <a:t> </a:t>
            </a:r>
            <a:r>
              <a:rPr sz="2200" b="0" spc="-10" dirty="0">
                <a:solidFill>
                  <a:srgbClr val="000000"/>
                </a:solidFill>
                <a:latin typeface="Arial"/>
                <a:cs typeface="Arial"/>
              </a:rPr>
              <a:t>k</a:t>
            </a:r>
            <a:r>
              <a:rPr sz="2200" b="0" spc="-15" dirty="0">
                <a:solidFill>
                  <a:srgbClr val="000000"/>
                </a:solidFill>
                <a:latin typeface="Arial"/>
                <a:cs typeface="Arial"/>
              </a:rPr>
              <a:t>eep</a:t>
            </a:r>
            <a:r>
              <a:rPr sz="2200" b="0" dirty="0">
                <a:solidFill>
                  <a:srgbClr val="000000"/>
                </a:solidFill>
                <a:latin typeface="Arial"/>
                <a:cs typeface="Arial"/>
              </a:rPr>
              <a:t> </a:t>
            </a:r>
            <a:r>
              <a:rPr sz="2200" b="0" spc="-15" dirty="0">
                <a:solidFill>
                  <a:srgbClr val="000000"/>
                </a:solidFill>
                <a:latin typeface="Arial"/>
                <a:cs typeface="Arial"/>
              </a:rPr>
              <a:t>them</a:t>
            </a:r>
            <a:r>
              <a:rPr sz="2200" b="0" spc="5" dirty="0">
                <a:solidFill>
                  <a:srgbClr val="000000"/>
                </a:solidFill>
                <a:latin typeface="Arial"/>
                <a:cs typeface="Arial"/>
              </a:rPr>
              <a:t> </a:t>
            </a:r>
            <a:r>
              <a:rPr sz="2200" b="0" spc="-10" dirty="0">
                <a:solidFill>
                  <a:srgbClr val="000000"/>
                </a:solidFill>
                <a:latin typeface="Arial"/>
                <a:cs typeface="Arial"/>
              </a:rPr>
              <a:t>legible</a:t>
            </a:r>
            <a:endParaRPr sz="2200" dirty="0">
              <a:latin typeface="Arial"/>
              <a:cs typeface="Arial"/>
            </a:endParaRPr>
          </a:p>
        </p:txBody>
      </p:sp>
      <p:sp>
        <p:nvSpPr>
          <p:cNvPr id="5" name="object 5" title="Photo - NIOSH label on a respirator Cartridge"/>
          <p:cNvSpPr/>
          <p:nvPr/>
        </p:nvSpPr>
        <p:spPr>
          <a:xfrm>
            <a:off x="1531345" y="3555098"/>
            <a:ext cx="2861647" cy="246404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title="Photo - Cartridge uses on a label"/>
          <p:cNvSpPr/>
          <p:nvPr/>
        </p:nvSpPr>
        <p:spPr>
          <a:xfrm>
            <a:off x="4626166" y="3596035"/>
            <a:ext cx="2865319" cy="242277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2491905" y="6116634"/>
            <a:ext cx="1073785"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N</a:t>
            </a:r>
            <a:r>
              <a:rPr sz="1400" spc="5" dirty="0">
                <a:latin typeface="Arial"/>
                <a:cs typeface="Arial"/>
              </a:rPr>
              <a:t>I</a:t>
            </a:r>
            <a:r>
              <a:rPr sz="1400" spc="-5" dirty="0">
                <a:latin typeface="Arial"/>
                <a:cs typeface="Arial"/>
              </a:rPr>
              <a:t>OS</a:t>
            </a:r>
            <a:r>
              <a:rPr sz="1400" dirty="0">
                <a:latin typeface="Arial"/>
                <a:cs typeface="Arial"/>
              </a:rPr>
              <a:t>H</a:t>
            </a:r>
            <a:r>
              <a:rPr sz="1400" spc="-15" dirty="0">
                <a:latin typeface="Arial"/>
                <a:cs typeface="Arial"/>
              </a:rPr>
              <a:t> </a:t>
            </a:r>
            <a:r>
              <a:rPr sz="1400" spc="-5" dirty="0">
                <a:latin typeface="Arial"/>
                <a:cs typeface="Arial"/>
              </a:rPr>
              <a:t>Labe</a:t>
            </a:r>
            <a:r>
              <a:rPr sz="1400" dirty="0">
                <a:latin typeface="Arial"/>
                <a:cs typeface="Arial"/>
              </a:rPr>
              <a:t>l</a:t>
            </a:r>
            <a:endParaRPr sz="1400">
              <a:latin typeface="Arial"/>
              <a:cs typeface="Arial"/>
            </a:endParaRPr>
          </a:p>
        </p:txBody>
      </p:sp>
      <p:sp>
        <p:nvSpPr>
          <p:cNvPr id="8" name="object 8"/>
          <p:cNvSpPr txBox="1"/>
          <p:nvPr/>
        </p:nvSpPr>
        <p:spPr>
          <a:xfrm>
            <a:off x="5161800" y="6116634"/>
            <a:ext cx="1210310"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C</a:t>
            </a:r>
            <a:r>
              <a:rPr sz="1400" spc="-5" dirty="0">
                <a:latin typeface="Arial"/>
                <a:cs typeface="Arial"/>
              </a:rPr>
              <a:t>a</a:t>
            </a:r>
            <a:r>
              <a:rPr sz="1400" dirty="0">
                <a:latin typeface="Arial"/>
                <a:cs typeface="Arial"/>
              </a:rPr>
              <a:t>r</a:t>
            </a:r>
            <a:r>
              <a:rPr sz="1400" spc="5" dirty="0">
                <a:latin typeface="Arial"/>
                <a:cs typeface="Arial"/>
              </a:rPr>
              <a:t>t</a:t>
            </a:r>
            <a:r>
              <a:rPr sz="1400" dirty="0">
                <a:latin typeface="Arial"/>
                <a:cs typeface="Arial"/>
              </a:rPr>
              <a:t>ri</a:t>
            </a:r>
            <a:r>
              <a:rPr sz="1400" spc="-5" dirty="0">
                <a:latin typeface="Arial"/>
                <a:cs typeface="Arial"/>
              </a:rPr>
              <a:t>dg</a:t>
            </a:r>
            <a:r>
              <a:rPr sz="1400" dirty="0">
                <a:latin typeface="Arial"/>
                <a:cs typeface="Arial"/>
              </a:rPr>
              <a:t>e</a:t>
            </a:r>
            <a:r>
              <a:rPr sz="1400" spc="-30" dirty="0">
                <a:latin typeface="Arial"/>
                <a:cs typeface="Arial"/>
              </a:rPr>
              <a:t> </a:t>
            </a:r>
            <a:r>
              <a:rPr sz="1400" spc="-10" dirty="0">
                <a:latin typeface="Arial"/>
                <a:cs typeface="Arial"/>
              </a:rPr>
              <a:t>U</a:t>
            </a:r>
            <a:r>
              <a:rPr sz="1400" spc="5" dirty="0">
                <a:latin typeface="Arial"/>
                <a:cs typeface="Arial"/>
              </a:rPr>
              <a:t>s</a:t>
            </a:r>
            <a:r>
              <a:rPr sz="1400" spc="-5" dirty="0">
                <a:latin typeface="Arial"/>
                <a:cs typeface="Arial"/>
              </a:rPr>
              <a:t>e</a:t>
            </a:r>
            <a:r>
              <a:rPr sz="1400" dirty="0">
                <a:latin typeface="Arial"/>
                <a:cs typeface="Arial"/>
              </a:rPr>
              <a:t>s</a:t>
            </a:r>
            <a:endParaRPr sz="1400">
              <a:latin typeface="Arial"/>
              <a:cs typeface="Arial"/>
            </a:endParaRPr>
          </a:p>
        </p:txBody>
      </p:sp>
      <p:sp>
        <p:nvSpPr>
          <p:cNvPr id="9" name="object 9" title="Red arrow pointing to NIOSH label"/>
          <p:cNvSpPr/>
          <p:nvPr/>
        </p:nvSpPr>
        <p:spPr>
          <a:xfrm>
            <a:off x="2989924" y="5191615"/>
            <a:ext cx="293370" cy="864869"/>
          </a:xfrm>
          <a:custGeom>
            <a:avLst/>
            <a:gdLst/>
            <a:ahLst/>
            <a:cxnLst/>
            <a:rect l="l" t="t" r="r" b="b"/>
            <a:pathLst>
              <a:path w="293370" h="864870">
                <a:moveTo>
                  <a:pt x="293103" y="864273"/>
                </a:moveTo>
                <a:lnTo>
                  <a:pt x="0" y="0"/>
                </a:lnTo>
              </a:path>
            </a:pathLst>
          </a:custGeom>
          <a:ln w="38100">
            <a:solidFill>
              <a:srgbClr val="CC0000"/>
            </a:solidFill>
          </a:ln>
        </p:spPr>
        <p:txBody>
          <a:bodyPr wrap="square" lIns="0" tIns="0" rIns="0" bIns="0" rtlCol="0"/>
          <a:lstStyle/>
          <a:p>
            <a:endParaRPr/>
          </a:p>
        </p:txBody>
      </p:sp>
      <p:sp>
        <p:nvSpPr>
          <p:cNvPr id="10" name="object 10" title="Tip of red arrow"/>
          <p:cNvSpPr/>
          <p:nvPr/>
        </p:nvSpPr>
        <p:spPr>
          <a:xfrm>
            <a:off x="2963487" y="5191617"/>
            <a:ext cx="65310" cy="65087"/>
          </a:xfrm>
          <a:custGeom>
            <a:avLst/>
            <a:gdLst/>
            <a:ahLst/>
            <a:cxnLst/>
            <a:rect l="l" t="t" r="r" b="b"/>
            <a:pathLst>
              <a:path w="126364" h="130175">
                <a:moveTo>
                  <a:pt x="0" y="129654"/>
                </a:moveTo>
                <a:lnTo>
                  <a:pt x="26441" y="0"/>
                </a:lnTo>
                <a:lnTo>
                  <a:pt x="126288" y="86829"/>
                </a:lnTo>
              </a:path>
            </a:pathLst>
          </a:custGeom>
          <a:ln w="38100">
            <a:solidFill>
              <a:srgbClr val="CC0000"/>
            </a:solidFill>
          </a:ln>
        </p:spPr>
        <p:txBody>
          <a:bodyPr wrap="square" lIns="0" tIns="0" rIns="0" bIns="0" rtlCol="0"/>
          <a:lstStyle/>
          <a:p>
            <a:endParaRPr/>
          </a:p>
        </p:txBody>
      </p:sp>
      <p:sp>
        <p:nvSpPr>
          <p:cNvPr id="11" name="object 11" title="Red arrow pointing to a cartridge uses on a label"/>
          <p:cNvSpPr/>
          <p:nvPr/>
        </p:nvSpPr>
        <p:spPr>
          <a:xfrm>
            <a:off x="5530466" y="4739673"/>
            <a:ext cx="476884" cy="1316355"/>
          </a:xfrm>
          <a:custGeom>
            <a:avLst/>
            <a:gdLst/>
            <a:ahLst/>
            <a:cxnLst/>
            <a:rect l="l" t="t" r="r" b="b"/>
            <a:pathLst>
              <a:path w="476885" h="1316354">
                <a:moveTo>
                  <a:pt x="0" y="1316215"/>
                </a:moveTo>
                <a:lnTo>
                  <a:pt x="476491" y="0"/>
                </a:lnTo>
              </a:path>
            </a:pathLst>
          </a:custGeom>
          <a:ln w="38100">
            <a:solidFill>
              <a:srgbClr val="CC0000"/>
            </a:solidFill>
          </a:ln>
        </p:spPr>
        <p:txBody>
          <a:bodyPr wrap="square" lIns="0" tIns="0" rIns="0" bIns="0" rtlCol="0"/>
          <a:lstStyle/>
          <a:p>
            <a:endParaRPr/>
          </a:p>
        </p:txBody>
      </p:sp>
      <p:sp>
        <p:nvSpPr>
          <p:cNvPr id="12" name="object 12" title="Tip of red arrow"/>
          <p:cNvSpPr/>
          <p:nvPr/>
        </p:nvSpPr>
        <p:spPr>
          <a:xfrm>
            <a:off x="5905366" y="4739663"/>
            <a:ext cx="125730" cy="130175"/>
          </a:xfrm>
          <a:custGeom>
            <a:avLst/>
            <a:gdLst/>
            <a:ahLst/>
            <a:cxnLst/>
            <a:rect l="l" t="t" r="r" b="b"/>
            <a:pathLst>
              <a:path w="125729" h="130175">
                <a:moveTo>
                  <a:pt x="125387" y="130175"/>
                </a:moveTo>
                <a:lnTo>
                  <a:pt x="101599" y="0"/>
                </a:lnTo>
                <a:lnTo>
                  <a:pt x="0" y="84785"/>
                </a:lnTo>
              </a:path>
            </a:pathLst>
          </a:custGeom>
          <a:ln w="38100">
            <a:solidFill>
              <a:srgbClr val="CC0000"/>
            </a:solidFill>
          </a:ln>
        </p:spPr>
        <p:txBody>
          <a:bodyPr wrap="square" lIns="0" tIns="0" rIns="0" bIns="0" rtlCol="0"/>
          <a:lstStyle/>
          <a:p>
            <a:endParaRPr/>
          </a:p>
        </p:txBody>
      </p:sp>
      <p:sp>
        <p:nvSpPr>
          <p:cNvPr id="13" name="object 13"/>
          <p:cNvSpPr txBox="1"/>
          <p:nvPr/>
        </p:nvSpPr>
        <p:spPr>
          <a:xfrm>
            <a:off x="3245611" y="6413709"/>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38</a:t>
            </a:fld>
            <a:endParaRP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1600" dirty="0" smtClean="0">
                <a:solidFill>
                  <a:schemeClr val="bg1"/>
                </a:solidFill>
              </a:rPr>
              <a:t>slide 39</a:t>
            </a:r>
            <a:endParaRPr sz="1600" dirty="0">
              <a:solidFill>
                <a:schemeClr val="bg1"/>
              </a:solidFill>
            </a:endParaRPr>
          </a:p>
        </p:txBody>
      </p:sp>
      <p:sp>
        <p:nvSpPr>
          <p:cNvPr id="4" name="object 4"/>
          <p:cNvSpPr txBox="1"/>
          <p:nvPr/>
        </p:nvSpPr>
        <p:spPr>
          <a:xfrm>
            <a:off x="535923" y="1010848"/>
            <a:ext cx="5003657" cy="1682512"/>
          </a:xfrm>
          <a:prstGeom prst="rect">
            <a:avLst/>
          </a:prstGeom>
        </p:spPr>
        <p:txBody>
          <a:bodyPr vert="horz" wrap="square" lIns="0" tIns="0" rIns="0" bIns="0" rtlCol="0">
            <a:spAutoFit/>
          </a:bodyPr>
          <a:lstStyle/>
          <a:p>
            <a:pPr marL="36195" marR="1623695" indent="-24130">
              <a:lnSpc>
                <a:spcPts val="493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 </a:t>
            </a:r>
            <a:r>
              <a:rPr sz="2400" b="1" dirty="0">
                <a:solidFill>
                  <a:srgbClr val="0070C0"/>
                </a:solidFill>
                <a:latin typeface="Arial"/>
                <a:cs typeface="Arial"/>
              </a:rPr>
              <a:t>Ot</a:t>
            </a:r>
            <a:r>
              <a:rPr sz="2400" b="1" spc="-5" dirty="0">
                <a:solidFill>
                  <a:srgbClr val="0070C0"/>
                </a:solidFill>
                <a:latin typeface="Arial"/>
                <a:cs typeface="Arial"/>
              </a:rPr>
              <a:t>he</a:t>
            </a:r>
            <a:r>
              <a:rPr sz="2400" b="1" dirty="0">
                <a:solidFill>
                  <a:srgbClr val="0070C0"/>
                </a:solidFill>
                <a:latin typeface="Arial"/>
                <a:cs typeface="Arial"/>
              </a:rPr>
              <a:t>r</a:t>
            </a:r>
            <a:r>
              <a:rPr sz="2400" b="1" spc="-5" dirty="0">
                <a:solidFill>
                  <a:srgbClr val="0070C0"/>
                </a:solidFill>
                <a:latin typeface="Arial"/>
                <a:cs typeface="Arial"/>
              </a:rPr>
              <a:t> PPE?</a:t>
            </a:r>
            <a:endParaRPr sz="2400" dirty="0">
              <a:latin typeface="Arial"/>
              <a:cs typeface="Arial"/>
            </a:endParaRPr>
          </a:p>
          <a:p>
            <a:pPr>
              <a:lnSpc>
                <a:spcPct val="100000"/>
              </a:lnSpc>
              <a:spcBef>
                <a:spcPts val="15"/>
              </a:spcBef>
            </a:pPr>
            <a:endParaRPr sz="2050" dirty="0">
              <a:latin typeface="Times New Roman"/>
              <a:cs typeface="Times New Roman"/>
            </a:endParaRPr>
          </a:p>
          <a:p>
            <a:pPr marL="374650" marR="5080" indent="-338455">
              <a:lnSpc>
                <a:spcPct val="100000"/>
              </a:lnSpc>
              <a:buClr>
                <a:srgbClr val="0070C0"/>
              </a:buClr>
              <a:buFont typeface="Wingdings"/>
              <a:buChar char=""/>
              <a:tabLst>
                <a:tab pos="379730" algn="l"/>
              </a:tabLst>
            </a:pPr>
            <a:r>
              <a:rPr sz="2400" spc="-5" dirty="0">
                <a:latin typeface="Arial"/>
                <a:cs typeface="Arial"/>
              </a:rPr>
              <a:t>Alon</a:t>
            </a:r>
            <a:r>
              <a:rPr sz="2400" dirty="0">
                <a:latin typeface="Arial"/>
                <a:cs typeface="Arial"/>
              </a:rPr>
              <a:t>g</a:t>
            </a:r>
            <a:r>
              <a:rPr sz="2400" spc="25" dirty="0">
                <a:latin typeface="Arial"/>
                <a:cs typeface="Arial"/>
              </a:rPr>
              <a:t> </a:t>
            </a:r>
            <a:r>
              <a:rPr sz="2400" spc="-5" dirty="0">
                <a:latin typeface="Arial"/>
                <a:cs typeface="Arial"/>
              </a:rPr>
              <a:t>wi</a:t>
            </a:r>
            <a:r>
              <a:rPr sz="2400" spc="5" dirty="0">
                <a:latin typeface="Arial"/>
                <a:cs typeface="Arial"/>
              </a:rPr>
              <a:t>t</a:t>
            </a:r>
            <a:r>
              <a:rPr sz="2400" dirty="0">
                <a:latin typeface="Arial"/>
                <a:cs typeface="Arial"/>
              </a:rPr>
              <a:t>h 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a:t>
            </a:r>
            <a:r>
              <a:rPr sz="2400" dirty="0">
                <a:latin typeface="Arial"/>
                <a:cs typeface="Arial"/>
              </a:rPr>
              <a:t>n </a:t>
            </a:r>
            <a:r>
              <a:rPr sz="2400" spc="-5" dirty="0">
                <a:latin typeface="Arial"/>
                <a:cs typeface="Arial"/>
              </a:rPr>
              <a:t>o</a:t>
            </a:r>
            <a:r>
              <a:rPr sz="2400" dirty="0">
                <a:latin typeface="Arial"/>
                <a:cs typeface="Arial"/>
              </a:rPr>
              <a:t>t</a:t>
            </a:r>
            <a:r>
              <a:rPr sz="2400" spc="-5" dirty="0">
                <a:latin typeface="Arial"/>
                <a:cs typeface="Arial"/>
              </a:rPr>
              <a:t>he</a:t>
            </a:r>
            <a:r>
              <a:rPr sz="2400" dirty="0">
                <a:latin typeface="Arial"/>
                <a:cs typeface="Arial"/>
              </a:rPr>
              <a:t>r</a:t>
            </a:r>
            <a:r>
              <a:rPr sz="2400" spc="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rms </a:t>
            </a:r>
            <a:r>
              <a:rPr sz="2400" dirty="0" smtClean="0">
                <a:latin typeface="Arial"/>
                <a:cs typeface="Arial"/>
              </a:rPr>
              <a:t>(</a:t>
            </a:r>
            <a:r>
              <a:rPr sz="2400" spc="-5" dirty="0" smtClean="0">
                <a:latin typeface="Arial"/>
                <a:cs typeface="Arial"/>
              </a:rPr>
              <a:t>PPE</a:t>
            </a:r>
            <a:r>
              <a:rPr sz="2400" spc="-5"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10"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u</a:t>
            </a:r>
            <a:r>
              <a:rPr sz="2400" dirty="0">
                <a:latin typeface="Arial"/>
                <a:cs typeface="Arial"/>
              </a:rPr>
              <a:t>s</a:t>
            </a:r>
            <a:r>
              <a:rPr sz="2400" spc="-5" dirty="0">
                <a:latin typeface="Arial"/>
                <a:cs typeface="Arial"/>
              </a:rPr>
              <a:t>ed</a:t>
            </a:r>
            <a:endParaRPr sz="2400" dirty="0">
              <a:latin typeface="Arial"/>
              <a:cs typeface="Arial"/>
            </a:endParaRPr>
          </a:p>
        </p:txBody>
      </p:sp>
      <p:sp>
        <p:nvSpPr>
          <p:cNvPr id="6" name="object 6"/>
          <p:cNvSpPr txBox="1"/>
          <p:nvPr/>
        </p:nvSpPr>
        <p:spPr>
          <a:xfrm>
            <a:off x="5398265" y="1248106"/>
            <a:ext cx="3221990" cy="5360035"/>
          </a:xfrm>
          <a:prstGeom prst="rect">
            <a:avLst/>
          </a:prstGeom>
        </p:spPr>
        <p:txBody>
          <a:bodyPr vert="horz" wrap="square" lIns="0" tIns="0" rIns="0" bIns="0" rtlCol="0">
            <a:spAutoFit/>
          </a:bodyPr>
          <a:lstStyle/>
          <a:p>
            <a:pPr marR="522605" algn="ctr">
              <a:lnSpc>
                <a:spcPts val="1664"/>
              </a:lnSpc>
            </a:pPr>
            <a:r>
              <a:rPr sz="1400" spc="-5" dirty="0">
                <a:latin typeface="Arial"/>
                <a:cs typeface="Arial"/>
              </a:rPr>
              <a:t>3</a:t>
            </a:r>
            <a:r>
              <a:rPr sz="1400" dirty="0">
                <a:latin typeface="Arial"/>
                <a:cs typeface="Arial"/>
              </a:rPr>
              <a:t>9</a:t>
            </a:r>
            <a:endParaRPr sz="1400">
              <a:latin typeface="Arial"/>
              <a:cs typeface="Arial"/>
            </a:endParaRPr>
          </a:p>
        </p:txBody>
      </p:sp>
      <p:sp>
        <p:nvSpPr>
          <p:cNvPr id="7" name="object 7" title="Photo - OSHA Quick Card - &quot;Protect Yourself. Construction Personal Protective Equipment (PPE)"/>
          <p:cNvSpPr/>
          <p:nvPr/>
        </p:nvSpPr>
        <p:spPr>
          <a:xfrm>
            <a:off x="5539581" y="1248106"/>
            <a:ext cx="3221618" cy="5341224"/>
          </a:xfrm>
          <a:prstGeom prst="rect">
            <a:avLst/>
          </a:prstGeom>
          <a:blipFill>
            <a:blip r:embed="rId3" cstate="print"/>
            <a:stretch>
              <a:fillRect/>
            </a:stretch>
          </a:blipFill>
        </p:spPr>
        <p:txBody>
          <a:bodyPr wrap="square" lIns="0" tIns="0" rIns="0" bIns="0" rtlCol="0"/>
          <a:lstStyle/>
          <a:p>
            <a:endParaRPr/>
          </a:p>
        </p:txBody>
      </p:sp>
      <p:sp>
        <p:nvSpPr>
          <p:cNvPr id="8" name="object 8" title="Photo - worker using PPE during grinding "/>
          <p:cNvSpPr/>
          <p:nvPr/>
        </p:nvSpPr>
        <p:spPr>
          <a:xfrm>
            <a:off x="914398" y="2819400"/>
            <a:ext cx="2895602" cy="2750324"/>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578832" y="5805360"/>
            <a:ext cx="2740660" cy="654025"/>
          </a:xfrm>
          <a:prstGeom prst="rect">
            <a:avLst/>
          </a:prstGeom>
        </p:spPr>
        <p:txBody>
          <a:bodyPr vert="horz" wrap="square" lIns="0" tIns="0" rIns="0" bIns="0" rtlCol="0">
            <a:spAutoFit/>
          </a:bodyPr>
          <a:lstStyle/>
          <a:p>
            <a:pPr marL="678815">
              <a:lnSpc>
                <a:spcPct val="100000"/>
              </a:lnSpc>
            </a:pPr>
            <a:r>
              <a:rPr sz="1400" spc="-5" dirty="0">
                <a:latin typeface="Arial"/>
                <a:cs typeface="Arial"/>
              </a:rPr>
              <a:t>PP</a:t>
            </a:r>
            <a:r>
              <a:rPr sz="1400" dirty="0">
                <a:latin typeface="Arial"/>
                <a:cs typeface="Arial"/>
              </a:rPr>
              <a:t>E</a:t>
            </a:r>
            <a:r>
              <a:rPr sz="1400" spc="5" dirty="0">
                <a:latin typeface="Arial"/>
                <a:cs typeface="Arial"/>
              </a:rPr>
              <a:t> </a:t>
            </a:r>
            <a:r>
              <a:rPr sz="1400" spc="-10" dirty="0">
                <a:latin typeface="Arial"/>
                <a:cs typeface="Arial"/>
              </a:rPr>
              <a:t>U</a:t>
            </a:r>
            <a:r>
              <a:rPr sz="1400" spc="5" dirty="0">
                <a:latin typeface="Arial"/>
                <a:cs typeface="Arial"/>
              </a:rPr>
              <a:t>s</a:t>
            </a:r>
            <a:r>
              <a:rPr sz="1400" spc="-5" dirty="0">
                <a:latin typeface="Arial"/>
                <a:cs typeface="Arial"/>
              </a:rPr>
              <a:t>e</a:t>
            </a:r>
            <a:r>
              <a:rPr sz="1400" dirty="0">
                <a:latin typeface="Arial"/>
                <a:cs typeface="Arial"/>
              </a:rPr>
              <a:t>d</a:t>
            </a:r>
            <a:r>
              <a:rPr sz="1400" spc="-20" dirty="0">
                <a:latin typeface="Arial"/>
                <a:cs typeface="Arial"/>
              </a:rPr>
              <a:t> </a:t>
            </a:r>
            <a:r>
              <a:rPr sz="1400" spc="-5" dirty="0">
                <a:latin typeface="Arial"/>
                <a:cs typeface="Arial"/>
              </a:rPr>
              <a:t>du</a:t>
            </a:r>
            <a:r>
              <a:rPr sz="1400" dirty="0">
                <a:latin typeface="Arial"/>
                <a:cs typeface="Arial"/>
              </a:rPr>
              <a:t>ri</a:t>
            </a:r>
            <a:r>
              <a:rPr sz="1400" spc="-5" dirty="0">
                <a:latin typeface="Arial"/>
                <a:cs typeface="Arial"/>
              </a:rPr>
              <a:t>n</a:t>
            </a:r>
            <a:r>
              <a:rPr sz="1400" dirty="0">
                <a:latin typeface="Arial"/>
                <a:cs typeface="Arial"/>
              </a:rPr>
              <a:t>g</a:t>
            </a:r>
            <a:r>
              <a:rPr sz="1400" spc="-35" dirty="0">
                <a:latin typeface="Arial"/>
                <a:cs typeface="Arial"/>
              </a:rPr>
              <a:t> </a:t>
            </a:r>
            <a:r>
              <a:rPr sz="1400" spc="-5" dirty="0">
                <a:latin typeface="Arial"/>
                <a:cs typeface="Arial"/>
              </a:rPr>
              <a:t>g</a:t>
            </a:r>
            <a:r>
              <a:rPr sz="1400" dirty="0">
                <a:latin typeface="Arial"/>
                <a:cs typeface="Arial"/>
              </a:rPr>
              <a:t>ri</a:t>
            </a:r>
            <a:r>
              <a:rPr sz="1400" spc="-5" dirty="0">
                <a:latin typeface="Arial"/>
                <a:cs typeface="Arial"/>
              </a:rPr>
              <a:t>nd</a:t>
            </a:r>
            <a:r>
              <a:rPr sz="1400" dirty="0">
                <a:latin typeface="Arial"/>
                <a:cs typeface="Arial"/>
              </a:rPr>
              <a:t>i</a:t>
            </a:r>
            <a:r>
              <a:rPr sz="1400" spc="-5" dirty="0">
                <a:latin typeface="Arial"/>
                <a:cs typeface="Arial"/>
              </a:rPr>
              <a:t>n</a:t>
            </a:r>
            <a:r>
              <a:rPr sz="1400" dirty="0">
                <a:latin typeface="Arial"/>
                <a:cs typeface="Arial"/>
              </a:rPr>
              <a:t>g</a:t>
            </a:r>
          </a:p>
          <a:p>
            <a:pPr marL="12700" indent="668338">
              <a:lnSpc>
                <a:spcPct val="100000"/>
              </a:lnSpc>
            </a:pPr>
            <a:r>
              <a:rPr sz="1200" dirty="0" smtClean="0">
                <a:latin typeface="Arial"/>
                <a:cs typeface="Arial"/>
              </a:rPr>
              <a:t>Photo</a:t>
            </a:r>
            <a:r>
              <a:rPr sz="1200" spc="-20" dirty="0" smtClean="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spc="-5" dirty="0">
                <a:latin typeface="Arial"/>
                <a:cs typeface="Arial"/>
              </a:rPr>
              <a:t>C</a:t>
            </a:r>
            <a:r>
              <a:rPr sz="1200" dirty="0">
                <a:latin typeface="Arial"/>
                <a:cs typeface="Arial"/>
              </a:rPr>
              <a:t>IA</a:t>
            </a:r>
            <a:r>
              <a:rPr sz="1200" spc="-5" dirty="0">
                <a:latin typeface="Arial"/>
                <a:cs typeface="Arial"/>
              </a:rPr>
              <a:t>N</a:t>
            </a:r>
            <a:r>
              <a:rPr sz="1200" dirty="0">
                <a:latin typeface="Arial"/>
                <a:cs typeface="Arial"/>
              </a:rPr>
              <a:t>B</a:t>
            </a:r>
            <a:r>
              <a:rPr sz="1200" spc="-5" dirty="0">
                <a:latin typeface="Arial"/>
                <a:cs typeface="Arial"/>
              </a:rPr>
              <a:t>R</a:t>
            </a:r>
            <a:r>
              <a:rPr sz="1200" dirty="0">
                <a:latin typeface="Arial"/>
                <a:cs typeface="Arial"/>
              </a:rPr>
              <a:t>O</a:t>
            </a:r>
          </a:p>
          <a:p>
            <a:pPr>
              <a:lnSpc>
                <a:spcPct val="100000"/>
              </a:lnSpc>
              <a:spcBef>
                <a:spcPts val="44"/>
              </a:spcBef>
            </a:pPr>
            <a:endParaRPr sz="1650" dirty="0">
              <a:latin typeface="Times New Roman"/>
              <a:cs typeface="Times New Roman"/>
            </a:endParaRPr>
          </a:p>
        </p:txBody>
      </p:sp>
      <p:sp>
        <p:nvSpPr>
          <p:cNvPr id="10" name="TextBox 9"/>
          <p:cNvSpPr txBox="1"/>
          <p:nvPr/>
        </p:nvSpPr>
        <p:spPr>
          <a:xfrm>
            <a:off x="2648120" y="6312331"/>
            <a:ext cx="2885918" cy="276999"/>
          </a:xfrm>
          <a:prstGeom prst="rect">
            <a:avLst/>
          </a:prstGeom>
          <a:noFill/>
        </p:spPr>
        <p:txBody>
          <a:bodyPr wrap="none" rtlCol="0">
            <a:spAutoFit/>
          </a:bodyPr>
          <a:lstStyle/>
          <a:p>
            <a:pPr marL="12700">
              <a:lnSpc>
                <a:spcPct val="100000"/>
              </a:lnSpc>
            </a:pPr>
            <a:r>
              <a:rPr lang="en-US" sz="1200" dirty="0">
                <a:latin typeface="Arial"/>
                <a:cs typeface="Arial"/>
              </a:rPr>
              <a:t>Sou</a:t>
            </a:r>
            <a:r>
              <a:rPr lang="en-US" sz="1200" spc="-5" dirty="0">
                <a:latin typeface="Arial"/>
                <a:cs typeface="Arial"/>
              </a:rPr>
              <a:t>r</a:t>
            </a:r>
            <a:r>
              <a:rPr lang="en-US" sz="1200" dirty="0">
                <a:latin typeface="Arial"/>
                <a:cs typeface="Arial"/>
              </a:rPr>
              <a:t>ce</a:t>
            </a:r>
            <a:r>
              <a:rPr lang="en-US" sz="1200" spc="-20" dirty="0">
                <a:latin typeface="Arial"/>
                <a:cs typeface="Arial"/>
              </a:rPr>
              <a:t> </a:t>
            </a:r>
            <a:r>
              <a:rPr lang="en-US" sz="1200" dirty="0">
                <a:latin typeface="Arial"/>
                <a:cs typeface="Arial"/>
              </a:rPr>
              <a:t>OS</a:t>
            </a:r>
            <a:r>
              <a:rPr lang="en-US" sz="1200" spc="-5" dirty="0">
                <a:latin typeface="Arial"/>
                <a:cs typeface="Arial"/>
              </a:rPr>
              <a:t>H</a:t>
            </a:r>
            <a:r>
              <a:rPr lang="en-US" sz="1200" dirty="0">
                <a:latin typeface="Arial"/>
                <a:cs typeface="Arial"/>
              </a:rPr>
              <a:t>A</a:t>
            </a:r>
            <a:r>
              <a:rPr lang="en-US" sz="1200" spc="-10" dirty="0">
                <a:latin typeface="Arial"/>
                <a:cs typeface="Arial"/>
              </a:rPr>
              <a:t> </a:t>
            </a:r>
            <a:r>
              <a:rPr lang="en-US" sz="1200" dirty="0">
                <a:latin typeface="Arial"/>
                <a:cs typeface="Arial"/>
              </a:rPr>
              <a:t>Qu</a:t>
            </a:r>
            <a:r>
              <a:rPr lang="en-US" sz="1200" spc="-5" dirty="0">
                <a:latin typeface="Arial"/>
                <a:cs typeface="Arial"/>
              </a:rPr>
              <a:t>i</a:t>
            </a:r>
            <a:r>
              <a:rPr lang="en-US" sz="1200" dirty="0">
                <a:latin typeface="Arial"/>
                <a:cs typeface="Arial"/>
              </a:rPr>
              <a:t>ck </a:t>
            </a:r>
            <a:r>
              <a:rPr lang="en-US" sz="1200" spc="-5" dirty="0">
                <a:latin typeface="Arial"/>
                <a:cs typeface="Arial"/>
              </a:rPr>
              <a:t>C</a:t>
            </a:r>
            <a:r>
              <a:rPr lang="en-US" sz="1200" dirty="0">
                <a:latin typeface="Arial"/>
                <a:cs typeface="Arial"/>
              </a:rPr>
              <a:t>a</a:t>
            </a:r>
            <a:r>
              <a:rPr lang="en-US" sz="1200" spc="-5" dirty="0">
                <a:latin typeface="Arial"/>
                <a:cs typeface="Arial"/>
              </a:rPr>
              <a:t>r</a:t>
            </a:r>
            <a:r>
              <a:rPr lang="en-US" sz="1200" dirty="0">
                <a:latin typeface="Arial"/>
                <a:cs typeface="Arial"/>
              </a:rPr>
              <a:t>d</a:t>
            </a:r>
            <a:r>
              <a:rPr lang="en-US" sz="1200" spc="-20" dirty="0">
                <a:latin typeface="Arial"/>
                <a:cs typeface="Arial"/>
              </a:rPr>
              <a:t> </a:t>
            </a:r>
            <a:r>
              <a:rPr lang="en-US" sz="1200" dirty="0">
                <a:latin typeface="Arial"/>
                <a:cs typeface="Arial"/>
              </a:rPr>
              <a:t>3260</a:t>
            </a:r>
            <a:r>
              <a:rPr lang="en-US" sz="1200" spc="-5" dirty="0">
                <a:latin typeface="Arial"/>
                <a:cs typeface="Arial"/>
              </a:rPr>
              <a:t>-</a:t>
            </a:r>
            <a:r>
              <a:rPr lang="en-US" sz="1200" dirty="0">
                <a:latin typeface="Arial"/>
                <a:cs typeface="Arial"/>
              </a:rPr>
              <a:t>0</a:t>
            </a:r>
            <a:r>
              <a:rPr lang="en-US" sz="1200" spc="-10" dirty="0">
                <a:latin typeface="Arial"/>
                <a:cs typeface="Arial"/>
              </a:rPr>
              <a:t>9</a:t>
            </a:r>
            <a:r>
              <a:rPr lang="en-US" sz="1200" spc="-5" dirty="0">
                <a:latin typeface="Arial"/>
                <a:cs typeface="Arial"/>
              </a:rPr>
              <a:t>N-</a:t>
            </a:r>
            <a:r>
              <a:rPr lang="en-US" sz="1200" spc="-10" dirty="0">
                <a:latin typeface="Arial"/>
                <a:cs typeface="Arial"/>
              </a:rPr>
              <a:t>05</a:t>
            </a:r>
            <a:endParaRPr lang="en-US" sz="1200" dirty="0">
              <a:latin typeface="Arial"/>
              <a:cs typeface="Arial"/>
            </a:endParaRPr>
          </a:p>
        </p:txBody>
      </p:sp>
      <p:sp>
        <p:nvSpPr>
          <p:cNvPr id="5" name="Slide Number Placeholder 4"/>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39</a:t>
            </a:fld>
            <a:endParaRPr lang="en-US" sz="12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xfrm>
            <a:off x="535924" y="473844"/>
            <a:ext cx="8072150" cy="551433"/>
          </a:xfrm>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20" dirty="0"/>
              <a:t> </a:t>
            </a:r>
            <a:r>
              <a:rPr dirty="0"/>
              <a:t>Safety</a:t>
            </a:r>
            <a:r>
              <a:rPr spc="-15" dirty="0"/>
              <a:t> </a:t>
            </a:r>
            <a:r>
              <a:rPr dirty="0"/>
              <a:t>a</a:t>
            </a:r>
            <a:r>
              <a:rPr spc="-5" dirty="0"/>
              <a:t>n</a:t>
            </a:r>
            <a:r>
              <a:rPr dirty="0"/>
              <a:t>d </a:t>
            </a:r>
            <a:r>
              <a:rPr spc="-5" dirty="0" smtClean="0"/>
              <a:t>PP</a:t>
            </a:r>
            <a:r>
              <a:rPr dirty="0" smtClean="0"/>
              <a:t>E</a:t>
            </a:r>
            <a:r>
              <a:rPr lang="en-US" dirty="0" smtClean="0"/>
              <a:t> </a:t>
            </a:r>
            <a:r>
              <a:rPr lang="en-US" sz="2000" dirty="0" smtClean="0">
                <a:solidFill>
                  <a:schemeClr val="bg1"/>
                </a:solidFill>
              </a:rPr>
              <a:t>slide 4</a:t>
            </a:r>
            <a:r>
              <a:rPr lang="en-US" dirty="0" smtClean="0"/>
              <a:t> </a:t>
            </a:r>
            <a:endParaRPr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4460">
              <a:lnSpc>
                <a:spcPct val="100000"/>
              </a:lnSpc>
            </a:pPr>
            <a:fld id="{81D60167-4931-47E6-BA6A-407CBD079E47}" type="slidenum">
              <a:rPr dirty="0"/>
              <a:t>4</a:t>
            </a:fld>
            <a:endParaRPr dirty="0"/>
          </a:p>
        </p:txBody>
      </p:sp>
      <p:sp>
        <p:nvSpPr>
          <p:cNvPr id="4" name="object 4"/>
          <p:cNvSpPr txBox="1"/>
          <p:nvPr/>
        </p:nvSpPr>
        <p:spPr>
          <a:xfrm>
            <a:off x="535924" y="1010848"/>
            <a:ext cx="7498715" cy="3852545"/>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dirty="0">
              <a:latin typeface="Arial"/>
              <a:cs typeface="Arial"/>
            </a:endParaRPr>
          </a:p>
          <a:p>
            <a:pPr marL="41275">
              <a:lnSpc>
                <a:spcPct val="100000"/>
              </a:lnSpc>
              <a:spcBef>
                <a:spcPts val="1910"/>
              </a:spcBef>
            </a:pPr>
            <a:r>
              <a:rPr sz="2400" b="1" spc="-5" dirty="0">
                <a:solidFill>
                  <a:srgbClr val="3333CC"/>
                </a:solidFill>
                <a:latin typeface="Arial"/>
                <a:cs typeface="Arial"/>
              </a:rPr>
              <a:t>Lea</a:t>
            </a:r>
            <a:r>
              <a:rPr sz="2400" b="1" dirty="0">
                <a:solidFill>
                  <a:srgbClr val="3333CC"/>
                </a:solidFill>
                <a:latin typeface="Arial"/>
                <a:cs typeface="Arial"/>
              </a:rPr>
              <a:t>r</a:t>
            </a:r>
            <a:r>
              <a:rPr sz="2400" b="1" spc="-5" dirty="0">
                <a:solidFill>
                  <a:srgbClr val="3333CC"/>
                </a:solidFill>
                <a:latin typeface="Arial"/>
                <a:cs typeface="Arial"/>
              </a:rPr>
              <a:t>n</a:t>
            </a:r>
            <a:r>
              <a:rPr sz="2400" b="1" dirty="0">
                <a:solidFill>
                  <a:srgbClr val="3333CC"/>
                </a:solidFill>
                <a:latin typeface="Arial"/>
                <a:cs typeface="Arial"/>
              </a:rPr>
              <a:t>i</a:t>
            </a:r>
            <a:r>
              <a:rPr sz="2400" b="1" spc="-5" dirty="0">
                <a:solidFill>
                  <a:srgbClr val="3333CC"/>
                </a:solidFill>
                <a:latin typeface="Arial"/>
                <a:cs typeface="Arial"/>
              </a:rPr>
              <a:t>n</a:t>
            </a:r>
            <a:r>
              <a:rPr sz="2400" b="1" dirty="0">
                <a:solidFill>
                  <a:srgbClr val="3333CC"/>
                </a:solidFill>
                <a:latin typeface="Arial"/>
                <a:cs typeface="Arial"/>
              </a:rPr>
              <a:t>g</a:t>
            </a:r>
            <a:r>
              <a:rPr sz="2400" b="1" spc="-10" dirty="0">
                <a:solidFill>
                  <a:srgbClr val="3333CC"/>
                </a:solidFill>
                <a:latin typeface="Arial"/>
                <a:cs typeface="Arial"/>
              </a:rPr>
              <a:t> </a:t>
            </a:r>
            <a:r>
              <a:rPr sz="2400" b="1" dirty="0">
                <a:solidFill>
                  <a:srgbClr val="3333CC"/>
                </a:solidFill>
                <a:latin typeface="Arial"/>
                <a:cs typeface="Arial"/>
              </a:rPr>
              <a:t>O</a:t>
            </a:r>
            <a:r>
              <a:rPr sz="2400" b="1" spc="-5" dirty="0">
                <a:solidFill>
                  <a:srgbClr val="3333CC"/>
                </a:solidFill>
                <a:latin typeface="Arial"/>
                <a:cs typeface="Arial"/>
              </a:rPr>
              <a:t>u</a:t>
            </a:r>
            <a:r>
              <a:rPr sz="2400" b="1" dirty="0">
                <a:solidFill>
                  <a:srgbClr val="3333CC"/>
                </a:solidFill>
                <a:latin typeface="Arial"/>
                <a:cs typeface="Arial"/>
              </a:rPr>
              <a:t>t</a:t>
            </a:r>
            <a:r>
              <a:rPr sz="2400" b="1" spc="-5" dirty="0">
                <a:solidFill>
                  <a:srgbClr val="3333CC"/>
                </a:solidFill>
                <a:latin typeface="Arial"/>
                <a:cs typeface="Arial"/>
              </a:rPr>
              <a:t>co</a:t>
            </a:r>
            <a:r>
              <a:rPr sz="2400" b="1" dirty="0">
                <a:solidFill>
                  <a:srgbClr val="3333CC"/>
                </a:solidFill>
                <a:latin typeface="Arial"/>
                <a:cs typeface="Arial"/>
              </a:rPr>
              <a:t>m</a:t>
            </a:r>
            <a:r>
              <a:rPr sz="2400" b="1" spc="-5" dirty="0">
                <a:solidFill>
                  <a:srgbClr val="3333CC"/>
                </a:solidFill>
                <a:latin typeface="Arial"/>
                <a:cs typeface="Arial"/>
              </a:rPr>
              <a:t>es</a:t>
            </a:r>
            <a:r>
              <a:rPr sz="2400" b="1" dirty="0">
                <a:solidFill>
                  <a:srgbClr val="3333CC"/>
                </a:solidFill>
                <a:latin typeface="Arial"/>
                <a:cs typeface="Arial"/>
              </a:rPr>
              <a:t>:</a:t>
            </a:r>
            <a:r>
              <a:rPr sz="2400" b="1" spc="-5" dirty="0">
                <a:solidFill>
                  <a:srgbClr val="3333CC"/>
                </a:solidFill>
                <a:latin typeface="Arial"/>
                <a:cs typeface="Arial"/>
              </a:rPr>
              <a:t> Pa</a:t>
            </a:r>
            <a:r>
              <a:rPr sz="2400" b="1" dirty="0">
                <a:solidFill>
                  <a:srgbClr val="3333CC"/>
                </a:solidFill>
                <a:latin typeface="Arial"/>
                <a:cs typeface="Arial"/>
              </a:rPr>
              <a:t>rti</a:t>
            </a:r>
            <a:r>
              <a:rPr sz="2400" b="1" spc="-5" dirty="0">
                <a:solidFill>
                  <a:srgbClr val="3333CC"/>
                </a:solidFill>
                <a:latin typeface="Arial"/>
                <a:cs typeface="Arial"/>
              </a:rPr>
              <a:t>c</a:t>
            </a:r>
            <a:r>
              <a:rPr sz="2400" b="1" dirty="0">
                <a:solidFill>
                  <a:srgbClr val="3333CC"/>
                </a:solidFill>
                <a:latin typeface="Arial"/>
                <a:cs typeface="Arial"/>
              </a:rPr>
              <a:t>i</a:t>
            </a:r>
            <a:r>
              <a:rPr sz="2400" b="1" spc="-5" dirty="0">
                <a:solidFill>
                  <a:srgbClr val="3333CC"/>
                </a:solidFill>
                <a:latin typeface="Arial"/>
                <a:cs typeface="Arial"/>
              </a:rPr>
              <a:t>pan</a:t>
            </a:r>
            <a:r>
              <a:rPr sz="2400" b="1" dirty="0">
                <a:solidFill>
                  <a:srgbClr val="3333CC"/>
                </a:solidFill>
                <a:latin typeface="Arial"/>
                <a:cs typeface="Arial"/>
              </a:rPr>
              <a:t>ts</a:t>
            </a:r>
            <a:r>
              <a:rPr sz="2400" b="1" spc="-10" dirty="0">
                <a:solidFill>
                  <a:srgbClr val="3333CC"/>
                </a:solidFill>
                <a:latin typeface="Arial"/>
                <a:cs typeface="Arial"/>
              </a:rPr>
              <a:t> </a:t>
            </a:r>
            <a:r>
              <a:rPr sz="2400" b="1" spc="-5" dirty="0">
                <a:solidFill>
                  <a:srgbClr val="3333CC"/>
                </a:solidFill>
                <a:latin typeface="Arial"/>
                <a:cs typeface="Arial"/>
              </a:rPr>
              <a:t>sha</a:t>
            </a:r>
            <a:r>
              <a:rPr sz="2400" b="1" spc="5" dirty="0">
                <a:solidFill>
                  <a:srgbClr val="3333CC"/>
                </a:solidFill>
                <a:latin typeface="Arial"/>
                <a:cs typeface="Arial"/>
              </a:rPr>
              <a:t>l</a:t>
            </a:r>
            <a:r>
              <a:rPr sz="2400" b="1" dirty="0">
                <a:solidFill>
                  <a:srgbClr val="3333CC"/>
                </a:solidFill>
                <a:latin typeface="Arial"/>
                <a:cs typeface="Arial"/>
              </a:rPr>
              <a:t>l</a:t>
            </a:r>
            <a:r>
              <a:rPr sz="2400" b="1" spc="-15" dirty="0">
                <a:solidFill>
                  <a:srgbClr val="3333CC"/>
                </a:solidFill>
                <a:latin typeface="Arial"/>
                <a:cs typeface="Arial"/>
              </a:rPr>
              <a:t> </a:t>
            </a:r>
            <a:r>
              <a:rPr sz="2400" b="1" spc="-5" dirty="0">
                <a:solidFill>
                  <a:srgbClr val="3333CC"/>
                </a:solidFill>
                <a:latin typeface="Arial"/>
                <a:cs typeface="Arial"/>
              </a:rPr>
              <a:t>b</a:t>
            </a:r>
            <a:r>
              <a:rPr sz="2400" b="1" dirty="0">
                <a:solidFill>
                  <a:srgbClr val="3333CC"/>
                </a:solidFill>
                <a:latin typeface="Arial"/>
                <a:cs typeface="Arial"/>
              </a:rPr>
              <a:t>e </a:t>
            </a:r>
            <a:r>
              <a:rPr sz="2400" b="1" spc="-5" dirty="0">
                <a:solidFill>
                  <a:srgbClr val="3333CC"/>
                </a:solidFill>
                <a:latin typeface="Arial"/>
                <a:cs typeface="Arial"/>
              </a:rPr>
              <a:t>ab</a:t>
            </a:r>
            <a:r>
              <a:rPr sz="2400" b="1" dirty="0">
                <a:solidFill>
                  <a:srgbClr val="3333CC"/>
                </a:solidFill>
                <a:latin typeface="Arial"/>
                <a:cs typeface="Arial"/>
              </a:rPr>
              <a:t>le</a:t>
            </a:r>
            <a:r>
              <a:rPr sz="2400" b="1" spc="-10" dirty="0">
                <a:solidFill>
                  <a:srgbClr val="3333CC"/>
                </a:solidFill>
                <a:latin typeface="Arial"/>
                <a:cs typeface="Arial"/>
              </a:rPr>
              <a:t> </a:t>
            </a:r>
            <a:r>
              <a:rPr sz="2400" b="1" dirty="0">
                <a:solidFill>
                  <a:srgbClr val="3333CC"/>
                </a:solidFill>
                <a:latin typeface="Arial"/>
                <a:cs typeface="Arial"/>
              </a:rPr>
              <a:t>t</a:t>
            </a:r>
            <a:r>
              <a:rPr sz="2400" b="1" spc="-5" dirty="0">
                <a:solidFill>
                  <a:srgbClr val="3333CC"/>
                </a:solidFill>
                <a:latin typeface="Arial"/>
                <a:cs typeface="Arial"/>
              </a:rPr>
              <a:t>o:</a:t>
            </a:r>
            <a:endParaRPr sz="2400" dirty="0">
              <a:latin typeface="Arial"/>
              <a:cs typeface="Arial"/>
            </a:endParaRPr>
          </a:p>
          <a:p>
            <a:pPr>
              <a:lnSpc>
                <a:spcPct val="100000"/>
              </a:lnSpc>
              <a:spcBef>
                <a:spcPts val="5"/>
              </a:spcBef>
            </a:pPr>
            <a:endParaRPr sz="2500" dirty="0">
              <a:latin typeface="Times New Roman"/>
              <a:cs typeface="Times New Roman"/>
            </a:endParaRPr>
          </a:p>
          <a:p>
            <a:pPr marL="384175" indent="-342900">
              <a:lnSpc>
                <a:spcPct val="100000"/>
              </a:lnSpc>
              <a:buClr>
                <a:srgbClr val="0070C0"/>
              </a:buClr>
              <a:buFont typeface="Wingdings"/>
              <a:buChar char=""/>
              <a:tabLst>
                <a:tab pos="384810" algn="l"/>
              </a:tabLst>
            </a:pPr>
            <a:r>
              <a:rPr sz="2400" spc="-5" dirty="0">
                <a:latin typeface="Arial"/>
                <a:cs typeface="Arial"/>
              </a:rPr>
              <a:t>De</a:t>
            </a:r>
            <a:r>
              <a:rPr sz="2400" dirty="0">
                <a:latin typeface="Arial"/>
                <a:cs typeface="Arial"/>
              </a:rPr>
              <a:t>m</a:t>
            </a:r>
            <a:r>
              <a:rPr sz="2400" spc="-5" dirty="0">
                <a:latin typeface="Arial"/>
                <a:cs typeface="Arial"/>
              </a:rPr>
              <a:t>on</a:t>
            </a:r>
            <a:r>
              <a:rPr sz="2400" dirty="0">
                <a:latin typeface="Arial"/>
                <a:cs typeface="Arial"/>
              </a:rPr>
              <a:t>st</a:t>
            </a:r>
            <a:r>
              <a:rPr sz="2400" spc="5" dirty="0">
                <a:latin typeface="Arial"/>
                <a:cs typeface="Arial"/>
              </a:rPr>
              <a:t>r</a:t>
            </a:r>
            <a:r>
              <a:rPr sz="2400" spc="-5" dirty="0">
                <a:latin typeface="Arial"/>
                <a:cs typeface="Arial"/>
              </a:rPr>
              <a:t>a</a:t>
            </a:r>
            <a:r>
              <a:rPr sz="2400" dirty="0">
                <a:latin typeface="Arial"/>
                <a:cs typeface="Arial"/>
              </a:rPr>
              <a:t>te </a:t>
            </a:r>
            <a:r>
              <a:rPr sz="2400" spc="-5" dirty="0">
                <a:latin typeface="Arial"/>
                <a:cs typeface="Arial"/>
              </a:rPr>
              <a:t>unde</a:t>
            </a:r>
            <a:r>
              <a:rPr sz="2400" dirty="0">
                <a:latin typeface="Arial"/>
                <a:cs typeface="Arial"/>
              </a:rPr>
              <a:t>rst</a:t>
            </a:r>
            <a:r>
              <a:rPr sz="2400" spc="-5" dirty="0">
                <a:latin typeface="Arial"/>
                <a:cs typeface="Arial"/>
              </a:rPr>
              <a:t>andin</a:t>
            </a:r>
            <a:r>
              <a:rPr sz="2400" dirty="0">
                <a:latin typeface="Arial"/>
                <a:cs typeface="Arial"/>
              </a:rPr>
              <a:t>g</a:t>
            </a:r>
            <a:r>
              <a:rPr sz="2400" spc="3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spc="5" dirty="0">
                <a:latin typeface="Arial"/>
                <a:cs typeface="Arial"/>
              </a:rPr>
              <a:t>r</a:t>
            </a:r>
            <a:r>
              <a:rPr sz="2400" dirty="0">
                <a:latin typeface="Arial"/>
                <a:cs typeface="Arial"/>
              </a:rPr>
              <a:t>y r</a:t>
            </a:r>
            <a:r>
              <a:rPr sz="2400" spc="-5" dirty="0">
                <a:latin typeface="Arial"/>
                <a:cs typeface="Arial"/>
              </a:rPr>
              <a:t>i</a:t>
            </a:r>
            <a:r>
              <a:rPr sz="2400" dirty="0">
                <a:latin typeface="Arial"/>
                <a:cs typeface="Arial"/>
              </a:rPr>
              <a:t>sks</a:t>
            </a:r>
          </a:p>
          <a:p>
            <a:pPr marL="384175" indent="-342900">
              <a:lnSpc>
                <a:spcPct val="100000"/>
              </a:lnSpc>
              <a:buClr>
                <a:srgbClr val="0070C0"/>
              </a:buClr>
              <a:buFont typeface="Wingdings"/>
              <a:buChar char=""/>
              <a:tabLst>
                <a:tab pos="384810" algn="l"/>
              </a:tabLst>
            </a:pPr>
            <a:r>
              <a:rPr sz="2400" spc="-5" dirty="0">
                <a:latin typeface="Arial"/>
                <a:cs typeface="Arial"/>
              </a:rPr>
              <a:t>Kno</a:t>
            </a:r>
            <a:r>
              <a:rPr sz="2400" dirty="0">
                <a:latin typeface="Arial"/>
                <a:cs typeface="Arial"/>
              </a:rPr>
              <a:t>w</a:t>
            </a:r>
            <a:r>
              <a:rPr sz="2400" spc="10" dirty="0">
                <a:latin typeface="Arial"/>
                <a:cs typeface="Arial"/>
              </a:rPr>
              <a:t> </a:t>
            </a:r>
            <a:r>
              <a:rPr sz="2400" spc="-5" dirty="0">
                <a:latin typeface="Arial"/>
                <a:cs typeface="Arial"/>
              </a:rPr>
              <a:t>whe</a:t>
            </a:r>
            <a:r>
              <a:rPr sz="2400" dirty="0">
                <a:latin typeface="Arial"/>
                <a:cs typeface="Arial"/>
              </a:rPr>
              <a:t>n</a:t>
            </a:r>
            <a:r>
              <a:rPr sz="2400" spc="2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a:t>
            </a:r>
            <a:r>
              <a:rPr sz="2400" dirty="0">
                <a:latin typeface="Arial"/>
                <a:cs typeface="Arial"/>
              </a:rPr>
              <a:t>n 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wo</a:t>
            </a:r>
            <a:r>
              <a:rPr sz="2400" dirty="0">
                <a:latin typeface="Arial"/>
                <a:cs typeface="Arial"/>
              </a:rPr>
              <a:t>rn</a:t>
            </a:r>
          </a:p>
          <a:p>
            <a:pPr marL="384175" indent="-342900">
              <a:lnSpc>
                <a:spcPct val="100000"/>
              </a:lnSpc>
              <a:buClr>
                <a:srgbClr val="0070C0"/>
              </a:buClr>
              <a:buFont typeface="Wingdings"/>
              <a:buChar char=""/>
              <a:tabLst>
                <a:tab pos="384810" algn="l"/>
              </a:tabLst>
            </a:pPr>
            <a:r>
              <a:rPr sz="2400" spc="-5" dirty="0">
                <a:latin typeface="Arial"/>
                <a:cs typeface="Arial"/>
              </a:rPr>
              <a:t>Kno</a:t>
            </a:r>
            <a:r>
              <a:rPr sz="2400" dirty="0">
                <a:latin typeface="Arial"/>
                <a:cs typeface="Arial"/>
              </a:rPr>
              <a:t>w</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 ty</a:t>
            </a:r>
            <a:r>
              <a:rPr sz="2400" spc="-5" dirty="0">
                <a:latin typeface="Arial"/>
                <a:cs typeface="Arial"/>
              </a:rPr>
              <a:t>pe</a:t>
            </a:r>
            <a:r>
              <a:rPr sz="2400" dirty="0">
                <a:latin typeface="Arial"/>
                <a:cs typeface="Arial"/>
              </a:rPr>
              <a:t>s</a:t>
            </a:r>
            <a:r>
              <a:rPr sz="2400" spc="-10"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ion</a:t>
            </a:r>
            <a:endParaRPr sz="2400" dirty="0">
              <a:latin typeface="Arial"/>
              <a:cs typeface="Arial"/>
            </a:endParaRPr>
          </a:p>
          <a:p>
            <a:pPr marL="384175" indent="-342900">
              <a:lnSpc>
                <a:spcPct val="100000"/>
              </a:lnSpc>
              <a:buClr>
                <a:srgbClr val="0070C0"/>
              </a:buClr>
              <a:buFont typeface="Wingdings"/>
              <a:buChar char=""/>
              <a:tabLst>
                <a:tab pos="384810" algn="l"/>
              </a:tabLst>
            </a:pPr>
            <a:r>
              <a:rPr sz="2400" spc="-5" dirty="0">
                <a:latin typeface="Arial"/>
                <a:cs typeface="Arial"/>
              </a:rPr>
              <a:t>Kno</a:t>
            </a:r>
            <a:r>
              <a:rPr sz="2400" dirty="0">
                <a:latin typeface="Arial"/>
                <a:cs typeface="Arial"/>
              </a:rPr>
              <a:t>w</a:t>
            </a:r>
            <a:r>
              <a:rPr sz="2400" spc="10" dirty="0">
                <a:latin typeface="Arial"/>
                <a:cs typeface="Arial"/>
              </a:rPr>
              <a:t> </a:t>
            </a:r>
            <a:r>
              <a:rPr sz="2400" spc="-5" dirty="0">
                <a:latin typeface="Arial"/>
                <a:cs typeface="Arial"/>
              </a:rPr>
              <a:t>ho</a:t>
            </a:r>
            <a:r>
              <a:rPr sz="2400" dirty="0">
                <a:latin typeface="Arial"/>
                <a:cs typeface="Arial"/>
              </a:rPr>
              <a:t>w</a:t>
            </a:r>
            <a:r>
              <a:rPr sz="2400" spc="10" dirty="0">
                <a:latin typeface="Arial"/>
                <a:cs typeface="Arial"/>
              </a:rPr>
              <a:t> </a:t>
            </a:r>
            <a:r>
              <a:rPr sz="2400" dirty="0">
                <a:latin typeface="Arial"/>
                <a:cs typeface="Arial"/>
              </a:rPr>
              <a:t>a 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dirty="0">
                <a:latin typeface="Arial"/>
                <a:cs typeface="Arial"/>
              </a:rPr>
              <a:t>f</a:t>
            </a:r>
            <a:r>
              <a:rPr sz="2400" spc="-5" dirty="0">
                <a:latin typeface="Arial"/>
                <a:cs typeface="Arial"/>
              </a:rPr>
              <a:t>i</a:t>
            </a:r>
            <a:r>
              <a:rPr sz="2400" dirty="0">
                <a:latin typeface="Arial"/>
                <a:cs typeface="Arial"/>
              </a:rPr>
              <a:t>t</a:t>
            </a:r>
          </a:p>
          <a:p>
            <a:pPr marL="384175" indent="-342900">
              <a:lnSpc>
                <a:spcPct val="100000"/>
              </a:lnSpc>
              <a:buClr>
                <a:srgbClr val="0070C0"/>
              </a:buClr>
              <a:buFont typeface="Wingdings"/>
              <a:buChar char=""/>
              <a:tabLst>
                <a:tab pos="384810" algn="l"/>
              </a:tabLst>
            </a:pPr>
            <a:r>
              <a:rPr sz="2400" spc="-5" dirty="0">
                <a:latin typeface="Arial"/>
                <a:cs typeface="Arial"/>
              </a:rPr>
              <a:t>Kno</a:t>
            </a:r>
            <a:r>
              <a:rPr sz="2400" dirty="0">
                <a:latin typeface="Arial"/>
                <a:cs typeface="Arial"/>
              </a:rPr>
              <a:t>w</a:t>
            </a:r>
            <a:r>
              <a:rPr sz="2400" spc="10" dirty="0">
                <a:latin typeface="Arial"/>
                <a:cs typeface="Arial"/>
              </a:rPr>
              <a:t> </a:t>
            </a:r>
            <a:r>
              <a:rPr sz="2400" spc="-5" dirty="0">
                <a:latin typeface="Arial"/>
                <a:cs typeface="Arial"/>
              </a:rPr>
              <a:t>ho</a:t>
            </a:r>
            <a:r>
              <a:rPr sz="2400" dirty="0">
                <a:latin typeface="Arial"/>
                <a:cs typeface="Arial"/>
              </a:rPr>
              <a:t>w</a:t>
            </a:r>
            <a:r>
              <a:rPr sz="2400" spc="10"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m</a:t>
            </a:r>
            <a:r>
              <a:rPr sz="2400" spc="-5" dirty="0">
                <a:latin typeface="Arial"/>
                <a:cs typeface="Arial"/>
              </a:rPr>
              <a:t>ain</a:t>
            </a:r>
            <a:r>
              <a:rPr sz="2400" dirty="0">
                <a:latin typeface="Arial"/>
                <a:cs typeface="Arial"/>
              </a:rPr>
              <a:t>t</a:t>
            </a:r>
            <a:r>
              <a:rPr sz="2400" spc="-5" dirty="0">
                <a:latin typeface="Arial"/>
                <a:cs typeface="Arial"/>
              </a:rPr>
              <a:t>ain</a:t>
            </a:r>
            <a:r>
              <a:rPr sz="2400" dirty="0">
                <a:latin typeface="Arial"/>
                <a:cs typeface="Arial"/>
              </a:rPr>
              <a:t>,</a:t>
            </a:r>
            <a:r>
              <a:rPr sz="2400" spc="20" dirty="0">
                <a:latin typeface="Arial"/>
                <a:cs typeface="Arial"/>
              </a:rPr>
              <a:t> </a:t>
            </a:r>
            <a:r>
              <a:rPr sz="2400" dirty="0">
                <a:latin typeface="Arial"/>
                <a:cs typeface="Arial"/>
              </a:rPr>
              <a:t>c</a:t>
            </a:r>
            <a:r>
              <a:rPr sz="2400" spc="-5" dirty="0">
                <a:latin typeface="Arial"/>
                <a:cs typeface="Arial"/>
              </a:rPr>
              <a:t>lea</a:t>
            </a:r>
            <a:r>
              <a:rPr sz="2400" dirty="0">
                <a:latin typeface="Arial"/>
                <a:cs typeface="Arial"/>
              </a:rPr>
              <a:t>n</a:t>
            </a:r>
            <a:r>
              <a:rPr sz="2400" spc="10"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st</a:t>
            </a:r>
            <a:r>
              <a:rPr sz="2400" spc="-5" dirty="0">
                <a:latin typeface="Arial"/>
                <a:cs typeface="Arial"/>
              </a:rPr>
              <a:t>o</a:t>
            </a:r>
            <a:r>
              <a:rPr sz="2400" dirty="0">
                <a:latin typeface="Arial"/>
                <a:cs typeface="Arial"/>
              </a:rPr>
              <a:t>re</a:t>
            </a:r>
            <a:r>
              <a:rPr sz="2400" spc="-10"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or</a:t>
            </a:r>
            <a:endParaRPr sz="2400" dirty="0">
              <a:latin typeface="Arial"/>
              <a:cs typeface="Arial"/>
            </a:endParaRPr>
          </a:p>
          <a:p>
            <a:pPr marL="384175" indent="-342900">
              <a:lnSpc>
                <a:spcPct val="100000"/>
              </a:lnSpc>
              <a:buClr>
                <a:srgbClr val="0070C0"/>
              </a:buClr>
              <a:buFont typeface="Wingdings"/>
              <a:buChar char=""/>
              <a:tabLst>
                <a:tab pos="384810" algn="l"/>
              </a:tabLst>
            </a:pPr>
            <a:r>
              <a:rPr sz="2400" spc="-5" dirty="0">
                <a:latin typeface="Arial"/>
                <a:cs typeface="Arial"/>
              </a:rPr>
              <a:t>Kno</a:t>
            </a:r>
            <a:r>
              <a:rPr sz="2400" dirty="0">
                <a:latin typeface="Arial"/>
                <a:cs typeface="Arial"/>
              </a:rPr>
              <a:t>w</a:t>
            </a:r>
            <a:r>
              <a:rPr sz="2400" spc="10" dirty="0">
                <a:latin typeface="Arial"/>
                <a:cs typeface="Arial"/>
              </a:rPr>
              <a:t> </a:t>
            </a:r>
            <a:r>
              <a:rPr sz="2400" spc="-5" dirty="0">
                <a:latin typeface="Arial"/>
                <a:cs typeface="Arial"/>
              </a:rPr>
              <a:t>in</a:t>
            </a:r>
            <a:r>
              <a:rPr sz="2400" dirty="0">
                <a:latin typeface="Arial"/>
                <a:cs typeface="Arial"/>
              </a:rPr>
              <a:t>s</a:t>
            </a:r>
            <a:r>
              <a:rPr sz="2400" spc="-5" dirty="0">
                <a:latin typeface="Arial"/>
                <a:cs typeface="Arial"/>
              </a:rPr>
              <a:t>pe</a:t>
            </a:r>
            <a:r>
              <a:rPr sz="2400" dirty="0">
                <a:latin typeface="Arial"/>
                <a:cs typeface="Arial"/>
              </a:rPr>
              <a:t>ct</a:t>
            </a:r>
            <a:r>
              <a:rPr sz="2400" spc="-5" dirty="0">
                <a:latin typeface="Arial"/>
                <a:cs typeface="Arial"/>
              </a:rPr>
              <a:t>io</a:t>
            </a:r>
            <a:r>
              <a:rPr sz="2400" dirty="0">
                <a:latin typeface="Arial"/>
                <a:cs typeface="Arial"/>
              </a:rPr>
              <a:t>n</a:t>
            </a:r>
            <a:r>
              <a:rPr sz="2400" spc="35" dirty="0">
                <a:latin typeface="Arial"/>
                <a:cs typeface="Arial"/>
              </a:rPr>
              <a:t> </a:t>
            </a:r>
            <a:r>
              <a:rPr sz="2400" dirty="0">
                <a:latin typeface="Arial"/>
                <a:cs typeface="Arial"/>
              </a:rPr>
              <a:t>r</a:t>
            </a:r>
            <a:r>
              <a:rPr sz="2400" spc="-5" dirty="0">
                <a:latin typeface="Arial"/>
                <a:cs typeface="Arial"/>
              </a:rPr>
              <a:t>equi</a:t>
            </a:r>
            <a:r>
              <a:rPr sz="2400" dirty="0">
                <a:latin typeface="Arial"/>
                <a:cs typeface="Arial"/>
              </a:rPr>
              <a:t>r</a:t>
            </a:r>
            <a:r>
              <a:rPr sz="2400" spc="-5" dirty="0">
                <a:latin typeface="Arial"/>
                <a:cs typeface="Arial"/>
              </a:rPr>
              <a:t>e</a:t>
            </a:r>
            <a:r>
              <a:rPr sz="2400" dirty="0">
                <a:latin typeface="Arial"/>
                <a:cs typeface="Arial"/>
              </a:rPr>
              <a:t>m</a:t>
            </a:r>
            <a:r>
              <a:rPr sz="2400" spc="-5" dirty="0">
                <a:latin typeface="Arial"/>
                <a:cs typeface="Arial"/>
              </a:rPr>
              <a:t>en</a:t>
            </a:r>
            <a:r>
              <a:rPr sz="2400" dirty="0">
                <a:latin typeface="Arial"/>
                <a:cs typeface="Arial"/>
              </a:rPr>
              <a:t>ts</a:t>
            </a:r>
          </a:p>
          <a:p>
            <a:pPr marL="384175" indent="-342900">
              <a:lnSpc>
                <a:spcPct val="100000"/>
              </a:lnSpc>
              <a:buClr>
                <a:srgbClr val="0070C0"/>
              </a:buClr>
              <a:buFont typeface="Wingdings"/>
              <a:buChar char=""/>
              <a:tabLst>
                <a:tab pos="384810" algn="l"/>
              </a:tabLst>
            </a:pPr>
            <a:r>
              <a:rPr sz="2400" spc="-5" dirty="0">
                <a:latin typeface="Arial"/>
                <a:cs typeface="Arial"/>
              </a:rPr>
              <a:t>De</a:t>
            </a:r>
            <a:r>
              <a:rPr sz="2400" dirty="0">
                <a:latin typeface="Arial"/>
                <a:cs typeface="Arial"/>
              </a:rPr>
              <a:t>m</a:t>
            </a:r>
            <a:r>
              <a:rPr sz="2400" spc="-5" dirty="0">
                <a:latin typeface="Arial"/>
                <a:cs typeface="Arial"/>
              </a:rPr>
              <a:t>on</a:t>
            </a:r>
            <a:r>
              <a:rPr sz="2400" dirty="0">
                <a:latin typeface="Arial"/>
                <a:cs typeface="Arial"/>
              </a:rPr>
              <a:t>st</a:t>
            </a:r>
            <a:r>
              <a:rPr sz="2400" spc="5" dirty="0">
                <a:latin typeface="Arial"/>
                <a:cs typeface="Arial"/>
              </a:rPr>
              <a:t>r</a:t>
            </a:r>
            <a:r>
              <a:rPr sz="2400" spc="-5" dirty="0">
                <a:latin typeface="Arial"/>
                <a:cs typeface="Arial"/>
              </a:rPr>
              <a:t>a</a:t>
            </a:r>
            <a:r>
              <a:rPr sz="2400" dirty="0">
                <a:latin typeface="Arial"/>
                <a:cs typeface="Arial"/>
              </a:rPr>
              <a:t>te </a:t>
            </a:r>
            <a:r>
              <a:rPr sz="2400" spc="-5" dirty="0">
                <a:latin typeface="Arial"/>
                <a:cs typeface="Arial"/>
              </a:rPr>
              <a:t>unde</a:t>
            </a:r>
            <a:r>
              <a:rPr sz="2400" dirty="0">
                <a:latin typeface="Arial"/>
                <a:cs typeface="Arial"/>
              </a:rPr>
              <a:t>rst</a:t>
            </a:r>
            <a:r>
              <a:rPr sz="2400" spc="-5" dirty="0">
                <a:latin typeface="Arial"/>
                <a:cs typeface="Arial"/>
              </a:rPr>
              <a:t>andin</a:t>
            </a:r>
            <a:r>
              <a:rPr sz="2400" dirty="0">
                <a:latin typeface="Arial"/>
                <a:cs typeface="Arial"/>
              </a:rPr>
              <a:t>g</a:t>
            </a:r>
            <a:r>
              <a:rPr sz="2400" spc="3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r</a:t>
            </a:r>
            <a:r>
              <a:rPr sz="2400" spc="-5" dirty="0">
                <a:latin typeface="Arial"/>
                <a:cs typeface="Arial"/>
              </a:rPr>
              <a:t>equi</a:t>
            </a:r>
            <a:r>
              <a:rPr sz="2400" dirty="0">
                <a:latin typeface="Arial"/>
                <a:cs typeface="Arial"/>
              </a:rPr>
              <a:t>r</a:t>
            </a:r>
            <a:r>
              <a:rPr sz="2400" spc="-5" dirty="0">
                <a:latin typeface="Arial"/>
                <a:cs typeface="Arial"/>
              </a:rPr>
              <a:t>e</a:t>
            </a:r>
            <a:r>
              <a:rPr sz="2400" dirty="0">
                <a:latin typeface="Arial"/>
                <a:cs typeface="Arial"/>
              </a:rPr>
              <a:t>m</a:t>
            </a:r>
            <a:r>
              <a:rPr sz="2400" spc="-5" dirty="0">
                <a:latin typeface="Arial"/>
                <a:cs typeface="Arial"/>
              </a:rPr>
              <a:t>en</a:t>
            </a:r>
            <a:r>
              <a:rPr sz="2400" dirty="0">
                <a:latin typeface="Arial"/>
                <a:cs typeface="Arial"/>
              </a:rPr>
              <a:t>ts</a:t>
            </a:r>
            <a:r>
              <a:rPr sz="2400" spc="1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15" dirty="0">
                <a:latin typeface="Arial"/>
                <a:cs typeface="Arial"/>
              </a:rPr>
              <a:t> </a:t>
            </a:r>
            <a:r>
              <a:rPr sz="2400" spc="-5" dirty="0">
                <a:latin typeface="Arial"/>
                <a:cs typeface="Arial"/>
              </a:rPr>
              <a:t>PP</a:t>
            </a:r>
            <a:r>
              <a:rPr sz="2400" dirty="0">
                <a:latin typeface="Arial"/>
                <a:cs typeface="Arial"/>
              </a:rPr>
              <a:t>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400" dirty="0" smtClean="0">
                <a:solidFill>
                  <a:schemeClr val="bg1"/>
                </a:solidFill>
              </a:rPr>
              <a:t>slide 40</a:t>
            </a:r>
            <a:endParaRPr sz="2400" dirty="0">
              <a:solidFill>
                <a:schemeClr val="bg1"/>
              </a:solidFill>
            </a:endParaRPr>
          </a:p>
        </p:txBody>
      </p:sp>
      <p:sp>
        <p:nvSpPr>
          <p:cNvPr id="4" name="object 4"/>
          <p:cNvSpPr txBox="1"/>
          <p:nvPr/>
        </p:nvSpPr>
        <p:spPr>
          <a:xfrm>
            <a:off x="535924" y="1010848"/>
            <a:ext cx="7921625" cy="49962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dirty="0">
              <a:latin typeface="Arial"/>
              <a:cs typeface="Arial"/>
            </a:endParaRPr>
          </a:p>
          <a:p>
            <a:pPr marL="96520">
              <a:lnSpc>
                <a:spcPct val="100000"/>
              </a:lnSpc>
              <a:spcBef>
                <a:spcPts val="1440"/>
              </a:spcBef>
            </a:pPr>
            <a:r>
              <a:rPr sz="2400" b="1" spc="-5" dirty="0">
                <a:solidFill>
                  <a:srgbClr val="0070C0"/>
                </a:solidFill>
                <a:latin typeface="Arial"/>
                <a:cs typeface="Arial"/>
              </a:rPr>
              <a:t>E</a:t>
            </a:r>
            <a:r>
              <a:rPr sz="2400" b="1" spc="-30" dirty="0">
                <a:solidFill>
                  <a:srgbClr val="0070C0"/>
                </a:solidFill>
                <a:latin typeface="Arial"/>
                <a:cs typeface="Arial"/>
              </a:rPr>
              <a:t>y</a:t>
            </a:r>
            <a:r>
              <a:rPr sz="2400" b="1" dirty="0">
                <a:solidFill>
                  <a:srgbClr val="0070C0"/>
                </a:solidFill>
                <a:latin typeface="Arial"/>
                <a:cs typeface="Arial"/>
              </a:rPr>
              <a:t>e</a:t>
            </a:r>
            <a:r>
              <a:rPr sz="2400" b="1" spc="35" dirty="0">
                <a:solidFill>
                  <a:srgbClr val="0070C0"/>
                </a:solidFill>
                <a:latin typeface="Arial"/>
                <a:cs typeface="Arial"/>
              </a:rPr>
              <a:t> </a:t>
            </a:r>
            <a:r>
              <a:rPr sz="2400" b="1" spc="-5" dirty="0">
                <a:solidFill>
                  <a:srgbClr val="0070C0"/>
                </a:solidFill>
                <a:latin typeface="Arial"/>
                <a:cs typeface="Arial"/>
              </a:rPr>
              <a:t>an</a:t>
            </a:r>
            <a:r>
              <a:rPr sz="2400" b="1" dirty="0">
                <a:solidFill>
                  <a:srgbClr val="0070C0"/>
                </a:solidFill>
                <a:latin typeface="Arial"/>
                <a:cs typeface="Arial"/>
              </a:rPr>
              <a:t>d</a:t>
            </a:r>
            <a:r>
              <a:rPr sz="2400" b="1" spc="-10" dirty="0">
                <a:solidFill>
                  <a:srgbClr val="0070C0"/>
                </a:solidFill>
                <a:latin typeface="Arial"/>
                <a:cs typeface="Arial"/>
              </a:rPr>
              <a:t> </a:t>
            </a:r>
            <a:r>
              <a:rPr sz="2400" b="1" spc="-5" dirty="0">
                <a:solidFill>
                  <a:srgbClr val="0070C0"/>
                </a:solidFill>
                <a:latin typeface="Arial"/>
                <a:cs typeface="Arial"/>
              </a:rPr>
              <a:t>Fac</a:t>
            </a:r>
            <a:r>
              <a:rPr sz="2400" b="1" dirty="0">
                <a:solidFill>
                  <a:srgbClr val="0070C0"/>
                </a:solidFill>
                <a:latin typeface="Arial"/>
                <a:cs typeface="Arial"/>
              </a:rPr>
              <a:t>e</a:t>
            </a:r>
            <a:r>
              <a:rPr sz="2400" b="1" spc="10"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endParaRPr sz="2400" dirty="0">
              <a:latin typeface="Arial"/>
              <a:cs typeface="Arial"/>
            </a:endParaRPr>
          </a:p>
          <a:p>
            <a:pPr>
              <a:lnSpc>
                <a:spcPct val="100000"/>
              </a:lnSpc>
              <a:spcBef>
                <a:spcPts val="5"/>
              </a:spcBef>
            </a:pPr>
            <a:endParaRPr sz="2500" dirty="0">
              <a:latin typeface="Times New Roman"/>
              <a:cs typeface="Times New Roman"/>
            </a:endParaRPr>
          </a:p>
          <a:p>
            <a:pPr marL="465138" marR="244475" indent="-454025">
              <a:lnSpc>
                <a:spcPct val="100000"/>
              </a:lnSpc>
            </a:pPr>
            <a:r>
              <a:rPr sz="2400" spc="-5" dirty="0" smtClean="0">
                <a:solidFill>
                  <a:srgbClr val="0070C0"/>
                </a:solidFill>
                <a:latin typeface="Wingdings"/>
                <a:cs typeface="Wingdings"/>
              </a:rPr>
              <a:t></a:t>
            </a:r>
            <a:r>
              <a:rPr lang="en-US" sz="2400" spc="-5" dirty="0" smtClean="0">
                <a:solidFill>
                  <a:srgbClr val="0070C0"/>
                </a:solidFill>
                <a:latin typeface="Wingdings"/>
                <a:cs typeface="Wingdings"/>
              </a:rPr>
              <a:t> </a:t>
            </a:r>
            <a:r>
              <a:rPr sz="2400" dirty="0" smtClean="0">
                <a:latin typeface="Arial"/>
                <a:cs typeface="Arial"/>
              </a:rPr>
              <a:t>“</a:t>
            </a:r>
            <a:r>
              <a:rPr sz="2400" spc="-5" dirty="0">
                <a:latin typeface="Arial"/>
                <a:cs typeface="Arial"/>
              </a:rPr>
              <a:t>Sa</a:t>
            </a:r>
            <a:r>
              <a:rPr sz="2400" dirty="0">
                <a:latin typeface="Arial"/>
                <a:cs typeface="Arial"/>
              </a:rPr>
              <a:t>f</a:t>
            </a:r>
            <a:r>
              <a:rPr sz="2400" spc="-5" dirty="0">
                <a:latin typeface="Arial"/>
                <a:cs typeface="Arial"/>
              </a:rPr>
              <a:t>e</a:t>
            </a:r>
            <a:r>
              <a:rPr sz="2400" dirty="0">
                <a:latin typeface="Arial"/>
                <a:cs typeface="Arial"/>
              </a:rPr>
              <a:t>ty</a:t>
            </a:r>
            <a:r>
              <a:rPr sz="2400" spc="-10" dirty="0">
                <a:latin typeface="Arial"/>
                <a:cs typeface="Arial"/>
              </a:rPr>
              <a:t> </a:t>
            </a:r>
            <a:r>
              <a:rPr sz="2400" spc="-5" dirty="0">
                <a:latin typeface="Arial"/>
                <a:cs typeface="Arial"/>
              </a:rPr>
              <a:t>gla</a:t>
            </a:r>
            <a:r>
              <a:rPr sz="2400" dirty="0">
                <a:latin typeface="Arial"/>
                <a:cs typeface="Arial"/>
              </a:rPr>
              <a:t>ss</a:t>
            </a:r>
            <a:r>
              <a:rPr sz="2400" spc="-5" dirty="0">
                <a:latin typeface="Arial"/>
                <a:cs typeface="Arial"/>
              </a:rPr>
              <a:t>e</a:t>
            </a:r>
            <a:r>
              <a:rPr sz="2400" dirty="0">
                <a:latin typeface="Arial"/>
                <a:cs typeface="Arial"/>
              </a:rPr>
              <a:t>s</a:t>
            </a:r>
            <a:r>
              <a:rPr sz="2400" spc="1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f</a:t>
            </a:r>
            <a:r>
              <a:rPr sz="2400" spc="-5" dirty="0">
                <a:latin typeface="Arial"/>
                <a:cs typeface="Arial"/>
              </a:rPr>
              <a:t>a</a:t>
            </a:r>
            <a:r>
              <a:rPr sz="2400" dirty="0">
                <a:latin typeface="Arial"/>
                <a:cs typeface="Arial"/>
              </a:rPr>
              <a:t>ce s</a:t>
            </a:r>
            <a:r>
              <a:rPr sz="2400" spc="-5" dirty="0">
                <a:latin typeface="Arial"/>
                <a:cs typeface="Arial"/>
              </a:rPr>
              <a:t>hield</a:t>
            </a:r>
            <a:r>
              <a:rPr sz="2400" dirty="0">
                <a:latin typeface="Arial"/>
                <a:cs typeface="Arial"/>
              </a:rPr>
              <a:t>s</a:t>
            </a:r>
            <a:r>
              <a:rPr sz="2400" spc="25" dirty="0">
                <a:latin typeface="Arial"/>
                <a:cs typeface="Arial"/>
              </a:rPr>
              <a:t> </a:t>
            </a:r>
            <a:r>
              <a:rPr sz="2400" spc="-5" dirty="0">
                <a:latin typeface="Arial"/>
                <a:cs typeface="Arial"/>
              </a:rPr>
              <a:t>a</a:t>
            </a:r>
            <a:r>
              <a:rPr sz="2400" spc="5" dirty="0">
                <a:latin typeface="Arial"/>
                <a:cs typeface="Arial"/>
              </a:rPr>
              <a:t>r</a:t>
            </a:r>
            <a:r>
              <a:rPr sz="2400" dirty="0">
                <a:latin typeface="Arial"/>
                <a:cs typeface="Arial"/>
              </a:rPr>
              <a:t>e </a:t>
            </a:r>
            <a:r>
              <a:rPr sz="2400" spc="-5" dirty="0">
                <a:latin typeface="Arial"/>
                <a:cs typeface="Arial"/>
              </a:rPr>
              <a:t>wo</a:t>
            </a:r>
            <a:r>
              <a:rPr sz="2400" dirty="0">
                <a:latin typeface="Arial"/>
                <a:cs typeface="Arial"/>
              </a:rPr>
              <a:t>rn </a:t>
            </a:r>
            <a:r>
              <a:rPr sz="2400" spc="-5" dirty="0">
                <a:latin typeface="Arial"/>
                <a:cs typeface="Arial"/>
              </a:rPr>
              <a:t>an</a:t>
            </a:r>
            <a:r>
              <a:rPr sz="2400" dirty="0">
                <a:latin typeface="Arial"/>
                <a:cs typeface="Arial"/>
              </a:rPr>
              <a:t>y t</a:t>
            </a:r>
            <a:r>
              <a:rPr sz="2400" spc="-5" dirty="0">
                <a:latin typeface="Arial"/>
                <a:cs typeface="Arial"/>
              </a:rPr>
              <a:t>i</a:t>
            </a:r>
            <a:r>
              <a:rPr sz="2400" dirty="0">
                <a:latin typeface="Arial"/>
                <a:cs typeface="Arial"/>
              </a:rPr>
              <a:t>me </a:t>
            </a:r>
            <a:r>
              <a:rPr lang="en-US" sz="2400" dirty="0" smtClean="0">
                <a:latin typeface="Arial"/>
                <a:cs typeface="Arial"/>
              </a:rPr>
              <a:t> </a:t>
            </a:r>
          </a:p>
          <a:p>
            <a:pPr marL="465138" marR="244475" indent="-454025">
              <a:lnSpc>
                <a:spcPct val="100000"/>
              </a:lnSpc>
            </a:pPr>
            <a:r>
              <a:rPr lang="en-US" sz="2400" spc="-5" dirty="0">
                <a:latin typeface="Arial"/>
                <a:cs typeface="Arial"/>
              </a:rPr>
              <a:t> </a:t>
            </a:r>
            <a:r>
              <a:rPr lang="en-US" sz="2400" spc="-5" dirty="0" smtClean="0">
                <a:latin typeface="Arial"/>
                <a:cs typeface="Arial"/>
              </a:rPr>
              <a:t>      </a:t>
            </a:r>
            <a:r>
              <a:rPr sz="2400" spc="-5" dirty="0" smtClean="0">
                <a:latin typeface="Arial"/>
                <a:cs typeface="Arial"/>
              </a:rPr>
              <a:t>wo</a:t>
            </a:r>
            <a:r>
              <a:rPr sz="2400" dirty="0" smtClean="0">
                <a:latin typeface="Arial"/>
                <a:cs typeface="Arial"/>
              </a:rPr>
              <a:t>rk </a:t>
            </a:r>
            <a:r>
              <a:rPr sz="2400" spc="-5" dirty="0">
                <a:latin typeface="Arial"/>
                <a:cs typeface="Arial"/>
              </a:rPr>
              <a:t>ope</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ion</a:t>
            </a:r>
            <a:r>
              <a:rPr sz="2400" dirty="0">
                <a:latin typeface="Arial"/>
                <a:cs typeface="Arial"/>
              </a:rPr>
              <a:t>s c</a:t>
            </a:r>
            <a:r>
              <a:rPr sz="2400" spc="-5" dirty="0">
                <a:latin typeface="Arial"/>
                <a:cs typeface="Arial"/>
              </a:rPr>
              <a:t>a</a:t>
            </a:r>
            <a:r>
              <a:rPr sz="2400" dirty="0">
                <a:latin typeface="Arial"/>
                <a:cs typeface="Arial"/>
              </a:rPr>
              <a:t>n</a:t>
            </a:r>
            <a:r>
              <a:rPr sz="2400" spc="10" dirty="0">
                <a:latin typeface="Arial"/>
                <a:cs typeface="Arial"/>
              </a:rPr>
              <a:t> </a:t>
            </a:r>
            <a:r>
              <a:rPr sz="2400" dirty="0">
                <a:latin typeface="Arial"/>
                <a:cs typeface="Arial"/>
              </a:rPr>
              <a:t>c</a:t>
            </a:r>
            <a:r>
              <a:rPr sz="2400" spc="-5" dirty="0">
                <a:latin typeface="Arial"/>
                <a:cs typeface="Arial"/>
              </a:rPr>
              <a:t>au</a:t>
            </a:r>
            <a:r>
              <a:rPr sz="2400" dirty="0">
                <a:latin typeface="Arial"/>
                <a:cs typeface="Arial"/>
              </a:rPr>
              <a:t>se f</a:t>
            </a:r>
            <a:r>
              <a:rPr sz="2400" spc="-5" dirty="0">
                <a:latin typeface="Arial"/>
                <a:cs typeface="Arial"/>
              </a:rPr>
              <a:t>o</a:t>
            </a:r>
            <a:r>
              <a:rPr sz="2400" spc="5" dirty="0">
                <a:latin typeface="Arial"/>
                <a:cs typeface="Arial"/>
              </a:rPr>
              <a:t>r</a:t>
            </a:r>
            <a:r>
              <a:rPr sz="2400" spc="-5" dirty="0">
                <a:latin typeface="Arial"/>
                <a:cs typeface="Arial"/>
              </a:rPr>
              <a:t>eig</a:t>
            </a:r>
            <a:r>
              <a:rPr sz="2400" dirty="0">
                <a:latin typeface="Arial"/>
                <a:cs typeface="Arial"/>
              </a:rPr>
              <a:t>n</a:t>
            </a:r>
            <a:r>
              <a:rPr sz="2400" spc="10" dirty="0">
                <a:latin typeface="Arial"/>
                <a:cs typeface="Arial"/>
              </a:rPr>
              <a:t> </a:t>
            </a:r>
            <a:r>
              <a:rPr sz="2400" spc="-5" dirty="0">
                <a:latin typeface="Arial"/>
                <a:cs typeface="Arial"/>
              </a:rPr>
              <a:t>ob</a:t>
            </a:r>
            <a:r>
              <a:rPr sz="2400" spc="5" dirty="0">
                <a:latin typeface="Arial"/>
                <a:cs typeface="Arial"/>
              </a:rPr>
              <a:t>j</a:t>
            </a:r>
            <a:r>
              <a:rPr sz="2400" spc="-5" dirty="0">
                <a:latin typeface="Arial"/>
                <a:cs typeface="Arial"/>
              </a:rPr>
              <a:t>e</a:t>
            </a:r>
            <a:r>
              <a:rPr sz="2400" dirty="0">
                <a:latin typeface="Arial"/>
                <a:cs typeface="Arial"/>
              </a:rPr>
              <a:t>cts</a:t>
            </a:r>
            <a:r>
              <a:rPr sz="2400" spc="-1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ge</a:t>
            </a:r>
            <a:r>
              <a:rPr sz="2400" dirty="0">
                <a:latin typeface="Arial"/>
                <a:cs typeface="Arial"/>
              </a:rPr>
              <a:t>t</a:t>
            </a:r>
            <a:r>
              <a:rPr sz="2400" spc="5" dirty="0">
                <a:latin typeface="Arial"/>
                <a:cs typeface="Arial"/>
              </a:rPr>
              <a:t> </a:t>
            </a:r>
            <a:r>
              <a:rPr sz="2400" spc="-5" dirty="0">
                <a:latin typeface="Arial"/>
                <a:cs typeface="Arial"/>
              </a:rPr>
              <a:t>i</a:t>
            </a:r>
            <a:r>
              <a:rPr sz="2400" dirty="0">
                <a:latin typeface="Arial"/>
                <a:cs typeface="Arial"/>
              </a:rPr>
              <a:t>n </a:t>
            </a:r>
            <a:endParaRPr lang="en-US" sz="2400" dirty="0" smtClean="0">
              <a:latin typeface="Arial"/>
              <a:cs typeface="Arial"/>
            </a:endParaRPr>
          </a:p>
          <a:p>
            <a:pPr marL="465138" marR="244475" indent="-454025">
              <a:lnSpc>
                <a:spcPct val="100000"/>
              </a:lnSpc>
            </a:pPr>
            <a:r>
              <a:rPr lang="en-US" sz="2400" dirty="0">
                <a:latin typeface="Arial"/>
                <a:cs typeface="Arial"/>
              </a:rPr>
              <a:t> </a:t>
            </a:r>
            <a:r>
              <a:rPr lang="en-US" sz="2400" dirty="0" smtClean="0">
                <a:latin typeface="Arial"/>
                <a:cs typeface="Arial"/>
              </a:rPr>
              <a:t>      </a:t>
            </a:r>
            <a:r>
              <a:rPr sz="2400" dirty="0" smtClean="0">
                <a:latin typeface="Arial"/>
                <a:cs typeface="Arial"/>
              </a:rPr>
              <a:t>t</a:t>
            </a:r>
            <a:r>
              <a:rPr sz="2400" spc="-5" dirty="0" smtClean="0">
                <a:latin typeface="Arial"/>
                <a:cs typeface="Arial"/>
              </a:rPr>
              <a:t>h</a:t>
            </a:r>
            <a:r>
              <a:rPr sz="2400" dirty="0" smtClean="0">
                <a:latin typeface="Arial"/>
                <a:cs typeface="Arial"/>
              </a:rPr>
              <a:t>e</a:t>
            </a:r>
            <a:r>
              <a:rPr sz="2400" spc="-10" dirty="0" smtClean="0">
                <a:latin typeface="Arial"/>
                <a:cs typeface="Arial"/>
              </a:rPr>
              <a:t> </a:t>
            </a:r>
            <a:r>
              <a:rPr sz="2400" spc="-5" dirty="0">
                <a:latin typeface="Arial"/>
                <a:cs typeface="Arial"/>
              </a:rPr>
              <a:t>e</a:t>
            </a:r>
            <a:r>
              <a:rPr sz="2400" dirty="0">
                <a:latin typeface="Arial"/>
                <a:cs typeface="Arial"/>
              </a:rPr>
              <a:t>y</a:t>
            </a:r>
            <a:r>
              <a:rPr sz="2400" spc="-5" dirty="0">
                <a:latin typeface="Arial"/>
                <a:cs typeface="Arial"/>
              </a:rPr>
              <a:t>e”</a:t>
            </a:r>
            <a:endParaRPr sz="2400" dirty="0">
              <a:latin typeface="Arial"/>
              <a:cs typeface="Arial"/>
            </a:endParaRPr>
          </a:p>
          <a:p>
            <a:pPr marL="465138" marR="1286510" indent="-454025">
              <a:lnSpc>
                <a:spcPct val="100000"/>
              </a:lnSpc>
              <a:buClr>
                <a:srgbClr val="0070C0"/>
              </a:buClr>
              <a:buFont typeface="Wingdings"/>
              <a:buChar char=""/>
              <a:tabLst>
                <a:tab pos="631825" algn="l"/>
              </a:tabLst>
            </a:pPr>
            <a:r>
              <a:rPr lang="en-US" sz="2400" spc="-5" dirty="0" smtClean="0">
                <a:latin typeface="Arial"/>
                <a:cs typeface="Arial"/>
              </a:rPr>
              <a:t>  </a:t>
            </a:r>
            <a:r>
              <a:rPr sz="2400" spc="-5" dirty="0" smtClean="0">
                <a:latin typeface="Arial"/>
                <a:cs typeface="Arial"/>
              </a:rPr>
              <a:t>Du</a:t>
            </a:r>
            <a:r>
              <a:rPr sz="2400" dirty="0" smtClean="0">
                <a:latin typeface="Arial"/>
                <a:cs typeface="Arial"/>
              </a:rPr>
              <a:t>r</a:t>
            </a:r>
            <a:r>
              <a:rPr sz="2400" spc="-5" dirty="0" smtClean="0">
                <a:latin typeface="Arial"/>
                <a:cs typeface="Arial"/>
              </a:rPr>
              <a:t>in</a:t>
            </a:r>
            <a:r>
              <a:rPr sz="2400" dirty="0" smtClean="0">
                <a:latin typeface="Arial"/>
                <a:cs typeface="Arial"/>
              </a:rPr>
              <a:t>g</a:t>
            </a:r>
            <a:r>
              <a:rPr sz="2400" spc="25" dirty="0" smtClean="0">
                <a:latin typeface="Arial"/>
                <a:cs typeface="Arial"/>
              </a:rPr>
              <a:t> </a:t>
            </a:r>
            <a:r>
              <a:rPr sz="2400" spc="-5" dirty="0">
                <a:latin typeface="Arial"/>
                <a:cs typeface="Arial"/>
              </a:rPr>
              <a:t>welding</a:t>
            </a:r>
            <a:r>
              <a:rPr sz="2400" dirty="0">
                <a:latin typeface="Arial"/>
                <a:cs typeface="Arial"/>
              </a:rPr>
              <a:t>,</a:t>
            </a:r>
            <a:r>
              <a:rPr sz="2400" spc="45" dirty="0">
                <a:latin typeface="Arial"/>
                <a:cs typeface="Arial"/>
              </a:rPr>
              <a:t> </a:t>
            </a:r>
            <a:r>
              <a:rPr sz="2400" dirty="0">
                <a:latin typeface="Arial"/>
                <a:cs typeface="Arial"/>
              </a:rPr>
              <a:t>c</a:t>
            </a:r>
            <a:r>
              <a:rPr sz="2400" spc="-5" dirty="0">
                <a:latin typeface="Arial"/>
                <a:cs typeface="Arial"/>
              </a:rPr>
              <a:t>u</a:t>
            </a:r>
            <a:r>
              <a:rPr sz="2400" dirty="0">
                <a:latin typeface="Arial"/>
                <a:cs typeface="Arial"/>
              </a:rPr>
              <a:t>tt</a:t>
            </a:r>
            <a:r>
              <a:rPr sz="2400" spc="-5" dirty="0">
                <a:latin typeface="Arial"/>
                <a:cs typeface="Arial"/>
              </a:rPr>
              <a:t>ing</a:t>
            </a:r>
            <a:r>
              <a:rPr sz="2400" dirty="0">
                <a:latin typeface="Arial"/>
                <a:cs typeface="Arial"/>
              </a:rPr>
              <a:t>,</a:t>
            </a:r>
            <a:r>
              <a:rPr sz="2400" spc="-5" dirty="0">
                <a:latin typeface="Arial"/>
                <a:cs typeface="Arial"/>
              </a:rPr>
              <a:t> g</a:t>
            </a:r>
            <a:r>
              <a:rPr sz="2400" dirty="0">
                <a:latin typeface="Arial"/>
                <a:cs typeface="Arial"/>
              </a:rPr>
              <a:t>r</a:t>
            </a:r>
            <a:r>
              <a:rPr sz="2400" spc="-5" dirty="0">
                <a:latin typeface="Arial"/>
                <a:cs typeface="Arial"/>
              </a:rPr>
              <a:t>indin</a:t>
            </a:r>
            <a:r>
              <a:rPr sz="2400" dirty="0">
                <a:latin typeface="Arial"/>
                <a:cs typeface="Arial"/>
              </a:rPr>
              <a:t>g</a:t>
            </a:r>
            <a:r>
              <a:rPr sz="2400" spc="25" dirty="0">
                <a:latin typeface="Arial"/>
                <a:cs typeface="Arial"/>
              </a:rPr>
              <a:t> </a:t>
            </a:r>
            <a:r>
              <a:rPr sz="2400" spc="-5" dirty="0">
                <a:latin typeface="Arial"/>
                <a:cs typeface="Arial"/>
              </a:rPr>
              <a:t>u</a:t>
            </a:r>
            <a:r>
              <a:rPr sz="2400" dirty="0">
                <a:latin typeface="Arial"/>
                <a:cs typeface="Arial"/>
              </a:rPr>
              <a:t>s</a:t>
            </a:r>
            <a:r>
              <a:rPr sz="2400" spc="-5" dirty="0">
                <a:latin typeface="Arial"/>
                <a:cs typeface="Arial"/>
              </a:rPr>
              <a:t>in</a:t>
            </a:r>
            <a:r>
              <a:rPr sz="2400" dirty="0">
                <a:latin typeface="Arial"/>
                <a:cs typeface="Arial"/>
              </a:rPr>
              <a:t>g</a:t>
            </a:r>
            <a:r>
              <a:rPr sz="2400" spc="25" dirty="0">
                <a:latin typeface="Arial"/>
                <a:cs typeface="Arial"/>
              </a:rPr>
              <a:t> </a:t>
            </a:r>
            <a:r>
              <a:rPr lang="en-US" sz="2400" spc="25" dirty="0" smtClean="0">
                <a:latin typeface="Arial"/>
                <a:cs typeface="Arial"/>
              </a:rPr>
              <a:t> </a:t>
            </a:r>
          </a:p>
          <a:p>
            <a:pPr marL="11113" marR="1286510">
              <a:lnSpc>
                <a:spcPct val="100000"/>
              </a:lnSpc>
              <a:buClr>
                <a:srgbClr val="0070C0"/>
              </a:buClr>
              <a:tabLst>
                <a:tab pos="631825" algn="l"/>
              </a:tabLst>
            </a:pPr>
            <a:r>
              <a:rPr lang="en-US" sz="2400" spc="25" dirty="0">
                <a:latin typeface="Arial"/>
                <a:cs typeface="Arial"/>
              </a:rPr>
              <a:t> </a:t>
            </a:r>
            <a:r>
              <a:rPr lang="en-US" sz="2400" spc="25" dirty="0" smtClean="0">
                <a:latin typeface="Arial"/>
                <a:cs typeface="Arial"/>
              </a:rPr>
              <a:t>      </a:t>
            </a:r>
            <a:r>
              <a:rPr sz="2400" spc="-5" dirty="0" smtClean="0">
                <a:latin typeface="Arial"/>
                <a:cs typeface="Arial"/>
              </a:rPr>
              <a:t>ha</a:t>
            </a:r>
            <a:r>
              <a:rPr sz="2400" dirty="0" smtClean="0">
                <a:latin typeface="Arial"/>
                <a:cs typeface="Arial"/>
              </a:rPr>
              <a:t>rmf</a:t>
            </a:r>
            <a:r>
              <a:rPr sz="2400" spc="-5" dirty="0" smtClean="0">
                <a:latin typeface="Arial"/>
                <a:cs typeface="Arial"/>
              </a:rPr>
              <a:t>ul </a:t>
            </a:r>
            <a:r>
              <a:rPr sz="2400" dirty="0">
                <a:latin typeface="Arial"/>
                <a:cs typeface="Arial"/>
              </a:rPr>
              <a:t>c</a:t>
            </a:r>
            <a:r>
              <a:rPr sz="2400" spc="-5" dirty="0">
                <a:latin typeface="Arial"/>
                <a:cs typeface="Arial"/>
              </a:rPr>
              <a:t>he</a:t>
            </a:r>
            <a:r>
              <a:rPr sz="2400" dirty="0">
                <a:latin typeface="Arial"/>
                <a:cs typeface="Arial"/>
              </a:rPr>
              <a:t>m</a:t>
            </a:r>
            <a:r>
              <a:rPr sz="2400" spc="-5" dirty="0">
                <a:latin typeface="Arial"/>
                <a:cs typeface="Arial"/>
              </a:rPr>
              <a:t>i</a:t>
            </a:r>
            <a:r>
              <a:rPr sz="2400" dirty="0">
                <a:latin typeface="Arial"/>
                <a:cs typeface="Arial"/>
              </a:rPr>
              <a:t>c</a:t>
            </a:r>
            <a:r>
              <a:rPr sz="2400" spc="-5" dirty="0">
                <a:latin typeface="Arial"/>
                <a:cs typeface="Arial"/>
              </a:rPr>
              <a:t>al</a:t>
            </a:r>
            <a:r>
              <a:rPr sz="2400" dirty="0">
                <a:latin typeface="Arial"/>
                <a:cs typeface="Arial"/>
              </a:rPr>
              <a:t>s</a:t>
            </a:r>
            <a:r>
              <a:rPr sz="2400" spc="1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whe</a:t>
            </a:r>
            <a:r>
              <a:rPr sz="2400" dirty="0">
                <a:latin typeface="Arial"/>
                <a:cs typeface="Arial"/>
              </a:rPr>
              <a:t>n</a:t>
            </a:r>
            <a:r>
              <a:rPr sz="2400" spc="10" dirty="0">
                <a:latin typeface="Arial"/>
                <a:cs typeface="Arial"/>
              </a:rPr>
              <a:t> </a:t>
            </a:r>
            <a:r>
              <a:rPr sz="2400" spc="-5" dirty="0">
                <a:latin typeface="Arial"/>
                <a:cs typeface="Arial"/>
              </a:rPr>
              <a:t>e</a:t>
            </a:r>
            <a:r>
              <a:rPr sz="2400" spc="-15" dirty="0">
                <a:latin typeface="Arial"/>
                <a:cs typeface="Arial"/>
              </a:rPr>
              <a:t>x</a:t>
            </a:r>
            <a:r>
              <a:rPr sz="2400" spc="-5" dirty="0">
                <a:latin typeface="Arial"/>
                <a:cs typeface="Arial"/>
              </a:rPr>
              <a:t>po</a:t>
            </a:r>
            <a:r>
              <a:rPr sz="2400" dirty="0">
                <a:latin typeface="Arial"/>
                <a:cs typeface="Arial"/>
              </a:rPr>
              <a:t>s</a:t>
            </a:r>
            <a:r>
              <a:rPr sz="2400" spc="-5"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f</a:t>
            </a:r>
            <a:r>
              <a:rPr sz="2400" spc="-5" dirty="0">
                <a:latin typeface="Arial"/>
                <a:cs typeface="Arial"/>
              </a:rPr>
              <a:t>l</a:t>
            </a:r>
            <a:r>
              <a:rPr sz="2400" dirty="0">
                <a:latin typeface="Arial"/>
                <a:cs typeface="Arial"/>
              </a:rPr>
              <a:t>y</a:t>
            </a:r>
            <a:r>
              <a:rPr sz="2400" spc="-5" dirty="0">
                <a:latin typeface="Arial"/>
                <a:cs typeface="Arial"/>
              </a:rPr>
              <a:t>in</a:t>
            </a:r>
            <a:r>
              <a:rPr sz="2400" dirty="0">
                <a:latin typeface="Arial"/>
                <a:cs typeface="Arial"/>
              </a:rPr>
              <a:t>g</a:t>
            </a:r>
            <a:r>
              <a:rPr sz="2400" spc="10" dirty="0">
                <a:latin typeface="Arial"/>
                <a:cs typeface="Arial"/>
              </a:rPr>
              <a:t> </a:t>
            </a:r>
            <a:endParaRPr lang="en-US" sz="2400" spc="10" dirty="0" smtClean="0">
              <a:latin typeface="Arial"/>
              <a:cs typeface="Arial"/>
            </a:endParaRPr>
          </a:p>
          <a:p>
            <a:pPr marL="11113" marR="1286510">
              <a:lnSpc>
                <a:spcPct val="100000"/>
              </a:lnSpc>
              <a:buClr>
                <a:srgbClr val="0070C0"/>
              </a:buClr>
              <a:tabLst>
                <a:tab pos="631825" algn="l"/>
              </a:tabLst>
            </a:pPr>
            <a:r>
              <a:rPr lang="en-US" sz="2400" spc="10" dirty="0">
                <a:latin typeface="Arial"/>
                <a:cs typeface="Arial"/>
              </a:rPr>
              <a:t> </a:t>
            </a:r>
            <a:r>
              <a:rPr lang="en-US" sz="2400" spc="10" dirty="0" smtClean="0">
                <a:latin typeface="Arial"/>
                <a:cs typeface="Arial"/>
              </a:rPr>
              <a:t>      </a:t>
            </a:r>
            <a:r>
              <a:rPr sz="2400" spc="-5" dirty="0" smtClean="0">
                <a:latin typeface="Arial"/>
                <a:cs typeface="Arial"/>
              </a:rPr>
              <a:t>pa</a:t>
            </a:r>
            <a:r>
              <a:rPr sz="2400" dirty="0" smtClean="0">
                <a:latin typeface="Arial"/>
                <a:cs typeface="Arial"/>
              </a:rPr>
              <a:t>rt</a:t>
            </a:r>
            <a:r>
              <a:rPr sz="2400" spc="-5" dirty="0" smtClean="0">
                <a:latin typeface="Arial"/>
                <a:cs typeface="Arial"/>
              </a:rPr>
              <a:t>i</a:t>
            </a:r>
            <a:r>
              <a:rPr sz="2400" dirty="0" smtClean="0">
                <a:latin typeface="Arial"/>
                <a:cs typeface="Arial"/>
              </a:rPr>
              <a:t>c</a:t>
            </a:r>
            <a:r>
              <a:rPr sz="2400" spc="-5" dirty="0" smtClean="0">
                <a:latin typeface="Arial"/>
                <a:cs typeface="Arial"/>
              </a:rPr>
              <a:t>les</a:t>
            </a:r>
            <a:r>
              <a:rPr sz="2400" dirty="0">
                <a:latin typeface="Arial"/>
                <a:cs typeface="Arial"/>
              </a:rPr>
              <a:t>)</a:t>
            </a:r>
          </a:p>
          <a:p>
            <a:pPr marL="465138" marR="5080" indent="-454025">
              <a:lnSpc>
                <a:spcPct val="100000"/>
              </a:lnSpc>
            </a:pPr>
            <a:r>
              <a:rPr sz="2400" spc="-5" dirty="0" smtClean="0">
                <a:solidFill>
                  <a:srgbClr val="0070C0"/>
                </a:solidFill>
                <a:latin typeface="Wingdings"/>
                <a:cs typeface="Wingdings"/>
              </a:rPr>
              <a:t></a:t>
            </a:r>
            <a:r>
              <a:rPr lang="en-US" sz="2400" spc="-5" dirty="0" smtClean="0">
                <a:solidFill>
                  <a:srgbClr val="0070C0"/>
                </a:solidFill>
                <a:latin typeface="Wingdings"/>
                <a:cs typeface="Wingdings"/>
              </a:rPr>
              <a:t> </a:t>
            </a:r>
            <a:r>
              <a:rPr sz="2400" dirty="0" smtClean="0">
                <a:latin typeface="Arial"/>
                <a:cs typeface="Arial"/>
              </a:rPr>
              <a:t>“</a:t>
            </a:r>
            <a:r>
              <a:rPr sz="2400" dirty="0">
                <a:latin typeface="Arial"/>
                <a:cs typeface="Arial"/>
              </a:rPr>
              <a:t>W</a:t>
            </a:r>
            <a:r>
              <a:rPr sz="2400" spc="-5" dirty="0">
                <a:latin typeface="Arial"/>
                <a:cs typeface="Arial"/>
              </a:rPr>
              <a:t>ea</a:t>
            </a:r>
            <a:r>
              <a:rPr sz="2400" dirty="0">
                <a:latin typeface="Arial"/>
                <a:cs typeface="Arial"/>
              </a:rPr>
              <a:t>r</a:t>
            </a:r>
            <a:r>
              <a:rPr sz="2400" spc="-5" dirty="0">
                <a:latin typeface="Arial"/>
                <a:cs typeface="Arial"/>
              </a:rPr>
              <a:t> whe</a:t>
            </a:r>
            <a:r>
              <a:rPr sz="2400" dirty="0">
                <a:latin typeface="Arial"/>
                <a:cs typeface="Arial"/>
              </a:rPr>
              <a:t>n</a:t>
            </a:r>
            <a:r>
              <a:rPr sz="2400" spc="10" dirty="0">
                <a:latin typeface="Arial"/>
                <a:cs typeface="Arial"/>
              </a:rPr>
              <a:t> </a:t>
            </a:r>
            <a:r>
              <a:rPr sz="2400" spc="-5" dirty="0">
                <a:latin typeface="Arial"/>
                <a:cs typeface="Arial"/>
              </a:rPr>
              <a:t>e</a:t>
            </a:r>
            <a:r>
              <a:rPr sz="2400" spc="-15" dirty="0">
                <a:latin typeface="Arial"/>
                <a:cs typeface="Arial"/>
              </a:rPr>
              <a:t>x</a:t>
            </a:r>
            <a:r>
              <a:rPr sz="2400" spc="-5" dirty="0">
                <a:latin typeface="Arial"/>
                <a:cs typeface="Arial"/>
              </a:rPr>
              <a:t>po</a:t>
            </a:r>
            <a:r>
              <a:rPr sz="2400" dirty="0">
                <a:latin typeface="Arial"/>
                <a:cs typeface="Arial"/>
              </a:rPr>
              <a:t>s</a:t>
            </a:r>
            <a:r>
              <a:rPr sz="2400" spc="-5"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an</a:t>
            </a:r>
            <a:r>
              <a:rPr sz="2400" dirty="0">
                <a:latin typeface="Arial"/>
                <a:cs typeface="Arial"/>
              </a:rPr>
              <a:t>y </a:t>
            </a:r>
            <a:r>
              <a:rPr sz="2400" spc="-5" dirty="0">
                <a:latin typeface="Arial"/>
                <a:cs typeface="Arial"/>
              </a:rPr>
              <a:t>ele</a:t>
            </a:r>
            <a:r>
              <a:rPr sz="2400" dirty="0">
                <a:latin typeface="Arial"/>
                <a:cs typeface="Arial"/>
              </a:rPr>
              <a:t>ct</a:t>
            </a:r>
            <a:r>
              <a:rPr sz="2400" spc="5" dirty="0">
                <a:latin typeface="Arial"/>
                <a:cs typeface="Arial"/>
              </a:rPr>
              <a:t>r</a:t>
            </a:r>
            <a:r>
              <a:rPr sz="2400" spc="-5" dirty="0">
                <a:latin typeface="Arial"/>
                <a:cs typeface="Arial"/>
              </a:rPr>
              <a:t>i</a:t>
            </a:r>
            <a:r>
              <a:rPr sz="2400" dirty="0">
                <a:latin typeface="Arial"/>
                <a:cs typeface="Arial"/>
              </a:rPr>
              <a:t>c</a:t>
            </a:r>
            <a:r>
              <a:rPr sz="2400" spc="-5" dirty="0">
                <a:latin typeface="Arial"/>
                <a:cs typeface="Arial"/>
              </a:rPr>
              <a:t>a</a:t>
            </a:r>
            <a:r>
              <a:rPr sz="2400" dirty="0">
                <a:latin typeface="Arial"/>
                <a:cs typeface="Arial"/>
              </a:rPr>
              <a:t>l</a:t>
            </a:r>
            <a:r>
              <a:rPr sz="2400" spc="20" dirty="0">
                <a:latin typeface="Arial"/>
                <a:cs typeface="Arial"/>
              </a:rPr>
              <a:t> </a:t>
            </a:r>
            <a:r>
              <a:rPr sz="2400" spc="-5" dirty="0">
                <a:latin typeface="Arial"/>
                <a:cs typeface="Arial"/>
              </a:rPr>
              <a:t>ha</a:t>
            </a:r>
            <a:r>
              <a:rPr sz="2400" dirty="0">
                <a:latin typeface="Arial"/>
                <a:cs typeface="Arial"/>
              </a:rPr>
              <a:t>z</a:t>
            </a:r>
            <a:r>
              <a:rPr sz="2400" spc="-5" dirty="0">
                <a:latin typeface="Arial"/>
                <a:cs typeface="Arial"/>
              </a:rPr>
              <a:t>a</a:t>
            </a:r>
            <a:r>
              <a:rPr sz="2400" dirty="0">
                <a:latin typeface="Arial"/>
                <a:cs typeface="Arial"/>
              </a:rPr>
              <a:t>r</a:t>
            </a:r>
            <a:r>
              <a:rPr sz="2400" spc="-5" dirty="0">
                <a:latin typeface="Arial"/>
                <a:cs typeface="Arial"/>
              </a:rPr>
              <a:t>d</a:t>
            </a:r>
            <a:r>
              <a:rPr sz="2400" dirty="0">
                <a:latin typeface="Arial"/>
                <a:cs typeface="Arial"/>
              </a:rPr>
              <a:t>s,</a:t>
            </a:r>
            <a:r>
              <a:rPr sz="2400" spc="5" dirty="0">
                <a:latin typeface="Arial"/>
                <a:cs typeface="Arial"/>
              </a:rPr>
              <a:t> </a:t>
            </a:r>
            <a:endParaRPr lang="en-US" sz="2400" spc="5" dirty="0" smtClean="0">
              <a:latin typeface="Arial"/>
              <a:cs typeface="Arial"/>
            </a:endParaRPr>
          </a:p>
          <a:p>
            <a:pPr marL="465138" marR="5080" indent="-454025">
              <a:lnSpc>
                <a:spcPct val="100000"/>
              </a:lnSpc>
            </a:pPr>
            <a:r>
              <a:rPr lang="en-US" sz="2400" spc="5" dirty="0">
                <a:latin typeface="Arial"/>
                <a:cs typeface="Arial"/>
              </a:rPr>
              <a:t> </a:t>
            </a:r>
            <a:r>
              <a:rPr lang="en-US" sz="2400" spc="5" dirty="0" smtClean="0">
                <a:latin typeface="Arial"/>
                <a:cs typeface="Arial"/>
              </a:rPr>
              <a:t>      </a:t>
            </a:r>
            <a:r>
              <a:rPr sz="2400" spc="-5" dirty="0" smtClean="0">
                <a:latin typeface="Arial"/>
                <a:cs typeface="Arial"/>
              </a:rPr>
              <a:t>in</a:t>
            </a:r>
            <a:r>
              <a:rPr sz="2400" dirty="0" smtClean="0">
                <a:latin typeface="Arial"/>
                <a:cs typeface="Arial"/>
              </a:rPr>
              <a:t>c</a:t>
            </a:r>
            <a:r>
              <a:rPr sz="2400" spc="-5" dirty="0" smtClean="0">
                <a:latin typeface="Arial"/>
                <a:cs typeface="Arial"/>
              </a:rPr>
              <a:t>luding </a:t>
            </a:r>
            <a:r>
              <a:rPr sz="2400" spc="-5" dirty="0">
                <a:latin typeface="Arial"/>
                <a:cs typeface="Arial"/>
              </a:rPr>
              <a:t>wo</a:t>
            </a:r>
            <a:r>
              <a:rPr sz="2400" dirty="0">
                <a:latin typeface="Arial"/>
                <a:cs typeface="Arial"/>
              </a:rPr>
              <a:t>rk</a:t>
            </a:r>
            <a:r>
              <a:rPr sz="2400" spc="-5" dirty="0">
                <a:latin typeface="Arial"/>
                <a:cs typeface="Arial"/>
              </a:rPr>
              <a:t>in</a:t>
            </a:r>
            <a:r>
              <a:rPr sz="2400" dirty="0">
                <a:latin typeface="Arial"/>
                <a:cs typeface="Arial"/>
              </a:rPr>
              <a:t>g</a:t>
            </a:r>
            <a:r>
              <a:rPr sz="2400" spc="10" dirty="0">
                <a:latin typeface="Arial"/>
                <a:cs typeface="Arial"/>
              </a:rPr>
              <a:t> </a:t>
            </a:r>
            <a:r>
              <a:rPr sz="2400" spc="-5" dirty="0">
                <a:latin typeface="Arial"/>
                <a:cs typeface="Arial"/>
              </a:rPr>
              <a:t>o</a:t>
            </a:r>
            <a:r>
              <a:rPr sz="2400" dirty="0">
                <a:latin typeface="Arial"/>
                <a:cs typeface="Arial"/>
              </a:rPr>
              <a:t>n </a:t>
            </a:r>
            <a:r>
              <a:rPr sz="2400" spc="-5" dirty="0">
                <a:latin typeface="Arial"/>
                <a:cs typeface="Arial"/>
              </a:rPr>
              <a:t>ene</a:t>
            </a:r>
            <a:r>
              <a:rPr sz="2400" dirty="0">
                <a:latin typeface="Arial"/>
                <a:cs typeface="Arial"/>
              </a:rPr>
              <a:t>r</a:t>
            </a:r>
            <a:r>
              <a:rPr sz="2400" spc="-5" dirty="0">
                <a:latin typeface="Arial"/>
                <a:cs typeface="Arial"/>
              </a:rPr>
              <a:t>gi</a:t>
            </a:r>
            <a:r>
              <a:rPr sz="2400" dirty="0">
                <a:latin typeface="Arial"/>
                <a:cs typeface="Arial"/>
              </a:rPr>
              <a:t>z</a:t>
            </a:r>
            <a:r>
              <a:rPr sz="2400" spc="-5" dirty="0">
                <a:latin typeface="Arial"/>
                <a:cs typeface="Arial"/>
              </a:rPr>
              <a:t>e</a:t>
            </a:r>
            <a:r>
              <a:rPr sz="2400" dirty="0">
                <a:latin typeface="Arial"/>
                <a:cs typeface="Arial"/>
              </a:rPr>
              <a:t>d</a:t>
            </a:r>
            <a:r>
              <a:rPr sz="2400" spc="25" dirty="0">
                <a:latin typeface="Arial"/>
                <a:cs typeface="Arial"/>
              </a:rPr>
              <a:t> </a:t>
            </a:r>
            <a:r>
              <a:rPr sz="2400" spc="-5" dirty="0">
                <a:latin typeface="Arial"/>
                <a:cs typeface="Arial"/>
              </a:rPr>
              <a:t>ele</a:t>
            </a:r>
            <a:r>
              <a:rPr sz="2400" dirty="0">
                <a:latin typeface="Arial"/>
                <a:cs typeface="Arial"/>
              </a:rPr>
              <a:t>ctr</a:t>
            </a:r>
            <a:r>
              <a:rPr sz="2400" spc="-5" dirty="0">
                <a:latin typeface="Arial"/>
                <a:cs typeface="Arial"/>
              </a:rPr>
              <a:t>i</a:t>
            </a:r>
            <a:r>
              <a:rPr sz="2400" dirty="0">
                <a:latin typeface="Arial"/>
                <a:cs typeface="Arial"/>
              </a:rPr>
              <a:t>c</a:t>
            </a:r>
            <a:r>
              <a:rPr sz="2400" spc="-5" dirty="0">
                <a:latin typeface="Arial"/>
                <a:cs typeface="Arial"/>
              </a:rPr>
              <a:t>a</a:t>
            </a:r>
            <a:r>
              <a:rPr sz="2400" dirty="0">
                <a:latin typeface="Arial"/>
                <a:cs typeface="Arial"/>
              </a:rPr>
              <a:t>l</a:t>
            </a:r>
            <a:r>
              <a:rPr sz="2400" spc="20" dirty="0">
                <a:latin typeface="Arial"/>
                <a:cs typeface="Arial"/>
              </a:rPr>
              <a:t> </a:t>
            </a:r>
            <a:r>
              <a:rPr sz="2400" dirty="0">
                <a:latin typeface="Arial"/>
                <a:cs typeface="Arial"/>
              </a:rPr>
              <a:t>sys</a:t>
            </a:r>
            <a:r>
              <a:rPr sz="2400" spc="5" dirty="0">
                <a:latin typeface="Arial"/>
                <a:cs typeface="Arial"/>
              </a:rPr>
              <a:t>t</a:t>
            </a:r>
            <a:r>
              <a:rPr sz="2400" spc="-5" dirty="0">
                <a:latin typeface="Arial"/>
                <a:cs typeface="Arial"/>
              </a:rPr>
              <a:t>e</a:t>
            </a:r>
            <a:r>
              <a:rPr sz="2400" dirty="0">
                <a:latin typeface="Arial"/>
                <a:cs typeface="Arial"/>
              </a:rPr>
              <a:t>ms”</a:t>
            </a:r>
          </a:p>
          <a:p>
            <a:pPr marL="465138" marR="378460" indent="-454025">
              <a:lnSpc>
                <a:spcPct val="100000"/>
              </a:lnSpc>
            </a:pPr>
            <a:r>
              <a:rPr sz="2400" spc="-5" dirty="0" smtClean="0">
                <a:solidFill>
                  <a:srgbClr val="0070C0"/>
                </a:solidFill>
                <a:latin typeface="Wingdings"/>
                <a:cs typeface="Wingdings"/>
              </a:rPr>
              <a:t></a:t>
            </a:r>
            <a:r>
              <a:rPr lang="en-US" sz="2400" spc="-5" dirty="0" smtClean="0">
                <a:solidFill>
                  <a:srgbClr val="0070C0"/>
                </a:solidFill>
                <a:latin typeface="Wingdings"/>
                <a:cs typeface="Wingdings"/>
              </a:rPr>
              <a:t> </a:t>
            </a:r>
            <a:r>
              <a:rPr sz="2400" spc="-5" dirty="0" smtClean="0">
                <a:latin typeface="Arial"/>
                <a:cs typeface="Arial"/>
              </a:rPr>
              <a:t>E</a:t>
            </a:r>
            <a:r>
              <a:rPr sz="2400" dirty="0" smtClean="0">
                <a:latin typeface="Arial"/>
                <a:cs typeface="Arial"/>
              </a:rPr>
              <a:t>ye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f</a:t>
            </a:r>
            <a:r>
              <a:rPr sz="2400" spc="-5" dirty="0">
                <a:latin typeface="Arial"/>
                <a:cs typeface="Arial"/>
              </a:rPr>
              <a:t>a</a:t>
            </a:r>
            <a:r>
              <a:rPr sz="2400" dirty="0">
                <a:latin typeface="Arial"/>
                <a:cs typeface="Arial"/>
              </a:rPr>
              <a:t>ce</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o</a:t>
            </a:r>
            <a:r>
              <a:rPr sz="2400" dirty="0">
                <a:latin typeface="Arial"/>
                <a:cs typeface="Arial"/>
              </a:rPr>
              <a:t>rs</a:t>
            </a:r>
            <a:r>
              <a:rPr sz="2400" spc="-10" dirty="0">
                <a:latin typeface="Arial"/>
                <a:cs typeface="Arial"/>
              </a:rPr>
              <a:t> </a:t>
            </a:r>
            <a:r>
              <a:rPr sz="2400" dirty="0">
                <a:latin typeface="Arial"/>
                <a:cs typeface="Arial"/>
              </a:rPr>
              <a:t>–</a:t>
            </a:r>
            <a:r>
              <a:rPr sz="2400" spc="-10" dirty="0">
                <a:latin typeface="Arial"/>
                <a:cs typeface="Arial"/>
              </a:rPr>
              <a:t> </a:t>
            </a:r>
            <a:r>
              <a:rPr sz="2400" dirty="0">
                <a:latin typeface="Arial"/>
                <a:cs typeface="Arial"/>
              </a:rPr>
              <a:t>s</a:t>
            </a:r>
            <a:r>
              <a:rPr sz="2400" spc="-5" dirty="0">
                <a:latin typeface="Arial"/>
                <a:cs typeface="Arial"/>
              </a:rPr>
              <a:t>ele</a:t>
            </a:r>
            <a:r>
              <a:rPr sz="2400" dirty="0">
                <a:latin typeface="Arial"/>
                <a:cs typeface="Arial"/>
              </a:rPr>
              <a:t>ct</a:t>
            </a:r>
            <a:r>
              <a:rPr sz="2400" spc="20" dirty="0">
                <a:latin typeface="Arial"/>
                <a:cs typeface="Arial"/>
              </a:rPr>
              <a:t> </a:t>
            </a:r>
            <a:r>
              <a:rPr sz="2400" spc="-5" dirty="0">
                <a:latin typeface="Arial"/>
                <a:cs typeface="Arial"/>
              </a:rPr>
              <a:t>ba</a:t>
            </a:r>
            <a:r>
              <a:rPr sz="2400" dirty="0">
                <a:latin typeface="Arial"/>
                <a:cs typeface="Arial"/>
              </a:rPr>
              <a:t>s</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o</a:t>
            </a:r>
            <a:r>
              <a:rPr sz="2400" dirty="0">
                <a:latin typeface="Arial"/>
                <a:cs typeface="Arial"/>
              </a:rPr>
              <a:t>n </a:t>
            </a:r>
            <a:endParaRPr lang="en-US" sz="2400" dirty="0" smtClean="0">
              <a:latin typeface="Arial"/>
              <a:cs typeface="Arial"/>
            </a:endParaRPr>
          </a:p>
          <a:p>
            <a:pPr marL="465138" marR="378460" indent="-454025">
              <a:lnSpc>
                <a:spcPct val="100000"/>
              </a:lnSpc>
            </a:pPr>
            <a:r>
              <a:rPr lang="en-US" sz="2400" spc="-5" dirty="0">
                <a:latin typeface="Arial"/>
                <a:cs typeface="Arial"/>
              </a:rPr>
              <a:t> </a:t>
            </a:r>
            <a:r>
              <a:rPr lang="en-US" sz="2400" spc="-5" dirty="0" smtClean="0">
                <a:latin typeface="Arial"/>
                <a:cs typeface="Arial"/>
              </a:rPr>
              <a:t>      </a:t>
            </a:r>
            <a:r>
              <a:rPr sz="2400" spc="-5" dirty="0" smtClean="0">
                <a:latin typeface="Arial"/>
                <a:cs typeface="Arial"/>
              </a:rPr>
              <a:t>an</a:t>
            </a:r>
            <a:r>
              <a:rPr sz="2400" dirty="0" smtClean="0">
                <a:latin typeface="Arial"/>
                <a:cs typeface="Arial"/>
              </a:rPr>
              <a:t>t</a:t>
            </a:r>
            <a:r>
              <a:rPr sz="2400" spc="-5" dirty="0" smtClean="0">
                <a:latin typeface="Arial"/>
                <a:cs typeface="Arial"/>
              </a:rPr>
              <a:t>i</a:t>
            </a:r>
            <a:r>
              <a:rPr sz="2400" dirty="0" smtClean="0">
                <a:latin typeface="Arial"/>
                <a:cs typeface="Arial"/>
              </a:rPr>
              <a:t>c</a:t>
            </a:r>
            <a:r>
              <a:rPr sz="2400" spc="-5" dirty="0" smtClean="0">
                <a:latin typeface="Arial"/>
                <a:cs typeface="Arial"/>
              </a:rPr>
              <a:t>ipa</a:t>
            </a:r>
            <a:r>
              <a:rPr sz="2400" dirty="0" smtClean="0">
                <a:latin typeface="Arial"/>
                <a:cs typeface="Arial"/>
              </a:rPr>
              <a:t>t</a:t>
            </a:r>
            <a:r>
              <a:rPr sz="2400" spc="-5" dirty="0" smtClean="0">
                <a:latin typeface="Arial"/>
                <a:cs typeface="Arial"/>
              </a:rPr>
              <a:t>ed </a:t>
            </a:r>
            <a:r>
              <a:rPr sz="2400" spc="-5" dirty="0">
                <a:latin typeface="Arial"/>
                <a:cs typeface="Arial"/>
              </a:rPr>
              <a:t>ha</a:t>
            </a:r>
            <a:r>
              <a:rPr sz="2400" dirty="0">
                <a:latin typeface="Arial"/>
                <a:cs typeface="Arial"/>
              </a:rPr>
              <a:t>z</a:t>
            </a:r>
            <a:r>
              <a:rPr sz="2400" spc="-5" dirty="0">
                <a:latin typeface="Arial"/>
                <a:cs typeface="Arial"/>
              </a:rPr>
              <a:t>a</a:t>
            </a:r>
            <a:r>
              <a:rPr sz="2400" dirty="0">
                <a:latin typeface="Arial"/>
                <a:cs typeface="Arial"/>
              </a:rPr>
              <a:t>r</a:t>
            </a:r>
            <a:r>
              <a:rPr sz="2400" spc="-5" dirty="0">
                <a:latin typeface="Arial"/>
                <a:cs typeface="Arial"/>
              </a:rPr>
              <a:t>ds</a:t>
            </a:r>
            <a:endParaRPr sz="2400" dirty="0">
              <a:latin typeface="Arial"/>
              <a:cs typeface="Arial"/>
            </a:endParaRPr>
          </a:p>
        </p:txBody>
      </p:sp>
      <p:sp>
        <p:nvSpPr>
          <p:cNvPr id="5" name="object 5"/>
          <p:cNvSpPr txBox="1"/>
          <p:nvPr/>
        </p:nvSpPr>
        <p:spPr>
          <a:xfrm>
            <a:off x="3042286" y="6229045"/>
            <a:ext cx="5564505" cy="391795"/>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a:p>
            <a:pPr marR="5080" algn="r">
              <a:lnSpc>
                <a:spcPct val="100000"/>
              </a:lnSpc>
              <a:spcBef>
                <a:spcPts val="5"/>
              </a:spcBef>
            </a:pPr>
            <a:r>
              <a:rPr sz="1400" spc="-5" dirty="0">
                <a:latin typeface="Arial"/>
                <a:cs typeface="Arial"/>
              </a:rPr>
              <a:t>4</a:t>
            </a:r>
            <a:r>
              <a:rPr sz="1400" dirty="0">
                <a:latin typeface="Arial"/>
                <a:cs typeface="Arial"/>
              </a:rPr>
              <a:t>0</a:t>
            </a:r>
            <a:endParaRPr sz="1400">
              <a:latin typeface="Arial"/>
              <a:cs typeface="Arial"/>
            </a:endParaRPr>
          </a:p>
        </p:txBody>
      </p:sp>
      <p:sp>
        <p:nvSpPr>
          <p:cNvPr id="6" name="Slide Number Placeholder 5"/>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40</a:t>
            </a:fld>
            <a:endParaRPr lang="en-US" sz="12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000" dirty="0" smtClean="0">
                <a:solidFill>
                  <a:schemeClr val="bg1"/>
                </a:solidFill>
              </a:rPr>
              <a:t>slide 41</a:t>
            </a:r>
            <a:endParaRPr sz="2000" dirty="0">
              <a:solidFill>
                <a:schemeClr val="bg1"/>
              </a:solidFill>
            </a:endParaRPr>
          </a:p>
        </p:txBody>
      </p:sp>
      <p:sp>
        <p:nvSpPr>
          <p:cNvPr id="4" name="object 4"/>
          <p:cNvSpPr txBox="1"/>
          <p:nvPr/>
        </p:nvSpPr>
        <p:spPr>
          <a:xfrm>
            <a:off x="535924" y="1010848"/>
            <a:ext cx="5923915" cy="1781175"/>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12700">
              <a:lnSpc>
                <a:spcPct val="100000"/>
              </a:lnSpc>
              <a:spcBef>
                <a:spcPts val="1440"/>
              </a:spcBef>
            </a:pPr>
            <a:r>
              <a:rPr sz="2400" b="1" spc="-5" dirty="0">
                <a:solidFill>
                  <a:srgbClr val="0070C0"/>
                </a:solidFill>
                <a:latin typeface="Arial"/>
                <a:cs typeface="Arial"/>
              </a:rPr>
              <a:t>E</a:t>
            </a:r>
            <a:r>
              <a:rPr sz="2400" b="1" spc="-30" dirty="0">
                <a:solidFill>
                  <a:srgbClr val="0070C0"/>
                </a:solidFill>
                <a:latin typeface="Arial"/>
                <a:cs typeface="Arial"/>
              </a:rPr>
              <a:t>y</a:t>
            </a:r>
            <a:r>
              <a:rPr sz="2400" b="1" dirty="0">
                <a:solidFill>
                  <a:srgbClr val="0070C0"/>
                </a:solidFill>
                <a:latin typeface="Arial"/>
                <a:cs typeface="Arial"/>
              </a:rPr>
              <a:t>e</a:t>
            </a:r>
            <a:r>
              <a:rPr sz="2400" b="1" spc="25"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ti</a:t>
            </a:r>
            <a:r>
              <a:rPr sz="2400" b="1" spc="-5" dirty="0">
                <a:solidFill>
                  <a:srgbClr val="0070C0"/>
                </a:solidFill>
                <a:latin typeface="Arial"/>
                <a:cs typeface="Arial"/>
              </a:rPr>
              <a:t>on</a:t>
            </a:r>
            <a:endParaRPr sz="2400">
              <a:latin typeface="Arial"/>
              <a:cs typeface="Arial"/>
            </a:endParaRPr>
          </a:p>
          <a:p>
            <a:pPr marL="355600" indent="-342900">
              <a:lnSpc>
                <a:spcPct val="100000"/>
              </a:lnSpc>
              <a:spcBef>
                <a:spcPts val="1440"/>
              </a:spcBef>
              <a:buClr>
                <a:srgbClr val="0070C0"/>
              </a:buClr>
              <a:buFont typeface="Wingdings"/>
              <a:buChar char=""/>
              <a:tabLst>
                <a:tab pos="355600" algn="l"/>
              </a:tabLst>
            </a:pPr>
            <a:r>
              <a:rPr sz="2400" spc="-5" dirty="0">
                <a:latin typeface="Arial"/>
                <a:cs typeface="Arial"/>
              </a:rPr>
              <a:t>Alwa</a:t>
            </a:r>
            <a:r>
              <a:rPr sz="2400" dirty="0">
                <a:latin typeface="Arial"/>
                <a:cs typeface="Arial"/>
              </a:rPr>
              <a:t>ys</a:t>
            </a:r>
            <a:r>
              <a:rPr sz="2400" spc="25" dirty="0">
                <a:latin typeface="Arial"/>
                <a:cs typeface="Arial"/>
              </a:rPr>
              <a:t> </a:t>
            </a:r>
            <a:r>
              <a:rPr sz="2400" spc="-5" dirty="0">
                <a:latin typeface="Arial"/>
                <a:cs typeface="Arial"/>
              </a:rPr>
              <a:t>wea</a:t>
            </a:r>
            <a:r>
              <a:rPr sz="2400" dirty="0">
                <a:latin typeface="Arial"/>
                <a:cs typeface="Arial"/>
              </a:rPr>
              <a:t>r</a:t>
            </a:r>
            <a:r>
              <a:rPr sz="2400" spc="5" dirty="0">
                <a:latin typeface="Arial"/>
                <a:cs typeface="Arial"/>
              </a:rPr>
              <a:t> </a:t>
            </a:r>
            <a:r>
              <a:rPr sz="2400" dirty="0">
                <a:latin typeface="Arial"/>
                <a:cs typeface="Arial"/>
              </a:rPr>
              <a:t>s</a:t>
            </a:r>
            <a:r>
              <a:rPr sz="2400" spc="-5" dirty="0">
                <a:latin typeface="Arial"/>
                <a:cs typeface="Arial"/>
              </a:rPr>
              <a:t>a</a:t>
            </a:r>
            <a:r>
              <a:rPr sz="2400" dirty="0">
                <a:latin typeface="Arial"/>
                <a:cs typeface="Arial"/>
              </a:rPr>
              <a:t>f</a:t>
            </a:r>
            <a:r>
              <a:rPr sz="2400" spc="-5" dirty="0">
                <a:latin typeface="Arial"/>
                <a:cs typeface="Arial"/>
              </a:rPr>
              <a:t>e</a:t>
            </a:r>
            <a:r>
              <a:rPr sz="2400" dirty="0">
                <a:latin typeface="Arial"/>
                <a:cs typeface="Arial"/>
              </a:rPr>
              <a:t>ty</a:t>
            </a:r>
            <a:r>
              <a:rPr sz="2400" spc="-10" dirty="0">
                <a:latin typeface="Arial"/>
                <a:cs typeface="Arial"/>
              </a:rPr>
              <a:t> </a:t>
            </a:r>
            <a:r>
              <a:rPr sz="2400" spc="-5" dirty="0">
                <a:latin typeface="Arial"/>
                <a:cs typeface="Arial"/>
              </a:rPr>
              <a:t>gla</a:t>
            </a:r>
            <a:r>
              <a:rPr sz="2400" dirty="0">
                <a:latin typeface="Arial"/>
                <a:cs typeface="Arial"/>
              </a:rPr>
              <a:t>ss</a:t>
            </a:r>
            <a:r>
              <a:rPr sz="2400" spc="-5" dirty="0">
                <a:latin typeface="Arial"/>
                <a:cs typeface="Arial"/>
              </a:rPr>
              <a:t>e</a:t>
            </a:r>
            <a:r>
              <a:rPr sz="2400" dirty="0">
                <a:latin typeface="Arial"/>
                <a:cs typeface="Arial"/>
              </a:rPr>
              <a:t>s!</a:t>
            </a:r>
            <a:endParaRPr sz="2400">
              <a:latin typeface="Arial"/>
              <a:cs typeface="Arial"/>
            </a:endParaRPr>
          </a:p>
          <a:p>
            <a:pPr marL="355600" indent="-342900">
              <a:lnSpc>
                <a:spcPct val="100000"/>
              </a:lnSpc>
              <a:buClr>
                <a:srgbClr val="0070C0"/>
              </a:buClr>
              <a:buFont typeface="Wingdings"/>
              <a:buChar char=""/>
              <a:tabLst>
                <a:tab pos="355600" algn="l"/>
              </a:tabLst>
            </a:pPr>
            <a:r>
              <a:rPr sz="2400" dirty="0">
                <a:latin typeface="Arial"/>
                <a:cs typeface="Arial"/>
              </a:rPr>
              <a:t>G</a:t>
            </a:r>
            <a:r>
              <a:rPr sz="2400" spc="-5" dirty="0">
                <a:latin typeface="Arial"/>
                <a:cs typeface="Arial"/>
              </a:rPr>
              <a:t>la</a:t>
            </a:r>
            <a:r>
              <a:rPr sz="2400" dirty="0">
                <a:latin typeface="Arial"/>
                <a:cs typeface="Arial"/>
              </a:rPr>
              <a:t>ss</a:t>
            </a:r>
            <a:r>
              <a:rPr sz="2400" spc="-5" dirty="0">
                <a:latin typeface="Arial"/>
                <a:cs typeface="Arial"/>
              </a:rPr>
              <a:t>e</a:t>
            </a:r>
            <a:r>
              <a:rPr sz="2400" dirty="0">
                <a:latin typeface="Arial"/>
                <a:cs typeface="Arial"/>
              </a:rPr>
              <a:t>s 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b</a:t>
            </a:r>
            <a:r>
              <a:rPr sz="2400" dirty="0">
                <a:latin typeface="Arial"/>
                <a:cs typeface="Arial"/>
              </a:rPr>
              <a:t>e </a:t>
            </a:r>
            <a:r>
              <a:rPr sz="2400" spc="-5" dirty="0">
                <a:latin typeface="Arial"/>
                <a:cs typeface="Arial"/>
              </a:rPr>
              <a:t>ANS</a:t>
            </a:r>
            <a:r>
              <a:rPr sz="2400" dirty="0">
                <a:latin typeface="Arial"/>
                <a:cs typeface="Arial"/>
              </a:rPr>
              <a:t>I</a:t>
            </a:r>
            <a:r>
              <a:rPr sz="2400" spc="5" dirty="0">
                <a:latin typeface="Arial"/>
                <a:cs typeface="Arial"/>
              </a:rPr>
              <a:t> </a:t>
            </a:r>
            <a:r>
              <a:rPr sz="2400" spc="-5" dirty="0">
                <a:latin typeface="Arial"/>
                <a:cs typeface="Arial"/>
              </a:rPr>
              <a:t>Z87</a:t>
            </a:r>
            <a:r>
              <a:rPr sz="2400" dirty="0">
                <a:latin typeface="Arial"/>
                <a:cs typeface="Arial"/>
              </a:rPr>
              <a:t>.1 c</a:t>
            </a:r>
            <a:r>
              <a:rPr sz="2400" spc="-5" dirty="0">
                <a:latin typeface="Arial"/>
                <a:cs typeface="Arial"/>
              </a:rPr>
              <a:t>o</a:t>
            </a:r>
            <a:r>
              <a:rPr sz="2400" dirty="0">
                <a:latin typeface="Arial"/>
                <a:cs typeface="Arial"/>
              </a:rPr>
              <a:t>m</a:t>
            </a:r>
            <a:r>
              <a:rPr sz="2400" spc="-5" dirty="0">
                <a:latin typeface="Arial"/>
                <a:cs typeface="Arial"/>
              </a:rPr>
              <a:t>pliant</a:t>
            </a:r>
            <a:endParaRPr sz="2400">
              <a:latin typeface="Arial"/>
              <a:cs typeface="Arial"/>
            </a:endParaRPr>
          </a:p>
        </p:txBody>
      </p:sp>
      <p:sp>
        <p:nvSpPr>
          <p:cNvPr id="5" name="object 5"/>
          <p:cNvSpPr txBox="1"/>
          <p:nvPr/>
        </p:nvSpPr>
        <p:spPr>
          <a:xfrm>
            <a:off x="8383016" y="6417102"/>
            <a:ext cx="224154"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4</a:t>
            </a:r>
            <a:r>
              <a:rPr sz="1400" dirty="0">
                <a:latin typeface="Arial"/>
                <a:cs typeface="Arial"/>
              </a:rPr>
              <a:t>1</a:t>
            </a:r>
            <a:endParaRPr sz="1400">
              <a:latin typeface="Arial"/>
              <a:cs typeface="Arial"/>
            </a:endParaRPr>
          </a:p>
        </p:txBody>
      </p:sp>
      <p:sp>
        <p:nvSpPr>
          <p:cNvPr id="6" name="object 6"/>
          <p:cNvSpPr txBox="1"/>
          <p:nvPr/>
        </p:nvSpPr>
        <p:spPr>
          <a:xfrm>
            <a:off x="3031385" y="6367545"/>
            <a:ext cx="271526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p:txBody>
      </p:sp>
      <p:sp>
        <p:nvSpPr>
          <p:cNvPr id="7" name="object 7" title="Photo - safety glasses"/>
          <p:cNvSpPr/>
          <p:nvPr/>
        </p:nvSpPr>
        <p:spPr>
          <a:xfrm>
            <a:off x="2523275" y="2886418"/>
            <a:ext cx="3733633" cy="328302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41</a:t>
            </a:fld>
            <a:endParaRPr lang="en-US" sz="12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000" dirty="0" smtClean="0">
                <a:solidFill>
                  <a:schemeClr val="bg1"/>
                </a:solidFill>
              </a:rPr>
              <a:t>slide 42</a:t>
            </a:r>
            <a:endParaRPr sz="2000" dirty="0">
              <a:solidFill>
                <a:schemeClr val="bg1"/>
              </a:solidFill>
            </a:endParaRPr>
          </a:p>
        </p:txBody>
      </p:sp>
      <p:sp>
        <p:nvSpPr>
          <p:cNvPr id="4" name="object 4"/>
          <p:cNvSpPr txBox="1"/>
          <p:nvPr/>
        </p:nvSpPr>
        <p:spPr>
          <a:xfrm>
            <a:off x="535924" y="1010848"/>
            <a:ext cx="7585709" cy="306070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12700">
              <a:lnSpc>
                <a:spcPct val="100000"/>
              </a:lnSpc>
              <a:spcBef>
                <a:spcPts val="1440"/>
              </a:spcBef>
            </a:pPr>
            <a:r>
              <a:rPr sz="2400" b="1" spc="-5" dirty="0">
                <a:solidFill>
                  <a:srgbClr val="0070C0"/>
                </a:solidFill>
                <a:latin typeface="Arial"/>
                <a:cs typeface="Arial"/>
              </a:rPr>
              <a:t>Foo</a:t>
            </a:r>
            <a:r>
              <a:rPr sz="2400" b="1" dirty="0">
                <a:solidFill>
                  <a:srgbClr val="0070C0"/>
                </a:solidFill>
                <a:latin typeface="Arial"/>
                <a:cs typeface="Arial"/>
              </a:rPr>
              <a:t>t</a:t>
            </a:r>
            <a:r>
              <a:rPr sz="2400" b="1" spc="-15"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endParaRPr sz="2400">
              <a:latin typeface="Arial"/>
              <a:cs typeface="Arial"/>
            </a:endParaRPr>
          </a:p>
          <a:p>
            <a:pPr>
              <a:lnSpc>
                <a:spcPct val="100000"/>
              </a:lnSpc>
              <a:spcBef>
                <a:spcPts val="5"/>
              </a:spcBef>
            </a:pPr>
            <a:endParaRPr sz="2500">
              <a:latin typeface="Times New Roman"/>
              <a:cs typeface="Times New Roman"/>
            </a:endParaRPr>
          </a:p>
          <a:p>
            <a:pPr marL="355600" marR="173990" indent="-342900">
              <a:lnSpc>
                <a:spcPct val="100000"/>
              </a:lnSpc>
              <a:buClr>
                <a:srgbClr val="0070C0"/>
              </a:buClr>
              <a:buFont typeface="Wingdings"/>
              <a:buChar char=""/>
              <a:tabLst>
                <a:tab pos="355600" algn="l"/>
              </a:tabLst>
            </a:pPr>
            <a:r>
              <a:rPr sz="2400" dirty="0">
                <a:latin typeface="Arial"/>
                <a:cs typeface="Arial"/>
              </a:rPr>
              <a:t>“W</a:t>
            </a:r>
            <a:r>
              <a:rPr sz="2400" spc="-5" dirty="0">
                <a:latin typeface="Arial"/>
                <a:cs typeface="Arial"/>
              </a:rPr>
              <a:t>o</a:t>
            </a:r>
            <a:r>
              <a:rPr sz="2400" dirty="0">
                <a:latin typeface="Arial"/>
                <a:cs typeface="Arial"/>
              </a:rPr>
              <a:t>rk</a:t>
            </a:r>
            <a:r>
              <a:rPr sz="2400" spc="-5" dirty="0">
                <a:latin typeface="Arial"/>
                <a:cs typeface="Arial"/>
              </a:rPr>
              <a:t>e</a:t>
            </a:r>
            <a:r>
              <a:rPr sz="2400" dirty="0">
                <a:latin typeface="Arial"/>
                <a:cs typeface="Arial"/>
              </a:rPr>
              <a:t>rs</a:t>
            </a:r>
            <a:r>
              <a:rPr sz="2400" spc="-10"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wea</a:t>
            </a:r>
            <a:r>
              <a:rPr sz="2400" dirty="0">
                <a:latin typeface="Arial"/>
                <a:cs typeface="Arial"/>
              </a:rPr>
              <a:t>r</a:t>
            </a:r>
            <a:r>
              <a:rPr sz="2400" spc="5" dirty="0">
                <a:latin typeface="Arial"/>
                <a:cs typeface="Arial"/>
              </a:rPr>
              <a:t> </a:t>
            </a:r>
            <a:r>
              <a:rPr sz="2400" spc="-5" dirty="0">
                <a:latin typeface="Arial"/>
                <a:cs typeface="Arial"/>
              </a:rPr>
              <a:t>wo</a:t>
            </a:r>
            <a:r>
              <a:rPr sz="2400" dirty="0">
                <a:latin typeface="Arial"/>
                <a:cs typeface="Arial"/>
              </a:rPr>
              <a:t>rk s</a:t>
            </a:r>
            <a:r>
              <a:rPr sz="2400" spc="-5" dirty="0">
                <a:latin typeface="Arial"/>
                <a:cs typeface="Arial"/>
              </a:rPr>
              <a:t>hoe</a:t>
            </a:r>
            <a:r>
              <a:rPr sz="2400" dirty="0">
                <a:latin typeface="Arial"/>
                <a:cs typeface="Arial"/>
              </a:rPr>
              <a:t>s</a:t>
            </a:r>
            <a:r>
              <a:rPr sz="2400" spc="15"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boo</a:t>
            </a:r>
            <a:r>
              <a:rPr sz="2400" dirty="0">
                <a:latin typeface="Arial"/>
                <a:cs typeface="Arial"/>
              </a:rPr>
              <a:t>ts </a:t>
            </a:r>
            <a:r>
              <a:rPr sz="2400" spc="-5" dirty="0">
                <a:latin typeface="Arial"/>
                <a:cs typeface="Arial"/>
              </a:rPr>
              <a:t>wi</a:t>
            </a:r>
            <a:r>
              <a:rPr sz="2400" dirty="0">
                <a:latin typeface="Arial"/>
                <a:cs typeface="Arial"/>
              </a:rPr>
              <a:t>th s</a:t>
            </a:r>
            <a:r>
              <a:rPr sz="2400" spc="-5" dirty="0">
                <a:latin typeface="Arial"/>
                <a:cs typeface="Arial"/>
              </a:rPr>
              <a:t>lip</a:t>
            </a:r>
            <a:r>
              <a:rPr sz="2400" dirty="0">
                <a:latin typeface="Arial"/>
                <a:cs typeface="Arial"/>
              </a:rPr>
              <a:t>- r</a:t>
            </a:r>
            <a:r>
              <a:rPr sz="2400" spc="-5" dirty="0">
                <a:latin typeface="Arial"/>
                <a:cs typeface="Arial"/>
              </a:rPr>
              <a:t>e</a:t>
            </a:r>
            <a:r>
              <a:rPr sz="2400" dirty="0">
                <a:latin typeface="Arial"/>
                <a:cs typeface="Arial"/>
              </a:rPr>
              <a:t>s</a:t>
            </a:r>
            <a:r>
              <a:rPr sz="2400" spc="-5" dirty="0">
                <a:latin typeface="Arial"/>
                <a:cs typeface="Arial"/>
              </a:rPr>
              <a:t>i</a:t>
            </a:r>
            <a:r>
              <a:rPr sz="2400" dirty="0">
                <a:latin typeface="Arial"/>
                <a:cs typeface="Arial"/>
              </a:rPr>
              <a:t>st</a:t>
            </a:r>
            <a:r>
              <a:rPr sz="2400" spc="-5" dirty="0">
                <a:latin typeface="Arial"/>
                <a:cs typeface="Arial"/>
              </a:rPr>
              <a:t>an</a:t>
            </a:r>
            <a:r>
              <a:rPr sz="2400" dirty="0">
                <a:latin typeface="Arial"/>
                <a:cs typeface="Arial"/>
              </a:rPr>
              <a:t>t</a:t>
            </a:r>
            <a:r>
              <a:rPr sz="2400" spc="-5" dirty="0">
                <a:latin typeface="Arial"/>
                <a:cs typeface="Arial"/>
              </a:rPr>
              <a:t> an</a:t>
            </a:r>
            <a:r>
              <a:rPr sz="2400" dirty="0">
                <a:latin typeface="Arial"/>
                <a:cs typeface="Arial"/>
              </a:rPr>
              <a:t>d</a:t>
            </a:r>
            <a:r>
              <a:rPr sz="2400" spc="10" dirty="0">
                <a:latin typeface="Arial"/>
                <a:cs typeface="Arial"/>
              </a:rPr>
              <a:t> </a:t>
            </a:r>
            <a:r>
              <a:rPr sz="2400" spc="-5" dirty="0">
                <a:latin typeface="Arial"/>
                <a:cs typeface="Arial"/>
              </a:rPr>
              <a:t>pun</a:t>
            </a:r>
            <a:r>
              <a:rPr sz="2400" dirty="0">
                <a:latin typeface="Arial"/>
                <a:cs typeface="Arial"/>
              </a:rPr>
              <a:t>ct</a:t>
            </a:r>
            <a:r>
              <a:rPr sz="2400" spc="-5" dirty="0">
                <a:latin typeface="Arial"/>
                <a:cs typeface="Arial"/>
              </a:rPr>
              <a:t>u</a:t>
            </a:r>
            <a:r>
              <a:rPr sz="2400" dirty="0">
                <a:latin typeface="Arial"/>
                <a:cs typeface="Arial"/>
              </a:rPr>
              <a:t>r</a:t>
            </a:r>
            <a:r>
              <a:rPr sz="2400" spc="-5" dirty="0">
                <a:latin typeface="Arial"/>
                <a:cs typeface="Arial"/>
              </a:rPr>
              <a:t>e</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i</a:t>
            </a:r>
            <a:r>
              <a:rPr sz="2400" dirty="0">
                <a:latin typeface="Arial"/>
                <a:cs typeface="Arial"/>
              </a:rPr>
              <a:t>st</a:t>
            </a:r>
            <a:r>
              <a:rPr sz="2400" spc="-5" dirty="0">
                <a:latin typeface="Arial"/>
                <a:cs typeface="Arial"/>
              </a:rPr>
              <a:t>an</a:t>
            </a:r>
            <a:r>
              <a:rPr sz="2400" dirty="0">
                <a:latin typeface="Arial"/>
                <a:cs typeface="Arial"/>
              </a:rPr>
              <a:t>t</a:t>
            </a:r>
            <a:r>
              <a:rPr sz="2400" spc="5" dirty="0">
                <a:latin typeface="Arial"/>
                <a:cs typeface="Arial"/>
              </a:rPr>
              <a:t> </a:t>
            </a:r>
            <a:r>
              <a:rPr sz="2400" dirty="0">
                <a:latin typeface="Arial"/>
                <a:cs typeface="Arial"/>
              </a:rPr>
              <a:t>s</a:t>
            </a:r>
            <a:r>
              <a:rPr sz="2400" spc="-5" dirty="0">
                <a:latin typeface="Arial"/>
                <a:cs typeface="Arial"/>
              </a:rPr>
              <a:t>oles</a:t>
            </a:r>
            <a:endParaRPr sz="2400">
              <a:latin typeface="Arial"/>
              <a:cs typeface="Arial"/>
            </a:endParaRPr>
          </a:p>
          <a:p>
            <a:pPr marL="355600" marR="5080" indent="-342900">
              <a:lnSpc>
                <a:spcPct val="100000"/>
              </a:lnSpc>
              <a:buClr>
                <a:srgbClr val="0070C0"/>
              </a:buClr>
              <a:buFont typeface="Wingdings"/>
              <a:buChar char=""/>
              <a:tabLst>
                <a:tab pos="355600" algn="l"/>
              </a:tabLst>
            </a:pPr>
            <a:r>
              <a:rPr sz="2400" spc="-5" dirty="0">
                <a:latin typeface="Arial"/>
                <a:cs typeface="Arial"/>
              </a:rPr>
              <a:t>Sa</a:t>
            </a:r>
            <a:r>
              <a:rPr sz="2400" dirty="0">
                <a:latin typeface="Arial"/>
                <a:cs typeface="Arial"/>
              </a:rPr>
              <a:t>f</a:t>
            </a:r>
            <a:r>
              <a:rPr sz="2400" spc="-5" dirty="0">
                <a:latin typeface="Arial"/>
                <a:cs typeface="Arial"/>
              </a:rPr>
              <a:t>e</a:t>
            </a:r>
            <a:r>
              <a:rPr sz="2400" dirty="0">
                <a:latin typeface="Arial"/>
                <a:cs typeface="Arial"/>
              </a:rPr>
              <a:t>ty-t</a:t>
            </a:r>
            <a:r>
              <a:rPr sz="2400" spc="-5" dirty="0">
                <a:latin typeface="Arial"/>
                <a:cs typeface="Arial"/>
              </a:rPr>
              <a:t>oe</a:t>
            </a:r>
            <a:r>
              <a:rPr sz="2400" dirty="0">
                <a:latin typeface="Arial"/>
                <a:cs typeface="Arial"/>
              </a:rPr>
              <a:t>d</a:t>
            </a:r>
            <a:r>
              <a:rPr sz="2400" spc="-10" dirty="0">
                <a:latin typeface="Arial"/>
                <a:cs typeface="Arial"/>
              </a:rPr>
              <a:t> </a:t>
            </a:r>
            <a:r>
              <a:rPr sz="2400" dirty="0">
                <a:latin typeface="Arial"/>
                <a:cs typeface="Arial"/>
              </a:rPr>
              <a:t>f</a:t>
            </a:r>
            <a:r>
              <a:rPr sz="2400" spc="-5" dirty="0">
                <a:latin typeface="Arial"/>
                <a:cs typeface="Arial"/>
              </a:rPr>
              <a:t>oo</a:t>
            </a:r>
            <a:r>
              <a:rPr sz="2400" dirty="0">
                <a:latin typeface="Arial"/>
                <a:cs typeface="Arial"/>
              </a:rPr>
              <a:t>t</a:t>
            </a:r>
            <a:r>
              <a:rPr sz="2400" spc="-5" dirty="0">
                <a:latin typeface="Arial"/>
                <a:cs typeface="Arial"/>
              </a:rPr>
              <a:t> wea</a:t>
            </a:r>
            <a:r>
              <a:rPr sz="2400" dirty="0">
                <a:latin typeface="Arial"/>
                <a:cs typeface="Arial"/>
              </a:rPr>
              <a:t>r</a:t>
            </a:r>
            <a:r>
              <a:rPr sz="2400" spc="5" dirty="0">
                <a:latin typeface="Arial"/>
                <a:cs typeface="Arial"/>
              </a:rPr>
              <a:t> </a:t>
            </a:r>
            <a:r>
              <a:rPr sz="2400" spc="-5" dirty="0">
                <a:latin typeface="Arial"/>
                <a:cs typeface="Arial"/>
              </a:rPr>
              <a:t>i</a:t>
            </a:r>
            <a:r>
              <a:rPr sz="2400" dirty="0">
                <a:latin typeface="Arial"/>
                <a:cs typeface="Arial"/>
              </a:rPr>
              <a:t>s </a:t>
            </a:r>
            <a:r>
              <a:rPr sz="2400" spc="-5" dirty="0">
                <a:latin typeface="Arial"/>
                <a:cs typeface="Arial"/>
              </a:rPr>
              <a:t>wo</a:t>
            </a:r>
            <a:r>
              <a:rPr sz="2400" dirty="0">
                <a:latin typeface="Arial"/>
                <a:cs typeface="Arial"/>
              </a:rPr>
              <a:t>rn</a:t>
            </a:r>
            <a:r>
              <a:rPr sz="2400" spc="1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e</a:t>
            </a:r>
            <a:r>
              <a:rPr sz="2400" dirty="0">
                <a:latin typeface="Arial"/>
                <a:cs typeface="Arial"/>
              </a:rPr>
              <a:t>v</a:t>
            </a:r>
            <a:r>
              <a:rPr sz="2400" spc="-5" dirty="0">
                <a:latin typeface="Arial"/>
                <a:cs typeface="Arial"/>
              </a:rPr>
              <a:t>en</a:t>
            </a:r>
            <a:r>
              <a:rPr sz="2400" dirty="0">
                <a:latin typeface="Arial"/>
                <a:cs typeface="Arial"/>
              </a:rPr>
              <a:t>t</a:t>
            </a:r>
            <a:r>
              <a:rPr sz="2400" spc="5" dirty="0">
                <a:latin typeface="Arial"/>
                <a:cs typeface="Arial"/>
              </a:rPr>
              <a:t> </a:t>
            </a:r>
            <a:r>
              <a:rPr sz="2400" dirty="0">
                <a:latin typeface="Arial"/>
                <a:cs typeface="Arial"/>
              </a:rPr>
              <a:t>cr</a:t>
            </a:r>
            <a:r>
              <a:rPr sz="2400" spc="-5" dirty="0">
                <a:latin typeface="Arial"/>
                <a:cs typeface="Arial"/>
              </a:rPr>
              <a:t>u</a:t>
            </a:r>
            <a:r>
              <a:rPr sz="2400" dirty="0">
                <a:latin typeface="Arial"/>
                <a:cs typeface="Arial"/>
              </a:rPr>
              <a:t>s</a:t>
            </a:r>
            <a:r>
              <a:rPr sz="2400" spc="-5" dirty="0">
                <a:latin typeface="Arial"/>
                <a:cs typeface="Arial"/>
              </a:rPr>
              <a:t>he</a:t>
            </a:r>
            <a:r>
              <a:rPr sz="2400" dirty="0">
                <a:latin typeface="Arial"/>
                <a:cs typeface="Arial"/>
              </a:rPr>
              <a:t>d t</a:t>
            </a:r>
            <a:r>
              <a:rPr sz="2400" spc="-5" dirty="0">
                <a:latin typeface="Arial"/>
                <a:cs typeface="Arial"/>
              </a:rPr>
              <a:t>oes whe</a:t>
            </a:r>
            <a:r>
              <a:rPr sz="2400" dirty="0">
                <a:latin typeface="Arial"/>
                <a:cs typeface="Arial"/>
              </a:rPr>
              <a:t>n</a:t>
            </a:r>
            <a:r>
              <a:rPr sz="2400" spc="10" dirty="0">
                <a:latin typeface="Arial"/>
                <a:cs typeface="Arial"/>
              </a:rPr>
              <a:t> </a:t>
            </a:r>
            <a:r>
              <a:rPr sz="2400" spc="-5" dirty="0">
                <a:latin typeface="Arial"/>
                <a:cs typeface="Arial"/>
              </a:rPr>
              <a:t>wo</a:t>
            </a:r>
            <a:r>
              <a:rPr sz="2400" spc="5" dirty="0">
                <a:latin typeface="Arial"/>
                <a:cs typeface="Arial"/>
              </a:rPr>
              <a:t>r</a:t>
            </a:r>
            <a:r>
              <a:rPr sz="2400" dirty="0">
                <a:latin typeface="Arial"/>
                <a:cs typeface="Arial"/>
              </a:rPr>
              <a:t>k</a:t>
            </a:r>
            <a:r>
              <a:rPr sz="2400" spc="-5" dirty="0">
                <a:latin typeface="Arial"/>
                <a:cs typeface="Arial"/>
              </a:rPr>
              <a:t>in</a:t>
            </a:r>
            <a:r>
              <a:rPr sz="2400" dirty="0">
                <a:latin typeface="Arial"/>
                <a:cs typeface="Arial"/>
              </a:rPr>
              <a:t>g</a:t>
            </a:r>
            <a:r>
              <a:rPr sz="2400" spc="25" dirty="0">
                <a:latin typeface="Arial"/>
                <a:cs typeface="Arial"/>
              </a:rPr>
              <a:t> </a:t>
            </a:r>
            <a:r>
              <a:rPr sz="2400" spc="-5" dirty="0">
                <a:latin typeface="Arial"/>
                <a:cs typeface="Arial"/>
              </a:rPr>
              <a:t>a</a:t>
            </a:r>
            <a:r>
              <a:rPr sz="2400" dirty="0">
                <a:latin typeface="Arial"/>
                <a:cs typeface="Arial"/>
              </a:rPr>
              <a:t>r</a:t>
            </a:r>
            <a:r>
              <a:rPr sz="2400" spc="-5" dirty="0">
                <a:latin typeface="Arial"/>
                <a:cs typeface="Arial"/>
              </a:rPr>
              <a:t>oun</a:t>
            </a:r>
            <a:r>
              <a:rPr sz="2400" dirty="0">
                <a:latin typeface="Arial"/>
                <a:cs typeface="Arial"/>
              </a:rPr>
              <a:t>d</a:t>
            </a:r>
            <a:r>
              <a:rPr sz="2400" spc="10" dirty="0">
                <a:latin typeface="Arial"/>
                <a:cs typeface="Arial"/>
              </a:rPr>
              <a:t> </a:t>
            </a:r>
            <a:r>
              <a:rPr sz="2400" spc="-5" dirty="0">
                <a:latin typeface="Arial"/>
                <a:cs typeface="Arial"/>
              </a:rPr>
              <a:t>hea</a:t>
            </a:r>
            <a:r>
              <a:rPr sz="2400" dirty="0">
                <a:latin typeface="Arial"/>
                <a:cs typeface="Arial"/>
              </a:rPr>
              <a:t>vy</a:t>
            </a:r>
            <a:r>
              <a:rPr sz="2400" spc="15" dirty="0">
                <a:latin typeface="Arial"/>
                <a:cs typeface="Arial"/>
              </a:rPr>
              <a:t> </a:t>
            </a:r>
            <a:r>
              <a:rPr sz="2400" spc="-5" dirty="0">
                <a:latin typeface="Arial"/>
                <a:cs typeface="Arial"/>
              </a:rPr>
              <a:t>equip</a:t>
            </a:r>
            <a:r>
              <a:rPr sz="2400" dirty="0">
                <a:latin typeface="Arial"/>
                <a:cs typeface="Arial"/>
              </a:rPr>
              <a:t>m</a:t>
            </a:r>
            <a:r>
              <a:rPr sz="2400" spc="-5" dirty="0">
                <a:latin typeface="Arial"/>
                <a:cs typeface="Arial"/>
              </a:rPr>
              <a:t>en</a:t>
            </a:r>
            <a:r>
              <a:rPr sz="2400" dirty="0">
                <a:latin typeface="Arial"/>
                <a:cs typeface="Arial"/>
              </a:rPr>
              <a:t>t</a:t>
            </a:r>
            <a:r>
              <a:rPr sz="2400" spc="30"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f</a:t>
            </a:r>
            <a:r>
              <a:rPr sz="2400" spc="-5" dirty="0">
                <a:latin typeface="Arial"/>
                <a:cs typeface="Arial"/>
              </a:rPr>
              <a:t>alling ob</a:t>
            </a:r>
            <a:r>
              <a:rPr sz="2400" spc="5" dirty="0">
                <a:latin typeface="Arial"/>
                <a:cs typeface="Arial"/>
              </a:rPr>
              <a:t>j</a:t>
            </a:r>
            <a:r>
              <a:rPr sz="2400" spc="-5" dirty="0">
                <a:latin typeface="Arial"/>
                <a:cs typeface="Arial"/>
              </a:rPr>
              <a:t>e</a:t>
            </a:r>
            <a:r>
              <a:rPr sz="2400" dirty="0">
                <a:latin typeface="Arial"/>
                <a:cs typeface="Arial"/>
              </a:rPr>
              <a:t>cts”</a:t>
            </a:r>
            <a:endParaRPr sz="2400">
              <a:latin typeface="Arial"/>
              <a:cs typeface="Arial"/>
            </a:endParaRPr>
          </a:p>
        </p:txBody>
      </p:sp>
      <p:sp>
        <p:nvSpPr>
          <p:cNvPr id="5" name="object 5"/>
          <p:cNvSpPr txBox="1"/>
          <p:nvPr/>
        </p:nvSpPr>
        <p:spPr>
          <a:xfrm>
            <a:off x="2821948" y="6245973"/>
            <a:ext cx="5784850" cy="375285"/>
          </a:xfrm>
          <a:prstGeom prst="rect">
            <a:avLst/>
          </a:prstGeom>
        </p:spPr>
        <p:txBody>
          <a:bodyPr vert="horz" wrap="square" lIns="0" tIns="0" rIns="0" bIns="0" rtlCol="0">
            <a:spAutoFit/>
          </a:bodyPr>
          <a:lstStyle/>
          <a:p>
            <a:pPr marL="12700">
              <a:lnSpc>
                <a:spcPts val="1375"/>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a:p>
            <a:pPr marR="5080" algn="r">
              <a:lnSpc>
                <a:spcPts val="1614"/>
              </a:lnSpc>
            </a:pPr>
            <a:r>
              <a:rPr sz="1400" spc="-5" dirty="0">
                <a:latin typeface="Arial"/>
                <a:cs typeface="Arial"/>
              </a:rPr>
              <a:t>4</a:t>
            </a:r>
            <a:r>
              <a:rPr sz="1400" dirty="0">
                <a:latin typeface="Arial"/>
                <a:cs typeface="Arial"/>
              </a:rPr>
              <a:t>2</a:t>
            </a:r>
            <a:endParaRPr sz="1400">
              <a:latin typeface="Arial"/>
              <a:cs typeface="Arial"/>
            </a:endParaRPr>
          </a:p>
        </p:txBody>
      </p:sp>
      <p:sp>
        <p:nvSpPr>
          <p:cNvPr id="6" name="Slide Number Placeholder 5"/>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42</a:t>
            </a:fld>
            <a:endParaRPr lang="en-US" sz="12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000" dirty="0" smtClean="0">
                <a:solidFill>
                  <a:schemeClr val="bg1"/>
                </a:solidFill>
              </a:rPr>
              <a:t>slide 43</a:t>
            </a:r>
            <a:endParaRPr sz="2000" dirty="0">
              <a:solidFill>
                <a:schemeClr val="bg1"/>
              </a:solidFill>
            </a:endParaRPr>
          </a:p>
        </p:txBody>
      </p:sp>
      <p:sp>
        <p:nvSpPr>
          <p:cNvPr id="4" name="object 4"/>
          <p:cNvSpPr txBox="1"/>
          <p:nvPr/>
        </p:nvSpPr>
        <p:spPr>
          <a:xfrm>
            <a:off x="535924" y="1010848"/>
            <a:ext cx="2378710" cy="8661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12700">
              <a:lnSpc>
                <a:spcPct val="100000"/>
              </a:lnSpc>
              <a:spcBef>
                <a:spcPts val="1440"/>
              </a:spcBef>
            </a:pPr>
            <a:r>
              <a:rPr sz="2400" b="1" spc="-5" dirty="0">
                <a:solidFill>
                  <a:srgbClr val="0070C0"/>
                </a:solidFill>
                <a:latin typeface="Arial"/>
                <a:cs typeface="Arial"/>
              </a:rPr>
              <a:t>Han</a:t>
            </a:r>
            <a:r>
              <a:rPr sz="2400" b="1" dirty="0">
                <a:solidFill>
                  <a:srgbClr val="0070C0"/>
                </a:solidFill>
                <a:latin typeface="Arial"/>
                <a:cs typeface="Arial"/>
              </a:rPr>
              <a:t>d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endParaRPr sz="2400">
              <a:latin typeface="Arial"/>
              <a:cs typeface="Arial"/>
            </a:endParaRPr>
          </a:p>
        </p:txBody>
      </p:sp>
      <p:sp>
        <p:nvSpPr>
          <p:cNvPr id="5" name="object 5"/>
          <p:cNvSpPr txBox="1"/>
          <p:nvPr/>
        </p:nvSpPr>
        <p:spPr>
          <a:xfrm>
            <a:off x="535927" y="2278285"/>
            <a:ext cx="5030470" cy="3773804"/>
          </a:xfrm>
          <a:prstGeom prst="rect">
            <a:avLst/>
          </a:prstGeom>
        </p:spPr>
        <p:txBody>
          <a:bodyPr vert="horz" wrap="square" lIns="0" tIns="0" rIns="0" bIns="0" rtlCol="0">
            <a:spAutoFit/>
          </a:bodyPr>
          <a:lstStyle/>
          <a:p>
            <a:pPr marL="355600" indent="-342900">
              <a:lnSpc>
                <a:spcPct val="100000"/>
              </a:lnSpc>
              <a:buClr>
                <a:srgbClr val="0070C0"/>
              </a:buClr>
              <a:buFont typeface="Wingdings"/>
              <a:buChar char=""/>
              <a:tabLst>
                <a:tab pos="355600" algn="l"/>
              </a:tabLst>
            </a:pPr>
            <a:r>
              <a:rPr sz="2400" dirty="0">
                <a:latin typeface="Arial"/>
                <a:cs typeface="Arial"/>
              </a:rPr>
              <a:t>“G</a:t>
            </a:r>
            <a:r>
              <a:rPr sz="2400" spc="-5" dirty="0">
                <a:latin typeface="Arial"/>
                <a:cs typeface="Arial"/>
              </a:rPr>
              <a:t>lo</a:t>
            </a:r>
            <a:r>
              <a:rPr sz="2400" dirty="0">
                <a:latin typeface="Arial"/>
                <a:cs typeface="Arial"/>
              </a:rPr>
              <a:t>v</a:t>
            </a:r>
            <a:r>
              <a:rPr sz="2400" spc="-5" dirty="0">
                <a:latin typeface="Arial"/>
                <a:cs typeface="Arial"/>
              </a:rPr>
              <a:t>e</a:t>
            </a:r>
            <a:r>
              <a:rPr sz="2400" dirty="0">
                <a:latin typeface="Arial"/>
                <a:cs typeface="Arial"/>
              </a:rPr>
              <a:t>s 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f</a:t>
            </a:r>
            <a:r>
              <a:rPr sz="2400" spc="-5" dirty="0">
                <a:latin typeface="Arial"/>
                <a:cs typeface="Arial"/>
              </a:rPr>
              <a:t>i</a:t>
            </a:r>
            <a:r>
              <a:rPr sz="2400" dirty="0">
                <a:latin typeface="Arial"/>
                <a:cs typeface="Arial"/>
              </a:rPr>
              <a:t>t</a:t>
            </a:r>
            <a:r>
              <a:rPr sz="2400" spc="-15" dirty="0">
                <a:latin typeface="Arial"/>
                <a:cs typeface="Arial"/>
              </a:rPr>
              <a:t> </a:t>
            </a:r>
            <a:r>
              <a:rPr sz="2400" dirty="0">
                <a:latin typeface="Arial"/>
                <a:cs typeface="Arial"/>
              </a:rPr>
              <a:t>s</a:t>
            </a:r>
            <a:r>
              <a:rPr sz="2400" spc="-5" dirty="0">
                <a:latin typeface="Arial"/>
                <a:cs typeface="Arial"/>
              </a:rPr>
              <a:t>nugl</a:t>
            </a:r>
            <a:r>
              <a:rPr sz="2400" dirty="0">
                <a:latin typeface="Arial"/>
                <a:cs typeface="Arial"/>
              </a:rPr>
              <a:t>y”</a:t>
            </a:r>
            <a:endParaRPr sz="2400">
              <a:latin typeface="Arial"/>
              <a:cs typeface="Arial"/>
            </a:endParaRPr>
          </a:p>
          <a:p>
            <a:pPr marL="355600" marR="515620" indent="-342900">
              <a:lnSpc>
                <a:spcPct val="100000"/>
              </a:lnSpc>
              <a:buClr>
                <a:srgbClr val="0070C0"/>
              </a:buClr>
              <a:buFont typeface="Wingdings"/>
              <a:buChar char=""/>
              <a:tabLst>
                <a:tab pos="355600" algn="l"/>
              </a:tabLst>
            </a:pPr>
            <a:r>
              <a:rPr sz="2400" dirty="0">
                <a:latin typeface="Arial"/>
                <a:cs typeface="Arial"/>
              </a:rPr>
              <a:t>“W</a:t>
            </a:r>
            <a:r>
              <a:rPr sz="2400" spc="-5" dirty="0">
                <a:latin typeface="Arial"/>
                <a:cs typeface="Arial"/>
              </a:rPr>
              <a:t>o</a:t>
            </a:r>
            <a:r>
              <a:rPr sz="2400" dirty="0">
                <a:latin typeface="Arial"/>
                <a:cs typeface="Arial"/>
              </a:rPr>
              <a:t>rk</a:t>
            </a:r>
            <a:r>
              <a:rPr sz="2400" spc="-5" dirty="0">
                <a:latin typeface="Arial"/>
                <a:cs typeface="Arial"/>
              </a:rPr>
              <a:t>e</a:t>
            </a:r>
            <a:r>
              <a:rPr sz="2400" dirty="0">
                <a:latin typeface="Arial"/>
                <a:cs typeface="Arial"/>
              </a:rPr>
              <a:t>rs</a:t>
            </a:r>
            <a:r>
              <a:rPr sz="2400" spc="-10" dirty="0">
                <a:latin typeface="Arial"/>
                <a:cs typeface="Arial"/>
              </a:rPr>
              <a:t> </a:t>
            </a:r>
            <a:r>
              <a:rPr sz="2400" dirty="0">
                <a:latin typeface="Arial"/>
                <a:cs typeface="Arial"/>
              </a:rPr>
              <a:t>s</a:t>
            </a:r>
            <a:r>
              <a:rPr sz="2400" spc="-5" dirty="0">
                <a:latin typeface="Arial"/>
                <a:cs typeface="Arial"/>
              </a:rPr>
              <a:t>houl</a:t>
            </a:r>
            <a:r>
              <a:rPr sz="2400" dirty="0">
                <a:latin typeface="Arial"/>
                <a:cs typeface="Arial"/>
              </a:rPr>
              <a:t>d</a:t>
            </a:r>
            <a:r>
              <a:rPr sz="2400" spc="25" dirty="0">
                <a:latin typeface="Arial"/>
                <a:cs typeface="Arial"/>
              </a:rPr>
              <a:t> </a:t>
            </a:r>
            <a:r>
              <a:rPr sz="2400" spc="-5" dirty="0">
                <a:latin typeface="Arial"/>
                <a:cs typeface="Arial"/>
              </a:rPr>
              <a:t>wea</a:t>
            </a:r>
            <a:r>
              <a:rPr sz="2400" dirty="0">
                <a:latin typeface="Arial"/>
                <a:cs typeface="Arial"/>
              </a:rPr>
              <a:t>r</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dirty="0">
                <a:latin typeface="Arial"/>
                <a:cs typeface="Arial"/>
              </a:rPr>
              <a:t>r</a:t>
            </a:r>
            <a:r>
              <a:rPr sz="2400" spc="-5" dirty="0">
                <a:latin typeface="Arial"/>
                <a:cs typeface="Arial"/>
              </a:rPr>
              <a:t>ight glo</a:t>
            </a:r>
            <a:r>
              <a:rPr sz="2400" dirty="0">
                <a:latin typeface="Arial"/>
                <a:cs typeface="Arial"/>
              </a:rPr>
              <a:t>v</a:t>
            </a:r>
            <a:r>
              <a:rPr sz="2400" spc="-5" dirty="0">
                <a:latin typeface="Arial"/>
                <a:cs typeface="Arial"/>
              </a:rPr>
              <a:t>e</a:t>
            </a:r>
            <a:r>
              <a:rPr sz="2400" dirty="0">
                <a:latin typeface="Arial"/>
                <a:cs typeface="Arial"/>
              </a:rPr>
              <a:t>s</a:t>
            </a:r>
            <a:r>
              <a:rPr sz="2400" spc="1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j</a:t>
            </a:r>
            <a:r>
              <a:rPr sz="2400" spc="-5" dirty="0">
                <a:latin typeface="Arial"/>
                <a:cs typeface="Arial"/>
              </a:rPr>
              <a:t>ob”</a:t>
            </a:r>
            <a:endParaRPr sz="2400">
              <a:latin typeface="Arial"/>
              <a:cs typeface="Arial"/>
            </a:endParaRPr>
          </a:p>
          <a:p>
            <a:pPr marL="355600" indent="-342900">
              <a:lnSpc>
                <a:spcPts val="2880"/>
              </a:lnSpc>
              <a:buClr>
                <a:srgbClr val="0070C0"/>
              </a:buClr>
              <a:buFont typeface="Wingdings"/>
              <a:buChar char=""/>
              <a:tabLst>
                <a:tab pos="355600" algn="l"/>
              </a:tabLst>
            </a:pPr>
            <a:r>
              <a:rPr sz="2400" spc="-5" dirty="0">
                <a:latin typeface="Arial"/>
                <a:cs typeface="Arial"/>
              </a:rPr>
              <a:t>E</a:t>
            </a:r>
            <a:r>
              <a:rPr sz="2400" spc="-15" dirty="0">
                <a:latin typeface="Arial"/>
                <a:cs typeface="Arial"/>
              </a:rPr>
              <a:t>x</a:t>
            </a:r>
            <a:r>
              <a:rPr sz="2400" spc="-5" dirty="0">
                <a:latin typeface="Arial"/>
                <a:cs typeface="Arial"/>
              </a:rPr>
              <a:t>a</a:t>
            </a:r>
            <a:r>
              <a:rPr sz="2400" dirty="0">
                <a:latin typeface="Arial"/>
                <a:cs typeface="Arial"/>
              </a:rPr>
              <a:t>m</a:t>
            </a:r>
            <a:r>
              <a:rPr sz="2400" spc="-5" dirty="0">
                <a:latin typeface="Arial"/>
                <a:cs typeface="Arial"/>
              </a:rPr>
              <a:t>ple</a:t>
            </a:r>
            <a:r>
              <a:rPr sz="2400" dirty="0">
                <a:latin typeface="Arial"/>
                <a:cs typeface="Arial"/>
              </a:rPr>
              <a:t>s:</a:t>
            </a:r>
            <a:endParaRPr sz="2400">
              <a:latin typeface="Arial"/>
              <a:cs typeface="Arial"/>
            </a:endParaRPr>
          </a:p>
          <a:p>
            <a:pPr marL="697230" lvl="1" indent="-343535">
              <a:lnSpc>
                <a:spcPts val="2640"/>
              </a:lnSpc>
              <a:buClr>
                <a:srgbClr val="0070C0"/>
              </a:buClr>
              <a:buFont typeface="Wingdings"/>
              <a:buChar char=""/>
              <a:tabLst>
                <a:tab pos="681990" algn="l"/>
              </a:tabLst>
            </a:pPr>
            <a:r>
              <a:rPr sz="2200" spc="-15" dirty="0">
                <a:latin typeface="Arial"/>
                <a:cs typeface="Arial"/>
              </a:rPr>
              <a:t>Welding</a:t>
            </a:r>
            <a:r>
              <a:rPr sz="2200" spc="5" dirty="0">
                <a:latin typeface="Arial"/>
                <a:cs typeface="Arial"/>
              </a:rPr>
              <a:t> </a:t>
            </a:r>
            <a:r>
              <a:rPr sz="2200" spc="-10" dirty="0">
                <a:latin typeface="Arial"/>
                <a:cs typeface="Arial"/>
              </a:rPr>
              <a:t>glo</a:t>
            </a:r>
            <a:r>
              <a:rPr sz="2200" spc="-25" dirty="0">
                <a:latin typeface="Arial"/>
                <a:cs typeface="Arial"/>
              </a:rPr>
              <a:t>v</a:t>
            </a:r>
            <a:r>
              <a:rPr sz="2200" spc="-15" dirty="0">
                <a:latin typeface="Arial"/>
                <a:cs typeface="Arial"/>
              </a:rPr>
              <a:t>es</a:t>
            </a:r>
            <a:r>
              <a:rPr sz="2200" spc="5" dirty="0">
                <a:latin typeface="Arial"/>
                <a:cs typeface="Arial"/>
              </a:rPr>
              <a:t> </a:t>
            </a:r>
            <a:r>
              <a:rPr sz="2200" spc="-10" dirty="0">
                <a:latin typeface="Arial"/>
                <a:cs typeface="Arial"/>
              </a:rPr>
              <a:t>for</a:t>
            </a:r>
            <a:r>
              <a:rPr sz="2200" dirty="0">
                <a:latin typeface="Arial"/>
                <a:cs typeface="Arial"/>
              </a:rPr>
              <a:t> </a:t>
            </a:r>
            <a:r>
              <a:rPr sz="2200" spc="-25" dirty="0">
                <a:latin typeface="Arial"/>
                <a:cs typeface="Arial"/>
              </a:rPr>
              <a:t>w</a:t>
            </a:r>
            <a:r>
              <a:rPr sz="2200" spc="-10" dirty="0">
                <a:latin typeface="Arial"/>
                <a:cs typeface="Arial"/>
              </a:rPr>
              <a:t>elding</a:t>
            </a:r>
            <a:endParaRPr sz="2200">
              <a:latin typeface="Arial"/>
              <a:cs typeface="Arial"/>
            </a:endParaRPr>
          </a:p>
          <a:p>
            <a:pPr marL="697230" marR="283845" lvl="1" indent="-342900">
              <a:lnSpc>
                <a:spcPct val="100000"/>
              </a:lnSpc>
              <a:buClr>
                <a:srgbClr val="0070C0"/>
              </a:buClr>
              <a:buFont typeface="Wingdings"/>
              <a:buChar char=""/>
              <a:tabLst>
                <a:tab pos="697865" algn="l"/>
                <a:tab pos="1909445" algn="l"/>
              </a:tabLst>
            </a:pPr>
            <a:r>
              <a:rPr sz="2200" spc="-15" dirty="0">
                <a:latin typeface="Arial"/>
                <a:cs typeface="Arial"/>
              </a:rPr>
              <a:t>Strong</a:t>
            </a:r>
            <a:r>
              <a:rPr sz="2200" spc="10" dirty="0">
                <a:latin typeface="Arial"/>
                <a:cs typeface="Arial"/>
              </a:rPr>
              <a:t> </a:t>
            </a:r>
            <a:r>
              <a:rPr sz="2200" spc="-10" dirty="0">
                <a:latin typeface="Arial"/>
                <a:cs typeface="Arial"/>
              </a:rPr>
              <a:t>cut res</a:t>
            </a:r>
            <a:r>
              <a:rPr sz="2200" spc="-5" dirty="0">
                <a:latin typeface="Arial"/>
                <a:cs typeface="Arial"/>
              </a:rPr>
              <a:t>i</a:t>
            </a:r>
            <a:r>
              <a:rPr sz="2200" spc="-10" dirty="0">
                <a:latin typeface="Arial"/>
                <a:cs typeface="Arial"/>
              </a:rPr>
              <a:t>stant</a:t>
            </a:r>
            <a:r>
              <a:rPr sz="2200" dirty="0">
                <a:latin typeface="Arial"/>
                <a:cs typeface="Arial"/>
              </a:rPr>
              <a:t> </a:t>
            </a:r>
            <a:r>
              <a:rPr sz="2200" spc="-10" dirty="0">
                <a:latin typeface="Arial"/>
                <a:cs typeface="Arial"/>
              </a:rPr>
              <a:t>glo</a:t>
            </a:r>
            <a:r>
              <a:rPr sz="2200" spc="-25" dirty="0">
                <a:latin typeface="Arial"/>
                <a:cs typeface="Arial"/>
              </a:rPr>
              <a:t>v</a:t>
            </a:r>
            <a:r>
              <a:rPr sz="2200" spc="-15" dirty="0">
                <a:latin typeface="Arial"/>
                <a:cs typeface="Arial"/>
              </a:rPr>
              <a:t>es</a:t>
            </a:r>
            <a:r>
              <a:rPr sz="2200" spc="15" dirty="0">
                <a:latin typeface="Arial"/>
                <a:cs typeface="Arial"/>
              </a:rPr>
              <a:t> </a:t>
            </a:r>
            <a:r>
              <a:rPr sz="2200" spc="-25" dirty="0">
                <a:latin typeface="Arial"/>
                <a:cs typeface="Arial"/>
              </a:rPr>
              <a:t>w</a:t>
            </a:r>
            <a:r>
              <a:rPr sz="2200" spc="-15" dirty="0">
                <a:latin typeface="Arial"/>
                <a:cs typeface="Arial"/>
              </a:rPr>
              <a:t>hen</a:t>
            </a:r>
            <a:r>
              <a:rPr sz="2200" spc="-10" dirty="0">
                <a:latin typeface="Arial"/>
                <a:cs typeface="Arial"/>
              </a:rPr>
              <a:t> handling</a:t>
            </a:r>
            <a:r>
              <a:rPr sz="2200" dirty="0">
                <a:latin typeface="Arial"/>
                <a:cs typeface="Arial"/>
              </a:rPr>
              <a:t>	</a:t>
            </a:r>
            <a:r>
              <a:rPr sz="2200" spc="-10" dirty="0">
                <a:latin typeface="Arial"/>
                <a:cs typeface="Arial"/>
              </a:rPr>
              <a:t>steel</a:t>
            </a:r>
            <a:endParaRPr sz="2200">
              <a:latin typeface="Arial"/>
              <a:cs typeface="Arial"/>
            </a:endParaRPr>
          </a:p>
          <a:p>
            <a:pPr marL="743585" marR="34925" lvl="1" indent="-389255">
              <a:lnSpc>
                <a:spcPct val="100000"/>
              </a:lnSpc>
              <a:buClr>
                <a:srgbClr val="0070C0"/>
              </a:buClr>
              <a:buFont typeface="Wingdings"/>
              <a:buChar char=""/>
              <a:tabLst>
                <a:tab pos="682625" algn="l"/>
              </a:tabLst>
            </a:pPr>
            <a:r>
              <a:rPr sz="2200" spc="-25" dirty="0">
                <a:latin typeface="Arial"/>
                <a:cs typeface="Arial"/>
              </a:rPr>
              <a:t>G</a:t>
            </a:r>
            <a:r>
              <a:rPr sz="2200" spc="-10" dirty="0">
                <a:latin typeface="Arial"/>
                <a:cs typeface="Arial"/>
              </a:rPr>
              <a:t>lo</a:t>
            </a:r>
            <a:r>
              <a:rPr sz="2200" spc="-25" dirty="0">
                <a:latin typeface="Arial"/>
                <a:cs typeface="Arial"/>
              </a:rPr>
              <a:t>v</a:t>
            </a:r>
            <a:r>
              <a:rPr sz="2200" spc="-15" dirty="0">
                <a:latin typeface="Arial"/>
                <a:cs typeface="Arial"/>
              </a:rPr>
              <a:t>es</a:t>
            </a:r>
            <a:r>
              <a:rPr sz="2200" spc="15" dirty="0">
                <a:latin typeface="Arial"/>
                <a:cs typeface="Arial"/>
              </a:rPr>
              <a:t> </a:t>
            </a:r>
            <a:r>
              <a:rPr sz="2200" spc="-10" dirty="0">
                <a:latin typeface="Arial"/>
                <a:cs typeface="Arial"/>
              </a:rPr>
              <a:t>c</a:t>
            </a:r>
            <a:r>
              <a:rPr sz="2200" spc="-15" dirty="0">
                <a:latin typeface="Arial"/>
                <a:cs typeface="Arial"/>
              </a:rPr>
              <a:t>u</a:t>
            </a:r>
            <a:r>
              <a:rPr sz="2200" spc="-10" dirty="0">
                <a:latin typeface="Arial"/>
                <a:cs typeface="Arial"/>
              </a:rPr>
              <a:t>s</a:t>
            </a:r>
            <a:r>
              <a:rPr sz="2200" spc="-15" dirty="0">
                <a:latin typeface="Arial"/>
                <a:cs typeface="Arial"/>
              </a:rPr>
              <a:t>hioned</a:t>
            </a:r>
            <a:r>
              <a:rPr sz="2200" spc="-10" dirty="0">
                <a:latin typeface="Arial"/>
                <a:cs typeface="Arial"/>
              </a:rPr>
              <a:t> for</a:t>
            </a:r>
            <a:r>
              <a:rPr sz="2200" spc="10" dirty="0">
                <a:latin typeface="Arial"/>
                <a:cs typeface="Arial"/>
              </a:rPr>
              <a:t> </a:t>
            </a:r>
            <a:r>
              <a:rPr sz="2200" spc="-15" dirty="0">
                <a:latin typeface="Arial"/>
                <a:cs typeface="Arial"/>
              </a:rPr>
              <a:t>ant</a:t>
            </a:r>
            <a:r>
              <a:rPr sz="2200" spc="0" dirty="0">
                <a:latin typeface="Arial"/>
                <a:cs typeface="Arial"/>
              </a:rPr>
              <a:t>i</a:t>
            </a:r>
            <a:r>
              <a:rPr sz="2200" spc="-10" dirty="0">
                <a:latin typeface="Arial"/>
                <a:cs typeface="Arial"/>
              </a:rPr>
              <a:t>-</a:t>
            </a:r>
            <a:r>
              <a:rPr sz="2200" spc="-25" dirty="0">
                <a:latin typeface="Arial"/>
                <a:cs typeface="Arial"/>
              </a:rPr>
              <a:t>v</a:t>
            </a:r>
            <a:r>
              <a:rPr sz="2200" spc="-10" dirty="0">
                <a:latin typeface="Arial"/>
                <a:cs typeface="Arial"/>
              </a:rPr>
              <a:t>ibration </a:t>
            </a:r>
            <a:r>
              <a:rPr sz="2200" spc="-25" dirty="0">
                <a:latin typeface="Arial"/>
                <a:cs typeface="Arial"/>
              </a:rPr>
              <a:t>w</a:t>
            </a:r>
            <a:r>
              <a:rPr sz="2200" spc="-15" dirty="0">
                <a:latin typeface="Arial"/>
                <a:cs typeface="Arial"/>
              </a:rPr>
              <a:t>hen</a:t>
            </a:r>
            <a:r>
              <a:rPr sz="2200" spc="10" dirty="0">
                <a:latin typeface="Arial"/>
                <a:cs typeface="Arial"/>
              </a:rPr>
              <a:t> </a:t>
            </a:r>
            <a:r>
              <a:rPr sz="2200" spc="-10" dirty="0">
                <a:latin typeface="Arial"/>
                <a:cs typeface="Arial"/>
              </a:rPr>
              <a:t>grinding</a:t>
            </a:r>
            <a:endParaRPr sz="2200">
              <a:latin typeface="Arial"/>
              <a:cs typeface="Arial"/>
            </a:endParaRPr>
          </a:p>
          <a:p>
            <a:pPr marL="666115" marR="5080" lvl="1" indent="-311785">
              <a:lnSpc>
                <a:spcPct val="100000"/>
              </a:lnSpc>
              <a:buClr>
                <a:srgbClr val="0070C0"/>
              </a:buClr>
              <a:buFont typeface="Wingdings"/>
              <a:buChar char=""/>
              <a:tabLst>
                <a:tab pos="682625" algn="l"/>
              </a:tabLst>
            </a:pPr>
            <a:r>
              <a:rPr sz="2200" spc="-10" dirty="0">
                <a:latin typeface="Arial"/>
                <a:cs typeface="Arial"/>
              </a:rPr>
              <a:t>Insulated</a:t>
            </a:r>
            <a:r>
              <a:rPr sz="2200" spc="5" dirty="0">
                <a:latin typeface="Arial"/>
                <a:cs typeface="Arial"/>
              </a:rPr>
              <a:t> </a:t>
            </a:r>
            <a:r>
              <a:rPr sz="2200" spc="-10" dirty="0">
                <a:latin typeface="Arial"/>
                <a:cs typeface="Arial"/>
              </a:rPr>
              <a:t>glo</a:t>
            </a:r>
            <a:r>
              <a:rPr sz="2200" spc="-25" dirty="0">
                <a:latin typeface="Arial"/>
                <a:cs typeface="Arial"/>
              </a:rPr>
              <a:t>v</a:t>
            </a:r>
            <a:r>
              <a:rPr sz="2200" spc="-15" dirty="0">
                <a:latin typeface="Arial"/>
                <a:cs typeface="Arial"/>
              </a:rPr>
              <a:t>es</a:t>
            </a:r>
            <a:r>
              <a:rPr sz="2200" spc="5" dirty="0">
                <a:latin typeface="Arial"/>
                <a:cs typeface="Arial"/>
              </a:rPr>
              <a:t> </a:t>
            </a:r>
            <a:r>
              <a:rPr sz="2200" spc="-15" dirty="0">
                <a:latin typeface="Arial"/>
                <a:cs typeface="Arial"/>
              </a:rPr>
              <a:t>and</a:t>
            </a:r>
            <a:r>
              <a:rPr sz="2200" dirty="0">
                <a:latin typeface="Arial"/>
                <a:cs typeface="Arial"/>
              </a:rPr>
              <a:t> </a:t>
            </a:r>
            <a:r>
              <a:rPr sz="2200" spc="-10" dirty="0">
                <a:latin typeface="Arial"/>
                <a:cs typeface="Arial"/>
              </a:rPr>
              <a:t>slee</a:t>
            </a:r>
            <a:r>
              <a:rPr sz="2200" spc="-25" dirty="0">
                <a:latin typeface="Arial"/>
                <a:cs typeface="Arial"/>
              </a:rPr>
              <a:t>v</a:t>
            </a:r>
            <a:r>
              <a:rPr sz="2200" spc="-15" dirty="0">
                <a:latin typeface="Arial"/>
                <a:cs typeface="Arial"/>
              </a:rPr>
              <a:t>es</a:t>
            </a:r>
            <a:r>
              <a:rPr sz="2200" spc="5" dirty="0">
                <a:latin typeface="Arial"/>
                <a:cs typeface="Arial"/>
              </a:rPr>
              <a:t> </a:t>
            </a:r>
            <a:r>
              <a:rPr sz="2200" spc="-25" dirty="0">
                <a:latin typeface="Arial"/>
                <a:cs typeface="Arial"/>
              </a:rPr>
              <a:t>w</a:t>
            </a:r>
            <a:r>
              <a:rPr sz="2200" spc="-15" dirty="0">
                <a:latin typeface="Arial"/>
                <a:cs typeface="Arial"/>
              </a:rPr>
              <a:t>hen</a:t>
            </a:r>
            <a:r>
              <a:rPr sz="2200" spc="-10" dirty="0">
                <a:latin typeface="Arial"/>
                <a:cs typeface="Arial"/>
              </a:rPr>
              <a:t> e</a:t>
            </a:r>
            <a:r>
              <a:rPr sz="2200" spc="-25" dirty="0">
                <a:latin typeface="Arial"/>
                <a:cs typeface="Arial"/>
              </a:rPr>
              <a:t>x</a:t>
            </a:r>
            <a:r>
              <a:rPr sz="2200" spc="-15" dirty="0">
                <a:latin typeface="Arial"/>
                <a:cs typeface="Arial"/>
              </a:rPr>
              <a:t>po</a:t>
            </a:r>
            <a:r>
              <a:rPr sz="2200" spc="-10" dirty="0">
                <a:latin typeface="Arial"/>
                <a:cs typeface="Arial"/>
              </a:rPr>
              <a:t>s</a:t>
            </a:r>
            <a:r>
              <a:rPr sz="2200" spc="-15" dirty="0">
                <a:latin typeface="Arial"/>
                <a:cs typeface="Arial"/>
              </a:rPr>
              <a:t>ed</a:t>
            </a:r>
            <a:r>
              <a:rPr sz="2200" spc="15" dirty="0">
                <a:latin typeface="Arial"/>
                <a:cs typeface="Arial"/>
              </a:rPr>
              <a:t> </a:t>
            </a:r>
            <a:r>
              <a:rPr sz="2200" spc="-10" dirty="0">
                <a:latin typeface="Arial"/>
                <a:cs typeface="Arial"/>
              </a:rPr>
              <a:t>to</a:t>
            </a:r>
            <a:r>
              <a:rPr sz="2200" dirty="0">
                <a:latin typeface="Arial"/>
                <a:cs typeface="Arial"/>
              </a:rPr>
              <a:t> </a:t>
            </a:r>
            <a:r>
              <a:rPr sz="2200" spc="-10" dirty="0">
                <a:latin typeface="Arial"/>
                <a:cs typeface="Arial"/>
              </a:rPr>
              <a:t>electrical </a:t>
            </a:r>
            <a:r>
              <a:rPr sz="2200" spc="-15" dirty="0">
                <a:latin typeface="Arial"/>
                <a:cs typeface="Arial"/>
              </a:rPr>
              <a:t>ha</a:t>
            </a:r>
            <a:r>
              <a:rPr sz="2200" spc="-10" dirty="0">
                <a:latin typeface="Arial"/>
                <a:cs typeface="Arial"/>
              </a:rPr>
              <a:t>z</a:t>
            </a:r>
            <a:r>
              <a:rPr sz="2200" spc="-15" dirty="0">
                <a:latin typeface="Arial"/>
                <a:cs typeface="Arial"/>
              </a:rPr>
              <a:t>ard</a:t>
            </a:r>
            <a:r>
              <a:rPr sz="2200" spc="-10" dirty="0">
                <a:latin typeface="Arial"/>
                <a:cs typeface="Arial"/>
              </a:rPr>
              <a:t>s)</a:t>
            </a:r>
            <a:endParaRPr sz="2200">
              <a:latin typeface="Arial"/>
              <a:cs typeface="Arial"/>
            </a:endParaRPr>
          </a:p>
        </p:txBody>
      </p:sp>
      <p:sp>
        <p:nvSpPr>
          <p:cNvPr id="6" name="object 6" title="Photo - gloves"/>
          <p:cNvSpPr/>
          <p:nvPr/>
        </p:nvSpPr>
        <p:spPr>
          <a:xfrm>
            <a:off x="5728779" y="2619159"/>
            <a:ext cx="2958684" cy="228389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6358354" y="5073419"/>
            <a:ext cx="1744345" cy="417195"/>
          </a:xfrm>
          <a:prstGeom prst="rect">
            <a:avLst/>
          </a:prstGeom>
        </p:spPr>
        <p:txBody>
          <a:bodyPr vert="horz" wrap="square" lIns="0" tIns="0" rIns="0" bIns="0" rtlCol="0">
            <a:spAutoFit/>
          </a:bodyPr>
          <a:lstStyle/>
          <a:p>
            <a:pPr marL="12700" marR="5080">
              <a:lnSpc>
                <a:spcPct val="100000"/>
              </a:lnSpc>
            </a:pPr>
            <a:r>
              <a:rPr sz="1400" spc="-5" dirty="0">
                <a:latin typeface="Arial"/>
                <a:cs typeface="Arial"/>
              </a:rPr>
              <a:t>A</a:t>
            </a:r>
            <a:r>
              <a:rPr sz="1400" dirty="0">
                <a:latin typeface="Arial"/>
                <a:cs typeface="Arial"/>
              </a:rPr>
              <a:t>l</a:t>
            </a:r>
            <a:r>
              <a:rPr sz="1400" spc="-20" dirty="0">
                <a:latin typeface="Arial"/>
                <a:cs typeface="Arial"/>
              </a:rPr>
              <a:t>w</a:t>
            </a:r>
            <a:r>
              <a:rPr sz="1400" spc="-5" dirty="0">
                <a:latin typeface="Arial"/>
                <a:cs typeface="Arial"/>
              </a:rPr>
              <a:t>a</a:t>
            </a:r>
            <a:r>
              <a:rPr sz="1400" spc="-20" dirty="0">
                <a:latin typeface="Arial"/>
                <a:cs typeface="Arial"/>
              </a:rPr>
              <a:t>y</a:t>
            </a:r>
            <a:r>
              <a:rPr sz="1400" dirty="0">
                <a:latin typeface="Arial"/>
                <a:cs typeface="Arial"/>
              </a:rPr>
              <a:t>s</a:t>
            </a:r>
            <a:r>
              <a:rPr sz="1400" spc="20" dirty="0">
                <a:latin typeface="Arial"/>
                <a:cs typeface="Arial"/>
              </a:rPr>
              <a:t> </a:t>
            </a:r>
            <a:r>
              <a:rPr sz="1400" spc="-5" dirty="0">
                <a:latin typeface="Arial"/>
                <a:cs typeface="Arial"/>
              </a:rPr>
              <a:t>u</a:t>
            </a:r>
            <a:r>
              <a:rPr sz="1400" spc="5" dirty="0">
                <a:latin typeface="Arial"/>
                <a:cs typeface="Arial"/>
              </a:rPr>
              <a:t>s</a:t>
            </a:r>
            <a:r>
              <a:rPr sz="1400" dirty="0">
                <a:latin typeface="Arial"/>
                <a:cs typeface="Arial"/>
              </a:rPr>
              <a:t>e</a:t>
            </a:r>
            <a:r>
              <a:rPr sz="1400" spc="-20" dirty="0">
                <a:latin typeface="Arial"/>
                <a:cs typeface="Arial"/>
              </a:rPr>
              <a:t> </a:t>
            </a:r>
            <a:r>
              <a:rPr sz="1400" spc="-5" dirty="0">
                <a:latin typeface="Arial"/>
                <a:cs typeface="Arial"/>
              </a:rPr>
              <a:t>g</a:t>
            </a:r>
            <a:r>
              <a:rPr sz="1400" dirty="0">
                <a:latin typeface="Arial"/>
                <a:cs typeface="Arial"/>
              </a:rPr>
              <a:t>l</a:t>
            </a:r>
            <a:r>
              <a:rPr sz="1400" spc="-5" dirty="0">
                <a:latin typeface="Arial"/>
                <a:cs typeface="Arial"/>
              </a:rPr>
              <a:t>o</a:t>
            </a:r>
            <a:r>
              <a:rPr sz="1400" spc="-20" dirty="0">
                <a:latin typeface="Arial"/>
                <a:cs typeface="Arial"/>
              </a:rPr>
              <a:t>v</a:t>
            </a:r>
            <a:r>
              <a:rPr sz="1400" spc="-5" dirty="0">
                <a:latin typeface="Arial"/>
                <a:cs typeface="Arial"/>
              </a:rPr>
              <a:t>e</a:t>
            </a:r>
            <a:r>
              <a:rPr sz="1400" dirty="0">
                <a:latin typeface="Arial"/>
                <a:cs typeface="Arial"/>
              </a:rPr>
              <a:t>s </a:t>
            </a:r>
            <a:r>
              <a:rPr sz="1400" spc="5" dirty="0">
                <a:latin typeface="Arial"/>
                <a:cs typeface="Arial"/>
              </a:rPr>
              <a:t>f</a:t>
            </a:r>
            <a:r>
              <a:rPr sz="1400" spc="-5" dirty="0">
                <a:latin typeface="Arial"/>
                <a:cs typeface="Arial"/>
              </a:rPr>
              <a:t>or </a:t>
            </a:r>
            <a:r>
              <a:rPr sz="1400" spc="-10" dirty="0">
                <a:latin typeface="Arial"/>
                <a:cs typeface="Arial"/>
              </a:rPr>
              <a:t>m</a:t>
            </a:r>
            <a:r>
              <a:rPr sz="1400" spc="-5" dirty="0">
                <a:latin typeface="Arial"/>
                <a:cs typeface="Arial"/>
              </a:rPr>
              <a:t>a</a:t>
            </a:r>
            <a:r>
              <a:rPr sz="1400" spc="5" dirty="0">
                <a:latin typeface="Arial"/>
                <a:cs typeface="Arial"/>
              </a:rPr>
              <a:t>t</a:t>
            </a:r>
            <a:r>
              <a:rPr sz="1400" spc="-5" dirty="0">
                <a:latin typeface="Arial"/>
                <a:cs typeface="Arial"/>
              </a:rPr>
              <a:t>e</a:t>
            </a:r>
            <a:r>
              <a:rPr sz="1400" dirty="0">
                <a:latin typeface="Arial"/>
                <a:cs typeface="Arial"/>
              </a:rPr>
              <a:t>ri</a:t>
            </a:r>
            <a:r>
              <a:rPr sz="1400" spc="-5" dirty="0">
                <a:latin typeface="Arial"/>
                <a:cs typeface="Arial"/>
              </a:rPr>
              <a:t>a</a:t>
            </a:r>
            <a:r>
              <a:rPr sz="1400" dirty="0">
                <a:latin typeface="Arial"/>
                <a:cs typeface="Arial"/>
              </a:rPr>
              <a:t>l</a:t>
            </a:r>
            <a:r>
              <a:rPr sz="1400" spc="-30" dirty="0">
                <a:latin typeface="Arial"/>
                <a:cs typeface="Arial"/>
              </a:rPr>
              <a:t> </a:t>
            </a:r>
            <a:r>
              <a:rPr sz="1400" spc="-5" dirty="0">
                <a:latin typeface="Arial"/>
                <a:cs typeface="Arial"/>
              </a:rPr>
              <a:t>hand</a:t>
            </a:r>
            <a:r>
              <a:rPr sz="1400" dirty="0">
                <a:latin typeface="Arial"/>
                <a:cs typeface="Arial"/>
              </a:rPr>
              <a:t>li</a:t>
            </a:r>
            <a:r>
              <a:rPr sz="1400" spc="-5" dirty="0">
                <a:latin typeface="Arial"/>
                <a:cs typeface="Arial"/>
              </a:rPr>
              <a:t>n</a:t>
            </a:r>
            <a:r>
              <a:rPr sz="1400" dirty="0">
                <a:latin typeface="Arial"/>
                <a:cs typeface="Arial"/>
              </a:rPr>
              <a:t>g</a:t>
            </a:r>
            <a:endParaRPr sz="1400">
              <a:latin typeface="Arial"/>
              <a:cs typeface="Arial"/>
            </a:endParaRPr>
          </a:p>
        </p:txBody>
      </p:sp>
      <p:sp>
        <p:nvSpPr>
          <p:cNvPr id="8" name="object 8"/>
          <p:cNvSpPr txBox="1"/>
          <p:nvPr/>
        </p:nvSpPr>
        <p:spPr>
          <a:xfrm>
            <a:off x="3086354" y="6413712"/>
            <a:ext cx="271526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43</a:t>
            </a:fld>
            <a:endParaRP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000" dirty="0" smtClean="0">
                <a:solidFill>
                  <a:schemeClr val="bg1"/>
                </a:solidFill>
              </a:rPr>
              <a:t>slide 44</a:t>
            </a:r>
            <a:endParaRPr sz="2000" dirty="0">
              <a:solidFill>
                <a:schemeClr val="bg1"/>
              </a:solidFill>
            </a:endParaRPr>
          </a:p>
        </p:txBody>
      </p:sp>
      <p:sp>
        <p:nvSpPr>
          <p:cNvPr id="5" name="object 5"/>
          <p:cNvSpPr txBox="1"/>
          <p:nvPr/>
        </p:nvSpPr>
        <p:spPr>
          <a:xfrm>
            <a:off x="3086354" y="6413712"/>
            <a:ext cx="271526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44</a:t>
            </a:fld>
            <a:endParaRPr dirty="0"/>
          </a:p>
        </p:txBody>
      </p:sp>
      <p:sp>
        <p:nvSpPr>
          <p:cNvPr id="4" name="object 4"/>
          <p:cNvSpPr txBox="1"/>
          <p:nvPr/>
        </p:nvSpPr>
        <p:spPr>
          <a:xfrm>
            <a:off x="535924" y="1010848"/>
            <a:ext cx="7670800" cy="45237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12700">
              <a:lnSpc>
                <a:spcPct val="100000"/>
              </a:lnSpc>
              <a:spcBef>
                <a:spcPts val="1440"/>
              </a:spcBef>
            </a:pPr>
            <a:r>
              <a:rPr sz="2400" b="1" spc="-5" dirty="0">
                <a:solidFill>
                  <a:srgbClr val="0070C0"/>
                </a:solidFill>
                <a:latin typeface="Arial"/>
                <a:cs typeface="Arial"/>
              </a:rPr>
              <a:t>Hea</a:t>
            </a:r>
            <a:r>
              <a:rPr sz="2400" b="1" dirty="0">
                <a:solidFill>
                  <a:srgbClr val="0070C0"/>
                </a:solidFill>
                <a:latin typeface="Arial"/>
                <a:cs typeface="Arial"/>
              </a:rPr>
              <a:t>d</a:t>
            </a:r>
            <a:r>
              <a:rPr sz="2400" b="1" spc="10"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endParaRPr sz="2400">
              <a:latin typeface="Arial"/>
              <a:cs typeface="Arial"/>
            </a:endParaRPr>
          </a:p>
          <a:p>
            <a:pPr>
              <a:lnSpc>
                <a:spcPct val="100000"/>
              </a:lnSpc>
              <a:spcBef>
                <a:spcPts val="5"/>
              </a:spcBef>
            </a:pPr>
            <a:endParaRPr sz="2500">
              <a:latin typeface="Times New Roman"/>
              <a:cs typeface="Times New Roman"/>
            </a:endParaRPr>
          </a:p>
          <a:p>
            <a:pPr marL="355600" marR="137795" indent="-342900">
              <a:lnSpc>
                <a:spcPct val="100000"/>
              </a:lnSpc>
              <a:buClr>
                <a:srgbClr val="0070C0"/>
              </a:buClr>
              <a:buFont typeface="Wingdings"/>
              <a:buChar char=""/>
              <a:tabLst>
                <a:tab pos="355600" algn="l"/>
                <a:tab pos="1931035" algn="l"/>
              </a:tabLst>
            </a:pPr>
            <a:r>
              <a:rPr sz="2400" dirty="0">
                <a:latin typeface="Arial"/>
                <a:cs typeface="Arial"/>
              </a:rPr>
              <a:t>“W</a:t>
            </a:r>
            <a:r>
              <a:rPr sz="2400" spc="-5" dirty="0">
                <a:latin typeface="Arial"/>
                <a:cs typeface="Arial"/>
              </a:rPr>
              <a:t>ea</a:t>
            </a:r>
            <a:r>
              <a:rPr sz="2400" dirty="0">
                <a:latin typeface="Arial"/>
                <a:cs typeface="Arial"/>
              </a:rPr>
              <a:t>r</a:t>
            </a:r>
            <a:r>
              <a:rPr sz="2400" spc="-5" dirty="0">
                <a:latin typeface="Arial"/>
                <a:cs typeface="Arial"/>
              </a:rPr>
              <a:t> ha</a:t>
            </a:r>
            <a:r>
              <a:rPr sz="2400" dirty="0">
                <a:latin typeface="Arial"/>
                <a:cs typeface="Arial"/>
              </a:rPr>
              <a:t>rd </a:t>
            </a:r>
            <a:r>
              <a:rPr sz="2400" spc="-5" dirty="0">
                <a:latin typeface="Arial"/>
                <a:cs typeface="Arial"/>
              </a:rPr>
              <a:t>ha</a:t>
            </a:r>
            <a:r>
              <a:rPr sz="2400" dirty="0">
                <a:latin typeface="Arial"/>
                <a:cs typeface="Arial"/>
              </a:rPr>
              <a:t>ts</a:t>
            </a:r>
            <a:r>
              <a:rPr sz="2400" spc="5" dirty="0">
                <a:latin typeface="Arial"/>
                <a:cs typeface="Arial"/>
              </a:rPr>
              <a:t> </a:t>
            </a:r>
            <a:r>
              <a:rPr sz="2400" spc="-5" dirty="0">
                <a:latin typeface="Arial"/>
                <a:cs typeface="Arial"/>
              </a:rPr>
              <a:t>whe</a:t>
            </a:r>
            <a:r>
              <a:rPr sz="2400" dirty="0">
                <a:latin typeface="Arial"/>
                <a:cs typeface="Arial"/>
              </a:rPr>
              <a:t>re</a:t>
            </a:r>
            <a:r>
              <a:rPr sz="2400" spc="10" dirty="0">
                <a:latin typeface="Arial"/>
                <a:cs typeface="Arial"/>
              </a:rPr>
              <a:t> </a:t>
            </a:r>
            <a:r>
              <a:rPr sz="2400" dirty="0">
                <a:latin typeface="Arial"/>
                <a:cs typeface="Arial"/>
              </a:rPr>
              <a:t>t</a:t>
            </a:r>
            <a:r>
              <a:rPr sz="2400" spc="-5" dirty="0">
                <a:latin typeface="Arial"/>
                <a:cs typeface="Arial"/>
              </a:rPr>
              <a:t>he</a:t>
            </a:r>
            <a:r>
              <a:rPr sz="2400" dirty="0">
                <a:latin typeface="Arial"/>
                <a:cs typeface="Arial"/>
              </a:rPr>
              <a:t>re</a:t>
            </a:r>
            <a:r>
              <a:rPr sz="2400" spc="-10" dirty="0">
                <a:latin typeface="Arial"/>
                <a:cs typeface="Arial"/>
              </a:rPr>
              <a:t> </a:t>
            </a:r>
            <a:r>
              <a:rPr sz="2400" spc="-5" dirty="0">
                <a:latin typeface="Arial"/>
                <a:cs typeface="Arial"/>
              </a:rPr>
              <a:t>i</a:t>
            </a:r>
            <a:r>
              <a:rPr sz="2400" dirty="0">
                <a:latin typeface="Arial"/>
                <a:cs typeface="Arial"/>
              </a:rPr>
              <a:t>s</a:t>
            </a:r>
            <a:r>
              <a:rPr sz="2400" spc="5" dirty="0">
                <a:latin typeface="Arial"/>
                <a:cs typeface="Arial"/>
              </a:rPr>
              <a:t> </a:t>
            </a:r>
            <a:r>
              <a:rPr sz="2400" dirty="0">
                <a:latin typeface="Arial"/>
                <a:cs typeface="Arial"/>
              </a:rPr>
              <a:t>a </a:t>
            </a:r>
            <a:r>
              <a:rPr sz="2400" spc="-5" dirty="0">
                <a:latin typeface="Arial"/>
                <a:cs typeface="Arial"/>
              </a:rPr>
              <a:t>po</a:t>
            </a:r>
            <a:r>
              <a:rPr sz="2400" dirty="0">
                <a:latin typeface="Arial"/>
                <a:cs typeface="Arial"/>
              </a:rPr>
              <a:t>t</a:t>
            </a:r>
            <a:r>
              <a:rPr sz="2400" spc="-5" dirty="0">
                <a:latin typeface="Arial"/>
                <a:cs typeface="Arial"/>
              </a:rPr>
              <a:t>en</a:t>
            </a:r>
            <a:r>
              <a:rPr sz="2400" dirty="0">
                <a:latin typeface="Arial"/>
                <a:cs typeface="Arial"/>
              </a:rPr>
              <a:t>t</a:t>
            </a:r>
            <a:r>
              <a:rPr sz="2400" spc="-5" dirty="0">
                <a:latin typeface="Arial"/>
                <a:cs typeface="Arial"/>
              </a:rPr>
              <a:t>ia</a:t>
            </a:r>
            <a:r>
              <a:rPr sz="2400" dirty="0">
                <a:latin typeface="Arial"/>
                <a:cs typeface="Arial"/>
              </a:rPr>
              <a:t>l</a:t>
            </a:r>
            <a:r>
              <a:rPr sz="2400" spc="10"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5" dirty="0">
                <a:latin typeface="Arial"/>
                <a:cs typeface="Arial"/>
              </a:rPr>
              <a:t> ob</a:t>
            </a:r>
            <a:r>
              <a:rPr sz="2400" spc="5" dirty="0">
                <a:latin typeface="Arial"/>
                <a:cs typeface="Arial"/>
              </a:rPr>
              <a:t>j</a:t>
            </a:r>
            <a:r>
              <a:rPr sz="2400" spc="-5" dirty="0">
                <a:latin typeface="Arial"/>
                <a:cs typeface="Arial"/>
              </a:rPr>
              <a:t>e</a:t>
            </a:r>
            <a:r>
              <a:rPr sz="2400" dirty="0">
                <a:latin typeface="Arial"/>
                <a:cs typeface="Arial"/>
              </a:rPr>
              <a:t>cts f</a:t>
            </a:r>
            <a:r>
              <a:rPr sz="2400" spc="-5" dirty="0">
                <a:latin typeface="Arial"/>
                <a:cs typeface="Arial"/>
              </a:rPr>
              <a:t>allin</a:t>
            </a:r>
            <a:r>
              <a:rPr sz="2400" dirty="0">
                <a:latin typeface="Arial"/>
                <a:cs typeface="Arial"/>
              </a:rPr>
              <a:t>g</a:t>
            </a:r>
            <a:r>
              <a:rPr sz="2400" spc="25" dirty="0">
                <a:latin typeface="Arial"/>
                <a:cs typeface="Arial"/>
              </a:rPr>
              <a:t> </a:t>
            </a:r>
            <a:r>
              <a:rPr sz="2400" dirty="0">
                <a:latin typeface="Arial"/>
                <a:cs typeface="Arial"/>
              </a:rPr>
              <a:t>fr</a:t>
            </a:r>
            <a:r>
              <a:rPr sz="2400" spc="-5" dirty="0">
                <a:latin typeface="Arial"/>
                <a:cs typeface="Arial"/>
              </a:rPr>
              <a:t>o</a:t>
            </a:r>
            <a:r>
              <a:rPr sz="2400" dirty="0">
                <a:latin typeface="Arial"/>
                <a:cs typeface="Arial"/>
              </a:rPr>
              <a:t>m</a:t>
            </a:r>
            <a:r>
              <a:rPr sz="2400" spc="-15" dirty="0">
                <a:latin typeface="Arial"/>
                <a:cs typeface="Arial"/>
              </a:rPr>
              <a:t> </a:t>
            </a:r>
            <a:r>
              <a:rPr sz="2400" spc="-5" dirty="0">
                <a:latin typeface="Arial"/>
                <a:cs typeface="Arial"/>
              </a:rPr>
              <a:t>abo</a:t>
            </a:r>
            <a:r>
              <a:rPr sz="2400" dirty="0">
                <a:latin typeface="Arial"/>
                <a:cs typeface="Arial"/>
              </a:rPr>
              <a:t>v</a:t>
            </a:r>
            <a:r>
              <a:rPr sz="2400" spc="-5" dirty="0">
                <a:latin typeface="Arial"/>
                <a:cs typeface="Arial"/>
              </a:rPr>
              <a:t>e</a:t>
            </a:r>
            <a:r>
              <a:rPr sz="2400" dirty="0">
                <a:latin typeface="Arial"/>
                <a:cs typeface="Arial"/>
              </a:rPr>
              <a:t>,</a:t>
            </a:r>
            <a:r>
              <a:rPr sz="2400" spc="20" dirty="0">
                <a:latin typeface="Arial"/>
                <a:cs typeface="Arial"/>
              </a:rPr>
              <a:t> </a:t>
            </a:r>
            <a:r>
              <a:rPr sz="2400" spc="-5" dirty="0">
                <a:latin typeface="Arial"/>
                <a:cs typeface="Arial"/>
              </a:rPr>
              <a:t>bu</a:t>
            </a:r>
            <a:r>
              <a:rPr sz="2400" dirty="0">
                <a:latin typeface="Arial"/>
                <a:cs typeface="Arial"/>
              </a:rPr>
              <a:t>m</a:t>
            </a:r>
            <a:r>
              <a:rPr sz="2400" spc="-5" dirty="0">
                <a:latin typeface="Arial"/>
                <a:cs typeface="Arial"/>
              </a:rPr>
              <a:t>p</a:t>
            </a:r>
            <a:r>
              <a:rPr sz="2400" dirty="0">
                <a:latin typeface="Arial"/>
                <a:cs typeface="Arial"/>
              </a:rPr>
              <a:t>s to</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hea</a:t>
            </a:r>
            <a:r>
              <a:rPr sz="2400" dirty="0">
                <a:latin typeface="Arial"/>
                <a:cs typeface="Arial"/>
              </a:rPr>
              <a:t>d</a:t>
            </a:r>
            <a:r>
              <a:rPr sz="2400" spc="10" dirty="0">
                <a:latin typeface="Arial"/>
                <a:cs typeface="Arial"/>
              </a:rPr>
              <a:t> </a:t>
            </a:r>
            <a:r>
              <a:rPr sz="2400" dirty="0">
                <a:latin typeface="Arial"/>
                <a:cs typeface="Arial"/>
              </a:rPr>
              <a:t>fr</a:t>
            </a:r>
            <a:r>
              <a:rPr sz="2400" spc="-5" dirty="0">
                <a:latin typeface="Arial"/>
                <a:cs typeface="Arial"/>
              </a:rPr>
              <a:t>o</a:t>
            </a:r>
            <a:r>
              <a:rPr sz="2400" dirty="0">
                <a:latin typeface="Arial"/>
                <a:cs typeface="Arial"/>
              </a:rPr>
              <a:t>m</a:t>
            </a:r>
            <a:r>
              <a:rPr sz="2400" spc="-15" dirty="0">
                <a:latin typeface="Arial"/>
                <a:cs typeface="Arial"/>
              </a:rPr>
              <a:t> </a:t>
            </a:r>
            <a:r>
              <a:rPr sz="2400" dirty="0">
                <a:latin typeface="Arial"/>
                <a:cs typeface="Arial"/>
              </a:rPr>
              <a:t>f</a:t>
            </a:r>
            <a:r>
              <a:rPr sz="2400" spc="-5" dirty="0">
                <a:latin typeface="Arial"/>
                <a:cs typeface="Arial"/>
              </a:rPr>
              <a:t>i</a:t>
            </a:r>
            <a:r>
              <a:rPr sz="2400" spc="-15" dirty="0">
                <a:latin typeface="Arial"/>
                <a:cs typeface="Arial"/>
              </a:rPr>
              <a:t>x</a:t>
            </a:r>
            <a:r>
              <a:rPr sz="2400" spc="-5" dirty="0">
                <a:latin typeface="Arial"/>
                <a:cs typeface="Arial"/>
              </a:rPr>
              <a:t>ed ob</a:t>
            </a:r>
            <a:r>
              <a:rPr sz="2400" spc="5" dirty="0">
                <a:latin typeface="Arial"/>
                <a:cs typeface="Arial"/>
              </a:rPr>
              <a:t>j</a:t>
            </a:r>
            <a:r>
              <a:rPr sz="2400" spc="-5" dirty="0">
                <a:latin typeface="Arial"/>
                <a:cs typeface="Arial"/>
              </a:rPr>
              <a:t>e</a:t>
            </a:r>
            <a:r>
              <a:rPr sz="2400" dirty="0">
                <a:latin typeface="Arial"/>
                <a:cs typeface="Arial"/>
              </a:rPr>
              <a:t>cts,</a:t>
            </a:r>
            <a:r>
              <a:rPr sz="2400" spc="-5" dirty="0">
                <a:latin typeface="Arial"/>
                <a:cs typeface="Arial"/>
              </a:rPr>
              <a:t> o</a:t>
            </a:r>
            <a:r>
              <a:rPr sz="2400" dirty="0">
                <a:latin typeface="Arial"/>
                <a:cs typeface="Arial"/>
              </a:rPr>
              <a:t>r	</a:t>
            </a:r>
            <a:r>
              <a:rPr sz="2400" spc="-5" dirty="0">
                <a:latin typeface="Arial"/>
                <a:cs typeface="Arial"/>
              </a:rPr>
              <a:t>hea</a:t>
            </a:r>
            <a:r>
              <a:rPr sz="2400" dirty="0">
                <a:latin typeface="Arial"/>
                <a:cs typeface="Arial"/>
              </a:rPr>
              <a:t>d c</a:t>
            </a:r>
            <a:r>
              <a:rPr sz="2400" spc="-5" dirty="0">
                <a:latin typeface="Arial"/>
                <a:cs typeface="Arial"/>
              </a:rPr>
              <a:t>on</a:t>
            </a:r>
            <a:r>
              <a:rPr sz="2400" dirty="0">
                <a:latin typeface="Arial"/>
                <a:cs typeface="Arial"/>
              </a:rPr>
              <a:t>t</a:t>
            </a:r>
            <a:r>
              <a:rPr sz="2400" spc="-5" dirty="0">
                <a:latin typeface="Arial"/>
                <a:cs typeface="Arial"/>
              </a:rPr>
              <a:t>a</a:t>
            </a:r>
            <a:r>
              <a:rPr sz="2400" dirty="0">
                <a:latin typeface="Arial"/>
                <a:cs typeface="Arial"/>
              </a:rPr>
              <a:t>ct</a:t>
            </a:r>
            <a:r>
              <a:rPr sz="2400" spc="-5" dirty="0">
                <a:latin typeface="Arial"/>
                <a:cs typeface="Arial"/>
              </a:rPr>
              <a:t> wi</a:t>
            </a:r>
            <a:r>
              <a:rPr sz="2400" dirty="0">
                <a:latin typeface="Arial"/>
                <a:cs typeface="Arial"/>
              </a:rPr>
              <a:t>th</a:t>
            </a:r>
            <a:r>
              <a:rPr sz="2400" spc="10" dirty="0">
                <a:latin typeface="Arial"/>
                <a:cs typeface="Arial"/>
              </a:rPr>
              <a:t> </a:t>
            </a:r>
            <a:r>
              <a:rPr sz="2400" spc="-5" dirty="0">
                <a:latin typeface="Arial"/>
                <a:cs typeface="Arial"/>
              </a:rPr>
              <a:t>ele</a:t>
            </a:r>
            <a:r>
              <a:rPr sz="2400" dirty="0">
                <a:latin typeface="Arial"/>
                <a:cs typeface="Arial"/>
              </a:rPr>
              <a:t>ctr</a:t>
            </a:r>
            <a:r>
              <a:rPr sz="2400" spc="-5" dirty="0">
                <a:latin typeface="Arial"/>
                <a:cs typeface="Arial"/>
              </a:rPr>
              <a:t>i</a:t>
            </a:r>
            <a:r>
              <a:rPr sz="2400" dirty="0">
                <a:latin typeface="Arial"/>
                <a:cs typeface="Arial"/>
              </a:rPr>
              <a:t>c</a:t>
            </a:r>
            <a:r>
              <a:rPr sz="2400" spc="-5" dirty="0">
                <a:latin typeface="Arial"/>
                <a:cs typeface="Arial"/>
              </a:rPr>
              <a:t>a</a:t>
            </a:r>
            <a:r>
              <a:rPr sz="2400" dirty="0">
                <a:latin typeface="Arial"/>
                <a:cs typeface="Arial"/>
              </a:rPr>
              <a:t>l</a:t>
            </a:r>
            <a:r>
              <a:rPr sz="2400" spc="20" dirty="0">
                <a:latin typeface="Arial"/>
                <a:cs typeface="Arial"/>
              </a:rPr>
              <a:t> </a:t>
            </a:r>
            <a:r>
              <a:rPr sz="2400" spc="-5" dirty="0">
                <a:latin typeface="Arial"/>
                <a:cs typeface="Arial"/>
              </a:rPr>
              <a:t>ha</a:t>
            </a:r>
            <a:r>
              <a:rPr sz="2400" dirty="0">
                <a:latin typeface="Arial"/>
                <a:cs typeface="Arial"/>
              </a:rPr>
              <a:t>z</a:t>
            </a:r>
            <a:r>
              <a:rPr sz="2400" spc="-5" dirty="0">
                <a:latin typeface="Arial"/>
                <a:cs typeface="Arial"/>
              </a:rPr>
              <a:t>a</a:t>
            </a:r>
            <a:r>
              <a:rPr sz="2400" dirty="0">
                <a:latin typeface="Arial"/>
                <a:cs typeface="Arial"/>
              </a:rPr>
              <a:t>r</a:t>
            </a:r>
            <a:r>
              <a:rPr sz="2400" spc="-5" dirty="0">
                <a:latin typeface="Arial"/>
                <a:cs typeface="Arial"/>
              </a:rPr>
              <a:t>ds</a:t>
            </a:r>
            <a:endParaRPr sz="2400">
              <a:latin typeface="Arial"/>
              <a:cs typeface="Arial"/>
            </a:endParaRPr>
          </a:p>
          <a:p>
            <a:pPr marL="355600" marR="5080" indent="-342900">
              <a:lnSpc>
                <a:spcPct val="100000"/>
              </a:lnSpc>
              <a:buClr>
                <a:srgbClr val="0070C0"/>
              </a:buClr>
              <a:buFont typeface="Wingdings"/>
              <a:buChar char=""/>
              <a:tabLst>
                <a:tab pos="355600" algn="l"/>
              </a:tabLst>
            </a:pPr>
            <a:r>
              <a:rPr sz="2400" spc="-5" dirty="0">
                <a:latin typeface="Arial"/>
                <a:cs typeface="Arial"/>
              </a:rPr>
              <a:t>Ha</a:t>
            </a:r>
            <a:r>
              <a:rPr sz="2400" dirty="0">
                <a:latin typeface="Arial"/>
                <a:cs typeface="Arial"/>
              </a:rPr>
              <a:t>rd</a:t>
            </a:r>
            <a:r>
              <a:rPr sz="2400" spc="10" dirty="0">
                <a:latin typeface="Arial"/>
                <a:cs typeface="Arial"/>
              </a:rPr>
              <a:t> </a:t>
            </a:r>
            <a:r>
              <a:rPr sz="2400" spc="-5" dirty="0">
                <a:latin typeface="Arial"/>
                <a:cs typeface="Arial"/>
              </a:rPr>
              <a:t>ha</a:t>
            </a:r>
            <a:r>
              <a:rPr sz="2400" spc="5" dirty="0">
                <a:latin typeface="Arial"/>
                <a:cs typeface="Arial"/>
              </a:rPr>
              <a:t>t</a:t>
            </a:r>
            <a:r>
              <a:rPr sz="2400" dirty="0">
                <a:latin typeface="Arial"/>
                <a:cs typeface="Arial"/>
              </a:rPr>
              <a:t>s</a:t>
            </a:r>
            <a:r>
              <a:rPr sz="2400" spc="-10" dirty="0">
                <a:latin typeface="Arial"/>
                <a:cs typeface="Arial"/>
              </a:rPr>
              <a:t> </a:t>
            </a:r>
            <a:r>
              <a:rPr sz="2400" dirty="0">
                <a:latin typeface="Arial"/>
                <a:cs typeface="Arial"/>
              </a:rPr>
              <a:t>– r</a:t>
            </a:r>
            <a:r>
              <a:rPr sz="2400" spc="-5" dirty="0">
                <a:latin typeface="Arial"/>
                <a:cs typeface="Arial"/>
              </a:rPr>
              <a:t>ou</a:t>
            </a:r>
            <a:r>
              <a:rPr sz="2400" dirty="0">
                <a:latin typeface="Arial"/>
                <a:cs typeface="Arial"/>
              </a:rPr>
              <a:t>t</a:t>
            </a:r>
            <a:r>
              <a:rPr sz="2400" spc="-5" dirty="0">
                <a:latin typeface="Arial"/>
                <a:cs typeface="Arial"/>
              </a:rPr>
              <a:t>inel</a:t>
            </a:r>
            <a:r>
              <a:rPr sz="2400" dirty="0">
                <a:latin typeface="Arial"/>
                <a:cs typeface="Arial"/>
              </a:rPr>
              <a:t>y</a:t>
            </a:r>
            <a:r>
              <a:rPr sz="2400" spc="15" dirty="0">
                <a:latin typeface="Arial"/>
                <a:cs typeface="Arial"/>
              </a:rPr>
              <a:t> </a:t>
            </a:r>
            <a:r>
              <a:rPr sz="2400" spc="-5" dirty="0">
                <a:latin typeface="Arial"/>
                <a:cs typeface="Arial"/>
              </a:rPr>
              <a:t>in</a:t>
            </a:r>
            <a:r>
              <a:rPr sz="2400" dirty="0">
                <a:latin typeface="Arial"/>
                <a:cs typeface="Arial"/>
              </a:rPr>
              <a:t>s</a:t>
            </a:r>
            <a:r>
              <a:rPr sz="2400" spc="-5" dirty="0">
                <a:latin typeface="Arial"/>
                <a:cs typeface="Arial"/>
              </a:rPr>
              <a:t>pe</a:t>
            </a:r>
            <a:r>
              <a:rPr sz="2400" dirty="0">
                <a:latin typeface="Arial"/>
                <a:cs typeface="Arial"/>
              </a:rPr>
              <a:t>ct</a:t>
            </a:r>
            <a:r>
              <a:rPr sz="2400" spc="20" dirty="0">
                <a:latin typeface="Arial"/>
                <a:cs typeface="Arial"/>
              </a:rPr>
              <a:t> </a:t>
            </a:r>
            <a:r>
              <a:rPr sz="2400" dirty="0">
                <a:latin typeface="Arial"/>
                <a:cs typeface="Arial"/>
              </a:rPr>
              <a:t>t</a:t>
            </a:r>
            <a:r>
              <a:rPr sz="2400" spc="-5" dirty="0">
                <a:latin typeface="Arial"/>
                <a:cs typeface="Arial"/>
              </a:rPr>
              <a:t>he</a:t>
            </a:r>
            <a:r>
              <a:rPr sz="2400" dirty="0">
                <a:latin typeface="Arial"/>
                <a:cs typeface="Arial"/>
              </a:rPr>
              <a:t>m</a:t>
            </a:r>
            <a:r>
              <a:rPr sz="2400" spc="-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15" dirty="0">
                <a:latin typeface="Arial"/>
                <a:cs typeface="Arial"/>
              </a:rPr>
              <a:t> </a:t>
            </a:r>
            <a:r>
              <a:rPr sz="2400" spc="-5" dirty="0">
                <a:latin typeface="Arial"/>
                <a:cs typeface="Arial"/>
              </a:rPr>
              <a:t>den</a:t>
            </a:r>
            <a:r>
              <a:rPr sz="2400" dirty="0">
                <a:latin typeface="Arial"/>
                <a:cs typeface="Arial"/>
              </a:rPr>
              <a:t>ts,</a:t>
            </a:r>
            <a:r>
              <a:rPr sz="2400" spc="-5" dirty="0">
                <a:latin typeface="Arial"/>
                <a:cs typeface="Arial"/>
              </a:rPr>
              <a:t> </a:t>
            </a:r>
            <a:r>
              <a:rPr sz="2400" dirty="0">
                <a:latin typeface="Arial"/>
                <a:cs typeface="Arial"/>
              </a:rPr>
              <a:t>cr</a:t>
            </a:r>
            <a:r>
              <a:rPr sz="2400" spc="-5" dirty="0">
                <a:latin typeface="Arial"/>
                <a:cs typeface="Arial"/>
              </a:rPr>
              <a:t>a</a:t>
            </a:r>
            <a:r>
              <a:rPr sz="2400" dirty="0">
                <a:latin typeface="Arial"/>
                <a:cs typeface="Arial"/>
              </a:rPr>
              <a:t>cks </a:t>
            </a:r>
            <a:r>
              <a:rPr sz="2400" spc="-5" dirty="0">
                <a:latin typeface="Arial"/>
                <a:cs typeface="Arial"/>
              </a:rPr>
              <a:t>or de</a:t>
            </a:r>
            <a:r>
              <a:rPr sz="2400" dirty="0">
                <a:latin typeface="Arial"/>
                <a:cs typeface="Arial"/>
              </a:rPr>
              <a:t>t</a:t>
            </a:r>
            <a:r>
              <a:rPr sz="2400" spc="-5" dirty="0">
                <a:latin typeface="Arial"/>
                <a:cs typeface="Arial"/>
              </a:rPr>
              <a:t>e</a:t>
            </a:r>
            <a:r>
              <a:rPr sz="2400" dirty="0">
                <a:latin typeface="Arial"/>
                <a:cs typeface="Arial"/>
              </a:rPr>
              <a:t>r</a:t>
            </a:r>
            <a:r>
              <a:rPr sz="2400" spc="-5" dirty="0">
                <a:latin typeface="Arial"/>
                <a:cs typeface="Arial"/>
              </a:rPr>
              <a:t>io</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ion</a:t>
            </a:r>
            <a:r>
              <a:rPr sz="2400" dirty="0">
                <a:latin typeface="Arial"/>
                <a:cs typeface="Arial"/>
              </a:rPr>
              <a:t>;</a:t>
            </a:r>
            <a:r>
              <a:rPr sz="2400" spc="20" dirty="0">
                <a:latin typeface="Arial"/>
                <a:cs typeface="Arial"/>
              </a:rPr>
              <a:t> </a:t>
            </a:r>
            <a:r>
              <a:rPr sz="2400" dirty="0">
                <a:latin typeface="Arial"/>
                <a:cs typeface="Arial"/>
              </a:rPr>
              <a:t>r</a:t>
            </a:r>
            <a:r>
              <a:rPr sz="2400" spc="-5" dirty="0">
                <a:latin typeface="Arial"/>
                <a:cs typeface="Arial"/>
              </a:rPr>
              <a:t>epla</a:t>
            </a:r>
            <a:r>
              <a:rPr sz="2400" dirty="0">
                <a:latin typeface="Arial"/>
                <a:cs typeface="Arial"/>
              </a:rPr>
              <a:t>ce</a:t>
            </a:r>
            <a:r>
              <a:rPr sz="2400" spc="10" dirty="0">
                <a:latin typeface="Arial"/>
                <a:cs typeface="Arial"/>
              </a:rPr>
              <a:t> </a:t>
            </a:r>
            <a:r>
              <a:rPr sz="2400" spc="-5" dirty="0">
                <a:latin typeface="Arial"/>
                <a:cs typeface="Arial"/>
              </a:rPr>
              <a:t>a</a:t>
            </a:r>
            <a:r>
              <a:rPr sz="2400" dirty="0">
                <a:latin typeface="Arial"/>
                <a:cs typeface="Arial"/>
              </a:rPr>
              <a:t>ft</a:t>
            </a:r>
            <a:r>
              <a:rPr sz="2400" spc="-5" dirty="0">
                <a:latin typeface="Arial"/>
                <a:cs typeface="Arial"/>
              </a:rPr>
              <a:t>e</a:t>
            </a:r>
            <a:r>
              <a:rPr sz="2400" dirty="0">
                <a:latin typeface="Arial"/>
                <a:cs typeface="Arial"/>
              </a:rPr>
              <a:t>r</a:t>
            </a:r>
            <a:r>
              <a:rPr sz="2400" spc="-5" dirty="0">
                <a:latin typeface="Arial"/>
                <a:cs typeface="Arial"/>
              </a:rPr>
              <a:t> </a:t>
            </a:r>
            <a:r>
              <a:rPr sz="2400" dirty="0">
                <a:latin typeface="Arial"/>
                <a:cs typeface="Arial"/>
              </a:rPr>
              <a:t>a</a:t>
            </a:r>
            <a:r>
              <a:rPr sz="2400" spc="-10" dirty="0">
                <a:latin typeface="Arial"/>
                <a:cs typeface="Arial"/>
              </a:rPr>
              <a:t> </a:t>
            </a:r>
            <a:r>
              <a:rPr sz="2400" spc="-5" dirty="0">
                <a:latin typeface="Arial"/>
                <a:cs typeface="Arial"/>
              </a:rPr>
              <a:t>hea</a:t>
            </a:r>
            <a:r>
              <a:rPr sz="2400" dirty="0">
                <a:latin typeface="Arial"/>
                <a:cs typeface="Arial"/>
              </a:rPr>
              <a:t>vy</a:t>
            </a:r>
            <a:r>
              <a:rPr sz="2400" spc="15" dirty="0">
                <a:latin typeface="Arial"/>
                <a:cs typeface="Arial"/>
              </a:rPr>
              <a:t> </a:t>
            </a:r>
            <a:r>
              <a:rPr sz="2400" spc="-5" dirty="0">
                <a:latin typeface="Arial"/>
                <a:cs typeface="Arial"/>
              </a:rPr>
              <a:t>blo</a:t>
            </a:r>
            <a:r>
              <a:rPr sz="2400" dirty="0">
                <a:latin typeface="Arial"/>
                <a:cs typeface="Arial"/>
              </a:rPr>
              <a:t>w</a:t>
            </a:r>
            <a:r>
              <a:rPr sz="2400" spc="20" dirty="0">
                <a:latin typeface="Arial"/>
                <a:cs typeface="Arial"/>
              </a:rPr>
              <a:t> </a:t>
            </a:r>
            <a:r>
              <a:rPr sz="2400" spc="-5" dirty="0">
                <a:latin typeface="Arial"/>
                <a:cs typeface="Arial"/>
              </a:rPr>
              <a:t>o</a:t>
            </a:r>
            <a:r>
              <a:rPr sz="2400" dirty="0">
                <a:latin typeface="Arial"/>
                <a:cs typeface="Arial"/>
              </a:rPr>
              <a:t>r</a:t>
            </a:r>
            <a:r>
              <a:rPr sz="2400" spc="-5" dirty="0">
                <a:latin typeface="Arial"/>
                <a:cs typeface="Arial"/>
              </a:rPr>
              <a:t> ele</a:t>
            </a:r>
            <a:r>
              <a:rPr sz="2400" dirty="0">
                <a:latin typeface="Arial"/>
                <a:cs typeface="Arial"/>
              </a:rPr>
              <a:t>ctr</a:t>
            </a:r>
            <a:r>
              <a:rPr sz="2400" spc="-5" dirty="0">
                <a:latin typeface="Arial"/>
                <a:cs typeface="Arial"/>
              </a:rPr>
              <a:t>i</a:t>
            </a:r>
            <a:r>
              <a:rPr sz="2400" dirty="0">
                <a:latin typeface="Arial"/>
                <a:cs typeface="Arial"/>
              </a:rPr>
              <a:t>c</a:t>
            </a:r>
            <a:r>
              <a:rPr sz="2400" spc="-5" dirty="0">
                <a:latin typeface="Arial"/>
                <a:cs typeface="Arial"/>
              </a:rPr>
              <a:t>al </a:t>
            </a:r>
            <a:r>
              <a:rPr sz="2400" dirty="0">
                <a:latin typeface="Arial"/>
                <a:cs typeface="Arial"/>
              </a:rPr>
              <a:t>s</a:t>
            </a:r>
            <a:r>
              <a:rPr sz="2400" spc="-5" dirty="0">
                <a:latin typeface="Arial"/>
                <a:cs typeface="Arial"/>
              </a:rPr>
              <a:t>ho</a:t>
            </a:r>
            <a:r>
              <a:rPr sz="2400" dirty="0">
                <a:latin typeface="Arial"/>
                <a:cs typeface="Arial"/>
              </a:rPr>
              <a:t>ck;</a:t>
            </a:r>
            <a:r>
              <a:rPr sz="2400" spc="-5" dirty="0">
                <a:latin typeface="Arial"/>
                <a:cs typeface="Arial"/>
              </a:rPr>
              <a:t> </a:t>
            </a:r>
            <a:r>
              <a:rPr sz="2400" spc="5" dirty="0">
                <a:latin typeface="Arial"/>
                <a:cs typeface="Arial"/>
              </a:rPr>
              <a:t>m</a:t>
            </a:r>
            <a:r>
              <a:rPr sz="2400" spc="-5" dirty="0">
                <a:latin typeface="Arial"/>
                <a:cs typeface="Arial"/>
              </a:rPr>
              <a:t>ain</a:t>
            </a:r>
            <a:r>
              <a:rPr sz="2400" dirty="0">
                <a:latin typeface="Arial"/>
                <a:cs typeface="Arial"/>
              </a:rPr>
              <a:t>t</a:t>
            </a:r>
            <a:r>
              <a:rPr sz="2400" spc="-5" dirty="0">
                <a:latin typeface="Arial"/>
                <a:cs typeface="Arial"/>
              </a:rPr>
              <a:t>ai</a:t>
            </a:r>
            <a:r>
              <a:rPr sz="2400" dirty="0">
                <a:latin typeface="Arial"/>
                <a:cs typeface="Arial"/>
              </a:rPr>
              <a:t>n</a:t>
            </a:r>
            <a:r>
              <a:rPr sz="2400" spc="25" dirty="0">
                <a:latin typeface="Arial"/>
                <a:cs typeface="Arial"/>
              </a:rPr>
              <a:t> </a:t>
            </a:r>
            <a:r>
              <a:rPr sz="2400" spc="-5" dirty="0">
                <a:latin typeface="Arial"/>
                <a:cs typeface="Arial"/>
              </a:rPr>
              <a:t>i</a:t>
            </a:r>
            <a:r>
              <a:rPr sz="2400" dirty="0">
                <a:latin typeface="Arial"/>
                <a:cs typeface="Arial"/>
              </a:rPr>
              <a:t>n </a:t>
            </a:r>
            <a:r>
              <a:rPr sz="2400" spc="-5" dirty="0">
                <a:latin typeface="Arial"/>
                <a:cs typeface="Arial"/>
              </a:rPr>
              <a:t>goo</a:t>
            </a:r>
            <a:r>
              <a:rPr sz="2400" dirty="0">
                <a:latin typeface="Arial"/>
                <a:cs typeface="Arial"/>
              </a:rPr>
              <a:t>d</a:t>
            </a:r>
            <a:r>
              <a:rPr sz="2400" spc="10" dirty="0">
                <a:latin typeface="Arial"/>
                <a:cs typeface="Arial"/>
              </a:rPr>
              <a:t> </a:t>
            </a:r>
            <a:r>
              <a:rPr sz="2400" dirty="0">
                <a:latin typeface="Arial"/>
                <a:cs typeface="Arial"/>
              </a:rPr>
              <a:t>c</a:t>
            </a:r>
            <a:r>
              <a:rPr sz="2400" spc="-5" dirty="0">
                <a:latin typeface="Arial"/>
                <a:cs typeface="Arial"/>
              </a:rPr>
              <a:t>ondi</a:t>
            </a:r>
            <a:r>
              <a:rPr sz="2400" dirty="0">
                <a:latin typeface="Arial"/>
                <a:cs typeface="Arial"/>
              </a:rPr>
              <a:t>t</a:t>
            </a:r>
            <a:r>
              <a:rPr sz="2400" spc="-5" dirty="0">
                <a:latin typeface="Arial"/>
                <a:cs typeface="Arial"/>
              </a:rPr>
              <a:t>ion”</a:t>
            </a:r>
            <a:endParaRPr sz="2400">
              <a:latin typeface="Arial"/>
              <a:cs typeface="Arial"/>
            </a:endParaRPr>
          </a:p>
          <a:p>
            <a:pPr marL="355600" marR="389890" indent="-342900">
              <a:lnSpc>
                <a:spcPct val="100000"/>
              </a:lnSpc>
              <a:buClr>
                <a:srgbClr val="0070C0"/>
              </a:buClr>
              <a:buFont typeface="Wingdings"/>
              <a:buChar char=""/>
              <a:tabLst>
                <a:tab pos="355600" algn="l"/>
              </a:tabLst>
            </a:pPr>
            <a:r>
              <a:rPr sz="2400" spc="-5" dirty="0">
                <a:latin typeface="Arial"/>
                <a:cs typeface="Arial"/>
              </a:rPr>
              <a:t>A</a:t>
            </a:r>
            <a:r>
              <a:rPr sz="2400" dirty="0">
                <a:latin typeface="Arial"/>
                <a:cs typeface="Arial"/>
              </a:rPr>
              <a:t>n </a:t>
            </a:r>
            <a:r>
              <a:rPr sz="2400" spc="-5" dirty="0">
                <a:latin typeface="Arial"/>
                <a:cs typeface="Arial"/>
              </a:rPr>
              <a:t>i</a:t>
            </a:r>
            <a:r>
              <a:rPr sz="2400" dirty="0">
                <a:latin typeface="Arial"/>
                <a:cs typeface="Arial"/>
              </a:rPr>
              <a:t>m</a:t>
            </a:r>
            <a:r>
              <a:rPr sz="2400" spc="-5" dirty="0">
                <a:latin typeface="Arial"/>
                <a:cs typeface="Arial"/>
              </a:rPr>
              <a:t>po</a:t>
            </a:r>
            <a:r>
              <a:rPr sz="2400" dirty="0">
                <a:latin typeface="Arial"/>
                <a:cs typeface="Arial"/>
              </a:rPr>
              <a:t>r</a:t>
            </a:r>
            <a:r>
              <a:rPr sz="2400" spc="5" dirty="0">
                <a:latin typeface="Arial"/>
                <a:cs typeface="Arial"/>
              </a:rPr>
              <a:t>t</a:t>
            </a:r>
            <a:r>
              <a:rPr sz="2400" spc="-5" dirty="0">
                <a:latin typeface="Arial"/>
                <a:cs typeface="Arial"/>
              </a:rPr>
              <a:t>an</a:t>
            </a:r>
            <a:r>
              <a:rPr sz="2400" dirty="0">
                <a:latin typeface="Arial"/>
                <a:cs typeface="Arial"/>
              </a:rPr>
              <a:t>t</a:t>
            </a:r>
            <a:r>
              <a:rPr sz="2400" spc="5" dirty="0">
                <a:latin typeface="Arial"/>
                <a:cs typeface="Arial"/>
              </a:rPr>
              <a:t> </a:t>
            </a:r>
            <a:r>
              <a:rPr sz="2400" spc="-5" dirty="0">
                <a:latin typeface="Arial"/>
                <a:cs typeface="Arial"/>
              </a:rPr>
              <a:t>pa</a:t>
            </a:r>
            <a:r>
              <a:rPr sz="2400" dirty="0">
                <a:latin typeface="Arial"/>
                <a:cs typeface="Arial"/>
              </a:rPr>
              <a:t>rt</a:t>
            </a:r>
            <a:r>
              <a:rPr sz="2400" spc="-5" dirty="0">
                <a:latin typeface="Arial"/>
                <a:cs typeface="Arial"/>
              </a:rPr>
              <a:t> o</a:t>
            </a:r>
            <a:r>
              <a:rPr sz="2400" dirty="0">
                <a:latin typeface="Arial"/>
                <a:cs typeface="Arial"/>
              </a:rPr>
              <a:t>f</a:t>
            </a:r>
            <a:r>
              <a:rPr sz="2400" spc="-15" dirty="0">
                <a:latin typeface="Arial"/>
                <a:cs typeface="Arial"/>
              </a:rPr>
              <a:t> </a:t>
            </a:r>
            <a:r>
              <a:rPr sz="2400" spc="-5" dirty="0">
                <a:latin typeface="Arial"/>
                <a:cs typeface="Arial"/>
              </a:rPr>
              <a:t>ha</a:t>
            </a:r>
            <a:r>
              <a:rPr sz="2400" dirty="0">
                <a:latin typeface="Arial"/>
                <a:cs typeface="Arial"/>
              </a:rPr>
              <a:t>rd</a:t>
            </a:r>
            <a:r>
              <a:rPr sz="2400" spc="10" dirty="0">
                <a:latin typeface="Arial"/>
                <a:cs typeface="Arial"/>
              </a:rPr>
              <a:t> </a:t>
            </a:r>
            <a:r>
              <a:rPr sz="2400" spc="-5" dirty="0">
                <a:latin typeface="Arial"/>
                <a:cs typeface="Arial"/>
              </a:rPr>
              <a:t>ha</a:t>
            </a:r>
            <a:r>
              <a:rPr sz="2400" dirty="0">
                <a:latin typeface="Arial"/>
                <a:cs typeface="Arial"/>
              </a:rPr>
              <a:t>t</a:t>
            </a:r>
            <a:r>
              <a:rPr sz="2400" spc="-5" dirty="0">
                <a:latin typeface="Arial"/>
                <a:cs typeface="Arial"/>
              </a:rPr>
              <a:t> 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a:t>
            </a:r>
            <a:r>
              <a:rPr sz="2400" dirty="0">
                <a:latin typeface="Arial"/>
                <a:cs typeface="Arial"/>
              </a:rPr>
              <a:t>n </a:t>
            </a:r>
            <a:r>
              <a:rPr sz="2400" spc="-5" dirty="0">
                <a:latin typeface="Arial"/>
                <a:cs typeface="Arial"/>
              </a:rPr>
              <a:t>i</a:t>
            </a:r>
            <a:r>
              <a:rPr sz="2400" dirty="0">
                <a:latin typeface="Arial"/>
                <a:cs typeface="Arial"/>
              </a:rPr>
              <a:t>s t</a:t>
            </a:r>
            <a:r>
              <a:rPr sz="2400" spc="-5" dirty="0">
                <a:latin typeface="Arial"/>
                <a:cs typeface="Arial"/>
              </a:rPr>
              <a:t>he </a:t>
            </a:r>
            <a:r>
              <a:rPr sz="2400" dirty="0">
                <a:latin typeface="Arial"/>
                <a:cs typeface="Arial"/>
              </a:rPr>
              <a:t>s</a:t>
            </a:r>
            <a:r>
              <a:rPr sz="2400" spc="-5" dirty="0">
                <a:latin typeface="Arial"/>
                <a:cs typeface="Arial"/>
              </a:rPr>
              <a:t>u</a:t>
            </a:r>
            <a:r>
              <a:rPr sz="2400" dirty="0">
                <a:latin typeface="Arial"/>
                <a:cs typeface="Arial"/>
              </a:rPr>
              <a:t>s</a:t>
            </a:r>
            <a:r>
              <a:rPr sz="2400" spc="-5" dirty="0">
                <a:latin typeface="Arial"/>
                <a:cs typeface="Arial"/>
              </a:rPr>
              <a:t>pen</a:t>
            </a:r>
            <a:r>
              <a:rPr sz="2400" dirty="0">
                <a:latin typeface="Arial"/>
                <a:cs typeface="Arial"/>
              </a:rPr>
              <a:t>s</a:t>
            </a:r>
            <a:r>
              <a:rPr sz="2400" spc="-5" dirty="0">
                <a:latin typeface="Arial"/>
                <a:cs typeface="Arial"/>
              </a:rPr>
              <a:t>io</a:t>
            </a:r>
            <a:r>
              <a:rPr sz="2400" dirty="0">
                <a:latin typeface="Arial"/>
                <a:cs typeface="Arial"/>
              </a:rPr>
              <a:t>n</a:t>
            </a:r>
            <a:r>
              <a:rPr sz="2400" spc="35" dirty="0">
                <a:latin typeface="Arial"/>
                <a:cs typeface="Arial"/>
              </a:rPr>
              <a:t> </a:t>
            </a:r>
            <a:r>
              <a:rPr sz="2400" dirty="0">
                <a:latin typeface="Arial"/>
                <a:cs typeface="Arial"/>
              </a:rPr>
              <a:t>syst</a:t>
            </a:r>
            <a:r>
              <a:rPr sz="2400" spc="-5" dirty="0">
                <a:latin typeface="Arial"/>
                <a:cs typeface="Arial"/>
              </a:rPr>
              <a:t>e</a:t>
            </a:r>
            <a:r>
              <a:rPr sz="2400" dirty="0">
                <a:latin typeface="Arial"/>
                <a:cs typeface="Arial"/>
              </a:rPr>
              <a:t>m.</a:t>
            </a:r>
            <a:r>
              <a:rPr sz="2400" spc="-15" dirty="0">
                <a:latin typeface="Arial"/>
                <a:cs typeface="Arial"/>
              </a:rPr>
              <a:t> </a:t>
            </a:r>
            <a:r>
              <a:rPr sz="2400" dirty="0">
                <a:latin typeface="Arial"/>
                <a:cs typeface="Arial"/>
              </a:rPr>
              <a:t>I</a:t>
            </a:r>
            <a:r>
              <a:rPr sz="2400" spc="-5" dirty="0">
                <a:latin typeface="Arial"/>
                <a:cs typeface="Arial"/>
              </a:rPr>
              <a:t>n</a:t>
            </a:r>
            <a:r>
              <a:rPr sz="2400" dirty="0">
                <a:latin typeface="Arial"/>
                <a:cs typeface="Arial"/>
              </a:rPr>
              <a:t>s</a:t>
            </a:r>
            <a:r>
              <a:rPr sz="2400" spc="-5" dirty="0">
                <a:latin typeface="Arial"/>
                <a:cs typeface="Arial"/>
              </a:rPr>
              <a:t>pe</a:t>
            </a:r>
            <a:r>
              <a:rPr sz="2400" dirty="0">
                <a:latin typeface="Arial"/>
                <a:cs typeface="Arial"/>
              </a:rPr>
              <a:t>ct</a:t>
            </a:r>
            <a:r>
              <a:rPr sz="2400" spc="-5" dirty="0">
                <a:latin typeface="Arial"/>
                <a:cs typeface="Arial"/>
              </a:rPr>
              <a:t> </a:t>
            </a:r>
            <a:r>
              <a:rPr sz="2400" dirty="0">
                <a:latin typeface="Arial"/>
                <a:cs typeface="Arial"/>
              </a:rPr>
              <a:t>r</a:t>
            </a:r>
            <a:r>
              <a:rPr sz="2400" spc="-5" dirty="0">
                <a:latin typeface="Arial"/>
                <a:cs typeface="Arial"/>
              </a:rPr>
              <a:t>egula</a:t>
            </a:r>
            <a:r>
              <a:rPr sz="2400" dirty="0">
                <a:latin typeface="Arial"/>
                <a:cs typeface="Arial"/>
              </a:rPr>
              <a:t>r</a:t>
            </a:r>
            <a:r>
              <a:rPr sz="2400" spc="-5" dirty="0">
                <a:latin typeface="Arial"/>
                <a:cs typeface="Arial"/>
              </a:rPr>
              <a:t>l</a:t>
            </a:r>
            <a:r>
              <a:rPr sz="2400" dirty="0">
                <a:latin typeface="Arial"/>
                <a:cs typeface="Arial"/>
              </a:rPr>
              <a:t>y</a:t>
            </a:r>
            <a:r>
              <a:rPr sz="2400" spc="15"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r</a:t>
            </a:r>
            <a:r>
              <a:rPr sz="2400" spc="-5" dirty="0">
                <a:latin typeface="Arial"/>
                <a:cs typeface="Arial"/>
              </a:rPr>
              <a:t>epla</a:t>
            </a:r>
            <a:r>
              <a:rPr sz="2400" dirty="0">
                <a:latin typeface="Arial"/>
                <a:cs typeface="Arial"/>
              </a:rPr>
              <a:t>ce</a:t>
            </a:r>
            <a:r>
              <a:rPr sz="2400" spc="25" dirty="0">
                <a:latin typeface="Arial"/>
                <a:cs typeface="Arial"/>
              </a:rPr>
              <a:t> </a:t>
            </a:r>
            <a:r>
              <a:rPr sz="2400" spc="-5" dirty="0">
                <a:latin typeface="Arial"/>
                <a:cs typeface="Arial"/>
              </a:rPr>
              <a:t>i</a:t>
            </a:r>
            <a:r>
              <a:rPr sz="2400" dirty="0">
                <a:latin typeface="Arial"/>
                <a:cs typeface="Arial"/>
              </a:rPr>
              <a:t>f </a:t>
            </a:r>
            <a:r>
              <a:rPr sz="2400" spc="-5" dirty="0">
                <a:latin typeface="Arial"/>
                <a:cs typeface="Arial"/>
              </a:rPr>
              <a:t>de</a:t>
            </a:r>
            <a:r>
              <a:rPr sz="2400" dirty="0">
                <a:latin typeface="Arial"/>
                <a:cs typeface="Arial"/>
              </a:rPr>
              <a:t>f</a:t>
            </a:r>
            <a:r>
              <a:rPr sz="2400" spc="-5" dirty="0">
                <a:latin typeface="Arial"/>
                <a:cs typeface="Arial"/>
              </a:rPr>
              <a:t>e</a:t>
            </a:r>
            <a:r>
              <a:rPr sz="2400" dirty="0">
                <a:latin typeface="Arial"/>
                <a:cs typeface="Arial"/>
              </a:rPr>
              <a:t>ct</a:t>
            </a:r>
            <a:r>
              <a:rPr sz="2400" spc="-5" dirty="0">
                <a:latin typeface="Arial"/>
                <a:cs typeface="Arial"/>
              </a:rPr>
              <a:t>i</a:t>
            </a:r>
            <a:r>
              <a:rPr sz="2400" dirty="0">
                <a:latin typeface="Arial"/>
                <a:cs typeface="Arial"/>
              </a:rPr>
              <a:t>v</a:t>
            </a:r>
            <a:r>
              <a:rPr sz="2400" spc="-5" dirty="0">
                <a:latin typeface="Arial"/>
                <a:cs typeface="Arial"/>
              </a:rPr>
              <a:t>e.</a:t>
            </a:r>
            <a:endParaRPr sz="2400">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000" dirty="0" smtClean="0">
                <a:solidFill>
                  <a:schemeClr val="bg1"/>
                </a:solidFill>
              </a:rPr>
              <a:t>slide 45</a:t>
            </a:r>
            <a:endParaRPr sz="2000" dirty="0">
              <a:solidFill>
                <a:schemeClr val="bg1"/>
              </a:solidFill>
            </a:endParaRPr>
          </a:p>
        </p:txBody>
      </p:sp>
      <p:sp>
        <p:nvSpPr>
          <p:cNvPr id="4" name="object 4"/>
          <p:cNvSpPr txBox="1"/>
          <p:nvPr/>
        </p:nvSpPr>
        <p:spPr>
          <a:xfrm>
            <a:off x="535924" y="1010848"/>
            <a:ext cx="2363470" cy="8661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12700">
              <a:lnSpc>
                <a:spcPct val="100000"/>
              </a:lnSpc>
              <a:spcBef>
                <a:spcPts val="1440"/>
              </a:spcBef>
            </a:pPr>
            <a:r>
              <a:rPr sz="2400" b="1" spc="-5" dirty="0">
                <a:solidFill>
                  <a:srgbClr val="0070C0"/>
                </a:solidFill>
                <a:latin typeface="Arial"/>
                <a:cs typeface="Arial"/>
              </a:rPr>
              <a:t>Hea</a:t>
            </a:r>
            <a:r>
              <a:rPr sz="2400" b="1" dirty="0">
                <a:solidFill>
                  <a:srgbClr val="0070C0"/>
                </a:solidFill>
                <a:latin typeface="Arial"/>
                <a:cs typeface="Arial"/>
              </a:rPr>
              <a:t>d</a:t>
            </a:r>
            <a:r>
              <a:rPr sz="2400" b="1" spc="10"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endParaRPr sz="2400">
              <a:latin typeface="Arial"/>
              <a:cs typeface="Arial"/>
            </a:endParaRPr>
          </a:p>
        </p:txBody>
      </p:sp>
      <p:sp>
        <p:nvSpPr>
          <p:cNvPr id="5" name="object 5" title="Photo - Yellow hard hat"/>
          <p:cNvSpPr/>
          <p:nvPr/>
        </p:nvSpPr>
        <p:spPr>
          <a:xfrm>
            <a:off x="551014" y="2465023"/>
            <a:ext cx="3569291" cy="267696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title="Photo - hard hat and suspension system"/>
          <p:cNvSpPr/>
          <p:nvPr/>
        </p:nvSpPr>
        <p:spPr>
          <a:xfrm>
            <a:off x="4290834" y="2465022"/>
            <a:ext cx="3569295" cy="267696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3405833" y="5459010"/>
            <a:ext cx="2609215"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H</a:t>
            </a:r>
            <a:r>
              <a:rPr sz="1400" spc="-5" dirty="0">
                <a:latin typeface="Arial"/>
                <a:cs typeface="Arial"/>
              </a:rPr>
              <a:t>a</a:t>
            </a:r>
            <a:r>
              <a:rPr sz="1400" dirty="0">
                <a:latin typeface="Arial"/>
                <a:cs typeface="Arial"/>
              </a:rPr>
              <a:t>rd</a:t>
            </a:r>
            <a:r>
              <a:rPr sz="1400" spc="-20" dirty="0">
                <a:latin typeface="Arial"/>
                <a:cs typeface="Arial"/>
              </a:rPr>
              <a:t> </a:t>
            </a:r>
            <a:r>
              <a:rPr sz="1400" spc="-5" dirty="0">
                <a:latin typeface="Arial"/>
                <a:cs typeface="Arial"/>
              </a:rPr>
              <a:t>ha</a:t>
            </a:r>
            <a:r>
              <a:rPr sz="1400" dirty="0">
                <a:latin typeface="Arial"/>
                <a:cs typeface="Arial"/>
              </a:rPr>
              <a:t>t</a:t>
            </a:r>
            <a:r>
              <a:rPr sz="1400" spc="-15" dirty="0">
                <a:latin typeface="Arial"/>
                <a:cs typeface="Arial"/>
              </a:rPr>
              <a:t> </a:t>
            </a:r>
            <a:r>
              <a:rPr sz="1400" spc="-5" dirty="0">
                <a:latin typeface="Arial"/>
                <a:cs typeface="Arial"/>
              </a:rPr>
              <a:t>an</a:t>
            </a:r>
            <a:r>
              <a:rPr sz="1400" dirty="0">
                <a:latin typeface="Arial"/>
                <a:cs typeface="Arial"/>
              </a:rPr>
              <a:t>d</a:t>
            </a:r>
            <a:r>
              <a:rPr sz="1400" spc="-20" dirty="0">
                <a:latin typeface="Arial"/>
                <a:cs typeface="Arial"/>
              </a:rPr>
              <a:t> </a:t>
            </a:r>
            <a:r>
              <a:rPr sz="1400" spc="5" dirty="0">
                <a:latin typeface="Arial"/>
                <a:cs typeface="Arial"/>
              </a:rPr>
              <a:t>s</a:t>
            </a:r>
            <a:r>
              <a:rPr sz="1400" spc="-5" dirty="0">
                <a:latin typeface="Arial"/>
                <a:cs typeface="Arial"/>
              </a:rPr>
              <a:t>u</a:t>
            </a:r>
            <a:r>
              <a:rPr sz="1400" spc="5" dirty="0">
                <a:latin typeface="Arial"/>
                <a:cs typeface="Arial"/>
              </a:rPr>
              <a:t>s</a:t>
            </a:r>
            <a:r>
              <a:rPr sz="1400" spc="-5" dirty="0">
                <a:latin typeface="Arial"/>
                <a:cs typeface="Arial"/>
              </a:rPr>
              <a:t>pen</a:t>
            </a:r>
            <a:r>
              <a:rPr sz="1400" spc="5" dirty="0">
                <a:latin typeface="Arial"/>
                <a:cs typeface="Arial"/>
              </a:rPr>
              <a:t>s</a:t>
            </a:r>
            <a:r>
              <a:rPr sz="1400" dirty="0">
                <a:latin typeface="Arial"/>
                <a:cs typeface="Arial"/>
              </a:rPr>
              <a:t>i</a:t>
            </a:r>
            <a:r>
              <a:rPr sz="1400" spc="-15" dirty="0">
                <a:latin typeface="Arial"/>
                <a:cs typeface="Arial"/>
              </a:rPr>
              <a:t>o</a:t>
            </a:r>
            <a:r>
              <a:rPr sz="1400" dirty="0">
                <a:latin typeface="Arial"/>
                <a:cs typeface="Arial"/>
              </a:rPr>
              <a:t>n</a:t>
            </a:r>
            <a:r>
              <a:rPr sz="1400" spc="-45" dirty="0">
                <a:latin typeface="Arial"/>
                <a:cs typeface="Arial"/>
              </a:rPr>
              <a:t> </a:t>
            </a:r>
            <a:r>
              <a:rPr sz="1400" spc="5" dirty="0">
                <a:latin typeface="Arial"/>
                <a:cs typeface="Arial"/>
              </a:rPr>
              <a:t>s</a:t>
            </a:r>
            <a:r>
              <a:rPr sz="1400" spc="-20" dirty="0">
                <a:latin typeface="Arial"/>
                <a:cs typeface="Arial"/>
              </a:rPr>
              <a:t>y</a:t>
            </a:r>
            <a:r>
              <a:rPr sz="1400" spc="5" dirty="0">
                <a:latin typeface="Arial"/>
                <a:cs typeface="Arial"/>
              </a:rPr>
              <a:t>st</a:t>
            </a:r>
            <a:r>
              <a:rPr sz="1400" spc="-5" dirty="0">
                <a:latin typeface="Arial"/>
                <a:cs typeface="Arial"/>
              </a:rPr>
              <a:t>e</a:t>
            </a:r>
            <a:r>
              <a:rPr sz="1400" dirty="0">
                <a:latin typeface="Arial"/>
                <a:cs typeface="Arial"/>
              </a:rPr>
              <a:t>m</a:t>
            </a:r>
            <a:endParaRPr sz="1400">
              <a:latin typeface="Arial"/>
              <a:cs typeface="Arial"/>
            </a:endParaRPr>
          </a:p>
        </p:txBody>
      </p:sp>
      <p:sp>
        <p:nvSpPr>
          <p:cNvPr id="8" name="object 8"/>
          <p:cNvSpPr txBox="1"/>
          <p:nvPr/>
        </p:nvSpPr>
        <p:spPr>
          <a:xfrm>
            <a:off x="2921100" y="6383422"/>
            <a:ext cx="271526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45</a:t>
            </a:fld>
            <a:endParaRP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000" dirty="0" smtClean="0">
                <a:solidFill>
                  <a:schemeClr val="bg1"/>
                </a:solidFill>
              </a:rPr>
              <a:t>slide 46</a:t>
            </a:r>
            <a:endParaRPr sz="2000" dirty="0">
              <a:solidFill>
                <a:schemeClr val="bg1"/>
              </a:solidFill>
            </a:endParaRPr>
          </a:p>
        </p:txBody>
      </p:sp>
      <p:sp>
        <p:nvSpPr>
          <p:cNvPr id="4" name="object 4"/>
          <p:cNvSpPr txBox="1"/>
          <p:nvPr/>
        </p:nvSpPr>
        <p:spPr>
          <a:xfrm>
            <a:off x="535924" y="1010848"/>
            <a:ext cx="7643495" cy="23901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12700">
              <a:lnSpc>
                <a:spcPct val="100000"/>
              </a:lnSpc>
              <a:spcBef>
                <a:spcPts val="1440"/>
              </a:spcBef>
            </a:pPr>
            <a:r>
              <a:rPr sz="2400" b="1" spc="-5" dirty="0">
                <a:solidFill>
                  <a:srgbClr val="0070C0"/>
                </a:solidFill>
                <a:latin typeface="Arial"/>
                <a:cs typeface="Arial"/>
              </a:rPr>
              <a:t>Hea</a:t>
            </a:r>
            <a:r>
              <a:rPr sz="2400" b="1" dirty="0">
                <a:solidFill>
                  <a:srgbClr val="0070C0"/>
                </a:solidFill>
                <a:latin typeface="Arial"/>
                <a:cs typeface="Arial"/>
              </a:rPr>
              <a:t>ri</a:t>
            </a:r>
            <a:r>
              <a:rPr sz="2400" b="1" spc="-5" dirty="0">
                <a:solidFill>
                  <a:srgbClr val="0070C0"/>
                </a:solidFill>
                <a:latin typeface="Arial"/>
                <a:cs typeface="Arial"/>
              </a:rPr>
              <a:t>n</a:t>
            </a:r>
            <a:r>
              <a:rPr sz="2400" b="1" dirty="0">
                <a:solidFill>
                  <a:srgbClr val="0070C0"/>
                </a:solidFill>
                <a:latin typeface="Arial"/>
                <a:cs typeface="Arial"/>
              </a:rPr>
              <a:t>g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on</a:t>
            </a:r>
            <a:endParaRPr sz="2400">
              <a:latin typeface="Arial"/>
              <a:cs typeface="Arial"/>
            </a:endParaRPr>
          </a:p>
          <a:p>
            <a:pPr marL="355600" indent="-342900">
              <a:lnSpc>
                <a:spcPct val="100000"/>
              </a:lnSpc>
              <a:spcBef>
                <a:spcPts val="1435"/>
              </a:spcBef>
              <a:buClr>
                <a:srgbClr val="0070C0"/>
              </a:buClr>
              <a:buFont typeface="Wingdings"/>
              <a:buChar char=""/>
              <a:tabLst>
                <a:tab pos="356235" algn="l"/>
              </a:tabLst>
            </a:pPr>
            <a:r>
              <a:rPr sz="2200" spc="-25" dirty="0">
                <a:latin typeface="Arial"/>
                <a:cs typeface="Arial"/>
              </a:rPr>
              <a:t>U</a:t>
            </a:r>
            <a:r>
              <a:rPr sz="2200" spc="-10" dirty="0">
                <a:latin typeface="Arial"/>
                <a:cs typeface="Arial"/>
              </a:rPr>
              <a:t>s</a:t>
            </a:r>
            <a:r>
              <a:rPr sz="2200" spc="-15" dirty="0">
                <a:latin typeface="Arial"/>
                <a:cs typeface="Arial"/>
              </a:rPr>
              <a:t>e</a:t>
            </a:r>
            <a:r>
              <a:rPr sz="2200" dirty="0">
                <a:latin typeface="Arial"/>
                <a:cs typeface="Arial"/>
              </a:rPr>
              <a:t> </a:t>
            </a:r>
            <a:r>
              <a:rPr sz="2200" spc="-15" dirty="0">
                <a:latin typeface="Arial"/>
                <a:cs typeface="Arial"/>
              </a:rPr>
              <a:t>earplugs</a:t>
            </a:r>
            <a:r>
              <a:rPr sz="2200" spc="5" dirty="0">
                <a:latin typeface="Arial"/>
                <a:cs typeface="Arial"/>
              </a:rPr>
              <a:t> </a:t>
            </a:r>
            <a:r>
              <a:rPr sz="2200" spc="-10" dirty="0">
                <a:latin typeface="Arial"/>
                <a:cs typeface="Arial"/>
              </a:rPr>
              <a:t>or</a:t>
            </a:r>
            <a:r>
              <a:rPr sz="2200" spc="10" dirty="0">
                <a:latin typeface="Arial"/>
                <a:cs typeface="Arial"/>
              </a:rPr>
              <a:t> </a:t>
            </a:r>
            <a:r>
              <a:rPr sz="2200" spc="-15" dirty="0">
                <a:latin typeface="Arial"/>
                <a:cs typeface="Arial"/>
              </a:rPr>
              <a:t>ear</a:t>
            </a:r>
            <a:r>
              <a:rPr sz="2200" spc="-30" dirty="0">
                <a:latin typeface="Arial"/>
                <a:cs typeface="Arial"/>
              </a:rPr>
              <a:t>m</a:t>
            </a:r>
            <a:r>
              <a:rPr sz="2200" spc="-10" dirty="0">
                <a:latin typeface="Arial"/>
                <a:cs typeface="Arial"/>
              </a:rPr>
              <a:t>uffs</a:t>
            </a:r>
            <a:r>
              <a:rPr sz="2200" spc="35" dirty="0">
                <a:latin typeface="Arial"/>
                <a:cs typeface="Arial"/>
              </a:rPr>
              <a:t> </a:t>
            </a:r>
            <a:r>
              <a:rPr sz="2200" spc="-10" dirty="0">
                <a:latin typeface="Arial"/>
                <a:cs typeface="Arial"/>
              </a:rPr>
              <a:t>in </a:t>
            </a:r>
            <a:r>
              <a:rPr sz="2200" spc="-15" dirty="0">
                <a:latin typeface="Arial"/>
                <a:cs typeface="Arial"/>
              </a:rPr>
              <a:t>high</a:t>
            </a:r>
            <a:r>
              <a:rPr sz="2200" dirty="0">
                <a:latin typeface="Arial"/>
                <a:cs typeface="Arial"/>
              </a:rPr>
              <a:t> </a:t>
            </a:r>
            <a:r>
              <a:rPr sz="2200" spc="-10" dirty="0">
                <a:latin typeface="Arial"/>
                <a:cs typeface="Arial"/>
              </a:rPr>
              <a:t>nois</a:t>
            </a:r>
            <a:r>
              <a:rPr sz="2200" spc="-15" dirty="0">
                <a:latin typeface="Arial"/>
                <a:cs typeface="Arial"/>
              </a:rPr>
              <a:t>e</a:t>
            </a:r>
            <a:r>
              <a:rPr sz="2200" dirty="0">
                <a:latin typeface="Arial"/>
                <a:cs typeface="Arial"/>
              </a:rPr>
              <a:t> </a:t>
            </a:r>
            <a:r>
              <a:rPr sz="2200" spc="-25" dirty="0">
                <a:latin typeface="Arial"/>
                <a:cs typeface="Arial"/>
              </a:rPr>
              <a:t>w</a:t>
            </a:r>
            <a:r>
              <a:rPr sz="2200" spc="-15" dirty="0">
                <a:latin typeface="Arial"/>
                <a:cs typeface="Arial"/>
              </a:rPr>
              <a:t>ork</a:t>
            </a:r>
            <a:r>
              <a:rPr sz="2200" spc="5" dirty="0">
                <a:latin typeface="Arial"/>
                <a:cs typeface="Arial"/>
              </a:rPr>
              <a:t> </a:t>
            </a:r>
            <a:r>
              <a:rPr sz="2200" spc="-15" dirty="0">
                <a:latin typeface="Arial"/>
                <a:cs typeface="Arial"/>
              </a:rPr>
              <a:t>areas</a:t>
            </a:r>
            <a:endParaRPr sz="2200">
              <a:latin typeface="Arial"/>
              <a:cs typeface="Arial"/>
            </a:endParaRPr>
          </a:p>
          <a:p>
            <a:pPr marL="433070" indent="-420370">
              <a:lnSpc>
                <a:spcPct val="100000"/>
              </a:lnSpc>
              <a:buClr>
                <a:srgbClr val="0070C0"/>
              </a:buClr>
              <a:buFont typeface="Wingdings"/>
              <a:buChar char=""/>
              <a:tabLst>
                <a:tab pos="433705" algn="l"/>
              </a:tabLst>
            </a:pPr>
            <a:r>
              <a:rPr sz="2200" spc="-25" dirty="0">
                <a:latin typeface="Arial"/>
                <a:cs typeface="Arial"/>
              </a:rPr>
              <a:t>C</a:t>
            </a:r>
            <a:r>
              <a:rPr sz="2200" spc="-15" dirty="0">
                <a:latin typeface="Arial"/>
                <a:cs typeface="Arial"/>
              </a:rPr>
              <a:t>lean</a:t>
            </a:r>
            <a:r>
              <a:rPr sz="2200" dirty="0">
                <a:latin typeface="Arial"/>
                <a:cs typeface="Arial"/>
              </a:rPr>
              <a:t> </a:t>
            </a:r>
            <a:r>
              <a:rPr sz="2200" spc="-10" dirty="0">
                <a:latin typeface="Arial"/>
                <a:cs typeface="Arial"/>
              </a:rPr>
              <a:t>or</a:t>
            </a:r>
            <a:r>
              <a:rPr sz="2200" spc="10" dirty="0">
                <a:latin typeface="Arial"/>
                <a:cs typeface="Arial"/>
              </a:rPr>
              <a:t> </a:t>
            </a:r>
            <a:r>
              <a:rPr sz="2200" spc="-10" dirty="0">
                <a:latin typeface="Arial"/>
                <a:cs typeface="Arial"/>
              </a:rPr>
              <a:t>replac</a:t>
            </a:r>
            <a:r>
              <a:rPr sz="2200" spc="-15" dirty="0">
                <a:latin typeface="Arial"/>
                <a:cs typeface="Arial"/>
              </a:rPr>
              <a:t>e</a:t>
            </a:r>
            <a:r>
              <a:rPr sz="2200" dirty="0">
                <a:latin typeface="Arial"/>
                <a:cs typeface="Arial"/>
              </a:rPr>
              <a:t> </a:t>
            </a:r>
            <a:r>
              <a:rPr sz="2200" spc="-15" dirty="0">
                <a:latin typeface="Arial"/>
                <a:cs typeface="Arial"/>
              </a:rPr>
              <a:t>ear</a:t>
            </a:r>
            <a:r>
              <a:rPr sz="2200" spc="10" dirty="0">
                <a:latin typeface="Arial"/>
                <a:cs typeface="Arial"/>
              </a:rPr>
              <a:t> </a:t>
            </a:r>
            <a:r>
              <a:rPr sz="2200" spc="-15" dirty="0">
                <a:latin typeface="Arial"/>
                <a:cs typeface="Arial"/>
              </a:rPr>
              <a:t>plugs</a:t>
            </a:r>
            <a:r>
              <a:rPr sz="2200" spc="-10" dirty="0">
                <a:latin typeface="Arial"/>
                <a:cs typeface="Arial"/>
              </a:rPr>
              <a:t> regularly</a:t>
            </a:r>
            <a:endParaRPr sz="2200">
              <a:latin typeface="Arial"/>
              <a:cs typeface="Arial"/>
            </a:endParaRPr>
          </a:p>
          <a:p>
            <a:pPr marL="433705" indent="-421005">
              <a:lnSpc>
                <a:spcPct val="100000"/>
              </a:lnSpc>
              <a:buClr>
                <a:srgbClr val="0070C0"/>
              </a:buClr>
              <a:buFont typeface="Wingdings"/>
              <a:buChar char=""/>
              <a:tabLst>
                <a:tab pos="434340" algn="l"/>
                <a:tab pos="3681729" algn="l"/>
                <a:tab pos="5515610" algn="l"/>
              </a:tabLst>
            </a:pPr>
            <a:r>
              <a:rPr sz="2200" spc="-20" dirty="0">
                <a:latin typeface="Arial"/>
                <a:cs typeface="Arial"/>
              </a:rPr>
              <a:t>S</a:t>
            </a:r>
            <a:r>
              <a:rPr sz="2200" spc="-10" dirty="0">
                <a:latin typeface="Arial"/>
                <a:cs typeface="Arial"/>
              </a:rPr>
              <a:t>elect </a:t>
            </a:r>
            <a:r>
              <a:rPr sz="2200" spc="-15" dirty="0">
                <a:latin typeface="Arial"/>
                <a:cs typeface="Arial"/>
              </a:rPr>
              <a:t>hearing</a:t>
            </a:r>
            <a:r>
              <a:rPr sz="2200" spc="10" dirty="0">
                <a:latin typeface="Arial"/>
                <a:cs typeface="Arial"/>
              </a:rPr>
              <a:t> </a:t>
            </a:r>
            <a:r>
              <a:rPr sz="2200" spc="-10" dirty="0">
                <a:latin typeface="Arial"/>
                <a:cs typeface="Arial"/>
              </a:rPr>
              <a:t>protection</a:t>
            </a:r>
            <a:r>
              <a:rPr sz="2200" dirty="0">
                <a:latin typeface="Arial"/>
                <a:cs typeface="Arial"/>
              </a:rPr>
              <a:t>	</a:t>
            </a:r>
            <a:r>
              <a:rPr sz="2200" spc="-25" dirty="0">
                <a:latin typeface="Arial"/>
                <a:cs typeface="Arial"/>
              </a:rPr>
              <a:t>w</a:t>
            </a:r>
            <a:r>
              <a:rPr sz="2200" spc="-10" dirty="0">
                <a:latin typeface="Arial"/>
                <a:cs typeface="Arial"/>
              </a:rPr>
              <a:t>ith</a:t>
            </a:r>
            <a:r>
              <a:rPr sz="2200" dirty="0">
                <a:latin typeface="Arial"/>
                <a:cs typeface="Arial"/>
              </a:rPr>
              <a:t> </a:t>
            </a:r>
            <a:r>
              <a:rPr sz="2200" spc="-10" dirty="0">
                <a:latin typeface="Arial"/>
                <a:cs typeface="Arial"/>
              </a:rPr>
              <a:t>sufficient</a:t>
            </a:r>
            <a:r>
              <a:rPr sz="2200" dirty="0">
                <a:latin typeface="Arial"/>
                <a:cs typeface="Arial"/>
              </a:rPr>
              <a:t>	</a:t>
            </a:r>
            <a:r>
              <a:rPr sz="2200" spc="-15" dirty="0">
                <a:latin typeface="Arial"/>
                <a:cs typeface="Arial"/>
              </a:rPr>
              <a:t>de</a:t>
            </a:r>
            <a:r>
              <a:rPr sz="2200" spc="-10" dirty="0">
                <a:latin typeface="Arial"/>
                <a:cs typeface="Arial"/>
              </a:rPr>
              <a:t>cibel</a:t>
            </a:r>
            <a:r>
              <a:rPr sz="2200" spc="5" dirty="0">
                <a:latin typeface="Arial"/>
                <a:cs typeface="Arial"/>
              </a:rPr>
              <a:t> </a:t>
            </a:r>
            <a:r>
              <a:rPr sz="2200" spc="-15" dirty="0">
                <a:latin typeface="Arial"/>
                <a:cs typeface="Arial"/>
              </a:rPr>
              <a:t>redu</a:t>
            </a:r>
            <a:r>
              <a:rPr sz="2200" spc="-10" dirty="0">
                <a:latin typeface="Arial"/>
                <a:cs typeface="Arial"/>
              </a:rPr>
              <a:t>ction</a:t>
            </a:r>
            <a:endParaRPr sz="2200">
              <a:latin typeface="Arial"/>
              <a:cs typeface="Arial"/>
            </a:endParaRPr>
          </a:p>
          <a:p>
            <a:pPr marL="356235" indent="-343535">
              <a:lnSpc>
                <a:spcPct val="100000"/>
              </a:lnSpc>
              <a:buClr>
                <a:srgbClr val="0070C0"/>
              </a:buClr>
              <a:buFont typeface="Wingdings"/>
              <a:buChar char=""/>
              <a:tabLst>
                <a:tab pos="356870" algn="l"/>
              </a:tabLst>
            </a:pPr>
            <a:r>
              <a:rPr sz="2200" spc="-15" dirty="0">
                <a:latin typeface="Arial"/>
                <a:cs typeface="Arial"/>
              </a:rPr>
              <a:t>The</a:t>
            </a:r>
            <a:r>
              <a:rPr sz="2200" spc="10" dirty="0">
                <a:latin typeface="Arial"/>
                <a:cs typeface="Arial"/>
              </a:rPr>
              <a:t> </a:t>
            </a:r>
            <a:r>
              <a:rPr sz="2200" spc="-15" dirty="0">
                <a:latin typeface="Arial"/>
                <a:cs typeface="Arial"/>
              </a:rPr>
              <a:t>higher</a:t>
            </a:r>
            <a:r>
              <a:rPr sz="2200" dirty="0">
                <a:latin typeface="Arial"/>
                <a:cs typeface="Arial"/>
              </a:rPr>
              <a:t> </a:t>
            </a:r>
            <a:r>
              <a:rPr sz="2200" spc="-15" dirty="0">
                <a:latin typeface="Arial"/>
                <a:cs typeface="Arial"/>
              </a:rPr>
              <a:t>the</a:t>
            </a:r>
            <a:r>
              <a:rPr sz="2200" dirty="0">
                <a:latin typeface="Arial"/>
                <a:cs typeface="Arial"/>
              </a:rPr>
              <a:t> </a:t>
            </a:r>
            <a:r>
              <a:rPr sz="2200" spc="-25" dirty="0">
                <a:latin typeface="Arial"/>
                <a:cs typeface="Arial"/>
              </a:rPr>
              <a:t>NR</a:t>
            </a:r>
            <a:r>
              <a:rPr sz="2200" spc="-20" dirty="0">
                <a:latin typeface="Arial"/>
                <a:cs typeface="Arial"/>
              </a:rPr>
              <a:t>R</a:t>
            </a:r>
            <a:r>
              <a:rPr sz="2200" spc="10" dirty="0">
                <a:latin typeface="Arial"/>
                <a:cs typeface="Arial"/>
              </a:rPr>
              <a:t> </a:t>
            </a:r>
            <a:r>
              <a:rPr sz="2200" spc="-15" dirty="0">
                <a:latin typeface="Arial"/>
                <a:cs typeface="Arial"/>
              </a:rPr>
              <a:t>the</a:t>
            </a:r>
            <a:r>
              <a:rPr sz="2200" spc="10" dirty="0">
                <a:latin typeface="Arial"/>
                <a:cs typeface="Arial"/>
              </a:rPr>
              <a:t> </a:t>
            </a:r>
            <a:r>
              <a:rPr sz="2200" spc="-30" dirty="0">
                <a:latin typeface="Arial"/>
                <a:cs typeface="Arial"/>
              </a:rPr>
              <a:t>m</a:t>
            </a:r>
            <a:r>
              <a:rPr sz="2200" spc="-15" dirty="0">
                <a:latin typeface="Arial"/>
                <a:cs typeface="Arial"/>
              </a:rPr>
              <a:t>ore</a:t>
            </a:r>
            <a:r>
              <a:rPr sz="2200" spc="10" dirty="0">
                <a:latin typeface="Arial"/>
                <a:cs typeface="Arial"/>
              </a:rPr>
              <a:t> </a:t>
            </a:r>
            <a:r>
              <a:rPr sz="2200" spc="-10" dirty="0">
                <a:latin typeface="Arial"/>
                <a:cs typeface="Arial"/>
              </a:rPr>
              <a:t>protection</a:t>
            </a:r>
            <a:r>
              <a:rPr sz="2200" spc="10" dirty="0">
                <a:latin typeface="Arial"/>
                <a:cs typeface="Arial"/>
              </a:rPr>
              <a:t> </a:t>
            </a:r>
            <a:r>
              <a:rPr sz="2200" spc="-10" dirty="0">
                <a:latin typeface="Arial"/>
                <a:cs typeface="Arial"/>
              </a:rPr>
              <a:t>is </a:t>
            </a:r>
            <a:r>
              <a:rPr sz="2200" spc="-15" dirty="0">
                <a:latin typeface="Arial"/>
                <a:cs typeface="Arial"/>
              </a:rPr>
              <a:t>pro</a:t>
            </a:r>
            <a:r>
              <a:rPr sz="2200" spc="-25" dirty="0">
                <a:latin typeface="Arial"/>
                <a:cs typeface="Arial"/>
              </a:rPr>
              <a:t>v</a:t>
            </a:r>
            <a:r>
              <a:rPr sz="2200" spc="-15" dirty="0">
                <a:latin typeface="Arial"/>
                <a:cs typeface="Arial"/>
              </a:rPr>
              <a:t>ided</a:t>
            </a:r>
            <a:endParaRPr sz="2200">
              <a:latin typeface="Arial"/>
              <a:cs typeface="Arial"/>
            </a:endParaRPr>
          </a:p>
        </p:txBody>
      </p:sp>
      <p:sp>
        <p:nvSpPr>
          <p:cNvPr id="5" name="object 5" title="Photo - Hearing protection options: ear plugs, earmuffs"/>
          <p:cNvSpPr/>
          <p:nvPr/>
        </p:nvSpPr>
        <p:spPr>
          <a:xfrm>
            <a:off x="1684032" y="3489137"/>
            <a:ext cx="5202580" cy="246186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3202939" y="6109325"/>
            <a:ext cx="2097405"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H</a:t>
            </a:r>
            <a:r>
              <a:rPr sz="1400" spc="-5" dirty="0">
                <a:latin typeface="Arial"/>
                <a:cs typeface="Arial"/>
              </a:rPr>
              <a:t>ea</a:t>
            </a:r>
            <a:r>
              <a:rPr sz="1400" dirty="0">
                <a:latin typeface="Arial"/>
                <a:cs typeface="Arial"/>
              </a:rPr>
              <a:t>ri</a:t>
            </a:r>
            <a:r>
              <a:rPr sz="1400" spc="-5" dirty="0">
                <a:latin typeface="Arial"/>
                <a:cs typeface="Arial"/>
              </a:rPr>
              <a:t>n</a:t>
            </a:r>
            <a:r>
              <a:rPr sz="1400" dirty="0">
                <a:latin typeface="Arial"/>
                <a:cs typeface="Arial"/>
              </a:rPr>
              <a:t>g</a:t>
            </a:r>
            <a:r>
              <a:rPr sz="1400" spc="-20" dirty="0">
                <a:latin typeface="Arial"/>
                <a:cs typeface="Arial"/>
              </a:rPr>
              <a:t> </a:t>
            </a:r>
            <a:r>
              <a:rPr sz="1400" spc="-5" dirty="0">
                <a:latin typeface="Arial"/>
                <a:cs typeface="Arial"/>
              </a:rPr>
              <a:t>p</a:t>
            </a:r>
            <a:r>
              <a:rPr sz="1400" dirty="0">
                <a:latin typeface="Arial"/>
                <a:cs typeface="Arial"/>
              </a:rPr>
              <a:t>r</a:t>
            </a:r>
            <a:r>
              <a:rPr sz="1400" spc="-5" dirty="0">
                <a:latin typeface="Arial"/>
                <a:cs typeface="Arial"/>
              </a:rPr>
              <a:t>o</a:t>
            </a:r>
            <a:r>
              <a:rPr sz="1400" spc="5" dirty="0">
                <a:latin typeface="Arial"/>
                <a:cs typeface="Arial"/>
              </a:rPr>
              <a:t>t</a:t>
            </a:r>
            <a:r>
              <a:rPr sz="1400" spc="-5" dirty="0">
                <a:latin typeface="Arial"/>
                <a:cs typeface="Arial"/>
              </a:rPr>
              <a:t>e</a:t>
            </a:r>
            <a:r>
              <a:rPr sz="1400" spc="-10" dirty="0">
                <a:latin typeface="Arial"/>
                <a:cs typeface="Arial"/>
              </a:rPr>
              <a:t>c</a:t>
            </a:r>
            <a:r>
              <a:rPr sz="1400" spc="5" dirty="0">
                <a:latin typeface="Arial"/>
                <a:cs typeface="Arial"/>
              </a:rPr>
              <a:t>t</a:t>
            </a:r>
            <a:r>
              <a:rPr sz="1400" dirty="0">
                <a:latin typeface="Arial"/>
                <a:cs typeface="Arial"/>
              </a:rPr>
              <a:t>i</a:t>
            </a:r>
            <a:r>
              <a:rPr sz="1400" spc="-15" dirty="0">
                <a:latin typeface="Arial"/>
                <a:cs typeface="Arial"/>
              </a:rPr>
              <a:t>o</a:t>
            </a:r>
            <a:r>
              <a:rPr sz="1400" dirty="0">
                <a:latin typeface="Arial"/>
                <a:cs typeface="Arial"/>
              </a:rPr>
              <a:t>n</a:t>
            </a:r>
            <a:r>
              <a:rPr sz="1400" spc="-45" dirty="0">
                <a:latin typeface="Arial"/>
                <a:cs typeface="Arial"/>
              </a:rPr>
              <a:t> </a:t>
            </a:r>
            <a:r>
              <a:rPr sz="1400" spc="-5" dirty="0">
                <a:latin typeface="Arial"/>
                <a:cs typeface="Arial"/>
              </a:rPr>
              <a:t>op</a:t>
            </a:r>
            <a:r>
              <a:rPr sz="1400" spc="5" dirty="0">
                <a:latin typeface="Arial"/>
                <a:cs typeface="Arial"/>
              </a:rPr>
              <a:t>t</a:t>
            </a:r>
            <a:r>
              <a:rPr sz="1400" dirty="0">
                <a:latin typeface="Arial"/>
                <a:cs typeface="Arial"/>
              </a:rPr>
              <a:t>i</a:t>
            </a:r>
            <a:r>
              <a:rPr sz="1400" spc="-5" dirty="0">
                <a:latin typeface="Arial"/>
                <a:cs typeface="Arial"/>
              </a:rPr>
              <a:t>on</a:t>
            </a:r>
            <a:r>
              <a:rPr sz="1400" dirty="0">
                <a:latin typeface="Arial"/>
                <a:cs typeface="Arial"/>
              </a:rPr>
              <a:t>s</a:t>
            </a:r>
            <a:endParaRPr sz="1400">
              <a:latin typeface="Arial"/>
              <a:cs typeface="Arial"/>
            </a:endParaRPr>
          </a:p>
        </p:txBody>
      </p:sp>
      <p:sp>
        <p:nvSpPr>
          <p:cNvPr id="7" name="object 7"/>
          <p:cNvSpPr txBox="1"/>
          <p:nvPr/>
        </p:nvSpPr>
        <p:spPr>
          <a:xfrm>
            <a:off x="2921100" y="6383422"/>
            <a:ext cx="271526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Qu</a:t>
            </a:r>
            <a:r>
              <a:rPr sz="1200" spc="-5" dirty="0">
                <a:latin typeface="Arial"/>
                <a:cs typeface="Arial"/>
              </a:rPr>
              <a:t>i</a:t>
            </a:r>
            <a:r>
              <a:rPr sz="1200" dirty="0">
                <a:latin typeface="Arial"/>
                <a:cs typeface="Arial"/>
              </a:rPr>
              <a:t>ck </a:t>
            </a:r>
            <a:r>
              <a:rPr sz="1200" spc="-5" dirty="0">
                <a:latin typeface="Arial"/>
                <a:cs typeface="Arial"/>
              </a:rPr>
              <a:t>C</a:t>
            </a:r>
            <a:r>
              <a:rPr sz="1200" dirty="0">
                <a:latin typeface="Arial"/>
                <a:cs typeface="Arial"/>
              </a:rPr>
              <a:t>a</a:t>
            </a:r>
            <a:r>
              <a:rPr sz="1200" spc="-5" dirty="0">
                <a:latin typeface="Arial"/>
                <a:cs typeface="Arial"/>
              </a:rPr>
              <a:t>r</a:t>
            </a:r>
            <a:r>
              <a:rPr sz="1200" dirty="0">
                <a:latin typeface="Arial"/>
                <a:cs typeface="Arial"/>
              </a:rPr>
              <a:t>d</a:t>
            </a:r>
            <a:r>
              <a:rPr sz="1200" spc="-20" dirty="0">
                <a:latin typeface="Arial"/>
                <a:cs typeface="Arial"/>
              </a:rPr>
              <a:t> </a:t>
            </a:r>
            <a:r>
              <a:rPr sz="1200" dirty="0">
                <a:latin typeface="Arial"/>
                <a:cs typeface="Arial"/>
              </a:rPr>
              <a:t>3260</a:t>
            </a:r>
            <a:r>
              <a:rPr sz="1200" spc="-5" dirty="0">
                <a:latin typeface="Arial"/>
                <a:cs typeface="Arial"/>
              </a:rPr>
              <a:t>-</a:t>
            </a:r>
            <a:r>
              <a:rPr sz="1200" dirty="0">
                <a:latin typeface="Arial"/>
                <a:cs typeface="Arial"/>
              </a:rPr>
              <a:t>0</a:t>
            </a:r>
            <a:r>
              <a:rPr sz="1200" spc="-10" dirty="0">
                <a:latin typeface="Arial"/>
                <a:cs typeface="Arial"/>
              </a:rPr>
              <a:t>9</a:t>
            </a:r>
            <a:r>
              <a:rPr sz="1200" spc="-5" dirty="0">
                <a:latin typeface="Arial"/>
                <a:cs typeface="Arial"/>
              </a:rPr>
              <a:t>N-</a:t>
            </a:r>
            <a:r>
              <a:rPr sz="1200" spc="-10" dirty="0">
                <a:latin typeface="Arial"/>
                <a:cs typeface="Arial"/>
              </a:rPr>
              <a:t>05</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46</a:t>
            </a:fld>
            <a:endParaRP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2000" dirty="0" smtClean="0">
                <a:solidFill>
                  <a:schemeClr val="bg1"/>
                </a:solidFill>
              </a:rPr>
              <a:t>slide 47</a:t>
            </a:r>
            <a:endParaRPr sz="2000" dirty="0">
              <a:solidFill>
                <a:schemeClr val="bg1"/>
              </a:solidFill>
            </a:endParaRPr>
          </a:p>
        </p:txBody>
      </p:sp>
      <p:sp>
        <p:nvSpPr>
          <p:cNvPr id="4" name="object 4"/>
          <p:cNvSpPr txBox="1"/>
          <p:nvPr/>
        </p:nvSpPr>
        <p:spPr>
          <a:xfrm>
            <a:off x="535924" y="1010848"/>
            <a:ext cx="6307455" cy="239014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12700">
              <a:lnSpc>
                <a:spcPct val="100000"/>
              </a:lnSpc>
              <a:spcBef>
                <a:spcPts val="1440"/>
              </a:spcBef>
            </a:pPr>
            <a:r>
              <a:rPr sz="2400" b="1" spc="-5" dirty="0">
                <a:solidFill>
                  <a:srgbClr val="0070C0"/>
                </a:solidFill>
                <a:latin typeface="Arial"/>
                <a:cs typeface="Arial"/>
              </a:rPr>
              <a:t>Hea</a:t>
            </a:r>
            <a:r>
              <a:rPr sz="2400" b="1" dirty="0">
                <a:solidFill>
                  <a:srgbClr val="0070C0"/>
                </a:solidFill>
                <a:latin typeface="Arial"/>
                <a:cs typeface="Arial"/>
              </a:rPr>
              <a:t>ri</a:t>
            </a:r>
            <a:r>
              <a:rPr sz="2400" b="1" spc="-5" dirty="0">
                <a:solidFill>
                  <a:srgbClr val="0070C0"/>
                </a:solidFill>
                <a:latin typeface="Arial"/>
                <a:cs typeface="Arial"/>
              </a:rPr>
              <a:t>n</a:t>
            </a:r>
            <a:r>
              <a:rPr sz="2400" b="1" dirty="0">
                <a:solidFill>
                  <a:srgbClr val="0070C0"/>
                </a:solidFill>
                <a:latin typeface="Arial"/>
                <a:cs typeface="Arial"/>
              </a:rPr>
              <a:t>g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a:t>
            </a:r>
            <a:r>
              <a:rPr sz="2400" b="1" spc="5" dirty="0">
                <a:solidFill>
                  <a:srgbClr val="0070C0"/>
                </a:solidFill>
                <a:latin typeface="Arial"/>
                <a:cs typeface="Arial"/>
              </a:rPr>
              <a:t>i</a:t>
            </a:r>
            <a:r>
              <a:rPr sz="2400" b="1" spc="-5" dirty="0">
                <a:solidFill>
                  <a:srgbClr val="0070C0"/>
                </a:solidFill>
                <a:latin typeface="Arial"/>
                <a:cs typeface="Arial"/>
              </a:rPr>
              <a:t>o</a:t>
            </a:r>
            <a:r>
              <a:rPr sz="2400" b="1" dirty="0">
                <a:solidFill>
                  <a:srgbClr val="0070C0"/>
                </a:solidFill>
                <a:latin typeface="Arial"/>
                <a:cs typeface="Arial"/>
              </a:rPr>
              <a:t>n</a:t>
            </a:r>
            <a:r>
              <a:rPr sz="2400" b="1" spc="-10" dirty="0">
                <a:solidFill>
                  <a:srgbClr val="0070C0"/>
                </a:solidFill>
                <a:latin typeface="Arial"/>
                <a:cs typeface="Arial"/>
              </a:rPr>
              <a:t> </a:t>
            </a:r>
            <a:r>
              <a:rPr sz="2400" b="1" spc="-5" dirty="0">
                <a:solidFill>
                  <a:srgbClr val="0070C0"/>
                </a:solidFill>
                <a:latin typeface="Arial"/>
                <a:cs typeface="Arial"/>
              </a:rPr>
              <a:t>ea</a:t>
            </a:r>
            <a:r>
              <a:rPr sz="2400" b="1" dirty="0">
                <a:solidFill>
                  <a:srgbClr val="0070C0"/>
                </a:solidFill>
                <a:latin typeface="Arial"/>
                <a:cs typeface="Arial"/>
              </a:rPr>
              <a:t>r</a:t>
            </a:r>
            <a:r>
              <a:rPr sz="2400" b="1" spc="5"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l</a:t>
            </a:r>
            <a:r>
              <a:rPr sz="2400" b="1" spc="-5" dirty="0">
                <a:solidFill>
                  <a:srgbClr val="0070C0"/>
                </a:solidFill>
                <a:latin typeface="Arial"/>
                <a:cs typeface="Arial"/>
              </a:rPr>
              <a:t>u</a:t>
            </a:r>
            <a:r>
              <a:rPr sz="2400" b="1" dirty="0">
                <a:solidFill>
                  <a:srgbClr val="0070C0"/>
                </a:solidFill>
                <a:latin typeface="Arial"/>
                <a:cs typeface="Arial"/>
              </a:rPr>
              <a:t>g</a:t>
            </a:r>
            <a:r>
              <a:rPr sz="2400" b="1" spc="-25" dirty="0">
                <a:solidFill>
                  <a:srgbClr val="0070C0"/>
                </a:solidFill>
                <a:latin typeface="Arial"/>
                <a:cs typeface="Arial"/>
              </a:rPr>
              <a:t> </a:t>
            </a:r>
            <a:r>
              <a:rPr sz="2400" b="1" dirty="0">
                <a:solidFill>
                  <a:srgbClr val="0070C0"/>
                </a:solidFill>
                <a:latin typeface="Arial"/>
                <a:cs typeface="Arial"/>
              </a:rPr>
              <a:t>i</a:t>
            </a:r>
            <a:r>
              <a:rPr sz="2400" b="1" spc="-5" dirty="0">
                <a:solidFill>
                  <a:srgbClr val="0070C0"/>
                </a:solidFill>
                <a:latin typeface="Arial"/>
                <a:cs typeface="Arial"/>
              </a:rPr>
              <a:t>ns</a:t>
            </a:r>
            <a:r>
              <a:rPr sz="2400" b="1" dirty="0">
                <a:solidFill>
                  <a:srgbClr val="0070C0"/>
                </a:solidFill>
                <a:latin typeface="Arial"/>
                <a:cs typeface="Arial"/>
              </a:rPr>
              <a:t>t</a:t>
            </a:r>
            <a:r>
              <a:rPr sz="2400" b="1" spc="-5" dirty="0">
                <a:solidFill>
                  <a:srgbClr val="0070C0"/>
                </a:solidFill>
                <a:latin typeface="Arial"/>
                <a:cs typeface="Arial"/>
              </a:rPr>
              <a:t>a</a:t>
            </a:r>
            <a:r>
              <a:rPr sz="2400" b="1" dirty="0">
                <a:solidFill>
                  <a:srgbClr val="0070C0"/>
                </a:solidFill>
                <a:latin typeface="Arial"/>
                <a:cs typeface="Arial"/>
              </a:rPr>
              <a:t>ll</a:t>
            </a:r>
            <a:r>
              <a:rPr sz="2400" b="1" spc="-5" dirty="0">
                <a:solidFill>
                  <a:srgbClr val="0070C0"/>
                </a:solidFill>
                <a:latin typeface="Arial"/>
                <a:cs typeface="Arial"/>
              </a:rPr>
              <a:t>a</a:t>
            </a:r>
            <a:r>
              <a:rPr sz="2400" b="1" dirty="0">
                <a:solidFill>
                  <a:srgbClr val="0070C0"/>
                </a:solidFill>
                <a:latin typeface="Arial"/>
                <a:cs typeface="Arial"/>
              </a:rPr>
              <a:t>ti</a:t>
            </a:r>
            <a:r>
              <a:rPr sz="2400" b="1" spc="-5" dirty="0">
                <a:solidFill>
                  <a:srgbClr val="0070C0"/>
                </a:solidFill>
                <a:latin typeface="Arial"/>
                <a:cs typeface="Arial"/>
              </a:rPr>
              <a:t>on</a:t>
            </a:r>
            <a:endParaRPr sz="2400">
              <a:latin typeface="Arial"/>
              <a:cs typeface="Arial"/>
            </a:endParaRPr>
          </a:p>
          <a:p>
            <a:pPr marL="355600" indent="-342900">
              <a:lnSpc>
                <a:spcPct val="100000"/>
              </a:lnSpc>
              <a:spcBef>
                <a:spcPts val="1435"/>
              </a:spcBef>
              <a:buClr>
                <a:srgbClr val="0070C0"/>
              </a:buClr>
              <a:buFont typeface="Wingdings"/>
              <a:buChar char=""/>
              <a:tabLst>
                <a:tab pos="356235" algn="l"/>
              </a:tabLst>
            </a:pPr>
            <a:r>
              <a:rPr sz="2200" spc="-25" dirty="0">
                <a:latin typeface="Arial"/>
                <a:cs typeface="Arial"/>
              </a:rPr>
              <a:t>R</a:t>
            </a:r>
            <a:r>
              <a:rPr sz="2200" spc="-10" dirty="0">
                <a:latin typeface="Arial"/>
                <a:cs typeface="Arial"/>
              </a:rPr>
              <a:t>oll</a:t>
            </a:r>
            <a:r>
              <a:rPr sz="2200" spc="5" dirty="0">
                <a:latin typeface="Arial"/>
                <a:cs typeface="Arial"/>
              </a:rPr>
              <a:t> </a:t>
            </a:r>
            <a:r>
              <a:rPr sz="2200" spc="-15" dirty="0">
                <a:latin typeface="Arial"/>
                <a:cs typeface="Arial"/>
              </a:rPr>
              <a:t>plug</a:t>
            </a:r>
            <a:r>
              <a:rPr sz="2200" dirty="0">
                <a:latin typeface="Arial"/>
                <a:cs typeface="Arial"/>
              </a:rPr>
              <a:t> </a:t>
            </a:r>
            <a:r>
              <a:rPr sz="2200" spc="-10" dirty="0">
                <a:latin typeface="Arial"/>
                <a:cs typeface="Arial"/>
              </a:rPr>
              <a:t>into </a:t>
            </a:r>
            <a:r>
              <a:rPr sz="2200" spc="-15" dirty="0">
                <a:latin typeface="Arial"/>
                <a:cs typeface="Arial"/>
              </a:rPr>
              <a:t>a</a:t>
            </a:r>
            <a:r>
              <a:rPr sz="2200" spc="10" dirty="0">
                <a:latin typeface="Arial"/>
                <a:cs typeface="Arial"/>
              </a:rPr>
              <a:t> </a:t>
            </a:r>
            <a:r>
              <a:rPr sz="2200" spc="-10" dirty="0">
                <a:latin typeface="Arial"/>
                <a:cs typeface="Arial"/>
              </a:rPr>
              <a:t>tight</a:t>
            </a:r>
            <a:r>
              <a:rPr sz="2200" dirty="0">
                <a:latin typeface="Arial"/>
                <a:cs typeface="Arial"/>
              </a:rPr>
              <a:t> </a:t>
            </a:r>
            <a:r>
              <a:rPr sz="2200" spc="-10" dirty="0">
                <a:latin typeface="Arial"/>
                <a:cs typeface="Arial"/>
              </a:rPr>
              <a:t>c</a:t>
            </a:r>
            <a:r>
              <a:rPr sz="2200" spc="-15" dirty="0">
                <a:latin typeface="Arial"/>
                <a:cs typeface="Arial"/>
              </a:rPr>
              <a:t>rea</a:t>
            </a:r>
            <a:r>
              <a:rPr sz="2200" spc="-10" dirty="0">
                <a:latin typeface="Arial"/>
                <a:cs typeface="Arial"/>
              </a:rPr>
              <a:t>s</a:t>
            </a:r>
            <a:r>
              <a:rPr sz="2200" spc="-15" dirty="0">
                <a:latin typeface="Arial"/>
                <a:cs typeface="Arial"/>
              </a:rPr>
              <a:t>e</a:t>
            </a:r>
            <a:r>
              <a:rPr sz="2200" dirty="0">
                <a:latin typeface="Arial"/>
                <a:cs typeface="Arial"/>
              </a:rPr>
              <a:t> </a:t>
            </a:r>
            <a:r>
              <a:rPr sz="2200" spc="-10" dirty="0">
                <a:latin typeface="Arial"/>
                <a:cs typeface="Arial"/>
              </a:rPr>
              <a:t>free</a:t>
            </a:r>
            <a:r>
              <a:rPr sz="2200" dirty="0">
                <a:latin typeface="Arial"/>
                <a:cs typeface="Arial"/>
              </a:rPr>
              <a:t> </a:t>
            </a:r>
            <a:r>
              <a:rPr sz="2200" spc="-10" dirty="0">
                <a:latin typeface="Arial"/>
                <a:cs typeface="Arial"/>
              </a:rPr>
              <a:t>c</a:t>
            </a:r>
            <a:r>
              <a:rPr sz="2200" spc="-25" dirty="0">
                <a:latin typeface="Arial"/>
                <a:cs typeface="Arial"/>
              </a:rPr>
              <a:t>y</a:t>
            </a:r>
            <a:r>
              <a:rPr sz="2200" spc="-10" dirty="0">
                <a:latin typeface="Arial"/>
                <a:cs typeface="Arial"/>
              </a:rPr>
              <a:t>linder</a:t>
            </a:r>
            <a:endParaRPr sz="2200">
              <a:latin typeface="Arial"/>
              <a:cs typeface="Arial"/>
            </a:endParaRPr>
          </a:p>
          <a:p>
            <a:pPr marL="355600" indent="-342900">
              <a:lnSpc>
                <a:spcPct val="100000"/>
              </a:lnSpc>
              <a:buClr>
                <a:srgbClr val="0070C0"/>
              </a:buClr>
              <a:buFont typeface="Wingdings"/>
              <a:buChar char=""/>
              <a:tabLst>
                <a:tab pos="356235" algn="l"/>
              </a:tabLst>
            </a:pPr>
            <a:r>
              <a:rPr sz="2200" spc="-20" dirty="0">
                <a:latin typeface="Arial"/>
                <a:cs typeface="Arial"/>
              </a:rPr>
              <a:t>P</a:t>
            </a:r>
            <a:r>
              <a:rPr sz="2200" spc="-10" dirty="0">
                <a:latin typeface="Arial"/>
                <a:cs typeface="Arial"/>
              </a:rPr>
              <a:t>ull </a:t>
            </a:r>
            <a:r>
              <a:rPr sz="2200" spc="-15" dirty="0">
                <a:latin typeface="Arial"/>
                <a:cs typeface="Arial"/>
              </a:rPr>
              <a:t>up</a:t>
            </a:r>
            <a:r>
              <a:rPr sz="2200" dirty="0">
                <a:latin typeface="Arial"/>
                <a:cs typeface="Arial"/>
              </a:rPr>
              <a:t> </a:t>
            </a:r>
            <a:r>
              <a:rPr sz="2200" spc="-15" dirty="0">
                <a:latin typeface="Arial"/>
                <a:cs typeface="Arial"/>
              </a:rPr>
              <a:t>on</a:t>
            </a:r>
            <a:r>
              <a:rPr sz="2200" spc="10" dirty="0">
                <a:latin typeface="Arial"/>
                <a:cs typeface="Arial"/>
              </a:rPr>
              <a:t> </a:t>
            </a:r>
            <a:r>
              <a:rPr sz="2200" spc="-15" dirty="0">
                <a:latin typeface="Arial"/>
                <a:cs typeface="Arial"/>
              </a:rPr>
              <a:t>ear</a:t>
            </a:r>
            <a:r>
              <a:rPr sz="2200" dirty="0">
                <a:latin typeface="Arial"/>
                <a:cs typeface="Arial"/>
              </a:rPr>
              <a:t> </a:t>
            </a:r>
            <a:r>
              <a:rPr sz="2200" spc="-25" dirty="0">
                <a:latin typeface="Arial"/>
                <a:cs typeface="Arial"/>
              </a:rPr>
              <a:t>w</a:t>
            </a:r>
            <a:r>
              <a:rPr sz="2200" spc="-10" dirty="0">
                <a:latin typeface="Arial"/>
                <a:cs typeface="Arial"/>
              </a:rPr>
              <a:t>ith</a:t>
            </a:r>
            <a:r>
              <a:rPr sz="2200" dirty="0">
                <a:latin typeface="Arial"/>
                <a:cs typeface="Arial"/>
              </a:rPr>
              <a:t> </a:t>
            </a:r>
            <a:r>
              <a:rPr sz="2200" spc="-15" dirty="0">
                <a:latin typeface="Arial"/>
                <a:cs typeface="Arial"/>
              </a:rPr>
              <a:t>oppo</a:t>
            </a:r>
            <a:r>
              <a:rPr sz="2200" spc="-10" dirty="0">
                <a:latin typeface="Arial"/>
                <a:cs typeface="Arial"/>
              </a:rPr>
              <a:t>site</a:t>
            </a:r>
            <a:r>
              <a:rPr sz="2200" dirty="0">
                <a:latin typeface="Arial"/>
                <a:cs typeface="Arial"/>
              </a:rPr>
              <a:t> </a:t>
            </a:r>
            <a:r>
              <a:rPr sz="2200" spc="-15" dirty="0">
                <a:latin typeface="Arial"/>
                <a:cs typeface="Arial"/>
              </a:rPr>
              <a:t>arm</a:t>
            </a:r>
            <a:r>
              <a:rPr sz="2200" spc="15" dirty="0">
                <a:latin typeface="Arial"/>
                <a:cs typeface="Arial"/>
              </a:rPr>
              <a:t> </a:t>
            </a:r>
            <a:r>
              <a:rPr sz="2200" spc="-15" dirty="0">
                <a:latin typeface="Arial"/>
                <a:cs typeface="Arial"/>
              </a:rPr>
              <a:t>o</a:t>
            </a:r>
            <a:r>
              <a:rPr sz="2200" spc="-25" dirty="0">
                <a:latin typeface="Arial"/>
                <a:cs typeface="Arial"/>
              </a:rPr>
              <a:t>v</a:t>
            </a:r>
            <a:r>
              <a:rPr sz="2200" spc="-10" dirty="0">
                <a:latin typeface="Arial"/>
                <a:cs typeface="Arial"/>
              </a:rPr>
              <a:t>er</a:t>
            </a:r>
            <a:r>
              <a:rPr sz="2200" spc="10" dirty="0">
                <a:latin typeface="Arial"/>
                <a:cs typeface="Arial"/>
              </a:rPr>
              <a:t> </a:t>
            </a:r>
            <a:r>
              <a:rPr sz="2200" spc="-25" dirty="0">
                <a:latin typeface="Arial"/>
                <a:cs typeface="Arial"/>
              </a:rPr>
              <a:t>y</a:t>
            </a:r>
            <a:r>
              <a:rPr sz="2200" spc="-15" dirty="0">
                <a:latin typeface="Arial"/>
                <a:cs typeface="Arial"/>
              </a:rPr>
              <a:t>our</a:t>
            </a:r>
            <a:r>
              <a:rPr sz="2200" spc="25" dirty="0">
                <a:latin typeface="Arial"/>
                <a:cs typeface="Arial"/>
              </a:rPr>
              <a:t> </a:t>
            </a:r>
            <a:r>
              <a:rPr sz="2200" spc="-15" dirty="0">
                <a:latin typeface="Arial"/>
                <a:cs typeface="Arial"/>
              </a:rPr>
              <a:t>head</a:t>
            </a:r>
            <a:endParaRPr sz="2200">
              <a:latin typeface="Arial"/>
              <a:cs typeface="Arial"/>
            </a:endParaRPr>
          </a:p>
          <a:p>
            <a:pPr marL="355600" indent="-342900">
              <a:lnSpc>
                <a:spcPct val="100000"/>
              </a:lnSpc>
              <a:buClr>
                <a:srgbClr val="0070C0"/>
              </a:buClr>
              <a:buFont typeface="Wingdings"/>
              <a:buChar char=""/>
              <a:tabLst>
                <a:tab pos="356235" algn="l"/>
              </a:tabLst>
            </a:pPr>
            <a:r>
              <a:rPr sz="2200" spc="-10" dirty="0">
                <a:latin typeface="Arial"/>
                <a:cs typeface="Arial"/>
              </a:rPr>
              <a:t>Insert</a:t>
            </a:r>
            <a:r>
              <a:rPr sz="2200" dirty="0">
                <a:latin typeface="Arial"/>
                <a:cs typeface="Arial"/>
              </a:rPr>
              <a:t> </a:t>
            </a:r>
            <a:r>
              <a:rPr sz="2200" spc="-10" dirty="0">
                <a:latin typeface="Arial"/>
                <a:cs typeface="Arial"/>
              </a:rPr>
              <a:t>into</a:t>
            </a:r>
            <a:r>
              <a:rPr sz="2200" dirty="0">
                <a:latin typeface="Arial"/>
                <a:cs typeface="Arial"/>
              </a:rPr>
              <a:t> </a:t>
            </a:r>
            <a:r>
              <a:rPr sz="2200" spc="-15" dirty="0">
                <a:latin typeface="Arial"/>
                <a:cs typeface="Arial"/>
              </a:rPr>
              <a:t>ear</a:t>
            </a:r>
            <a:r>
              <a:rPr sz="2200" spc="10" dirty="0">
                <a:latin typeface="Arial"/>
                <a:cs typeface="Arial"/>
              </a:rPr>
              <a:t> </a:t>
            </a:r>
            <a:r>
              <a:rPr sz="2200" spc="-10" dirty="0">
                <a:latin typeface="Arial"/>
                <a:cs typeface="Arial"/>
              </a:rPr>
              <a:t>c</a:t>
            </a:r>
            <a:r>
              <a:rPr sz="2200" spc="-15" dirty="0">
                <a:latin typeface="Arial"/>
                <a:cs typeface="Arial"/>
              </a:rPr>
              <a:t>anal</a:t>
            </a:r>
            <a:endParaRPr sz="2200">
              <a:latin typeface="Arial"/>
              <a:cs typeface="Arial"/>
            </a:endParaRPr>
          </a:p>
          <a:p>
            <a:pPr marL="355600" indent="-342900">
              <a:lnSpc>
                <a:spcPct val="100000"/>
              </a:lnSpc>
              <a:buClr>
                <a:srgbClr val="0070C0"/>
              </a:buClr>
              <a:buFont typeface="Wingdings"/>
              <a:buChar char=""/>
              <a:tabLst>
                <a:tab pos="356235" algn="l"/>
              </a:tabLst>
            </a:pPr>
            <a:r>
              <a:rPr sz="2200" spc="-20" dirty="0">
                <a:latin typeface="Arial"/>
                <a:cs typeface="Arial"/>
              </a:rPr>
              <a:t>P</a:t>
            </a:r>
            <a:r>
              <a:rPr sz="2200" spc="-10" dirty="0">
                <a:latin typeface="Arial"/>
                <a:cs typeface="Arial"/>
              </a:rPr>
              <a:t>roperly</a:t>
            </a:r>
            <a:r>
              <a:rPr sz="2200" spc="5" dirty="0">
                <a:latin typeface="Arial"/>
                <a:cs typeface="Arial"/>
              </a:rPr>
              <a:t> </a:t>
            </a:r>
            <a:r>
              <a:rPr sz="2200" spc="-10" dirty="0">
                <a:latin typeface="Arial"/>
                <a:cs typeface="Arial"/>
              </a:rPr>
              <a:t>fit</a:t>
            </a:r>
            <a:r>
              <a:rPr sz="2200" dirty="0">
                <a:latin typeface="Arial"/>
                <a:cs typeface="Arial"/>
              </a:rPr>
              <a:t> </a:t>
            </a:r>
            <a:r>
              <a:rPr sz="2200" spc="-10" dirty="0">
                <a:latin typeface="Arial"/>
                <a:cs typeface="Arial"/>
              </a:rPr>
              <a:t>s</a:t>
            </a:r>
            <a:r>
              <a:rPr sz="2200" spc="-15" dirty="0">
                <a:latin typeface="Arial"/>
                <a:cs typeface="Arial"/>
              </a:rPr>
              <a:t>o</a:t>
            </a:r>
            <a:r>
              <a:rPr sz="2200" dirty="0">
                <a:latin typeface="Arial"/>
                <a:cs typeface="Arial"/>
              </a:rPr>
              <a:t> </a:t>
            </a:r>
            <a:r>
              <a:rPr sz="2200" spc="-10" dirty="0">
                <a:latin typeface="Arial"/>
                <a:cs typeface="Arial"/>
              </a:rPr>
              <a:t>it</a:t>
            </a:r>
            <a:r>
              <a:rPr sz="2200" dirty="0">
                <a:latin typeface="Arial"/>
                <a:cs typeface="Arial"/>
              </a:rPr>
              <a:t> </a:t>
            </a:r>
            <a:r>
              <a:rPr sz="2200" spc="-10" dirty="0">
                <a:latin typeface="Arial"/>
                <a:cs typeface="Arial"/>
              </a:rPr>
              <a:t>is </a:t>
            </a:r>
            <a:r>
              <a:rPr sz="2200" spc="-15" dirty="0">
                <a:latin typeface="Arial"/>
                <a:cs typeface="Arial"/>
              </a:rPr>
              <a:t>not</a:t>
            </a:r>
            <a:r>
              <a:rPr sz="2200" dirty="0">
                <a:latin typeface="Arial"/>
                <a:cs typeface="Arial"/>
              </a:rPr>
              <a:t> </a:t>
            </a:r>
            <a:r>
              <a:rPr sz="2200" spc="-25" dirty="0">
                <a:latin typeface="Arial"/>
                <a:cs typeface="Arial"/>
              </a:rPr>
              <a:t>v</a:t>
            </a:r>
            <a:r>
              <a:rPr sz="2200" spc="-5" dirty="0">
                <a:latin typeface="Arial"/>
                <a:cs typeface="Arial"/>
              </a:rPr>
              <a:t>i</a:t>
            </a:r>
            <a:r>
              <a:rPr sz="2200" spc="-10" dirty="0">
                <a:latin typeface="Arial"/>
                <a:cs typeface="Arial"/>
              </a:rPr>
              <a:t>sible</a:t>
            </a:r>
            <a:r>
              <a:rPr sz="2200" dirty="0">
                <a:latin typeface="Arial"/>
                <a:cs typeface="Arial"/>
              </a:rPr>
              <a:t> </a:t>
            </a:r>
            <a:r>
              <a:rPr sz="2200" spc="-15" dirty="0">
                <a:latin typeface="Arial"/>
                <a:cs typeface="Arial"/>
              </a:rPr>
              <a:t>from</a:t>
            </a:r>
            <a:r>
              <a:rPr sz="2200" spc="5" dirty="0">
                <a:latin typeface="Arial"/>
                <a:cs typeface="Arial"/>
              </a:rPr>
              <a:t> </a:t>
            </a:r>
            <a:r>
              <a:rPr sz="2200" spc="-15" dirty="0">
                <a:latin typeface="Arial"/>
                <a:cs typeface="Arial"/>
              </a:rPr>
              <a:t>the</a:t>
            </a:r>
            <a:r>
              <a:rPr sz="2200" spc="10" dirty="0">
                <a:latin typeface="Arial"/>
                <a:cs typeface="Arial"/>
              </a:rPr>
              <a:t> </a:t>
            </a:r>
            <a:r>
              <a:rPr sz="2200" spc="-10" dirty="0">
                <a:latin typeface="Arial"/>
                <a:cs typeface="Arial"/>
              </a:rPr>
              <a:t>front</a:t>
            </a:r>
            <a:endParaRPr sz="2200">
              <a:latin typeface="Arial"/>
              <a:cs typeface="Arial"/>
            </a:endParaRPr>
          </a:p>
        </p:txBody>
      </p:sp>
      <p:sp>
        <p:nvSpPr>
          <p:cNvPr id="5" name="object 5"/>
          <p:cNvSpPr txBox="1"/>
          <p:nvPr/>
        </p:nvSpPr>
        <p:spPr>
          <a:xfrm>
            <a:off x="8383016" y="6417102"/>
            <a:ext cx="224154"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4</a:t>
            </a:r>
            <a:r>
              <a:rPr sz="1400" dirty="0">
                <a:latin typeface="Arial"/>
                <a:cs typeface="Arial"/>
              </a:rPr>
              <a:t>7</a:t>
            </a:r>
            <a:endParaRPr sz="1400">
              <a:latin typeface="Arial"/>
              <a:cs typeface="Arial"/>
            </a:endParaRPr>
          </a:p>
        </p:txBody>
      </p:sp>
      <p:sp>
        <p:nvSpPr>
          <p:cNvPr id="6" name="object 6" title="Photo - Proper installation of ear plugs"/>
          <p:cNvSpPr/>
          <p:nvPr/>
        </p:nvSpPr>
        <p:spPr>
          <a:xfrm>
            <a:off x="1783397" y="3577234"/>
            <a:ext cx="3208337" cy="273636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title="Photo - hand holding an ear plug"/>
          <p:cNvSpPr/>
          <p:nvPr/>
        </p:nvSpPr>
        <p:spPr>
          <a:xfrm>
            <a:off x="5918085" y="3839527"/>
            <a:ext cx="1942955" cy="171919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txBox="1"/>
          <p:nvPr/>
        </p:nvSpPr>
        <p:spPr>
          <a:xfrm>
            <a:off x="2592033" y="6417102"/>
            <a:ext cx="1578610"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Ea</a:t>
            </a:r>
            <a:r>
              <a:rPr sz="1400" dirty="0">
                <a:latin typeface="Arial"/>
                <a:cs typeface="Arial"/>
              </a:rPr>
              <a:t>r</a:t>
            </a:r>
            <a:r>
              <a:rPr sz="1400" spc="-5" dirty="0">
                <a:latin typeface="Arial"/>
                <a:cs typeface="Arial"/>
              </a:rPr>
              <a:t> p</a:t>
            </a:r>
            <a:r>
              <a:rPr sz="1400" dirty="0">
                <a:latin typeface="Arial"/>
                <a:cs typeface="Arial"/>
              </a:rPr>
              <a:t>l</a:t>
            </a:r>
            <a:r>
              <a:rPr sz="1400" spc="-5" dirty="0">
                <a:latin typeface="Arial"/>
                <a:cs typeface="Arial"/>
              </a:rPr>
              <a:t>u</a:t>
            </a:r>
            <a:r>
              <a:rPr sz="1400" dirty="0">
                <a:latin typeface="Arial"/>
                <a:cs typeface="Arial"/>
              </a:rPr>
              <a:t>g</a:t>
            </a:r>
            <a:r>
              <a:rPr sz="1400" spc="-20" dirty="0">
                <a:latin typeface="Arial"/>
                <a:cs typeface="Arial"/>
              </a:rPr>
              <a:t> </a:t>
            </a:r>
            <a:r>
              <a:rPr sz="1400" dirty="0">
                <a:latin typeface="Arial"/>
                <a:cs typeface="Arial"/>
              </a:rPr>
              <a:t>i</a:t>
            </a:r>
            <a:r>
              <a:rPr sz="1400" spc="-5" dirty="0">
                <a:latin typeface="Arial"/>
                <a:cs typeface="Arial"/>
              </a:rPr>
              <a:t>n</a:t>
            </a:r>
            <a:r>
              <a:rPr sz="1400" spc="5" dirty="0">
                <a:latin typeface="Arial"/>
                <a:cs typeface="Arial"/>
              </a:rPr>
              <a:t>st</a:t>
            </a:r>
            <a:r>
              <a:rPr sz="1400" spc="-5" dirty="0">
                <a:latin typeface="Arial"/>
                <a:cs typeface="Arial"/>
              </a:rPr>
              <a:t>a</a:t>
            </a:r>
            <a:r>
              <a:rPr sz="1400" dirty="0">
                <a:latin typeface="Arial"/>
                <a:cs typeface="Arial"/>
              </a:rPr>
              <a:t>ll</a:t>
            </a:r>
            <a:r>
              <a:rPr sz="1400" spc="-5" dirty="0">
                <a:latin typeface="Arial"/>
                <a:cs typeface="Arial"/>
              </a:rPr>
              <a:t>a</a:t>
            </a:r>
            <a:r>
              <a:rPr sz="1400" spc="-10" dirty="0">
                <a:latin typeface="Arial"/>
                <a:cs typeface="Arial"/>
              </a:rPr>
              <a:t>t</a:t>
            </a:r>
            <a:r>
              <a:rPr sz="1400" dirty="0">
                <a:latin typeface="Arial"/>
                <a:cs typeface="Arial"/>
              </a:rPr>
              <a:t>i</a:t>
            </a:r>
            <a:r>
              <a:rPr sz="1400" spc="-5" dirty="0">
                <a:latin typeface="Arial"/>
                <a:cs typeface="Arial"/>
              </a:rPr>
              <a:t>o</a:t>
            </a:r>
            <a:r>
              <a:rPr sz="1400" dirty="0">
                <a:latin typeface="Arial"/>
                <a:cs typeface="Arial"/>
              </a:rPr>
              <a:t>n</a:t>
            </a:r>
            <a:endParaRPr sz="1400">
              <a:latin typeface="Arial"/>
              <a:cs typeface="Arial"/>
            </a:endParaRPr>
          </a:p>
        </p:txBody>
      </p:sp>
      <p:sp>
        <p:nvSpPr>
          <p:cNvPr id="9" name="Slide Number Placeholder 8"/>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47</a:t>
            </a:fld>
            <a:endParaRPr lang="en-US" sz="12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Res</a:t>
            </a:r>
            <a:r>
              <a:rPr spc="-5" dirty="0"/>
              <a:t>pi</a:t>
            </a:r>
            <a:r>
              <a:rPr dirty="0"/>
              <a:t>rat</a:t>
            </a:r>
            <a:r>
              <a:rPr spc="-5" dirty="0"/>
              <a:t>o</a:t>
            </a:r>
            <a:r>
              <a:rPr dirty="0"/>
              <a:t>ry</a:t>
            </a:r>
            <a:r>
              <a:rPr spc="-20"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endParaRPr dirty="0"/>
          </a:p>
          <a:p>
            <a:pPr marL="12700">
              <a:lnSpc>
                <a:spcPct val="100000"/>
              </a:lnSpc>
              <a:spcBef>
                <a:spcPts val="35"/>
              </a:spcBef>
            </a:pPr>
            <a:r>
              <a:rPr sz="2400" dirty="0"/>
              <a:t>M</a:t>
            </a:r>
            <a:r>
              <a:rPr sz="2400" spc="-5" dirty="0"/>
              <a:t>odu</a:t>
            </a:r>
            <a:r>
              <a:rPr sz="2400" dirty="0"/>
              <a:t>le</a:t>
            </a:r>
            <a:r>
              <a:rPr sz="2400" spc="-25" dirty="0"/>
              <a:t> </a:t>
            </a:r>
            <a:r>
              <a:rPr sz="2400" dirty="0" smtClean="0"/>
              <a:t>7</a:t>
            </a:r>
            <a:r>
              <a:rPr lang="en-US" sz="2400" dirty="0" smtClean="0"/>
              <a:t> </a:t>
            </a:r>
            <a:r>
              <a:rPr lang="en-US" sz="2400" dirty="0" smtClean="0">
                <a:solidFill>
                  <a:schemeClr val="bg1"/>
                </a:solidFill>
              </a:rPr>
              <a:t>slide 48</a:t>
            </a:r>
            <a:endParaRPr sz="2400" dirty="0">
              <a:solidFill>
                <a:schemeClr val="bg1"/>
              </a:solidFill>
            </a:endParaRPr>
          </a:p>
        </p:txBody>
      </p:sp>
      <p:sp>
        <p:nvSpPr>
          <p:cNvPr id="4" name="object 4"/>
          <p:cNvSpPr txBox="1"/>
          <p:nvPr/>
        </p:nvSpPr>
        <p:spPr>
          <a:xfrm>
            <a:off x="576440" y="1668403"/>
            <a:ext cx="3100070" cy="1423467"/>
          </a:xfrm>
          <a:prstGeom prst="rect">
            <a:avLst/>
          </a:prstGeom>
        </p:spPr>
        <p:txBody>
          <a:bodyPr vert="horz" wrap="square" lIns="0" tIns="0" rIns="0" bIns="0" rtlCol="0">
            <a:spAutoFit/>
          </a:bodyPr>
          <a:lstStyle/>
          <a:p>
            <a:pPr marL="12700">
              <a:lnSpc>
                <a:spcPct val="100000"/>
              </a:lnSpc>
            </a:pPr>
            <a:r>
              <a:rPr sz="2400" b="1" spc="-5" dirty="0">
                <a:solidFill>
                  <a:srgbClr val="3333CC"/>
                </a:solidFill>
                <a:latin typeface="Arial"/>
                <a:cs typeface="Arial"/>
              </a:rPr>
              <a:t>Lea</a:t>
            </a:r>
            <a:r>
              <a:rPr sz="2400" b="1" dirty="0">
                <a:solidFill>
                  <a:srgbClr val="3333CC"/>
                </a:solidFill>
                <a:latin typeface="Arial"/>
                <a:cs typeface="Arial"/>
              </a:rPr>
              <a:t>r</a:t>
            </a:r>
            <a:r>
              <a:rPr sz="2400" b="1" spc="-5" dirty="0">
                <a:solidFill>
                  <a:srgbClr val="3333CC"/>
                </a:solidFill>
                <a:latin typeface="Arial"/>
                <a:cs typeface="Arial"/>
              </a:rPr>
              <a:t>n</a:t>
            </a:r>
            <a:r>
              <a:rPr sz="2400" b="1" dirty="0">
                <a:solidFill>
                  <a:srgbClr val="3333CC"/>
                </a:solidFill>
                <a:latin typeface="Arial"/>
                <a:cs typeface="Arial"/>
              </a:rPr>
              <a:t>i</a:t>
            </a:r>
            <a:r>
              <a:rPr sz="2400" b="1" spc="-5" dirty="0">
                <a:solidFill>
                  <a:srgbClr val="3333CC"/>
                </a:solidFill>
                <a:latin typeface="Arial"/>
                <a:cs typeface="Arial"/>
              </a:rPr>
              <a:t>n</a:t>
            </a:r>
            <a:r>
              <a:rPr sz="2400" b="1" dirty="0">
                <a:solidFill>
                  <a:srgbClr val="3333CC"/>
                </a:solidFill>
                <a:latin typeface="Arial"/>
                <a:cs typeface="Arial"/>
              </a:rPr>
              <a:t>g</a:t>
            </a:r>
            <a:r>
              <a:rPr sz="2400" b="1" spc="-10" dirty="0">
                <a:solidFill>
                  <a:srgbClr val="3333CC"/>
                </a:solidFill>
                <a:latin typeface="Arial"/>
                <a:cs typeface="Arial"/>
              </a:rPr>
              <a:t> </a:t>
            </a:r>
            <a:r>
              <a:rPr sz="2400" b="1" spc="-5" dirty="0">
                <a:solidFill>
                  <a:srgbClr val="3333CC"/>
                </a:solidFill>
                <a:latin typeface="Arial"/>
                <a:cs typeface="Arial"/>
              </a:rPr>
              <a:t>Ac</a:t>
            </a:r>
            <a:r>
              <a:rPr sz="2400" b="1" dirty="0">
                <a:solidFill>
                  <a:srgbClr val="3333CC"/>
                </a:solidFill>
                <a:latin typeface="Arial"/>
                <a:cs typeface="Arial"/>
              </a:rPr>
              <a:t>ti</a:t>
            </a:r>
            <a:r>
              <a:rPr sz="2400" b="1" spc="-5" dirty="0">
                <a:solidFill>
                  <a:srgbClr val="3333CC"/>
                </a:solidFill>
                <a:latin typeface="Arial"/>
                <a:cs typeface="Arial"/>
              </a:rPr>
              <a:t>v</a:t>
            </a:r>
            <a:r>
              <a:rPr sz="2400" b="1" dirty="0">
                <a:solidFill>
                  <a:srgbClr val="3333CC"/>
                </a:solidFill>
                <a:latin typeface="Arial"/>
                <a:cs typeface="Arial"/>
              </a:rPr>
              <a:t>ity</a:t>
            </a:r>
            <a:endParaRPr sz="2400" dirty="0">
              <a:latin typeface="Arial"/>
              <a:cs typeface="Arial"/>
            </a:endParaRPr>
          </a:p>
          <a:p>
            <a:pPr>
              <a:lnSpc>
                <a:spcPct val="100000"/>
              </a:lnSpc>
              <a:spcBef>
                <a:spcPts val="6"/>
              </a:spcBef>
            </a:pPr>
            <a:endParaRPr sz="2450" dirty="0">
              <a:latin typeface="Times New Roman"/>
              <a:cs typeface="Times New Roman"/>
            </a:endParaRPr>
          </a:p>
          <a:p>
            <a:pPr marL="12700">
              <a:lnSpc>
                <a:spcPct val="100000"/>
              </a:lnSpc>
            </a:pPr>
            <a:r>
              <a:rPr sz="4400" b="1" i="1" spc="-10" dirty="0">
                <a:solidFill>
                  <a:srgbClr val="0070C0"/>
                </a:solidFill>
                <a:latin typeface="Arial"/>
                <a:cs typeface="Arial"/>
              </a:rPr>
              <a:t>Q</a:t>
            </a:r>
            <a:r>
              <a:rPr sz="4400" b="1" i="1" spc="-5" dirty="0">
                <a:solidFill>
                  <a:srgbClr val="0070C0"/>
                </a:solidFill>
                <a:latin typeface="Arial"/>
                <a:cs typeface="Arial"/>
              </a:rPr>
              <a:t>u</a:t>
            </a:r>
            <a:r>
              <a:rPr sz="4400" b="1" i="1" dirty="0">
                <a:solidFill>
                  <a:srgbClr val="0070C0"/>
                </a:solidFill>
                <a:latin typeface="Arial"/>
                <a:cs typeface="Arial"/>
              </a:rPr>
              <a:t>es</a:t>
            </a:r>
            <a:r>
              <a:rPr sz="4400" b="1" i="1" spc="-5" dirty="0">
                <a:solidFill>
                  <a:srgbClr val="0070C0"/>
                </a:solidFill>
                <a:latin typeface="Arial"/>
                <a:cs typeface="Arial"/>
              </a:rPr>
              <a:t>t</a:t>
            </a:r>
            <a:r>
              <a:rPr sz="4400" b="1" i="1" dirty="0">
                <a:solidFill>
                  <a:srgbClr val="0070C0"/>
                </a:solidFill>
                <a:latin typeface="Arial"/>
                <a:cs typeface="Arial"/>
              </a:rPr>
              <a:t>i</a:t>
            </a:r>
            <a:r>
              <a:rPr sz="4400" b="1" i="1" spc="-5" dirty="0">
                <a:solidFill>
                  <a:srgbClr val="0070C0"/>
                </a:solidFill>
                <a:latin typeface="Arial"/>
                <a:cs typeface="Arial"/>
              </a:rPr>
              <a:t>on</a:t>
            </a:r>
            <a:r>
              <a:rPr sz="4400" b="1" i="1" dirty="0">
                <a:solidFill>
                  <a:srgbClr val="0070C0"/>
                </a:solidFill>
                <a:latin typeface="Arial"/>
                <a:cs typeface="Arial"/>
              </a:rPr>
              <a:t>s?</a:t>
            </a:r>
            <a:endParaRPr sz="4400" dirty="0">
              <a:solidFill>
                <a:srgbClr val="0070C0"/>
              </a:solidFill>
              <a:latin typeface="Arial"/>
              <a:cs typeface="Arial"/>
            </a:endParaRPr>
          </a:p>
        </p:txBody>
      </p:sp>
      <p:sp>
        <p:nvSpPr>
          <p:cNvPr id="5" name="object 5"/>
          <p:cNvSpPr txBox="1"/>
          <p:nvPr/>
        </p:nvSpPr>
        <p:spPr>
          <a:xfrm>
            <a:off x="8410447" y="6459638"/>
            <a:ext cx="196215" cy="177800"/>
          </a:xfrm>
          <a:prstGeom prst="rect">
            <a:avLst/>
          </a:prstGeom>
        </p:spPr>
        <p:txBody>
          <a:bodyPr vert="horz" wrap="square" lIns="0" tIns="0" rIns="0" bIns="0" rtlCol="0">
            <a:spAutoFit/>
          </a:bodyPr>
          <a:lstStyle/>
          <a:p>
            <a:pPr marL="12700">
              <a:lnSpc>
                <a:spcPct val="100000"/>
              </a:lnSpc>
            </a:pPr>
            <a:r>
              <a:rPr sz="1200" dirty="0">
                <a:solidFill>
                  <a:srgbClr val="8A8A8A"/>
                </a:solidFill>
                <a:latin typeface="Arial"/>
                <a:cs typeface="Arial"/>
              </a:rPr>
              <a:t>48</a:t>
            </a:r>
            <a:endParaRPr sz="1200">
              <a:latin typeface="Arial"/>
              <a:cs typeface="Arial"/>
            </a:endParaRPr>
          </a:p>
        </p:txBody>
      </p:sp>
      <p:sp>
        <p:nvSpPr>
          <p:cNvPr id="6" name="object 6" title="Photo - adults in the training"/>
          <p:cNvSpPr/>
          <p:nvPr/>
        </p:nvSpPr>
        <p:spPr>
          <a:xfrm>
            <a:off x="5363925" y="1728489"/>
            <a:ext cx="3334025" cy="3225478"/>
          </a:xfrm>
          <a:prstGeom prst="rect">
            <a:avLst/>
          </a:prstGeom>
          <a:blipFill>
            <a:blip r:embed="rId3" cstate="print"/>
            <a:stretch>
              <a:fillRect/>
            </a:stretch>
          </a:blipFill>
        </p:spPr>
        <p:txBody>
          <a:bodyPr wrap="square" lIns="0" tIns="0" rIns="0" bIns="0" rtlCol="0"/>
          <a:lstStyle/>
          <a:p>
            <a:endParaRPr/>
          </a:p>
        </p:txBody>
      </p:sp>
      <p:sp>
        <p:nvSpPr>
          <p:cNvPr id="7" name="object 7" title="Test box - photo from OSHA 3686-09 2010"/>
          <p:cNvSpPr/>
          <p:nvPr/>
        </p:nvSpPr>
        <p:spPr>
          <a:xfrm>
            <a:off x="5699393" y="4818636"/>
            <a:ext cx="2438398" cy="68262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48</a:t>
            </a:fld>
            <a:endParaRPr lang="en-US" sz="1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20" dirty="0"/>
              <a:t> </a:t>
            </a:r>
            <a:r>
              <a:rPr dirty="0"/>
              <a:t>Safety</a:t>
            </a:r>
            <a:r>
              <a:rPr spc="-15" dirty="0"/>
              <a:t> </a:t>
            </a:r>
            <a:r>
              <a:rPr dirty="0"/>
              <a:t>a</a:t>
            </a:r>
            <a:r>
              <a:rPr spc="-5" dirty="0"/>
              <a:t>n</a:t>
            </a:r>
            <a:r>
              <a:rPr dirty="0"/>
              <a:t>d </a:t>
            </a:r>
            <a:r>
              <a:rPr spc="-5" dirty="0"/>
              <a:t>PP</a:t>
            </a:r>
            <a:r>
              <a:rPr dirty="0"/>
              <a:t>E</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4460">
              <a:lnSpc>
                <a:spcPct val="100000"/>
              </a:lnSpc>
            </a:pPr>
            <a:fld id="{81D60167-4931-47E6-BA6A-407CBD079E47}" type="slidenum">
              <a:rPr dirty="0"/>
              <a:t>5</a:t>
            </a:fld>
            <a:endParaRPr dirty="0"/>
          </a:p>
        </p:txBody>
      </p:sp>
      <p:sp>
        <p:nvSpPr>
          <p:cNvPr id="4" name="object 4"/>
          <p:cNvSpPr txBox="1"/>
          <p:nvPr/>
        </p:nvSpPr>
        <p:spPr>
          <a:xfrm>
            <a:off x="535924" y="1010848"/>
            <a:ext cx="7383780" cy="3952364"/>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dirty="0">
              <a:latin typeface="Arial"/>
              <a:cs typeface="Arial"/>
            </a:endParaRPr>
          </a:p>
          <a:p>
            <a:pPr marL="41275">
              <a:lnSpc>
                <a:spcPct val="100000"/>
              </a:lnSpc>
              <a:spcBef>
                <a:spcPts val="1910"/>
              </a:spcBef>
            </a:pPr>
            <a:r>
              <a:rPr sz="2400" b="1" spc="-5" dirty="0">
                <a:solidFill>
                  <a:srgbClr val="627DD7"/>
                </a:solidFill>
                <a:latin typeface="Arial"/>
                <a:cs typeface="Arial"/>
              </a:rPr>
              <a:t>Backg</a:t>
            </a:r>
            <a:r>
              <a:rPr sz="2400" b="1" dirty="0">
                <a:solidFill>
                  <a:srgbClr val="627DD7"/>
                </a:solidFill>
                <a:latin typeface="Arial"/>
                <a:cs typeface="Arial"/>
              </a:rPr>
              <a:t>r</a:t>
            </a:r>
            <a:r>
              <a:rPr sz="2400" b="1" spc="-5" dirty="0">
                <a:solidFill>
                  <a:srgbClr val="627DD7"/>
                </a:solidFill>
                <a:latin typeface="Arial"/>
                <a:cs typeface="Arial"/>
              </a:rPr>
              <a:t>oun</a:t>
            </a:r>
            <a:r>
              <a:rPr sz="2400" b="1" dirty="0">
                <a:solidFill>
                  <a:srgbClr val="627DD7"/>
                </a:solidFill>
                <a:latin typeface="Arial"/>
                <a:cs typeface="Arial"/>
              </a:rPr>
              <a:t>d</a:t>
            </a:r>
            <a:r>
              <a:rPr sz="2400" b="1" spc="10" dirty="0">
                <a:solidFill>
                  <a:srgbClr val="627DD7"/>
                </a:solidFill>
                <a:latin typeface="Arial"/>
                <a:cs typeface="Arial"/>
              </a:rPr>
              <a:t> </a:t>
            </a:r>
            <a:r>
              <a:rPr sz="2400" b="1" spc="-5" dirty="0">
                <a:solidFill>
                  <a:srgbClr val="627DD7"/>
                </a:solidFill>
                <a:latin typeface="Arial"/>
                <a:cs typeface="Arial"/>
              </a:rPr>
              <a:t>o</a:t>
            </a:r>
            <a:r>
              <a:rPr sz="2400" b="1" dirty="0">
                <a:solidFill>
                  <a:srgbClr val="627DD7"/>
                </a:solidFill>
                <a:latin typeface="Arial"/>
                <a:cs typeface="Arial"/>
              </a:rPr>
              <a:t>n</a:t>
            </a:r>
            <a:r>
              <a:rPr sz="2400" b="1" spc="-10" dirty="0">
                <a:solidFill>
                  <a:srgbClr val="627DD7"/>
                </a:solidFill>
                <a:latin typeface="Arial"/>
                <a:cs typeface="Arial"/>
              </a:rPr>
              <a:t> </a:t>
            </a:r>
            <a:r>
              <a:rPr sz="2400" b="1" spc="-5" dirty="0">
                <a:solidFill>
                  <a:srgbClr val="627DD7"/>
                </a:solidFill>
                <a:latin typeface="Arial"/>
                <a:cs typeface="Arial"/>
              </a:rPr>
              <a:t>Sa</a:t>
            </a:r>
            <a:r>
              <a:rPr sz="2400" b="1" dirty="0">
                <a:solidFill>
                  <a:srgbClr val="627DD7"/>
                </a:solidFill>
                <a:latin typeface="Arial"/>
                <a:cs typeface="Arial"/>
              </a:rPr>
              <a:t>f</a:t>
            </a:r>
            <a:r>
              <a:rPr sz="2400" b="1" spc="-5" dirty="0">
                <a:solidFill>
                  <a:srgbClr val="627DD7"/>
                </a:solidFill>
                <a:latin typeface="Arial"/>
                <a:cs typeface="Arial"/>
              </a:rPr>
              <a:t>e</a:t>
            </a:r>
            <a:r>
              <a:rPr sz="2400" b="1" dirty="0">
                <a:solidFill>
                  <a:srgbClr val="627DD7"/>
                </a:solidFill>
                <a:latin typeface="Arial"/>
                <a:cs typeface="Arial"/>
              </a:rPr>
              <a:t>ty </a:t>
            </a:r>
            <a:r>
              <a:rPr sz="2400" b="1" spc="-5" dirty="0">
                <a:solidFill>
                  <a:srgbClr val="627DD7"/>
                </a:solidFill>
                <a:latin typeface="Arial"/>
                <a:cs typeface="Arial"/>
              </a:rPr>
              <a:t>an</a:t>
            </a:r>
            <a:r>
              <a:rPr sz="2400" b="1" dirty="0">
                <a:solidFill>
                  <a:srgbClr val="627DD7"/>
                </a:solidFill>
                <a:latin typeface="Arial"/>
                <a:cs typeface="Arial"/>
              </a:rPr>
              <a:t>d </a:t>
            </a:r>
            <a:r>
              <a:rPr sz="2400" b="1" spc="-5" dirty="0">
                <a:solidFill>
                  <a:srgbClr val="627DD7"/>
                </a:solidFill>
                <a:latin typeface="Arial"/>
                <a:cs typeface="Arial"/>
              </a:rPr>
              <a:t>Resp</a:t>
            </a:r>
            <a:r>
              <a:rPr sz="2400" b="1" dirty="0">
                <a:solidFill>
                  <a:srgbClr val="627DD7"/>
                </a:solidFill>
                <a:latin typeface="Arial"/>
                <a:cs typeface="Arial"/>
              </a:rPr>
              <a:t>ir</a:t>
            </a:r>
            <a:r>
              <a:rPr sz="2400" b="1" spc="-5" dirty="0">
                <a:solidFill>
                  <a:srgbClr val="627DD7"/>
                </a:solidFill>
                <a:latin typeface="Arial"/>
                <a:cs typeface="Arial"/>
              </a:rPr>
              <a:t>a</a:t>
            </a:r>
            <a:r>
              <a:rPr sz="2400" b="1" dirty="0">
                <a:solidFill>
                  <a:srgbClr val="627DD7"/>
                </a:solidFill>
                <a:latin typeface="Arial"/>
                <a:cs typeface="Arial"/>
              </a:rPr>
              <a:t>t</a:t>
            </a:r>
            <a:r>
              <a:rPr sz="2400" b="1" spc="-5" dirty="0">
                <a:solidFill>
                  <a:srgbClr val="627DD7"/>
                </a:solidFill>
                <a:latin typeface="Arial"/>
                <a:cs typeface="Arial"/>
              </a:rPr>
              <a:t>or</a:t>
            </a:r>
            <a:endParaRPr sz="2400" dirty="0">
              <a:latin typeface="Arial"/>
              <a:cs typeface="Arial"/>
            </a:endParaRPr>
          </a:p>
          <a:p>
            <a:pPr>
              <a:lnSpc>
                <a:spcPct val="100000"/>
              </a:lnSpc>
              <a:spcBef>
                <a:spcPts val="5"/>
              </a:spcBef>
            </a:pPr>
            <a:endParaRPr sz="2500" dirty="0">
              <a:latin typeface="Times New Roman"/>
              <a:cs typeface="Times New Roman"/>
            </a:endParaRPr>
          </a:p>
          <a:p>
            <a:pPr marL="384175" marR="5080" indent="-342900">
              <a:lnSpc>
                <a:spcPct val="100000"/>
              </a:lnSpc>
              <a:buClr>
                <a:srgbClr val="0070C0"/>
              </a:buClr>
              <a:buFont typeface="Wingdings"/>
              <a:buChar char=""/>
              <a:tabLst>
                <a:tab pos="384810" algn="l"/>
              </a:tabLst>
            </a:pPr>
            <a:r>
              <a:rPr sz="2400" spc="-5" dirty="0">
                <a:latin typeface="Arial"/>
                <a:cs typeface="Arial"/>
              </a:rPr>
              <a:t>Ce</a:t>
            </a:r>
            <a:r>
              <a:rPr sz="2400" dirty="0">
                <a:latin typeface="Arial"/>
                <a:cs typeface="Arial"/>
              </a:rPr>
              <a:t>rt</a:t>
            </a:r>
            <a:r>
              <a:rPr sz="2400" spc="-5" dirty="0">
                <a:latin typeface="Arial"/>
                <a:cs typeface="Arial"/>
              </a:rPr>
              <a:t>ai</a:t>
            </a:r>
            <a:r>
              <a:rPr sz="2400" dirty="0">
                <a:latin typeface="Arial"/>
                <a:cs typeface="Arial"/>
              </a:rPr>
              <a:t>n</a:t>
            </a:r>
            <a:r>
              <a:rPr sz="2400" spc="10" dirty="0">
                <a:latin typeface="Arial"/>
                <a:cs typeface="Arial"/>
              </a:rPr>
              <a:t> </a:t>
            </a:r>
            <a:r>
              <a:rPr sz="2400" spc="-5" dirty="0">
                <a:latin typeface="Arial"/>
                <a:cs typeface="Arial"/>
              </a:rPr>
              <a:t>ope</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ion</a:t>
            </a:r>
            <a:r>
              <a:rPr sz="2400" dirty="0">
                <a:latin typeface="Arial"/>
                <a:cs typeface="Arial"/>
              </a:rPr>
              <a:t>s</a:t>
            </a:r>
            <a:r>
              <a:rPr sz="2400" spc="25" dirty="0">
                <a:latin typeface="Arial"/>
                <a:cs typeface="Arial"/>
              </a:rPr>
              <a:t> </a:t>
            </a:r>
            <a:r>
              <a:rPr sz="2400" spc="-5" dirty="0">
                <a:latin typeface="Arial"/>
                <a:cs typeface="Arial"/>
              </a:rPr>
              <a:t>wi</a:t>
            </a:r>
            <a:r>
              <a:rPr sz="2400" dirty="0">
                <a:latin typeface="Arial"/>
                <a:cs typeface="Arial"/>
              </a:rPr>
              <a:t>t</a:t>
            </a:r>
            <a:r>
              <a:rPr sz="2400" spc="-5" dirty="0">
                <a:latin typeface="Arial"/>
                <a:cs typeface="Arial"/>
              </a:rPr>
              <a:t>hi</a:t>
            </a:r>
            <a:r>
              <a:rPr sz="2400" dirty="0">
                <a:latin typeface="Arial"/>
                <a:cs typeface="Arial"/>
              </a:rPr>
              <a:t>n</a:t>
            </a:r>
            <a:r>
              <a:rPr sz="2400" spc="10" dirty="0">
                <a:latin typeface="Arial"/>
                <a:cs typeface="Arial"/>
              </a:rPr>
              <a:t> </a:t>
            </a:r>
            <a:r>
              <a:rPr sz="2400" dirty="0">
                <a:latin typeface="Arial"/>
                <a:cs typeface="Arial"/>
              </a:rPr>
              <a:t>y</a:t>
            </a:r>
            <a:r>
              <a:rPr sz="2400" spc="-5" dirty="0">
                <a:latin typeface="Arial"/>
                <a:cs typeface="Arial"/>
              </a:rPr>
              <a:t>ou</a:t>
            </a:r>
            <a:r>
              <a:rPr sz="2400" dirty="0">
                <a:latin typeface="Arial"/>
                <a:cs typeface="Arial"/>
              </a:rPr>
              <a:t>r</a:t>
            </a:r>
            <a:r>
              <a:rPr sz="2400" spc="5" dirty="0">
                <a:latin typeface="Arial"/>
                <a:cs typeface="Arial"/>
              </a:rPr>
              <a:t> </a:t>
            </a:r>
            <a:r>
              <a:rPr sz="2400" dirty="0">
                <a:latin typeface="Arial"/>
                <a:cs typeface="Arial"/>
              </a:rPr>
              <a:t>s</a:t>
            </a:r>
            <a:r>
              <a:rPr sz="2400" spc="-5" dirty="0">
                <a:latin typeface="Arial"/>
                <a:cs typeface="Arial"/>
              </a:rPr>
              <a:t>ho</a:t>
            </a:r>
            <a:r>
              <a:rPr sz="2400" dirty="0">
                <a:latin typeface="Arial"/>
                <a:cs typeface="Arial"/>
              </a:rPr>
              <a:t>p</a:t>
            </a:r>
            <a:r>
              <a:rPr sz="2400" spc="10" dirty="0">
                <a:latin typeface="Arial"/>
                <a:cs typeface="Arial"/>
              </a:rPr>
              <a:t> </a:t>
            </a:r>
            <a:r>
              <a:rPr sz="2400" dirty="0">
                <a:latin typeface="Arial"/>
                <a:cs typeface="Arial"/>
              </a:rPr>
              <a:t>m</a:t>
            </a:r>
            <a:r>
              <a:rPr sz="2400" spc="-5" dirty="0">
                <a:latin typeface="Arial"/>
                <a:cs typeface="Arial"/>
              </a:rPr>
              <a:t>a</a:t>
            </a:r>
            <a:r>
              <a:rPr sz="2400" dirty="0">
                <a:latin typeface="Arial"/>
                <a:cs typeface="Arial"/>
              </a:rPr>
              <a:t>y</a:t>
            </a:r>
            <a:r>
              <a:rPr sz="2400" spc="-10" dirty="0">
                <a:latin typeface="Arial"/>
                <a:cs typeface="Arial"/>
              </a:rPr>
              <a:t> </a:t>
            </a:r>
            <a:r>
              <a:rPr sz="2400" dirty="0">
                <a:latin typeface="Arial"/>
                <a:cs typeface="Arial"/>
              </a:rPr>
              <a:t>r</a:t>
            </a:r>
            <a:r>
              <a:rPr sz="2400" spc="-5" dirty="0">
                <a:latin typeface="Arial"/>
                <a:cs typeface="Arial"/>
              </a:rPr>
              <a:t>equi</a:t>
            </a:r>
            <a:r>
              <a:rPr sz="2400" spc="5" dirty="0">
                <a:latin typeface="Arial"/>
                <a:cs typeface="Arial"/>
              </a:rPr>
              <a:t>r</a:t>
            </a:r>
            <a:r>
              <a:rPr sz="2400" dirty="0">
                <a:latin typeface="Arial"/>
                <a:cs typeface="Arial"/>
              </a:rPr>
              <a:t>e</a:t>
            </a:r>
            <a:r>
              <a:rPr sz="2400" spc="10" dirty="0">
                <a:latin typeface="Arial"/>
                <a:cs typeface="Arial"/>
              </a:rPr>
              <a:t> </a:t>
            </a:r>
            <a:r>
              <a:rPr sz="2400" dirty="0">
                <a:latin typeface="Arial"/>
                <a:cs typeface="Arial"/>
              </a:rPr>
              <a:t>t</a:t>
            </a:r>
            <a:r>
              <a:rPr sz="2400" spc="-5" dirty="0">
                <a:latin typeface="Arial"/>
                <a:cs typeface="Arial"/>
              </a:rPr>
              <a:t>he u</a:t>
            </a:r>
            <a:r>
              <a:rPr sz="2400" dirty="0">
                <a:latin typeface="Arial"/>
                <a:cs typeface="Arial"/>
              </a:rPr>
              <a:t>se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a 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or</a:t>
            </a:r>
            <a:endParaRPr sz="2400" dirty="0">
              <a:latin typeface="Arial"/>
              <a:cs typeface="Arial"/>
            </a:endParaRPr>
          </a:p>
          <a:p>
            <a:pPr marL="384175" marR="263525" indent="-342900">
              <a:lnSpc>
                <a:spcPct val="100000"/>
              </a:lnSpc>
              <a:buClr>
                <a:srgbClr val="0070C0"/>
              </a:buClr>
              <a:buFont typeface="Wingdings"/>
              <a:buChar char=""/>
              <a:tabLst>
                <a:tab pos="384810" algn="l"/>
              </a:tabLst>
            </a:pPr>
            <a:r>
              <a:rPr sz="2400" dirty="0">
                <a:latin typeface="Arial"/>
                <a:cs typeface="Arial"/>
              </a:rPr>
              <a:t>O</a:t>
            </a:r>
            <a:r>
              <a:rPr sz="2400" spc="-5" dirty="0">
                <a:latin typeface="Arial"/>
                <a:cs typeface="Arial"/>
              </a:rPr>
              <a:t>SH</a:t>
            </a:r>
            <a:r>
              <a:rPr sz="2400" dirty="0">
                <a:latin typeface="Arial"/>
                <a:cs typeface="Arial"/>
              </a:rPr>
              <a:t>A </a:t>
            </a:r>
            <a:r>
              <a:rPr sz="2400" spc="-5" dirty="0">
                <a:latin typeface="Arial"/>
                <a:cs typeface="Arial"/>
              </a:rPr>
              <a:t>S</a:t>
            </a:r>
            <a:r>
              <a:rPr sz="2400" dirty="0">
                <a:latin typeface="Arial"/>
                <a:cs typeface="Arial"/>
              </a:rPr>
              <a:t>t</a:t>
            </a:r>
            <a:r>
              <a:rPr sz="2400" spc="-5" dirty="0">
                <a:latin typeface="Arial"/>
                <a:cs typeface="Arial"/>
              </a:rPr>
              <a:t>anda</a:t>
            </a:r>
            <a:r>
              <a:rPr sz="2400" dirty="0">
                <a:latin typeface="Arial"/>
                <a:cs typeface="Arial"/>
              </a:rPr>
              <a:t>rd</a:t>
            </a:r>
            <a:r>
              <a:rPr sz="2400" spc="10" dirty="0">
                <a:latin typeface="Arial"/>
                <a:cs typeface="Arial"/>
              </a:rPr>
              <a:t> </a:t>
            </a:r>
            <a:r>
              <a:rPr sz="2400" spc="-5" dirty="0">
                <a:latin typeface="Arial"/>
                <a:cs typeface="Arial"/>
              </a:rPr>
              <a:t>1910</a:t>
            </a:r>
            <a:r>
              <a:rPr sz="2400" dirty="0">
                <a:latin typeface="Arial"/>
                <a:cs typeface="Arial"/>
              </a:rPr>
              <a:t>.</a:t>
            </a:r>
            <a:r>
              <a:rPr sz="2400" spc="-5" dirty="0">
                <a:latin typeface="Arial"/>
                <a:cs typeface="Arial"/>
              </a:rPr>
              <a:t>13</a:t>
            </a:r>
            <a:r>
              <a:rPr sz="2400" dirty="0">
                <a:latin typeface="Arial"/>
                <a:cs typeface="Arial"/>
              </a:rPr>
              <a:t>4</a:t>
            </a:r>
            <a:r>
              <a:rPr sz="2400" spc="10" dirty="0">
                <a:latin typeface="Arial"/>
                <a:cs typeface="Arial"/>
              </a:rPr>
              <a:t> </a:t>
            </a:r>
            <a:r>
              <a:rPr sz="2400" spc="-5" dirty="0">
                <a:latin typeface="Arial"/>
                <a:cs typeface="Arial"/>
              </a:rPr>
              <a:t>Re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spc="5" dirty="0">
                <a:latin typeface="Arial"/>
                <a:cs typeface="Arial"/>
              </a:rPr>
              <a:t>r</a:t>
            </a:r>
            <a:r>
              <a:rPr sz="2400" dirty="0">
                <a:latin typeface="Arial"/>
                <a:cs typeface="Arial"/>
              </a:rPr>
              <a:t>y</a:t>
            </a:r>
            <a:r>
              <a:rPr sz="2400" spc="1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ion, e</a:t>
            </a:r>
            <a:r>
              <a:rPr sz="2400" dirty="0">
                <a:latin typeface="Arial"/>
                <a:cs typeface="Arial"/>
              </a:rPr>
              <a:t>st</a:t>
            </a:r>
            <a:r>
              <a:rPr sz="2400" spc="-5" dirty="0">
                <a:latin typeface="Arial"/>
                <a:cs typeface="Arial"/>
              </a:rPr>
              <a:t>abli</a:t>
            </a:r>
            <a:r>
              <a:rPr sz="2400" dirty="0">
                <a:latin typeface="Arial"/>
                <a:cs typeface="Arial"/>
              </a:rPr>
              <a:t>s</a:t>
            </a:r>
            <a:r>
              <a:rPr sz="2400" spc="-5" dirty="0">
                <a:latin typeface="Arial"/>
                <a:cs typeface="Arial"/>
              </a:rPr>
              <a:t>he</a:t>
            </a:r>
            <a:r>
              <a:rPr sz="2400" dirty="0">
                <a:latin typeface="Arial"/>
                <a:cs typeface="Arial"/>
              </a:rPr>
              <a:t>s</a:t>
            </a:r>
            <a:r>
              <a:rPr sz="2400" spc="25" dirty="0">
                <a:latin typeface="Arial"/>
                <a:cs typeface="Arial"/>
              </a:rPr>
              <a:t> </a:t>
            </a:r>
            <a:r>
              <a:rPr sz="2400" dirty="0">
                <a:latin typeface="Arial"/>
                <a:cs typeface="Arial"/>
              </a:rPr>
              <a:t>r</a:t>
            </a:r>
            <a:r>
              <a:rPr sz="2400" spc="-5" dirty="0">
                <a:latin typeface="Arial"/>
                <a:cs typeface="Arial"/>
              </a:rPr>
              <a:t>equi</a:t>
            </a:r>
            <a:r>
              <a:rPr sz="2400" dirty="0">
                <a:latin typeface="Arial"/>
                <a:cs typeface="Arial"/>
              </a:rPr>
              <a:t>r</a:t>
            </a:r>
            <a:r>
              <a:rPr sz="2400" spc="-5" dirty="0">
                <a:latin typeface="Arial"/>
                <a:cs typeface="Arial"/>
              </a:rPr>
              <a:t>e</a:t>
            </a:r>
            <a:r>
              <a:rPr sz="2400" dirty="0">
                <a:latin typeface="Arial"/>
                <a:cs typeface="Arial"/>
              </a:rPr>
              <a:t>m</a:t>
            </a:r>
            <a:r>
              <a:rPr sz="2400" spc="-5" dirty="0">
                <a:latin typeface="Arial"/>
                <a:cs typeface="Arial"/>
              </a:rPr>
              <a:t>en</a:t>
            </a:r>
            <a:r>
              <a:rPr sz="2400" dirty="0">
                <a:latin typeface="Arial"/>
                <a:cs typeface="Arial"/>
              </a:rPr>
              <a:t>ts</a:t>
            </a:r>
          </a:p>
          <a:p>
            <a:pPr marL="384175" marR="58419" indent="-342900">
              <a:lnSpc>
                <a:spcPct val="100000"/>
              </a:lnSpc>
              <a:buClr>
                <a:srgbClr val="0070C0"/>
              </a:buClr>
              <a:buFont typeface="Wingdings"/>
              <a:buChar char=""/>
              <a:tabLst>
                <a:tab pos="384810" algn="l"/>
              </a:tabLst>
            </a:pPr>
            <a:r>
              <a:rPr sz="2400" spc="-5" dirty="0">
                <a:latin typeface="Arial"/>
                <a:cs typeface="Arial"/>
              </a:rPr>
              <a:t>1910</a:t>
            </a:r>
            <a:r>
              <a:rPr sz="2400" dirty="0">
                <a:latin typeface="Arial"/>
                <a:cs typeface="Arial"/>
              </a:rPr>
              <a:t>.</a:t>
            </a:r>
            <a:r>
              <a:rPr sz="2400" spc="-5" dirty="0">
                <a:latin typeface="Arial"/>
                <a:cs typeface="Arial"/>
              </a:rPr>
              <a:t>13</a:t>
            </a:r>
            <a:r>
              <a:rPr sz="2400" dirty="0">
                <a:latin typeface="Arial"/>
                <a:cs typeface="Arial"/>
              </a:rPr>
              <a:t>4</a:t>
            </a:r>
            <a:r>
              <a:rPr sz="2400" spc="25" dirty="0">
                <a:latin typeface="Arial"/>
                <a:cs typeface="Arial"/>
              </a:rPr>
              <a:t> </a:t>
            </a:r>
            <a:r>
              <a:rPr sz="2400" dirty="0">
                <a:latin typeface="Arial"/>
                <a:cs typeface="Arial"/>
              </a:rPr>
              <a:t>r</a:t>
            </a:r>
            <a:r>
              <a:rPr sz="2400" spc="-5" dirty="0">
                <a:latin typeface="Arial"/>
                <a:cs typeface="Arial"/>
              </a:rPr>
              <a:t>equi</a:t>
            </a:r>
            <a:r>
              <a:rPr sz="2400" dirty="0">
                <a:latin typeface="Arial"/>
                <a:cs typeface="Arial"/>
              </a:rPr>
              <a:t>r</a:t>
            </a:r>
            <a:r>
              <a:rPr sz="2400" spc="-5" dirty="0">
                <a:latin typeface="Arial"/>
                <a:cs typeface="Arial"/>
              </a:rPr>
              <a:t>e</a:t>
            </a:r>
            <a:r>
              <a:rPr sz="2400" dirty="0">
                <a:latin typeface="Arial"/>
                <a:cs typeface="Arial"/>
              </a:rPr>
              <a:t>s</a:t>
            </a:r>
            <a:r>
              <a:rPr sz="2400" spc="15"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a:t>
            </a:r>
            <a:r>
              <a:rPr sz="2400" dirty="0">
                <a:latin typeface="Arial"/>
                <a:cs typeface="Arial"/>
              </a:rPr>
              <a:t>rs</a:t>
            </a:r>
            <a:r>
              <a:rPr sz="2400" spc="1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ha</a:t>
            </a:r>
            <a:r>
              <a:rPr sz="2400" dirty="0">
                <a:latin typeface="Arial"/>
                <a:cs typeface="Arial"/>
              </a:rPr>
              <a:t>ve a </a:t>
            </a:r>
            <a:r>
              <a:rPr sz="2400" spc="-5" dirty="0">
                <a:latin typeface="Arial"/>
                <a:cs typeface="Arial"/>
              </a:rPr>
              <a:t>Respi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a:t>
            </a:r>
            <a:r>
              <a:rPr sz="2400" dirty="0">
                <a:latin typeface="Arial"/>
                <a:cs typeface="Arial"/>
              </a:rPr>
              <a:t>n </a:t>
            </a:r>
            <a:r>
              <a:rPr sz="2400" spc="-5" dirty="0">
                <a:latin typeface="Arial"/>
                <a:cs typeface="Arial"/>
              </a:rPr>
              <a:t>P</a:t>
            </a:r>
            <a:r>
              <a:rPr sz="2400" dirty="0">
                <a:latin typeface="Arial"/>
                <a:cs typeface="Arial"/>
              </a:rPr>
              <a:t>r</a:t>
            </a:r>
            <a:r>
              <a:rPr sz="2400" spc="-5" dirty="0">
                <a:latin typeface="Arial"/>
                <a:cs typeface="Arial"/>
              </a:rPr>
              <a:t>og</a:t>
            </a:r>
            <a:r>
              <a:rPr sz="2400" dirty="0">
                <a:latin typeface="Arial"/>
                <a:cs typeface="Arial"/>
              </a:rPr>
              <a:t>r</a:t>
            </a:r>
            <a:r>
              <a:rPr sz="2400" spc="-5" dirty="0">
                <a:latin typeface="Arial"/>
                <a:cs typeface="Arial"/>
              </a:rPr>
              <a:t>a</a:t>
            </a:r>
            <a:r>
              <a:rPr sz="2400" dirty="0">
                <a:latin typeface="Arial"/>
                <a:cs typeface="Arial"/>
              </a:rPr>
              <a:t>m</a:t>
            </a:r>
            <a:r>
              <a:rPr sz="2400" spc="5" dirty="0">
                <a:latin typeface="Arial"/>
                <a:cs typeface="Arial"/>
              </a:rPr>
              <a:t> </a:t>
            </a:r>
            <a:r>
              <a:rPr sz="2400" dirty="0">
                <a:latin typeface="Arial"/>
                <a:cs typeface="Arial"/>
              </a:rPr>
              <a:t>t</a:t>
            </a:r>
            <a:r>
              <a:rPr sz="2400" spc="-5" dirty="0">
                <a:latin typeface="Arial"/>
                <a:cs typeface="Arial"/>
              </a:rPr>
              <a:t>ha</a:t>
            </a:r>
            <a:r>
              <a:rPr sz="2400" dirty="0">
                <a:latin typeface="Arial"/>
                <a:cs typeface="Arial"/>
              </a:rPr>
              <a:t>t</a:t>
            </a:r>
            <a:r>
              <a:rPr sz="2400" spc="-5" dirty="0">
                <a:latin typeface="Arial"/>
                <a:cs typeface="Arial"/>
              </a:rPr>
              <a:t> i</a:t>
            </a:r>
            <a:r>
              <a:rPr sz="2400" dirty="0">
                <a:latin typeface="Arial"/>
                <a:cs typeface="Arial"/>
              </a:rPr>
              <a:t>s </a:t>
            </a:r>
            <a:r>
              <a:rPr sz="2400" spc="-5" dirty="0">
                <a:latin typeface="Arial"/>
                <a:cs typeface="Arial"/>
              </a:rPr>
              <a:t>wo</a:t>
            </a:r>
            <a:r>
              <a:rPr sz="2400" dirty="0">
                <a:latin typeface="Arial"/>
                <a:cs typeface="Arial"/>
              </a:rPr>
              <a:t>rks</a:t>
            </a:r>
            <a:r>
              <a:rPr sz="2400" spc="-5" dirty="0">
                <a:latin typeface="Arial"/>
                <a:cs typeface="Arial"/>
              </a:rPr>
              <a:t>i</a:t>
            </a:r>
            <a:r>
              <a:rPr sz="2400" dirty="0">
                <a:latin typeface="Arial"/>
                <a:cs typeface="Arial"/>
              </a:rPr>
              <a:t>te s</a:t>
            </a:r>
            <a:r>
              <a:rPr sz="2400" spc="-5" dirty="0">
                <a:latin typeface="Arial"/>
                <a:cs typeface="Arial"/>
              </a:rPr>
              <a:t>pe</a:t>
            </a:r>
            <a:r>
              <a:rPr sz="2400" dirty="0">
                <a:latin typeface="Arial"/>
                <a:cs typeface="Arial"/>
              </a:rPr>
              <a:t>c</a:t>
            </a:r>
            <a:r>
              <a:rPr sz="2400" spc="-5" dirty="0">
                <a:latin typeface="Arial"/>
                <a:cs typeface="Arial"/>
              </a:rPr>
              <a:t>i</a:t>
            </a:r>
            <a:r>
              <a:rPr sz="2400" dirty="0">
                <a:latin typeface="Arial"/>
                <a:cs typeface="Arial"/>
              </a:rPr>
              <a:t>f</a:t>
            </a:r>
            <a:r>
              <a:rPr sz="2400" spc="-5" dirty="0">
                <a:latin typeface="Arial"/>
                <a:cs typeface="Arial"/>
              </a:rPr>
              <a:t>i</a:t>
            </a:r>
            <a:r>
              <a:rPr sz="2400" dirty="0">
                <a:latin typeface="Arial"/>
                <a:cs typeface="Arial"/>
              </a:rPr>
              <a:t>c</a:t>
            </a:r>
          </a:p>
          <a:p>
            <a:pPr marL="384175" indent="-342900">
              <a:lnSpc>
                <a:spcPct val="100000"/>
              </a:lnSpc>
              <a:buClr>
                <a:srgbClr val="0070C0"/>
              </a:buClr>
              <a:buFont typeface="Wingdings"/>
              <a:buChar char=""/>
              <a:tabLst>
                <a:tab pos="384810" algn="l"/>
              </a:tabLst>
            </a:pPr>
            <a:r>
              <a:rPr sz="2400" spc="-5" dirty="0">
                <a:latin typeface="Arial"/>
                <a:cs typeface="Arial"/>
              </a:rPr>
              <a:t>Alwa</a:t>
            </a:r>
            <a:r>
              <a:rPr sz="2400" dirty="0">
                <a:latin typeface="Arial"/>
                <a:cs typeface="Arial"/>
              </a:rPr>
              <a:t>ys</a:t>
            </a:r>
            <a:r>
              <a:rPr sz="2400" spc="25" dirty="0">
                <a:latin typeface="Arial"/>
                <a:cs typeface="Arial"/>
              </a:rPr>
              <a:t> </a:t>
            </a:r>
            <a:r>
              <a:rPr sz="2400" dirty="0">
                <a:latin typeface="Arial"/>
                <a:cs typeface="Arial"/>
              </a:rPr>
              <a:t>c</a:t>
            </a:r>
            <a:r>
              <a:rPr sz="2400" spc="-5" dirty="0">
                <a:latin typeface="Arial"/>
                <a:cs typeface="Arial"/>
              </a:rPr>
              <a:t>o</a:t>
            </a:r>
            <a:r>
              <a:rPr sz="2400" dirty="0">
                <a:latin typeface="Arial"/>
                <a:cs typeface="Arial"/>
              </a:rPr>
              <a:t>m</a:t>
            </a:r>
            <a:r>
              <a:rPr sz="2400" spc="-5" dirty="0">
                <a:latin typeface="Arial"/>
                <a:cs typeface="Arial"/>
              </a:rPr>
              <a:t>pl</a:t>
            </a:r>
            <a:r>
              <a:rPr sz="2400" dirty="0">
                <a:latin typeface="Arial"/>
                <a:cs typeface="Arial"/>
              </a:rPr>
              <a:t>y </a:t>
            </a:r>
            <a:r>
              <a:rPr sz="2400" spc="-5" dirty="0">
                <a:latin typeface="Arial"/>
                <a:cs typeface="Arial"/>
              </a:rPr>
              <a:t>wi</a:t>
            </a:r>
            <a:r>
              <a:rPr sz="2400" dirty="0">
                <a:latin typeface="Arial"/>
                <a:cs typeface="Arial"/>
              </a:rPr>
              <a:t>th</a:t>
            </a:r>
            <a:r>
              <a:rPr sz="2400" spc="10" dirty="0">
                <a:latin typeface="Arial"/>
                <a:cs typeface="Arial"/>
              </a:rPr>
              <a:t> </a:t>
            </a:r>
            <a:r>
              <a:rPr sz="2400" dirty="0">
                <a:latin typeface="Arial"/>
                <a:cs typeface="Arial"/>
              </a:rPr>
              <a:t>y</a:t>
            </a:r>
            <a:r>
              <a:rPr sz="2400" spc="-5" dirty="0">
                <a:latin typeface="Arial"/>
                <a:cs typeface="Arial"/>
              </a:rPr>
              <a:t>ou</a:t>
            </a:r>
            <a:r>
              <a:rPr sz="2400" dirty="0">
                <a:latin typeface="Arial"/>
                <a:cs typeface="Arial"/>
              </a:rPr>
              <a:t>r</a:t>
            </a:r>
            <a:r>
              <a:rPr sz="2400" spc="-5" dirty="0">
                <a:latin typeface="Arial"/>
                <a:cs typeface="Arial"/>
              </a:rPr>
              <a:t> 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a:t>
            </a:r>
            <a:r>
              <a:rPr sz="2400" dirty="0">
                <a:latin typeface="Arial"/>
                <a:cs typeface="Arial"/>
              </a:rPr>
              <a:t>r</a:t>
            </a:r>
            <a:r>
              <a:rPr sz="2400" spc="-5" dirty="0">
                <a:latin typeface="Arial"/>
                <a:cs typeface="Arial"/>
              </a:rPr>
              <a:t>’</a:t>
            </a:r>
            <a:r>
              <a:rPr sz="2400" dirty="0">
                <a:latin typeface="Arial"/>
                <a:cs typeface="Arial"/>
              </a:rPr>
              <a:t>s</a:t>
            </a:r>
            <a:r>
              <a:rPr sz="2400" spc="2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og</a:t>
            </a:r>
            <a:r>
              <a:rPr sz="2400" dirty="0">
                <a:latin typeface="Arial"/>
                <a:cs typeface="Arial"/>
              </a:rPr>
              <a:t>r</a:t>
            </a:r>
            <a:r>
              <a:rPr sz="2400" spc="-5" dirty="0">
                <a:latin typeface="Arial"/>
                <a:cs typeface="Arial"/>
              </a:rPr>
              <a:t>am</a:t>
            </a:r>
            <a:endParaRPr sz="2400" dirty="0">
              <a:latin typeface="Arial"/>
              <a:cs typeface="Arial"/>
            </a:endParaRPr>
          </a:p>
        </p:txBody>
      </p:sp>
      <p:sp>
        <p:nvSpPr>
          <p:cNvPr id="5" name="object 5"/>
          <p:cNvSpPr txBox="1"/>
          <p:nvPr/>
        </p:nvSpPr>
        <p:spPr>
          <a:xfrm>
            <a:off x="3099228" y="619004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200"/>
          </a:xfrm>
        </p:spPr>
        <p:txBody>
          <a:bodyPr/>
          <a:lstStyle/>
          <a:p>
            <a:r>
              <a:rPr lang="en-US" dirty="0" smtClean="0"/>
              <a:t>Respiratory </a:t>
            </a:r>
            <a:r>
              <a:rPr lang="en-US" dirty="0"/>
              <a:t>Safety </a:t>
            </a:r>
            <a:r>
              <a:rPr lang="en-US" dirty="0" smtClean="0"/>
              <a:t>and PPE</a:t>
            </a:r>
            <a:br>
              <a:rPr lang="en-US" dirty="0" smtClean="0"/>
            </a:br>
            <a:r>
              <a:rPr lang="en-US" sz="2400" dirty="0" smtClean="0"/>
              <a:t>Module 7 </a:t>
            </a:r>
            <a:r>
              <a:rPr lang="en-US" sz="1800" dirty="0" smtClean="0">
                <a:solidFill>
                  <a:schemeClr val="bg1"/>
                </a:solidFill>
              </a:rPr>
              <a:t>slide 6</a:t>
            </a:r>
            <a:endParaRPr lang="en-US" sz="2400" dirty="0">
              <a:solidFill>
                <a:schemeClr val="bg1"/>
              </a:solidFill>
            </a:endParaRPr>
          </a:p>
        </p:txBody>
      </p:sp>
      <p:sp>
        <p:nvSpPr>
          <p:cNvPr id="3" name="Text Placeholder 2"/>
          <p:cNvSpPr>
            <a:spLocks noGrp="1"/>
          </p:cNvSpPr>
          <p:nvPr>
            <p:ph type="body" idx="1"/>
          </p:nvPr>
        </p:nvSpPr>
        <p:spPr>
          <a:xfrm>
            <a:off x="486146" y="1477702"/>
            <a:ext cx="4790943" cy="6463278"/>
          </a:xfrm>
        </p:spPr>
        <p:txBody>
          <a:bodyPr/>
          <a:lstStyle/>
          <a:p>
            <a:pPr>
              <a:buClr>
                <a:srgbClr val="0070C0"/>
              </a:buClr>
            </a:pPr>
            <a:r>
              <a:rPr lang="en-US" sz="2400" b="1" dirty="0" smtClean="0"/>
              <a:t>Respiratory Protection Plan</a:t>
            </a:r>
          </a:p>
          <a:p>
            <a:pPr marL="342900" indent="-342900">
              <a:buClr>
                <a:srgbClr val="0070C0"/>
              </a:buClr>
              <a:buFont typeface="Wingdings" panose="05000000000000000000" pitchFamily="2" charset="2"/>
              <a:buChar char="q"/>
            </a:pPr>
            <a:r>
              <a:rPr lang="en-US" sz="2400" dirty="0" smtClean="0">
                <a:solidFill>
                  <a:schemeClr val="tx1"/>
                </a:solidFill>
              </a:rPr>
              <a:t>The plan must be worksite specific and address:</a:t>
            </a:r>
          </a:p>
          <a:p>
            <a:pPr>
              <a:buClr>
                <a:srgbClr val="0070C0"/>
              </a:buClr>
            </a:pPr>
            <a:endParaRPr lang="en-US" sz="2400" dirty="0" smtClean="0">
              <a:solidFill>
                <a:schemeClr val="tx1"/>
              </a:solidFill>
            </a:endParaRPr>
          </a:p>
          <a:p>
            <a:pPr marL="342900" indent="395288">
              <a:buClr>
                <a:srgbClr val="0070C0"/>
              </a:buClr>
              <a:buFont typeface="Wingdings" panose="05000000000000000000" pitchFamily="2" charset="2"/>
              <a:buChar char="q"/>
            </a:pPr>
            <a:r>
              <a:rPr lang="en-US" b="0" dirty="0" smtClean="0">
                <a:solidFill>
                  <a:schemeClr val="tx1"/>
                </a:solidFill>
              </a:rPr>
              <a:t>Selecting respirators</a:t>
            </a:r>
          </a:p>
          <a:p>
            <a:pPr marL="342900" indent="395288">
              <a:buClr>
                <a:srgbClr val="0070C0"/>
              </a:buClr>
              <a:buFont typeface="Wingdings" panose="05000000000000000000" pitchFamily="2" charset="2"/>
              <a:buChar char="q"/>
            </a:pPr>
            <a:r>
              <a:rPr lang="en-US" b="0" dirty="0" smtClean="0">
                <a:solidFill>
                  <a:schemeClr val="tx1"/>
                </a:solidFill>
              </a:rPr>
              <a:t>Medical evaluations</a:t>
            </a:r>
          </a:p>
          <a:p>
            <a:pPr marL="342900" indent="395288">
              <a:buClr>
                <a:srgbClr val="0070C0"/>
              </a:buClr>
              <a:buFont typeface="Wingdings" panose="05000000000000000000" pitchFamily="2" charset="2"/>
              <a:buChar char="q"/>
            </a:pPr>
            <a:r>
              <a:rPr lang="en-US" b="0" dirty="0" smtClean="0">
                <a:solidFill>
                  <a:schemeClr val="tx1"/>
                </a:solidFill>
              </a:rPr>
              <a:t>Fit testing</a:t>
            </a:r>
          </a:p>
          <a:p>
            <a:pPr marL="342900" indent="395288">
              <a:buClr>
                <a:srgbClr val="0070C0"/>
              </a:buClr>
              <a:buFont typeface="Wingdings" panose="05000000000000000000" pitchFamily="2" charset="2"/>
              <a:buChar char="q"/>
            </a:pPr>
            <a:r>
              <a:rPr lang="en-US" b="0" dirty="0" smtClean="0">
                <a:solidFill>
                  <a:schemeClr val="tx1"/>
                </a:solidFill>
              </a:rPr>
              <a:t>Emergency respiratory use</a:t>
            </a:r>
          </a:p>
          <a:p>
            <a:pPr marL="342900" indent="395288">
              <a:buClr>
                <a:srgbClr val="0070C0"/>
              </a:buClr>
              <a:buFont typeface="Wingdings" panose="05000000000000000000" pitchFamily="2" charset="2"/>
              <a:buChar char="q"/>
            </a:pPr>
            <a:r>
              <a:rPr lang="en-US" b="0" dirty="0" smtClean="0">
                <a:solidFill>
                  <a:schemeClr val="tx1"/>
                </a:solidFill>
              </a:rPr>
              <a:t>Schedules for cleaning,  </a:t>
            </a:r>
          </a:p>
          <a:p>
            <a:pPr marL="342900" indent="174625">
              <a:buClr>
                <a:srgbClr val="0070C0"/>
              </a:buClr>
            </a:pPr>
            <a:r>
              <a:rPr lang="en-US" b="0" dirty="0">
                <a:solidFill>
                  <a:schemeClr val="tx1"/>
                </a:solidFill>
              </a:rPr>
              <a:t> </a:t>
            </a:r>
            <a:r>
              <a:rPr lang="en-US" b="0" dirty="0" smtClean="0">
                <a:solidFill>
                  <a:schemeClr val="tx1"/>
                </a:solidFill>
              </a:rPr>
              <a:t>  disinfecting, storing, </a:t>
            </a:r>
            <a:r>
              <a:rPr lang="en-US" b="0" dirty="0">
                <a:solidFill>
                  <a:schemeClr val="tx1"/>
                </a:solidFill>
              </a:rPr>
              <a:t> </a:t>
            </a:r>
            <a:r>
              <a:rPr lang="en-US" b="0" dirty="0" smtClean="0">
                <a:solidFill>
                  <a:schemeClr val="tx1"/>
                </a:solidFill>
              </a:rPr>
              <a:t>   </a:t>
            </a:r>
          </a:p>
          <a:p>
            <a:pPr marL="342900" indent="174625">
              <a:buClr>
                <a:srgbClr val="0070C0"/>
              </a:buClr>
            </a:pPr>
            <a:r>
              <a:rPr lang="en-US" b="0" dirty="0">
                <a:solidFill>
                  <a:schemeClr val="tx1"/>
                </a:solidFill>
              </a:rPr>
              <a:t> </a:t>
            </a:r>
            <a:r>
              <a:rPr lang="en-US" b="0" dirty="0" smtClean="0">
                <a:solidFill>
                  <a:schemeClr val="tx1"/>
                </a:solidFill>
              </a:rPr>
              <a:t>  inspecting, repairing,  </a:t>
            </a:r>
          </a:p>
          <a:p>
            <a:pPr marL="342900" indent="174625">
              <a:buClr>
                <a:srgbClr val="0070C0"/>
              </a:buClr>
            </a:pPr>
            <a:r>
              <a:rPr lang="en-US" b="0" dirty="0">
                <a:solidFill>
                  <a:schemeClr val="tx1"/>
                </a:solidFill>
              </a:rPr>
              <a:t> </a:t>
            </a:r>
            <a:r>
              <a:rPr lang="en-US" b="0" dirty="0" smtClean="0">
                <a:solidFill>
                  <a:schemeClr val="tx1"/>
                </a:solidFill>
              </a:rPr>
              <a:t>  discarding and maintaining</a:t>
            </a:r>
          </a:p>
          <a:p>
            <a:pPr>
              <a:buClr>
                <a:srgbClr val="0070C0"/>
              </a:buClr>
            </a:pPr>
            <a:r>
              <a:rPr lang="en-US" sz="2400" b="1" dirty="0" smtClean="0">
                <a:solidFill>
                  <a:schemeClr val="accent4">
                    <a:lumMod val="60000"/>
                    <a:lumOff val="40000"/>
                  </a:schemeClr>
                </a:solidFill>
              </a:rPr>
              <a:t> </a:t>
            </a:r>
          </a:p>
          <a:p>
            <a:pPr>
              <a:buClr>
                <a:srgbClr val="0070C0"/>
              </a:buClr>
            </a:pPr>
            <a:endParaRPr lang="en-US" sz="2400" dirty="0" smtClean="0">
              <a:solidFill>
                <a:schemeClr val="tx1"/>
              </a:solidFill>
            </a:endParaRPr>
          </a:p>
          <a:p>
            <a:pPr>
              <a:buClr>
                <a:srgbClr val="0070C0"/>
              </a:buClr>
            </a:pPr>
            <a:endParaRPr lang="en-US" sz="2400" dirty="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4294967295"/>
          </p:nvPr>
        </p:nvSpPr>
        <p:spPr>
          <a:xfrm>
            <a:off x="6553200" y="6356357"/>
            <a:ext cx="2133600" cy="366183"/>
          </a:xfrm>
          <a:prstGeom prst="rect">
            <a:avLst/>
          </a:prstGeom>
        </p:spPr>
        <p:txBody>
          <a:bodyPr/>
          <a:lstStyle/>
          <a:p>
            <a:pPr algn="r"/>
            <a:fld id="{B3F18419-AC6D-4ED2-A892-A000DD3A58AB}" type="slidenum">
              <a:rPr lang="en-US" smtClean="0"/>
              <a:pPr algn="r"/>
              <a:t>6</a:t>
            </a:fld>
            <a:endParaRPr lang="en-US" dirty="0"/>
          </a:p>
        </p:txBody>
      </p:sp>
      <p:pic>
        <p:nvPicPr>
          <p:cNvPr id="7171" name="Picture 3" title="Photo - Checklist for Respiratory Protection Program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05400" y="1196035"/>
            <a:ext cx="3329332" cy="52821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2514600" y="6201169"/>
            <a:ext cx="2374946" cy="276999"/>
          </a:xfrm>
          <a:prstGeom prst="rect">
            <a:avLst/>
          </a:prstGeom>
        </p:spPr>
        <p:txBody>
          <a:bodyPr wrap="none">
            <a:spAutoFit/>
          </a:bodyPr>
          <a:lstStyle/>
          <a:p>
            <a:pPr eaLnBrk="0" hangingPunct="0"/>
            <a:r>
              <a:rPr lang="en-US" sz="1200" dirty="0" smtClean="0"/>
              <a:t>Checklist from OSHA </a:t>
            </a:r>
            <a:r>
              <a:rPr lang="en-US" sz="1200" dirty="0"/>
              <a:t>3384-09 2011</a:t>
            </a:r>
          </a:p>
        </p:txBody>
      </p:sp>
    </p:spTree>
    <p:extLst>
      <p:ext uri="{BB962C8B-B14F-4D97-AF65-F5344CB8AC3E}">
        <p14:creationId xmlns:p14="http://schemas.microsoft.com/office/powerpoint/2010/main" val="1736000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xfrm>
            <a:off x="535924" y="473844"/>
            <a:ext cx="8072150" cy="551433"/>
          </a:xfrm>
          <a:prstGeom prst="rect">
            <a:avLst/>
          </a:prstGeom>
        </p:spPr>
        <p:txBody>
          <a:bodyPr vert="horz" wrap="square" lIns="0" tIns="0" rIns="0" bIns="0" rtlCol="0">
            <a:spAutoFit/>
          </a:bodyPr>
          <a:lstStyle/>
          <a:p>
            <a:pPr marL="12700">
              <a:lnSpc>
                <a:spcPts val="4285"/>
              </a:lnSpc>
            </a:pPr>
            <a:r>
              <a:rPr dirty="0" smtClean="0"/>
              <a:t>Res</a:t>
            </a:r>
            <a:r>
              <a:rPr spc="-5" dirty="0" smtClean="0"/>
              <a:t>pi</a:t>
            </a:r>
            <a:r>
              <a:rPr dirty="0" smtClean="0"/>
              <a:t>rat</a:t>
            </a:r>
            <a:r>
              <a:rPr spc="-5" dirty="0" smtClean="0"/>
              <a:t>o</a:t>
            </a:r>
            <a:r>
              <a:rPr dirty="0" smtClean="0"/>
              <a:t>ry</a:t>
            </a:r>
            <a:r>
              <a:rPr spc="-20" dirty="0" smtClean="0"/>
              <a:t> </a:t>
            </a:r>
            <a:r>
              <a:rPr dirty="0" smtClean="0"/>
              <a:t>Safety</a:t>
            </a:r>
            <a:r>
              <a:rPr spc="-15" dirty="0" smtClean="0"/>
              <a:t> </a:t>
            </a:r>
            <a:r>
              <a:rPr dirty="0" smtClean="0"/>
              <a:t>a</a:t>
            </a:r>
            <a:r>
              <a:rPr spc="-5" dirty="0" smtClean="0"/>
              <a:t>n</a:t>
            </a:r>
            <a:r>
              <a:rPr dirty="0" smtClean="0"/>
              <a:t>d </a:t>
            </a:r>
            <a:r>
              <a:rPr spc="-5" dirty="0" smtClean="0"/>
              <a:t>PP</a:t>
            </a:r>
            <a:r>
              <a:rPr dirty="0" smtClean="0"/>
              <a:t>E</a:t>
            </a:r>
            <a:r>
              <a:rPr lang="en-US" dirty="0" smtClean="0"/>
              <a:t> </a:t>
            </a:r>
            <a:r>
              <a:rPr lang="en-US" sz="2400" dirty="0" smtClean="0">
                <a:solidFill>
                  <a:schemeClr val="bg1"/>
                </a:solidFill>
              </a:rPr>
              <a:t>slide 7</a:t>
            </a:r>
            <a:endParaRPr dirty="0">
              <a:solidFill>
                <a:schemeClr val="bg1"/>
              </a:solidFill>
            </a:endParaRPr>
          </a:p>
        </p:txBody>
      </p:sp>
      <p:sp>
        <p:nvSpPr>
          <p:cNvPr id="4" name="object 4"/>
          <p:cNvSpPr txBox="1"/>
          <p:nvPr/>
        </p:nvSpPr>
        <p:spPr>
          <a:xfrm>
            <a:off x="535924" y="1010848"/>
            <a:ext cx="7447280" cy="506036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dirty="0">
              <a:latin typeface="Arial"/>
              <a:cs typeface="Arial"/>
            </a:endParaRPr>
          </a:p>
          <a:p>
            <a:pPr marL="41275">
              <a:lnSpc>
                <a:spcPct val="100000"/>
              </a:lnSpc>
              <a:spcBef>
                <a:spcPts val="1910"/>
              </a:spcBef>
            </a:pPr>
            <a:r>
              <a:rPr sz="2400" b="1" spc="-5" dirty="0">
                <a:solidFill>
                  <a:srgbClr val="0070C0"/>
                </a:solidFill>
                <a:latin typeface="Arial"/>
                <a:cs typeface="Arial"/>
              </a:rPr>
              <a:t>Resp</a:t>
            </a:r>
            <a:r>
              <a:rPr sz="2400" b="1" dirty="0">
                <a:solidFill>
                  <a:srgbClr val="0070C0"/>
                </a:solidFill>
                <a:latin typeface="Arial"/>
                <a:cs typeface="Arial"/>
              </a:rPr>
              <a:t>ir</a:t>
            </a:r>
            <a:r>
              <a:rPr sz="2400" b="1" spc="-5" dirty="0">
                <a:solidFill>
                  <a:srgbClr val="0070C0"/>
                </a:solidFill>
                <a:latin typeface="Arial"/>
                <a:cs typeface="Arial"/>
              </a:rPr>
              <a:t>a</a:t>
            </a:r>
            <a:r>
              <a:rPr sz="2400" b="1" spc="5" dirty="0">
                <a:solidFill>
                  <a:srgbClr val="0070C0"/>
                </a:solidFill>
                <a:latin typeface="Arial"/>
                <a:cs typeface="Arial"/>
              </a:rPr>
              <a:t>t</a:t>
            </a:r>
            <a:r>
              <a:rPr sz="2400" b="1" spc="-5" dirty="0">
                <a:solidFill>
                  <a:srgbClr val="0070C0"/>
                </a:solidFill>
                <a:latin typeface="Arial"/>
                <a:cs typeface="Arial"/>
              </a:rPr>
              <a:t>o</a:t>
            </a:r>
            <a:r>
              <a:rPr sz="2400" b="1" dirty="0">
                <a:solidFill>
                  <a:srgbClr val="0070C0"/>
                </a:solidFill>
                <a:latin typeface="Arial"/>
                <a:cs typeface="Arial"/>
              </a:rPr>
              <a:t>ry</a:t>
            </a:r>
            <a:r>
              <a:rPr sz="2400" b="1" spc="10"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r</a:t>
            </a:r>
            <a:r>
              <a:rPr sz="2400" b="1" spc="-5" dirty="0">
                <a:solidFill>
                  <a:srgbClr val="0070C0"/>
                </a:solidFill>
                <a:latin typeface="Arial"/>
                <a:cs typeface="Arial"/>
              </a:rPr>
              <a:t>o</a:t>
            </a:r>
            <a:r>
              <a:rPr sz="2400" b="1" dirty="0">
                <a:solidFill>
                  <a:srgbClr val="0070C0"/>
                </a:solidFill>
                <a:latin typeface="Arial"/>
                <a:cs typeface="Arial"/>
              </a:rPr>
              <a:t>t</a:t>
            </a:r>
            <a:r>
              <a:rPr sz="2400" b="1" spc="-5" dirty="0">
                <a:solidFill>
                  <a:srgbClr val="0070C0"/>
                </a:solidFill>
                <a:latin typeface="Arial"/>
                <a:cs typeface="Arial"/>
              </a:rPr>
              <a:t>ec</a:t>
            </a:r>
            <a:r>
              <a:rPr sz="2400" b="1" dirty="0">
                <a:solidFill>
                  <a:srgbClr val="0070C0"/>
                </a:solidFill>
                <a:latin typeface="Arial"/>
                <a:cs typeface="Arial"/>
              </a:rPr>
              <a:t>ti</a:t>
            </a:r>
            <a:r>
              <a:rPr sz="2400" b="1" spc="-5" dirty="0">
                <a:solidFill>
                  <a:srgbClr val="0070C0"/>
                </a:solidFill>
                <a:latin typeface="Arial"/>
                <a:cs typeface="Arial"/>
              </a:rPr>
              <a:t>o</a:t>
            </a:r>
            <a:r>
              <a:rPr sz="2400" b="1" dirty="0">
                <a:solidFill>
                  <a:srgbClr val="0070C0"/>
                </a:solidFill>
                <a:latin typeface="Arial"/>
                <a:cs typeface="Arial"/>
              </a:rPr>
              <a:t>n</a:t>
            </a:r>
            <a:r>
              <a:rPr sz="2400" b="1" spc="-25"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l</a:t>
            </a:r>
            <a:r>
              <a:rPr sz="2400" b="1" spc="-5" dirty="0">
                <a:solidFill>
                  <a:srgbClr val="0070C0"/>
                </a:solidFill>
                <a:latin typeface="Arial"/>
                <a:cs typeface="Arial"/>
              </a:rPr>
              <a:t>a</a:t>
            </a:r>
            <a:r>
              <a:rPr sz="2400" b="1" dirty="0">
                <a:solidFill>
                  <a:srgbClr val="0070C0"/>
                </a:solidFill>
                <a:latin typeface="Arial"/>
                <a:cs typeface="Arial"/>
              </a:rPr>
              <a:t>n </a:t>
            </a:r>
            <a:r>
              <a:rPr sz="2400" b="1" spc="-5" dirty="0">
                <a:solidFill>
                  <a:srgbClr val="0070C0"/>
                </a:solidFill>
                <a:latin typeface="Arial"/>
                <a:cs typeface="Arial"/>
              </a:rPr>
              <a:t>Con</a:t>
            </a:r>
            <a:r>
              <a:rPr sz="2400" b="1" dirty="0">
                <a:solidFill>
                  <a:srgbClr val="0070C0"/>
                </a:solidFill>
                <a:latin typeface="Arial"/>
                <a:cs typeface="Arial"/>
              </a:rPr>
              <a:t>ti</a:t>
            </a:r>
            <a:r>
              <a:rPr sz="2400" b="1" spc="-5" dirty="0">
                <a:solidFill>
                  <a:srgbClr val="0070C0"/>
                </a:solidFill>
                <a:latin typeface="Arial"/>
                <a:cs typeface="Arial"/>
              </a:rPr>
              <a:t>nued</a:t>
            </a:r>
            <a:endParaRPr sz="2400" dirty="0">
              <a:solidFill>
                <a:srgbClr val="0070C0"/>
              </a:solidFill>
              <a:latin typeface="Arial"/>
              <a:cs typeface="Arial"/>
            </a:endParaRPr>
          </a:p>
          <a:p>
            <a:pPr>
              <a:lnSpc>
                <a:spcPct val="100000"/>
              </a:lnSpc>
              <a:spcBef>
                <a:spcPts val="5"/>
              </a:spcBef>
            </a:pPr>
            <a:endParaRPr sz="2500" dirty="0">
              <a:latin typeface="Times New Roman"/>
              <a:cs typeface="Times New Roman"/>
            </a:endParaRPr>
          </a:p>
          <a:p>
            <a:pPr marL="384175" indent="-342900">
              <a:lnSpc>
                <a:spcPct val="100000"/>
              </a:lnSpc>
              <a:buClr>
                <a:srgbClr val="0070C0"/>
              </a:buClr>
              <a:buFont typeface="Wingdings"/>
              <a:buChar char=""/>
              <a:tabLst>
                <a:tab pos="384810" algn="l"/>
              </a:tabLst>
            </a:pPr>
            <a:r>
              <a:rPr sz="2400" spc="-5" dirty="0">
                <a:latin typeface="Arial"/>
                <a:cs typeface="Arial"/>
              </a:rPr>
              <a:t>En</a:t>
            </a:r>
            <a:r>
              <a:rPr sz="2400" dirty="0">
                <a:latin typeface="Arial"/>
                <a:cs typeface="Arial"/>
              </a:rPr>
              <a:t>s</a:t>
            </a:r>
            <a:r>
              <a:rPr sz="2400" spc="-5" dirty="0">
                <a:latin typeface="Arial"/>
                <a:cs typeface="Arial"/>
              </a:rPr>
              <a:t>u</a:t>
            </a:r>
            <a:r>
              <a:rPr sz="2400" dirty="0">
                <a:latin typeface="Arial"/>
                <a:cs typeface="Arial"/>
              </a:rPr>
              <a:t>re</a:t>
            </a:r>
            <a:r>
              <a:rPr sz="2400" spc="10" dirty="0">
                <a:latin typeface="Arial"/>
                <a:cs typeface="Arial"/>
              </a:rPr>
              <a:t> </a:t>
            </a:r>
            <a:r>
              <a:rPr sz="2400" spc="-5" dirty="0">
                <a:latin typeface="Arial"/>
                <a:cs typeface="Arial"/>
              </a:rPr>
              <a:t>adequa</a:t>
            </a:r>
            <a:r>
              <a:rPr sz="2400" dirty="0">
                <a:latin typeface="Arial"/>
                <a:cs typeface="Arial"/>
              </a:rPr>
              <a:t>te</a:t>
            </a:r>
            <a:r>
              <a:rPr sz="2400" spc="10" dirty="0">
                <a:latin typeface="Arial"/>
                <a:cs typeface="Arial"/>
              </a:rPr>
              <a:t> </a:t>
            </a:r>
            <a:r>
              <a:rPr sz="2400" spc="-5" dirty="0">
                <a:latin typeface="Arial"/>
                <a:cs typeface="Arial"/>
              </a:rPr>
              <a:t>ai</a:t>
            </a:r>
            <a:r>
              <a:rPr sz="2400" dirty="0">
                <a:latin typeface="Arial"/>
                <a:cs typeface="Arial"/>
              </a:rPr>
              <a:t>r</a:t>
            </a:r>
            <a:r>
              <a:rPr sz="2400" spc="5" dirty="0">
                <a:latin typeface="Arial"/>
                <a:cs typeface="Arial"/>
              </a:rPr>
              <a:t> </a:t>
            </a:r>
            <a:r>
              <a:rPr sz="2400" spc="-5" dirty="0">
                <a:latin typeface="Arial"/>
                <a:cs typeface="Arial"/>
              </a:rPr>
              <a:t>quali</a:t>
            </a:r>
            <a:r>
              <a:rPr sz="2400" dirty="0">
                <a:latin typeface="Arial"/>
                <a:cs typeface="Arial"/>
              </a:rPr>
              <a:t>ty</a:t>
            </a:r>
          </a:p>
          <a:p>
            <a:pPr marL="384175" indent="-342900">
              <a:lnSpc>
                <a:spcPct val="100000"/>
              </a:lnSpc>
              <a:buClr>
                <a:srgbClr val="0070C0"/>
              </a:buClr>
              <a:buFont typeface="Wingdings"/>
              <a:buChar char=""/>
              <a:tabLst>
                <a:tab pos="384810" algn="l"/>
              </a:tabLst>
            </a:pPr>
            <a:r>
              <a:rPr sz="2400" spc="-5" dirty="0">
                <a:latin typeface="Arial"/>
                <a:cs typeface="Arial"/>
              </a:rPr>
              <a:t>T</a:t>
            </a:r>
            <a:r>
              <a:rPr sz="2400" dirty="0">
                <a:latin typeface="Arial"/>
                <a:cs typeface="Arial"/>
              </a:rPr>
              <a:t>r</a:t>
            </a:r>
            <a:r>
              <a:rPr sz="2400" spc="-5" dirty="0">
                <a:latin typeface="Arial"/>
                <a:cs typeface="Arial"/>
              </a:rPr>
              <a:t>ainin</a:t>
            </a:r>
            <a:r>
              <a:rPr sz="2400" dirty="0">
                <a:latin typeface="Arial"/>
                <a:cs typeface="Arial"/>
              </a:rPr>
              <a:t>g</a:t>
            </a:r>
            <a:r>
              <a:rPr sz="2400" spc="25" dirty="0">
                <a:latin typeface="Arial"/>
                <a:cs typeface="Arial"/>
              </a:rPr>
              <a:t> </a:t>
            </a:r>
            <a:r>
              <a:rPr sz="2400" spc="-5" dirty="0" smtClean="0">
                <a:latin typeface="Arial"/>
                <a:cs typeface="Arial"/>
              </a:rPr>
              <a:t>i</a:t>
            </a:r>
            <a:r>
              <a:rPr lang="en-US" sz="2400" dirty="0">
                <a:latin typeface="Arial"/>
                <a:cs typeface="Arial"/>
              </a:rPr>
              <a:t>n</a:t>
            </a:r>
            <a:r>
              <a:rPr sz="2400" dirty="0" smtClean="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ry </a:t>
            </a:r>
            <a:r>
              <a:rPr sz="2400" spc="-5" dirty="0">
                <a:latin typeface="Arial"/>
                <a:cs typeface="Arial"/>
              </a:rPr>
              <a:t>ha</a:t>
            </a:r>
            <a:r>
              <a:rPr sz="2400" dirty="0">
                <a:latin typeface="Arial"/>
                <a:cs typeface="Arial"/>
              </a:rPr>
              <a:t>z</a:t>
            </a:r>
            <a:r>
              <a:rPr sz="2400" spc="-5" dirty="0">
                <a:latin typeface="Arial"/>
                <a:cs typeface="Arial"/>
              </a:rPr>
              <a:t>a</a:t>
            </a:r>
            <a:r>
              <a:rPr sz="2400" dirty="0">
                <a:latin typeface="Arial"/>
                <a:cs typeface="Arial"/>
              </a:rPr>
              <a:t>r</a:t>
            </a:r>
            <a:r>
              <a:rPr sz="2400" spc="-5" dirty="0">
                <a:latin typeface="Arial"/>
                <a:cs typeface="Arial"/>
              </a:rPr>
              <a:t>ds</a:t>
            </a:r>
            <a:endParaRPr sz="2400" dirty="0">
              <a:latin typeface="Arial"/>
              <a:cs typeface="Arial"/>
            </a:endParaRPr>
          </a:p>
          <a:p>
            <a:pPr marL="384175" indent="-342900">
              <a:lnSpc>
                <a:spcPct val="100000"/>
              </a:lnSpc>
              <a:buClr>
                <a:srgbClr val="0070C0"/>
              </a:buClr>
              <a:buFont typeface="Wingdings"/>
              <a:buChar char=""/>
              <a:tabLst>
                <a:tab pos="384810" algn="l"/>
              </a:tabLst>
            </a:pPr>
            <a:r>
              <a:rPr sz="2400" spc="-5" dirty="0">
                <a:latin typeface="Arial"/>
                <a:cs typeface="Arial"/>
              </a:rPr>
              <a:t>T</a:t>
            </a:r>
            <a:r>
              <a:rPr sz="2400" dirty="0">
                <a:latin typeface="Arial"/>
                <a:cs typeface="Arial"/>
              </a:rPr>
              <a:t>r</a:t>
            </a:r>
            <a:r>
              <a:rPr sz="2400" spc="-5" dirty="0">
                <a:latin typeface="Arial"/>
                <a:cs typeface="Arial"/>
              </a:rPr>
              <a:t>ai</a:t>
            </a:r>
            <a:r>
              <a:rPr sz="2400" dirty="0">
                <a:latin typeface="Arial"/>
                <a:cs typeface="Arial"/>
              </a:rPr>
              <a:t>n </a:t>
            </a:r>
            <a:r>
              <a:rPr sz="2400" spc="-5" dirty="0">
                <a:latin typeface="Arial"/>
                <a:cs typeface="Arial"/>
              </a:rPr>
              <a:t>i</a:t>
            </a:r>
            <a:r>
              <a:rPr sz="2400" dirty="0">
                <a:latin typeface="Arial"/>
                <a:cs typeface="Arial"/>
              </a:rPr>
              <a:t>n</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ope</a:t>
            </a:r>
            <a:r>
              <a:rPr sz="2400" dirty="0">
                <a:latin typeface="Arial"/>
                <a:cs typeface="Arial"/>
              </a:rPr>
              <a:t>r</a:t>
            </a:r>
            <a:r>
              <a:rPr sz="2400" spc="5" dirty="0">
                <a:latin typeface="Arial"/>
                <a:cs typeface="Arial"/>
              </a:rPr>
              <a:t> </a:t>
            </a:r>
            <a:r>
              <a:rPr sz="2400" spc="-5" dirty="0">
                <a:latin typeface="Arial"/>
                <a:cs typeface="Arial"/>
              </a:rPr>
              <a:t>u</a:t>
            </a:r>
            <a:r>
              <a:rPr sz="2400" dirty="0">
                <a:latin typeface="Arial"/>
                <a:cs typeface="Arial"/>
              </a:rPr>
              <a:t>se </a:t>
            </a:r>
            <a:r>
              <a:rPr sz="2400" spc="-5" dirty="0">
                <a:latin typeface="Arial"/>
                <a:cs typeface="Arial"/>
              </a:rPr>
              <a:t>an</a:t>
            </a:r>
            <a:r>
              <a:rPr sz="2400" dirty="0">
                <a:latin typeface="Arial"/>
                <a:cs typeface="Arial"/>
              </a:rPr>
              <a:t>d</a:t>
            </a:r>
            <a:r>
              <a:rPr sz="2400" spc="10" dirty="0">
                <a:latin typeface="Arial"/>
                <a:cs typeface="Arial"/>
              </a:rPr>
              <a:t> </a:t>
            </a:r>
            <a:r>
              <a:rPr sz="2400" dirty="0">
                <a:latin typeface="Arial"/>
                <a:cs typeface="Arial"/>
              </a:rPr>
              <a:t>m</a:t>
            </a:r>
            <a:r>
              <a:rPr sz="2400" spc="-5" dirty="0">
                <a:latin typeface="Arial"/>
                <a:cs typeface="Arial"/>
              </a:rPr>
              <a:t>ain</a:t>
            </a:r>
            <a:r>
              <a:rPr sz="2400" dirty="0">
                <a:latin typeface="Arial"/>
                <a:cs typeface="Arial"/>
              </a:rPr>
              <a:t>t</a:t>
            </a:r>
            <a:r>
              <a:rPr sz="2400" spc="-5" dirty="0">
                <a:latin typeface="Arial"/>
                <a:cs typeface="Arial"/>
              </a:rPr>
              <a:t>enan</a:t>
            </a:r>
            <a:r>
              <a:rPr sz="2400" dirty="0">
                <a:latin typeface="Arial"/>
                <a:cs typeface="Arial"/>
              </a:rPr>
              <a:t>ce</a:t>
            </a:r>
            <a:r>
              <a:rPr sz="2400" spc="25" dirty="0">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dirty="0">
                <a:latin typeface="Arial"/>
                <a:cs typeface="Arial"/>
              </a:rPr>
              <a:t>t</a:t>
            </a:r>
            <a:r>
              <a:rPr sz="2400" spc="-5" dirty="0">
                <a:latin typeface="Arial"/>
                <a:cs typeface="Arial"/>
              </a:rPr>
              <a:t>o</a:t>
            </a:r>
            <a:r>
              <a:rPr sz="2400" dirty="0">
                <a:latin typeface="Arial"/>
                <a:cs typeface="Arial"/>
              </a:rPr>
              <a:t>rs</a:t>
            </a:r>
          </a:p>
          <a:p>
            <a:pPr marL="384175" indent="-342900">
              <a:lnSpc>
                <a:spcPct val="100000"/>
              </a:lnSpc>
              <a:buClr>
                <a:srgbClr val="0070C0"/>
              </a:buClr>
              <a:buFont typeface="Wingdings"/>
              <a:buChar char=""/>
              <a:tabLst>
                <a:tab pos="384810" algn="l"/>
              </a:tabLst>
            </a:pPr>
            <a:r>
              <a:rPr sz="2400" spc="-5" dirty="0">
                <a:latin typeface="Arial"/>
                <a:cs typeface="Arial"/>
              </a:rPr>
              <a:t>P</a:t>
            </a:r>
            <a:r>
              <a:rPr sz="2400" dirty="0">
                <a:latin typeface="Arial"/>
                <a:cs typeface="Arial"/>
              </a:rPr>
              <a:t>r</a:t>
            </a:r>
            <a:r>
              <a:rPr sz="2400" spc="-5" dirty="0">
                <a:latin typeface="Arial"/>
                <a:cs typeface="Arial"/>
              </a:rPr>
              <a:t>og</a:t>
            </a:r>
            <a:r>
              <a:rPr sz="2400" dirty="0">
                <a:latin typeface="Arial"/>
                <a:cs typeface="Arial"/>
              </a:rPr>
              <a:t>r</a:t>
            </a:r>
            <a:r>
              <a:rPr sz="2400" spc="-5" dirty="0">
                <a:latin typeface="Arial"/>
                <a:cs typeface="Arial"/>
              </a:rPr>
              <a:t>a</a:t>
            </a:r>
            <a:r>
              <a:rPr sz="2400" dirty="0">
                <a:latin typeface="Arial"/>
                <a:cs typeface="Arial"/>
              </a:rPr>
              <a:t>m</a:t>
            </a:r>
            <a:r>
              <a:rPr sz="2400" spc="5" dirty="0">
                <a:latin typeface="Arial"/>
                <a:cs typeface="Arial"/>
              </a:rPr>
              <a:t> </a:t>
            </a:r>
            <a:r>
              <a:rPr sz="2400" spc="-5" dirty="0">
                <a:latin typeface="Arial"/>
                <a:cs typeface="Arial"/>
              </a:rPr>
              <a:t>e</a:t>
            </a:r>
            <a:r>
              <a:rPr sz="2400" dirty="0">
                <a:latin typeface="Arial"/>
                <a:cs typeface="Arial"/>
              </a:rPr>
              <a:t>v</a:t>
            </a:r>
            <a:r>
              <a:rPr sz="2400" spc="-5" dirty="0">
                <a:latin typeface="Arial"/>
                <a:cs typeface="Arial"/>
              </a:rPr>
              <a:t>alua</a:t>
            </a:r>
            <a:r>
              <a:rPr sz="2400" dirty="0">
                <a:latin typeface="Arial"/>
                <a:cs typeface="Arial"/>
              </a:rPr>
              <a:t>t</a:t>
            </a:r>
            <a:r>
              <a:rPr sz="2400" spc="-5" dirty="0">
                <a:latin typeface="Arial"/>
                <a:cs typeface="Arial"/>
              </a:rPr>
              <a:t>ion</a:t>
            </a:r>
            <a:endParaRPr sz="2400" dirty="0">
              <a:latin typeface="Arial"/>
              <a:cs typeface="Arial"/>
            </a:endParaRPr>
          </a:p>
          <a:p>
            <a:pPr marL="384175" marR="5080" indent="-342900">
              <a:lnSpc>
                <a:spcPct val="100000"/>
              </a:lnSpc>
              <a:buClr>
                <a:srgbClr val="0070C0"/>
              </a:buClr>
              <a:buFont typeface="Wingdings"/>
              <a:buChar char=""/>
              <a:tabLst>
                <a:tab pos="384810" algn="l"/>
              </a:tabLst>
            </a:pPr>
            <a:r>
              <a:rPr sz="2400" spc="-5" dirty="0">
                <a:latin typeface="Arial"/>
                <a:cs typeface="Arial"/>
              </a:rPr>
              <a:t>En</a:t>
            </a:r>
            <a:r>
              <a:rPr sz="2400" dirty="0">
                <a:latin typeface="Arial"/>
                <a:cs typeface="Arial"/>
              </a:rPr>
              <a:t>s</a:t>
            </a:r>
            <a:r>
              <a:rPr sz="2400" spc="-5" dirty="0">
                <a:latin typeface="Arial"/>
                <a:cs typeface="Arial"/>
              </a:rPr>
              <a:t>u</a:t>
            </a:r>
            <a:r>
              <a:rPr sz="2400" dirty="0">
                <a:latin typeface="Arial"/>
                <a:cs typeface="Arial"/>
              </a:rPr>
              <a:t>re</a:t>
            </a:r>
            <a:r>
              <a:rPr sz="2400" spc="10"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ee</a:t>
            </a:r>
            <a:r>
              <a:rPr sz="2400" dirty="0">
                <a:latin typeface="Arial"/>
                <a:cs typeface="Arial"/>
              </a:rPr>
              <a:t>s</a:t>
            </a:r>
            <a:r>
              <a:rPr sz="2400" spc="25" dirty="0">
                <a:latin typeface="Arial"/>
                <a:cs typeface="Arial"/>
              </a:rPr>
              <a:t> </a:t>
            </a:r>
            <a:r>
              <a:rPr sz="2400" dirty="0">
                <a:latin typeface="Arial"/>
                <a:cs typeface="Arial"/>
              </a:rPr>
              <a:t>c</a:t>
            </a:r>
            <a:r>
              <a:rPr sz="2400" spc="-5" dirty="0">
                <a:latin typeface="Arial"/>
                <a:cs typeface="Arial"/>
              </a:rPr>
              <a:t>o</a:t>
            </a:r>
            <a:r>
              <a:rPr sz="2400" dirty="0">
                <a:latin typeface="Arial"/>
                <a:cs typeface="Arial"/>
              </a:rPr>
              <a:t>m</a:t>
            </a:r>
            <a:r>
              <a:rPr sz="2400" spc="-5" dirty="0">
                <a:latin typeface="Arial"/>
                <a:cs typeface="Arial"/>
              </a:rPr>
              <a:t>pl</a:t>
            </a:r>
            <a:r>
              <a:rPr sz="2400" dirty="0">
                <a:latin typeface="Arial"/>
                <a:cs typeface="Arial"/>
              </a:rPr>
              <a:t>y </a:t>
            </a:r>
            <a:r>
              <a:rPr sz="2400" spc="-5" dirty="0">
                <a:latin typeface="Arial"/>
                <a:cs typeface="Arial"/>
              </a:rPr>
              <a:t>wi</a:t>
            </a:r>
            <a:r>
              <a:rPr sz="2400" dirty="0">
                <a:latin typeface="Arial"/>
                <a:cs typeface="Arial"/>
              </a:rPr>
              <a:t>th</a:t>
            </a:r>
            <a:r>
              <a:rPr sz="2400" spc="10" dirty="0">
                <a:latin typeface="Arial"/>
                <a:cs typeface="Arial"/>
              </a:rPr>
              <a:t> </a:t>
            </a:r>
            <a:r>
              <a:rPr sz="2400" dirty="0">
                <a:latin typeface="Arial"/>
                <a:cs typeface="Arial"/>
              </a:rPr>
              <a:t>m</a:t>
            </a:r>
            <a:r>
              <a:rPr sz="2400" spc="-5" dirty="0">
                <a:latin typeface="Arial"/>
                <a:cs typeface="Arial"/>
              </a:rPr>
              <a:t>edi</a:t>
            </a:r>
            <a:r>
              <a:rPr sz="2400" dirty="0">
                <a:latin typeface="Arial"/>
                <a:cs typeface="Arial"/>
              </a:rPr>
              <a:t>c</a:t>
            </a:r>
            <a:r>
              <a:rPr sz="2400" spc="-5" dirty="0">
                <a:latin typeface="Arial"/>
                <a:cs typeface="Arial"/>
              </a:rPr>
              <a:t>a</a:t>
            </a:r>
            <a:r>
              <a:rPr sz="2400" dirty="0">
                <a:latin typeface="Arial"/>
                <a:cs typeface="Arial"/>
              </a:rPr>
              <a:t>l</a:t>
            </a:r>
            <a:r>
              <a:rPr sz="2400" spc="10" dirty="0">
                <a:latin typeface="Arial"/>
                <a:cs typeface="Arial"/>
              </a:rPr>
              <a:t> </a:t>
            </a:r>
            <a:r>
              <a:rPr sz="2400" spc="-5" dirty="0">
                <a:latin typeface="Arial"/>
                <a:cs typeface="Arial"/>
              </a:rPr>
              <a:t>e</a:t>
            </a:r>
            <a:r>
              <a:rPr sz="2400" dirty="0">
                <a:latin typeface="Arial"/>
                <a:cs typeface="Arial"/>
              </a:rPr>
              <a:t>v</a:t>
            </a:r>
            <a:r>
              <a:rPr sz="2400" spc="-5" dirty="0">
                <a:latin typeface="Arial"/>
                <a:cs typeface="Arial"/>
              </a:rPr>
              <a:t>alua</a:t>
            </a:r>
            <a:r>
              <a:rPr sz="2400" dirty="0">
                <a:latin typeface="Arial"/>
                <a:cs typeface="Arial"/>
              </a:rPr>
              <a:t>t</a:t>
            </a:r>
            <a:r>
              <a:rPr sz="2400" spc="-5" dirty="0">
                <a:latin typeface="Arial"/>
                <a:cs typeface="Arial"/>
              </a:rPr>
              <a:t>ion</a:t>
            </a:r>
            <a:r>
              <a:rPr sz="2400" dirty="0">
                <a:latin typeface="Arial"/>
                <a:cs typeface="Arial"/>
              </a:rPr>
              <a:t>s, c</a:t>
            </a:r>
            <a:r>
              <a:rPr sz="2400" spc="-5" dirty="0">
                <a:latin typeface="Arial"/>
                <a:cs typeface="Arial"/>
              </a:rPr>
              <a:t>leaning</a:t>
            </a:r>
            <a:r>
              <a:rPr sz="2400" dirty="0">
                <a:latin typeface="Arial"/>
                <a:cs typeface="Arial"/>
              </a:rPr>
              <a:t>,</a:t>
            </a:r>
            <a:r>
              <a:rPr sz="2400" spc="30" dirty="0">
                <a:latin typeface="Arial"/>
                <a:cs typeface="Arial"/>
              </a:rPr>
              <a:t> </a:t>
            </a:r>
            <a:r>
              <a:rPr sz="2400" dirty="0">
                <a:latin typeface="Arial"/>
                <a:cs typeface="Arial"/>
              </a:rPr>
              <a:t>st</a:t>
            </a:r>
            <a:r>
              <a:rPr sz="2400" spc="-5" dirty="0">
                <a:latin typeface="Arial"/>
                <a:cs typeface="Arial"/>
              </a:rPr>
              <a:t>o</a:t>
            </a:r>
            <a:r>
              <a:rPr sz="2400" dirty="0">
                <a:latin typeface="Arial"/>
                <a:cs typeface="Arial"/>
              </a:rPr>
              <a:t>r</a:t>
            </a:r>
            <a:r>
              <a:rPr sz="2400" spc="-5" dirty="0">
                <a:latin typeface="Arial"/>
                <a:cs typeface="Arial"/>
              </a:rPr>
              <a:t>in</a:t>
            </a:r>
            <a:r>
              <a:rPr sz="2400" dirty="0">
                <a:latin typeface="Arial"/>
                <a:cs typeface="Arial"/>
              </a:rPr>
              <a:t>g</a:t>
            </a:r>
            <a:r>
              <a:rPr sz="2400" spc="10" dirty="0">
                <a:latin typeface="Arial"/>
                <a:cs typeface="Arial"/>
              </a:rPr>
              <a:t> </a:t>
            </a:r>
            <a:r>
              <a:rPr sz="2400" spc="-5" dirty="0">
                <a:latin typeface="Arial"/>
                <a:cs typeface="Arial"/>
              </a:rPr>
              <a:t>an</a:t>
            </a:r>
            <a:r>
              <a:rPr sz="2400" dirty="0">
                <a:latin typeface="Arial"/>
                <a:cs typeface="Arial"/>
              </a:rPr>
              <a:t>d m</a:t>
            </a:r>
            <a:r>
              <a:rPr sz="2400" spc="-5" dirty="0">
                <a:latin typeface="Arial"/>
                <a:cs typeface="Arial"/>
              </a:rPr>
              <a:t>ain</a:t>
            </a:r>
            <a:r>
              <a:rPr sz="2400" dirty="0">
                <a:latin typeface="Arial"/>
                <a:cs typeface="Arial"/>
              </a:rPr>
              <a:t>t</a:t>
            </a:r>
            <a:r>
              <a:rPr sz="2400" spc="-5" dirty="0">
                <a:latin typeface="Arial"/>
                <a:cs typeface="Arial"/>
              </a:rPr>
              <a:t>enan</a:t>
            </a:r>
            <a:r>
              <a:rPr sz="2400" dirty="0">
                <a:latin typeface="Arial"/>
                <a:cs typeface="Arial"/>
              </a:rPr>
              <a:t>ce</a:t>
            </a:r>
            <a:r>
              <a:rPr sz="2400" spc="25" dirty="0">
                <a:latin typeface="Arial"/>
                <a:cs typeface="Arial"/>
              </a:rPr>
              <a:t> </a:t>
            </a:r>
            <a:r>
              <a:rPr sz="2400" dirty="0">
                <a:latin typeface="Arial"/>
                <a:cs typeface="Arial"/>
              </a:rPr>
              <a:t>r</a:t>
            </a:r>
            <a:r>
              <a:rPr sz="2400" spc="-5" dirty="0">
                <a:latin typeface="Arial"/>
                <a:cs typeface="Arial"/>
              </a:rPr>
              <a:t>equi</a:t>
            </a:r>
            <a:r>
              <a:rPr sz="2400" dirty="0">
                <a:latin typeface="Arial"/>
                <a:cs typeface="Arial"/>
              </a:rPr>
              <a:t>r</a:t>
            </a:r>
            <a:r>
              <a:rPr sz="2400" spc="-5" dirty="0">
                <a:latin typeface="Arial"/>
                <a:cs typeface="Arial"/>
              </a:rPr>
              <a:t>e</a:t>
            </a:r>
            <a:r>
              <a:rPr sz="2400" dirty="0">
                <a:latin typeface="Arial"/>
                <a:cs typeface="Arial"/>
              </a:rPr>
              <a:t>m</a:t>
            </a:r>
            <a:r>
              <a:rPr sz="2400" spc="-5" dirty="0">
                <a:latin typeface="Arial"/>
                <a:cs typeface="Arial"/>
              </a:rPr>
              <a:t>en</a:t>
            </a:r>
            <a:r>
              <a:rPr sz="2400" dirty="0">
                <a:latin typeface="Arial"/>
                <a:cs typeface="Arial"/>
              </a:rPr>
              <a:t>ts</a:t>
            </a:r>
          </a:p>
          <a:p>
            <a:pPr marL="384175" indent="-342900">
              <a:lnSpc>
                <a:spcPct val="100000"/>
              </a:lnSpc>
              <a:buClr>
                <a:srgbClr val="0070C0"/>
              </a:buClr>
              <a:buFont typeface="Wingdings"/>
              <a:buChar char=""/>
              <a:tabLst>
                <a:tab pos="384810" algn="l"/>
              </a:tabLst>
            </a:pPr>
            <a:r>
              <a:rPr sz="2400" spc="-5" dirty="0">
                <a:latin typeface="Arial"/>
                <a:cs typeface="Arial"/>
              </a:rPr>
              <a:t>Ha</a:t>
            </a:r>
            <a:r>
              <a:rPr sz="2400" dirty="0">
                <a:latin typeface="Arial"/>
                <a:cs typeface="Arial"/>
              </a:rPr>
              <a:t>ve</a:t>
            </a:r>
            <a:r>
              <a:rPr sz="2400" spc="10" dirty="0">
                <a:latin typeface="Arial"/>
                <a:cs typeface="Arial"/>
              </a:rPr>
              <a:t> </a:t>
            </a:r>
            <a:r>
              <a:rPr sz="2400" dirty="0">
                <a:latin typeface="Arial"/>
                <a:cs typeface="Arial"/>
              </a:rPr>
              <a:t>a </a:t>
            </a:r>
            <a:r>
              <a:rPr sz="2400" spc="-5" dirty="0">
                <a:latin typeface="Arial"/>
                <a:cs typeface="Arial"/>
              </a:rPr>
              <a:t>de</a:t>
            </a:r>
            <a:r>
              <a:rPr sz="2400" dirty="0">
                <a:latin typeface="Arial"/>
                <a:cs typeface="Arial"/>
              </a:rPr>
              <a:t>s</a:t>
            </a:r>
            <a:r>
              <a:rPr sz="2400" spc="-5" dirty="0">
                <a:latin typeface="Arial"/>
                <a:cs typeface="Arial"/>
              </a:rPr>
              <a:t>igna</a:t>
            </a:r>
            <a:r>
              <a:rPr sz="2400" dirty="0">
                <a:latin typeface="Arial"/>
                <a:cs typeface="Arial"/>
              </a:rPr>
              <a:t>t</a:t>
            </a:r>
            <a:r>
              <a:rPr sz="2400" spc="-5" dirty="0">
                <a:latin typeface="Arial"/>
                <a:cs typeface="Arial"/>
              </a:rPr>
              <a:t>e</a:t>
            </a:r>
            <a:r>
              <a:rPr sz="2400" dirty="0">
                <a:latin typeface="Arial"/>
                <a:cs typeface="Arial"/>
              </a:rPr>
              <a:t>d</a:t>
            </a:r>
            <a:r>
              <a:rPr sz="2400" spc="2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og</a:t>
            </a:r>
            <a:r>
              <a:rPr sz="2400" dirty="0">
                <a:latin typeface="Arial"/>
                <a:cs typeface="Arial"/>
              </a:rPr>
              <a:t>r</a:t>
            </a:r>
            <a:r>
              <a:rPr sz="2400" spc="-5" dirty="0">
                <a:latin typeface="Arial"/>
                <a:cs typeface="Arial"/>
              </a:rPr>
              <a:t>a</a:t>
            </a:r>
            <a:r>
              <a:rPr sz="2400" dirty="0">
                <a:latin typeface="Arial"/>
                <a:cs typeface="Arial"/>
              </a:rPr>
              <a:t>m</a:t>
            </a:r>
            <a:r>
              <a:rPr sz="2400" spc="5" dirty="0">
                <a:latin typeface="Arial"/>
                <a:cs typeface="Arial"/>
              </a:rPr>
              <a:t> </a:t>
            </a:r>
            <a:r>
              <a:rPr sz="2400" spc="-5" dirty="0">
                <a:latin typeface="Arial"/>
                <a:cs typeface="Arial"/>
              </a:rPr>
              <a:t>ad</a:t>
            </a:r>
            <a:r>
              <a:rPr sz="2400" dirty="0">
                <a:latin typeface="Arial"/>
                <a:cs typeface="Arial"/>
              </a:rPr>
              <a:t>m</a:t>
            </a:r>
            <a:r>
              <a:rPr sz="2400" spc="-5" dirty="0">
                <a:latin typeface="Arial"/>
                <a:cs typeface="Arial"/>
              </a:rPr>
              <a:t>ini</a:t>
            </a:r>
            <a:r>
              <a:rPr sz="2400" dirty="0">
                <a:latin typeface="Arial"/>
                <a:cs typeface="Arial"/>
              </a:rPr>
              <a:t>str</a:t>
            </a:r>
            <a:r>
              <a:rPr sz="2400" spc="-5" dirty="0">
                <a:latin typeface="Arial"/>
                <a:cs typeface="Arial"/>
              </a:rPr>
              <a:t>a</a:t>
            </a:r>
            <a:r>
              <a:rPr sz="2400" dirty="0">
                <a:latin typeface="Arial"/>
                <a:cs typeface="Arial"/>
              </a:rPr>
              <a:t>t</a:t>
            </a:r>
            <a:r>
              <a:rPr sz="2400" spc="-5" dirty="0">
                <a:latin typeface="Arial"/>
                <a:cs typeface="Arial"/>
              </a:rPr>
              <a:t>or</a:t>
            </a:r>
            <a:endParaRPr sz="2400" dirty="0">
              <a:latin typeface="Arial"/>
              <a:cs typeface="Arial"/>
            </a:endParaRPr>
          </a:p>
          <a:p>
            <a:pPr marL="384175" indent="-342900">
              <a:lnSpc>
                <a:spcPct val="100000"/>
              </a:lnSpc>
              <a:buClr>
                <a:srgbClr val="0070C0"/>
              </a:buClr>
              <a:buFont typeface="Wingdings"/>
              <a:buChar char=""/>
              <a:tabLst>
                <a:tab pos="384810" algn="l"/>
              </a:tabLst>
            </a:pPr>
            <a:r>
              <a:rPr sz="2400" spc="-5" dirty="0">
                <a:latin typeface="Arial"/>
                <a:cs typeface="Arial"/>
              </a:rPr>
              <a:t>Upda</a:t>
            </a:r>
            <a:r>
              <a:rPr sz="2400" dirty="0">
                <a:latin typeface="Arial"/>
                <a:cs typeface="Arial"/>
              </a:rPr>
              <a:t>te</a:t>
            </a:r>
            <a:r>
              <a:rPr sz="2400" spc="10"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og</a:t>
            </a:r>
            <a:r>
              <a:rPr sz="2400" dirty="0">
                <a:latin typeface="Arial"/>
                <a:cs typeface="Arial"/>
              </a:rPr>
              <a:t>r</a:t>
            </a:r>
            <a:r>
              <a:rPr sz="2400" spc="-5" dirty="0">
                <a:latin typeface="Arial"/>
                <a:cs typeface="Arial"/>
              </a:rPr>
              <a:t>a</a:t>
            </a:r>
            <a:r>
              <a:rPr sz="2400" dirty="0">
                <a:latin typeface="Arial"/>
                <a:cs typeface="Arial"/>
              </a:rPr>
              <a:t>m</a:t>
            </a:r>
            <a:r>
              <a:rPr sz="2400" spc="5" dirty="0">
                <a:latin typeface="Arial"/>
                <a:cs typeface="Arial"/>
              </a:rPr>
              <a:t> </a:t>
            </a:r>
            <a:r>
              <a:rPr sz="2400" spc="-5" dirty="0">
                <a:latin typeface="Arial"/>
                <a:cs typeface="Arial"/>
              </a:rPr>
              <a:t>pe</a:t>
            </a:r>
            <a:r>
              <a:rPr sz="2400" dirty="0">
                <a:latin typeface="Arial"/>
                <a:cs typeface="Arial"/>
              </a:rPr>
              <a:t>r</a:t>
            </a:r>
            <a:r>
              <a:rPr sz="2400" spc="-5" dirty="0">
                <a:latin typeface="Arial"/>
                <a:cs typeface="Arial"/>
              </a:rPr>
              <a:t>iodi</a:t>
            </a:r>
            <a:r>
              <a:rPr sz="2400" dirty="0">
                <a:latin typeface="Arial"/>
                <a:cs typeface="Arial"/>
              </a:rPr>
              <a:t>c</a:t>
            </a:r>
            <a:r>
              <a:rPr sz="2400" spc="-5" dirty="0">
                <a:latin typeface="Arial"/>
                <a:cs typeface="Arial"/>
              </a:rPr>
              <a:t>a</a:t>
            </a:r>
            <a:r>
              <a:rPr sz="2400" spc="5" dirty="0">
                <a:latin typeface="Arial"/>
                <a:cs typeface="Arial"/>
              </a:rPr>
              <a:t>l</a:t>
            </a:r>
            <a:r>
              <a:rPr sz="2400" spc="-5" dirty="0">
                <a:latin typeface="Arial"/>
                <a:cs typeface="Arial"/>
              </a:rPr>
              <a:t>l</a:t>
            </a:r>
            <a:r>
              <a:rPr sz="2400" dirty="0">
                <a:latin typeface="Arial"/>
                <a:cs typeface="Arial"/>
              </a:rPr>
              <a:t>y</a:t>
            </a:r>
          </a:p>
          <a:p>
            <a:pPr marL="379730" marR="1612900" indent="-338455">
              <a:lnSpc>
                <a:spcPct val="100000"/>
              </a:lnSpc>
              <a:buClr>
                <a:srgbClr val="0070C0"/>
              </a:buClr>
              <a:buFont typeface="Wingdings"/>
              <a:buChar char=""/>
              <a:tabLst>
                <a:tab pos="384810" algn="l"/>
              </a:tabLst>
            </a:pP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v</a:t>
            </a:r>
            <a:r>
              <a:rPr sz="2400" spc="-5" dirty="0">
                <a:latin typeface="Arial"/>
                <a:cs typeface="Arial"/>
              </a:rPr>
              <a:t>id</a:t>
            </a:r>
            <a:r>
              <a:rPr sz="2400" dirty="0">
                <a:latin typeface="Arial"/>
                <a:cs typeface="Arial"/>
              </a:rPr>
              <a:t>e</a:t>
            </a:r>
            <a:r>
              <a:rPr sz="2400" spc="10" dirty="0">
                <a:latin typeface="Arial"/>
                <a:cs typeface="Arial"/>
              </a:rPr>
              <a:t> </a:t>
            </a:r>
            <a:r>
              <a:rPr sz="2400" spc="-5" dirty="0">
                <a:latin typeface="Arial"/>
                <a:cs typeface="Arial"/>
              </a:rPr>
              <a:t>equip</a:t>
            </a:r>
            <a:r>
              <a:rPr sz="2400" dirty="0">
                <a:latin typeface="Arial"/>
                <a:cs typeface="Arial"/>
              </a:rPr>
              <a:t>m</a:t>
            </a:r>
            <a:r>
              <a:rPr sz="2400" spc="-5" dirty="0">
                <a:latin typeface="Arial"/>
                <a:cs typeface="Arial"/>
              </a:rPr>
              <a:t>en</a:t>
            </a:r>
            <a:r>
              <a:rPr sz="2400" dirty="0">
                <a:latin typeface="Arial"/>
                <a:cs typeface="Arial"/>
              </a:rPr>
              <a:t>t,</a:t>
            </a:r>
            <a:r>
              <a:rPr sz="2400" spc="20" dirty="0">
                <a:latin typeface="Arial"/>
                <a:cs typeface="Arial"/>
              </a:rPr>
              <a:t> </a:t>
            </a:r>
            <a:r>
              <a:rPr sz="2400" dirty="0">
                <a:latin typeface="Arial"/>
                <a:cs typeface="Arial"/>
              </a:rPr>
              <a:t>t</a:t>
            </a:r>
            <a:r>
              <a:rPr sz="2400" spc="5" dirty="0">
                <a:latin typeface="Arial"/>
                <a:cs typeface="Arial"/>
              </a:rPr>
              <a:t>r</a:t>
            </a:r>
            <a:r>
              <a:rPr sz="2400" spc="-5" dirty="0">
                <a:latin typeface="Arial"/>
                <a:cs typeface="Arial"/>
              </a:rPr>
              <a:t>ainin</a:t>
            </a:r>
            <a:r>
              <a:rPr sz="2400" dirty="0">
                <a:latin typeface="Arial"/>
                <a:cs typeface="Arial"/>
              </a:rPr>
              <a:t>g</a:t>
            </a:r>
            <a:r>
              <a:rPr sz="2400" spc="25" dirty="0">
                <a:latin typeface="Arial"/>
                <a:cs typeface="Arial"/>
              </a:rPr>
              <a:t> </a:t>
            </a:r>
            <a:r>
              <a:rPr sz="2400" spc="-5" dirty="0">
                <a:latin typeface="Arial"/>
                <a:cs typeface="Arial"/>
              </a:rPr>
              <a:t>an</a:t>
            </a:r>
            <a:r>
              <a:rPr sz="2400" dirty="0">
                <a:latin typeface="Arial"/>
                <a:cs typeface="Arial"/>
              </a:rPr>
              <a:t>d m</a:t>
            </a:r>
            <a:r>
              <a:rPr sz="2400" spc="-5" dirty="0">
                <a:latin typeface="Arial"/>
                <a:cs typeface="Arial"/>
              </a:rPr>
              <a:t>edi</a:t>
            </a:r>
            <a:r>
              <a:rPr sz="2400" dirty="0">
                <a:latin typeface="Arial"/>
                <a:cs typeface="Arial"/>
              </a:rPr>
              <a:t>c</a:t>
            </a:r>
            <a:r>
              <a:rPr sz="2400" spc="-5" dirty="0">
                <a:latin typeface="Arial"/>
                <a:cs typeface="Arial"/>
              </a:rPr>
              <a:t>al e</a:t>
            </a:r>
            <a:r>
              <a:rPr sz="2400" dirty="0">
                <a:latin typeface="Arial"/>
                <a:cs typeface="Arial"/>
              </a:rPr>
              <a:t>v</a:t>
            </a:r>
            <a:r>
              <a:rPr sz="2400" spc="-5" dirty="0">
                <a:latin typeface="Arial"/>
                <a:cs typeface="Arial"/>
              </a:rPr>
              <a:t>alua</a:t>
            </a:r>
            <a:r>
              <a:rPr sz="2400" dirty="0">
                <a:latin typeface="Arial"/>
                <a:cs typeface="Arial"/>
              </a:rPr>
              <a:t>t</a:t>
            </a:r>
            <a:r>
              <a:rPr sz="2400" spc="-5" dirty="0">
                <a:latin typeface="Arial"/>
                <a:cs typeface="Arial"/>
              </a:rPr>
              <a:t>ion</a:t>
            </a:r>
            <a:r>
              <a:rPr sz="2400" dirty="0">
                <a:latin typeface="Arial"/>
                <a:cs typeface="Arial"/>
              </a:rPr>
              <a:t>s</a:t>
            </a:r>
            <a:r>
              <a:rPr sz="2400" spc="25" dirty="0">
                <a:latin typeface="Arial"/>
                <a:cs typeface="Arial"/>
              </a:rPr>
              <a:t> </a:t>
            </a:r>
            <a:r>
              <a:rPr sz="2400" spc="-5" dirty="0">
                <a:latin typeface="Arial"/>
                <a:cs typeface="Arial"/>
              </a:rPr>
              <a:t>a</a:t>
            </a:r>
            <a:r>
              <a:rPr sz="2400" dirty="0">
                <a:latin typeface="Arial"/>
                <a:cs typeface="Arial"/>
              </a:rPr>
              <a:t>t</a:t>
            </a:r>
            <a:r>
              <a:rPr sz="2400" spc="-15" dirty="0">
                <a:latin typeface="Arial"/>
                <a:cs typeface="Arial"/>
              </a:rPr>
              <a:t> </a:t>
            </a:r>
            <a:r>
              <a:rPr sz="2400" spc="-5" dirty="0">
                <a:latin typeface="Arial"/>
                <a:cs typeface="Arial"/>
              </a:rPr>
              <a:t>n</a:t>
            </a:r>
            <a:r>
              <a:rPr sz="2400" dirty="0">
                <a:latin typeface="Arial"/>
                <a:cs typeface="Arial"/>
              </a:rPr>
              <a:t>o</a:t>
            </a:r>
            <a:r>
              <a:rPr sz="2400" spc="10" dirty="0">
                <a:latin typeface="Arial"/>
                <a:cs typeface="Arial"/>
              </a:rPr>
              <a:t> </a:t>
            </a:r>
            <a:r>
              <a:rPr sz="2400" dirty="0">
                <a:latin typeface="Arial"/>
                <a:cs typeface="Arial"/>
              </a:rPr>
              <a:t>c</a:t>
            </a:r>
            <a:r>
              <a:rPr sz="2400" spc="-5" dirty="0">
                <a:latin typeface="Arial"/>
                <a:cs typeface="Arial"/>
              </a:rPr>
              <a:t>o</a:t>
            </a:r>
            <a:r>
              <a:rPr sz="2400" dirty="0">
                <a:latin typeface="Arial"/>
                <a:cs typeface="Arial"/>
              </a:rPr>
              <a:t>st</a:t>
            </a:r>
            <a:r>
              <a:rPr sz="2400" spc="-1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e</a:t>
            </a:r>
            <a:r>
              <a:rPr sz="2400" dirty="0">
                <a:latin typeface="Arial"/>
                <a:cs typeface="Arial"/>
              </a:rPr>
              <a:t>m</a:t>
            </a:r>
            <a:r>
              <a:rPr sz="2400" spc="-5" dirty="0">
                <a:latin typeface="Arial"/>
                <a:cs typeface="Arial"/>
              </a:rPr>
              <a:t>plo</a:t>
            </a:r>
            <a:r>
              <a:rPr sz="2400" dirty="0">
                <a:latin typeface="Arial"/>
                <a:cs typeface="Arial"/>
              </a:rPr>
              <a:t>y</a:t>
            </a:r>
            <a:r>
              <a:rPr sz="2400" spc="-5" dirty="0">
                <a:latin typeface="Arial"/>
                <a:cs typeface="Arial"/>
              </a:rPr>
              <a:t>ees</a:t>
            </a:r>
            <a:endParaRPr sz="2400" dirty="0">
              <a:latin typeface="Arial"/>
              <a:cs typeface="Arial"/>
            </a:endParaRPr>
          </a:p>
        </p:txBody>
      </p:sp>
      <p:sp>
        <p:nvSpPr>
          <p:cNvPr id="5" name="object 5"/>
          <p:cNvSpPr txBox="1"/>
          <p:nvPr/>
        </p:nvSpPr>
        <p:spPr>
          <a:xfrm>
            <a:off x="8482076" y="6417102"/>
            <a:ext cx="125095" cy="203835"/>
          </a:xfrm>
          <a:prstGeom prst="rect">
            <a:avLst/>
          </a:prstGeom>
        </p:spPr>
        <p:txBody>
          <a:bodyPr vert="horz" wrap="square" lIns="0" tIns="0" rIns="0" bIns="0" rtlCol="0">
            <a:spAutoFit/>
          </a:bodyPr>
          <a:lstStyle/>
          <a:p>
            <a:pPr marL="12700">
              <a:lnSpc>
                <a:spcPct val="100000"/>
              </a:lnSpc>
            </a:pPr>
            <a:r>
              <a:rPr sz="1400" dirty="0">
                <a:latin typeface="Arial"/>
                <a:cs typeface="Arial"/>
              </a:rPr>
              <a:t>7</a:t>
            </a:r>
            <a:endParaRPr sz="1400">
              <a:latin typeface="Arial"/>
              <a:cs typeface="Arial"/>
            </a:endParaRPr>
          </a:p>
        </p:txBody>
      </p:sp>
      <p:sp>
        <p:nvSpPr>
          <p:cNvPr id="6" name="object 6"/>
          <p:cNvSpPr txBox="1"/>
          <p:nvPr/>
        </p:nvSpPr>
        <p:spPr>
          <a:xfrm>
            <a:off x="3099228" y="6374707"/>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7" name="Slide Number Placeholder 6"/>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7</a:t>
            </a:fld>
            <a:endParaRPr lang="en-US" sz="1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xfrm>
            <a:off x="535924" y="473844"/>
            <a:ext cx="8072150" cy="551433"/>
          </a:xfrm>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15" dirty="0"/>
              <a:t> </a:t>
            </a:r>
            <a:r>
              <a:rPr spc="-5" dirty="0"/>
              <a:t>P</a:t>
            </a:r>
            <a:r>
              <a:rPr dirty="0"/>
              <a:t>r</a:t>
            </a:r>
            <a:r>
              <a:rPr spc="-5" dirty="0"/>
              <a:t>o</a:t>
            </a:r>
            <a:r>
              <a:rPr dirty="0"/>
              <a:t>tect</a:t>
            </a:r>
            <a:r>
              <a:rPr spc="-5" dirty="0"/>
              <a:t>io</a:t>
            </a:r>
            <a:r>
              <a:rPr dirty="0"/>
              <a:t>n a</a:t>
            </a:r>
            <a:r>
              <a:rPr spc="-5" dirty="0"/>
              <a:t>n</a:t>
            </a:r>
            <a:r>
              <a:rPr dirty="0"/>
              <a:t>d</a:t>
            </a:r>
            <a:r>
              <a:rPr spc="-10" dirty="0"/>
              <a:t> </a:t>
            </a:r>
            <a:r>
              <a:rPr spc="-5" dirty="0" smtClean="0"/>
              <a:t>PP</a:t>
            </a:r>
            <a:r>
              <a:rPr dirty="0" smtClean="0"/>
              <a:t>E</a:t>
            </a:r>
            <a:r>
              <a:rPr lang="en-US" dirty="0" smtClean="0"/>
              <a:t> </a:t>
            </a:r>
            <a:r>
              <a:rPr lang="en-US" sz="1800" dirty="0" smtClean="0">
                <a:solidFill>
                  <a:schemeClr val="bg1"/>
                </a:solidFill>
              </a:rPr>
              <a:t>slide 8</a:t>
            </a:r>
            <a:endParaRPr sz="1800" dirty="0">
              <a:solidFill>
                <a:schemeClr val="bg1"/>
              </a:solidFill>
            </a:endParaRPr>
          </a:p>
        </p:txBody>
      </p:sp>
      <p:sp>
        <p:nvSpPr>
          <p:cNvPr id="4" name="object 4"/>
          <p:cNvSpPr txBox="1"/>
          <p:nvPr/>
        </p:nvSpPr>
        <p:spPr>
          <a:xfrm>
            <a:off x="535924" y="1010848"/>
            <a:ext cx="6996430" cy="4171950"/>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dirty="0">
              <a:latin typeface="Arial"/>
              <a:cs typeface="Arial"/>
            </a:endParaRPr>
          </a:p>
          <a:p>
            <a:pPr marL="12700" marR="5080">
              <a:lnSpc>
                <a:spcPct val="100000"/>
              </a:lnSpc>
              <a:spcBef>
                <a:spcPts val="1545"/>
              </a:spcBef>
            </a:pPr>
            <a:r>
              <a:rPr sz="2400" b="1" spc="-5" dirty="0">
                <a:solidFill>
                  <a:srgbClr val="0070C0"/>
                </a:solidFill>
                <a:latin typeface="Arial"/>
                <a:cs typeface="Arial"/>
              </a:rPr>
              <a:t>T</a:t>
            </a:r>
            <a:r>
              <a:rPr sz="2400" b="1" spc="-30" dirty="0">
                <a:solidFill>
                  <a:srgbClr val="0070C0"/>
                </a:solidFill>
                <a:latin typeface="Arial"/>
                <a:cs typeface="Arial"/>
              </a:rPr>
              <a:t>y</a:t>
            </a:r>
            <a:r>
              <a:rPr sz="2400" b="1" spc="-5" dirty="0">
                <a:solidFill>
                  <a:srgbClr val="0070C0"/>
                </a:solidFill>
                <a:latin typeface="Arial"/>
                <a:cs typeface="Arial"/>
              </a:rPr>
              <a:t>p</a:t>
            </a:r>
            <a:r>
              <a:rPr sz="2400" b="1" dirty="0">
                <a:solidFill>
                  <a:srgbClr val="0070C0"/>
                </a:solidFill>
                <a:latin typeface="Arial"/>
                <a:cs typeface="Arial"/>
              </a:rPr>
              <a:t>i</a:t>
            </a:r>
            <a:r>
              <a:rPr sz="2400" b="1" spc="-5" dirty="0">
                <a:solidFill>
                  <a:srgbClr val="0070C0"/>
                </a:solidFill>
                <a:latin typeface="Arial"/>
                <a:cs typeface="Arial"/>
              </a:rPr>
              <a:t>ca</a:t>
            </a:r>
            <a:r>
              <a:rPr sz="2400" b="1" dirty="0">
                <a:solidFill>
                  <a:srgbClr val="0070C0"/>
                </a:solidFill>
                <a:latin typeface="Arial"/>
                <a:cs typeface="Arial"/>
              </a:rPr>
              <a:t>l</a:t>
            </a:r>
            <a:r>
              <a:rPr sz="2400" b="1" spc="20" dirty="0">
                <a:solidFill>
                  <a:srgbClr val="0070C0"/>
                </a:solidFill>
                <a:latin typeface="Arial"/>
                <a:cs typeface="Arial"/>
              </a:rPr>
              <a:t> </a:t>
            </a:r>
            <a:r>
              <a:rPr sz="2400" b="1" spc="-5" dirty="0">
                <a:solidFill>
                  <a:srgbClr val="0070C0"/>
                </a:solidFill>
                <a:latin typeface="Arial"/>
                <a:cs typeface="Arial"/>
              </a:rPr>
              <a:t>sho</a:t>
            </a:r>
            <a:r>
              <a:rPr sz="2400" b="1" dirty="0">
                <a:solidFill>
                  <a:srgbClr val="0070C0"/>
                </a:solidFill>
                <a:latin typeface="Arial"/>
                <a:cs typeface="Arial"/>
              </a:rPr>
              <a:t>p</a:t>
            </a:r>
            <a:r>
              <a:rPr sz="2400" b="1" spc="-10" dirty="0">
                <a:solidFill>
                  <a:srgbClr val="0070C0"/>
                </a:solidFill>
                <a:latin typeface="Arial"/>
                <a:cs typeface="Arial"/>
              </a:rPr>
              <a:t> </a:t>
            </a:r>
            <a:r>
              <a:rPr sz="2400" b="1" spc="-5" dirty="0">
                <a:solidFill>
                  <a:srgbClr val="0070C0"/>
                </a:solidFill>
                <a:latin typeface="Arial"/>
                <a:cs typeface="Arial"/>
              </a:rPr>
              <a:t>ope</a:t>
            </a:r>
            <a:r>
              <a:rPr sz="2400" b="1" dirty="0">
                <a:solidFill>
                  <a:srgbClr val="0070C0"/>
                </a:solidFill>
                <a:latin typeface="Arial"/>
                <a:cs typeface="Arial"/>
              </a:rPr>
              <a:t>r</a:t>
            </a:r>
            <a:r>
              <a:rPr sz="2400" b="1" spc="-5" dirty="0">
                <a:solidFill>
                  <a:srgbClr val="0070C0"/>
                </a:solidFill>
                <a:latin typeface="Arial"/>
                <a:cs typeface="Arial"/>
              </a:rPr>
              <a:t>a</a:t>
            </a:r>
            <a:r>
              <a:rPr sz="2400" b="1" dirty="0">
                <a:solidFill>
                  <a:srgbClr val="0070C0"/>
                </a:solidFill>
                <a:latin typeface="Arial"/>
                <a:cs typeface="Arial"/>
              </a:rPr>
              <a:t>ti</a:t>
            </a:r>
            <a:r>
              <a:rPr sz="2400" b="1" spc="-5" dirty="0">
                <a:solidFill>
                  <a:srgbClr val="0070C0"/>
                </a:solidFill>
                <a:latin typeface="Arial"/>
                <a:cs typeface="Arial"/>
              </a:rPr>
              <a:t>o</a:t>
            </a:r>
            <a:r>
              <a:rPr sz="2400" b="1" dirty="0">
                <a:solidFill>
                  <a:srgbClr val="0070C0"/>
                </a:solidFill>
                <a:latin typeface="Arial"/>
                <a:cs typeface="Arial"/>
              </a:rPr>
              <a:t>n</a:t>
            </a:r>
            <a:r>
              <a:rPr sz="2400" b="1" spc="-10" dirty="0">
                <a:solidFill>
                  <a:srgbClr val="0070C0"/>
                </a:solidFill>
                <a:latin typeface="Arial"/>
                <a:cs typeface="Arial"/>
              </a:rPr>
              <a:t> </a:t>
            </a:r>
            <a:r>
              <a:rPr sz="2400" b="1" spc="-5" dirty="0">
                <a:solidFill>
                  <a:srgbClr val="0070C0"/>
                </a:solidFill>
                <a:latin typeface="Arial"/>
                <a:cs typeface="Arial"/>
              </a:rPr>
              <a:t>exa</a:t>
            </a:r>
            <a:r>
              <a:rPr sz="2400" b="1" dirty="0">
                <a:solidFill>
                  <a:srgbClr val="0070C0"/>
                </a:solidFill>
                <a:latin typeface="Arial"/>
                <a:cs typeface="Arial"/>
              </a:rPr>
              <a:t>m</a:t>
            </a:r>
            <a:r>
              <a:rPr sz="2400" b="1" spc="-5" dirty="0">
                <a:solidFill>
                  <a:srgbClr val="0070C0"/>
                </a:solidFill>
                <a:latin typeface="Arial"/>
                <a:cs typeface="Arial"/>
              </a:rPr>
              <a:t>p</a:t>
            </a:r>
            <a:r>
              <a:rPr sz="2400" b="1" dirty="0">
                <a:solidFill>
                  <a:srgbClr val="0070C0"/>
                </a:solidFill>
                <a:latin typeface="Arial"/>
                <a:cs typeface="Arial"/>
              </a:rPr>
              <a:t>l</a:t>
            </a:r>
            <a:r>
              <a:rPr sz="2400" b="1" spc="-5" dirty="0">
                <a:solidFill>
                  <a:srgbClr val="0070C0"/>
                </a:solidFill>
                <a:latin typeface="Arial"/>
                <a:cs typeface="Arial"/>
              </a:rPr>
              <a:t>e</a:t>
            </a:r>
            <a:r>
              <a:rPr sz="2400" b="1" dirty="0">
                <a:solidFill>
                  <a:srgbClr val="0070C0"/>
                </a:solidFill>
                <a:latin typeface="Arial"/>
                <a:cs typeface="Arial"/>
              </a:rPr>
              <a:t>s t</a:t>
            </a:r>
            <a:r>
              <a:rPr sz="2400" b="1" spc="-5" dirty="0">
                <a:solidFill>
                  <a:srgbClr val="0070C0"/>
                </a:solidFill>
                <a:latin typeface="Arial"/>
                <a:cs typeface="Arial"/>
              </a:rPr>
              <a:t>ha</a:t>
            </a:r>
            <a:r>
              <a:rPr sz="2400" b="1" dirty="0">
                <a:solidFill>
                  <a:srgbClr val="0070C0"/>
                </a:solidFill>
                <a:latin typeface="Arial"/>
                <a:cs typeface="Arial"/>
              </a:rPr>
              <a:t>t</a:t>
            </a:r>
            <a:r>
              <a:rPr sz="2400" b="1" spc="-5" dirty="0">
                <a:solidFill>
                  <a:srgbClr val="0070C0"/>
                </a:solidFill>
                <a:latin typeface="Arial"/>
                <a:cs typeface="Arial"/>
              </a:rPr>
              <a:t> shou</a:t>
            </a:r>
            <a:r>
              <a:rPr sz="2400" b="1" dirty="0">
                <a:solidFill>
                  <a:srgbClr val="0070C0"/>
                </a:solidFill>
                <a:latin typeface="Arial"/>
                <a:cs typeface="Arial"/>
              </a:rPr>
              <a:t>ld</a:t>
            </a:r>
            <a:r>
              <a:rPr sz="2400" b="1" spc="-10" dirty="0">
                <a:solidFill>
                  <a:srgbClr val="0070C0"/>
                </a:solidFill>
                <a:latin typeface="Arial"/>
                <a:cs typeface="Arial"/>
              </a:rPr>
              <a:t> </a:t>
            </a:r>
            <a:r>
              <a:rPr sz="2400" b="1" spc="-5" dirty="0">
                <a:solidFill>
                  <a:srgbClr val="0070C0"/>
                </a:solidFill>
                <a:latin typeface="Arial"/>
                <a:cs typeface="Arial"/>
              </a:rPr>
              <a:t>be add</a:t>
            </a:r>
            <a:r>
              <a:rPr sz="2400" b="1" dirty="0">
                <a:solidFill>
                  <a:srgbClr val="0070C0"/>
                </a:solidFill>
                <a:latin typeface="Arial"/>
                <a:cs typeface="Arial"/>
              </a:rPr>
              <a:t>r</a:t>
            </a:r>
            <a:r>
              <a:rPr sz="2400" b="1" spc="-5" dirty="0">
                <a:solidFill>
                  <a:srgbClr val="0070C0"/>
                </a:solidFill>
                <a:latin typeface="Arial"/>
                <a:cs typeface="Arial"/>
              </a:rPr>
              <a:t>esse</a:t>
            </a:r>
            <a:r>
              <a:rPr sz="2400" b="1" dirty="0">
                <a:solidFill>
                  <a:srgbClr val="0070C0"/>
                </a:solidFill>
                <a:latin typeface="Arial"/>
                <a:cs typeface="Arial"/>
              </a:rPr>
              <a:t>d</a:t>
            </a:r>
            <a:r>
              <a:rPr sz="2400" b="1" spc="10" dirty="0">
                <a:solidFill>
                  <a:srgbClr val="0070C0"/>
                </a:solidFill>
                <a:latin typeface="Arial"/>
                <a:cs typeface="Arial"/>
              </a:rPr>
              <a:t> </a:t>
            </a:r>
            <a:r>
              <a:rPr sz="2400" b="1" spc="-5" dirty="0">
                <a:solidFill>
                  <a:srgbClr val="0070C0"/>
                </a:solidFill>
                <a:latin typeface="Arial"/>
                <a:cs typeface="Arial"/>
              </a:rPr>
              <a:t>b</a:t>
            </a:r>
            <a:r>
              <a:rPr sz="2400" b="1" dirty="0">
                <a:solidFill>
                  <a:srgbClr val="0070C0"/>
                </a:solidFill>
                <a:latin typeface="Arial"/>
                <a:cs typeface="Arial"/>
              </a:rPr>
              <a:t>y t</a:t>
            </a:r>
            <a:r>
              <a:rPr sz="2400" b="1" spc="-5" dirty="0">
                <a:solidFill>
                  <a:srgbClr val="0070C0"/>
                </a:solidFill>
                <a:latin typeface="Arial"/>
                <a:cs typeface="Arial"/>
              </a:rPr>
              <a:t>h</a:t>
            </a:r>
            <a:r>
              <a:rPr sz="2400" b="1" dirty="0">
                <a:solidFill>
                  <a:srgbClr val="0070C0"/>
                </a:solidFill>
                <a:latin typeface="Arial"/>
                <a:cs typeface="Arial"/>
              </a:rPr>
              <a:t>e</a:t>
            </a:r>
            <a:r>
              <a:rPr sz="2400" b="1" spc="-10" dirty="0">
                <a:solidFill>
                  <a:srgbClr val="0070C0"/>
                </a:solidFill>
                <a:latin typeface="Arial"/>
                <a:cs typeface="Arial"/>
              </a:rPr>
              <a:t> </a:t>
            </a:r>
            <a:r>
              <a:rPr sz="2400" b="1" spc="-5" dirty="0">
                <a:solidFill>
                  <a:srgbClr val="0070C0"/>
                </a:solidFill>
                <a:latin typeface="Arial"/>
                <a:cs typeface="Arial"/>
              </a:rPr>
              <a:t>p</a:t>
            </a:r>
            <a:r>
              <a:rPr sz="2400" b="1" dirty="0">
                <a:solidFill>
                  <a:srgbClr val="0070C0"/>
                </a:solidFill>
                <a:latin typeface="Arial"/>
                <a:cs typeface="Arial"/>
              </a:rPr>
              <a:t>l</a:t>
            </a:r>
            <a:r>
              <a:rPr sz="2400" b="1" spc="-5" dirty="0">
                <a:solidFill>
                  <a:srgbClr val="0070C0"/>
                </a:solidFill>
                <a:latin typeface="Arial"/>
                <a:cs typeface="Arial"/>
              </a:rPr>
              <a:t>a</a:t>
            </a:r>
            <a:r>
              <a:rPr sz="2400" b="1" dirty="0">
                <a:solidFill>
                  <a:srgbClr val="0070C0"/>
                </a:solidFill>
                <a:latin typeface="Arial"/>
                <a:cs typeface="Arial"/>
              </a:rPr>
              <a:t>n</a:t>
            </a:r>
            <a:r>
              <a:rPr sz="2400" b="1" spc="-10" dirty="0">
                <a:solidFill>
                  <a:srgbClr val="0070C0"/>
                </a:solidFill>
                <a:latin typeface="Arial"/>
                <a:cs typeface="Arial"/>
              </a:rPr>
              <a:t> </a:t>
            </a:r>
            <a:r>
              <a:rPr sz="2400" b="1" dirty="0">
                <a:solidFill>
                  <a:srgbClr val="0070C0"/>
                </a:solidFill>
                <a:latin typeface="Arial"/>
                <a:cs typeface="Arial"/>
              </a:rPr>
              <a:t>m</a:t>
            </a:r>
            <a:r>
              <a:rPr sz="2400" b="1" spc="-5" dirty="0">
                <a:solidFill>
                  <a:srgbClr val="0070C0"/>
                </a:solidFill>
                <a:latin typeface="Arial"/>
                <a:cs typeface="Arial"/>
              </a:rPr>
              <a:t>a</a:t>
            </a:r>
            <a:r>
              <a:rPr sz="2400" b="1" dirty="0">
                <a:solidFill>
                  <a:srgbClr val="0070C0"/>
                </a:solidFill>
                <a:latin typeface="Arial"/>
                <a:cs typeface="Arial"/>
              </a:rPr>
              <a:t>y i</a:t>
            </a:r>
            <a:r>
              <a:rPr sz="2400" b="1" spc="-5" dirty="0">
                <a:solidFill>
                  <a:srgbClr val="0070C0"/>
                </a:solidFill>
                <a:latin typeface="Arial"/>
                <a:cs typeface="Arial"/>
              </a:rPr>
              <a:t>nc</a:t>
            </a:r>
            <a:r>
              <a:rPr sz="2400" b="1" dirty="0">
                <a:solidFill>
                  <a:srgbClr val="0070C0"/>
                </a:solidFill>
                <a:latin typeface="Arial"/>
                <a:cs typeface="Arial"/>
              </a:rPr>
              <a:t>l</a:t>
            </a:r>
            <a:r>
              <a:rPr sz="2400" b="1" spc="-5" dirty="0">
                <a:solidFill>
                  <a:srgbClr val="0070C0"/>
                </a:solidFill>
                <a:latin typeface="Arial"/>
                <a:cs typeface="Arial"/>
              </a:rPr>
              <a:t>ude:</a:t>
            </a:r>
            <a:endParaRPr sz="2400" dirty="0">
              <a:latin typeface="Arial"/>
              <a:cs typeface="Arial"/>
            </a:endParaRPr>
          </a:p>
          <a:p>
            <a:pPr>
              <a:lnSpc>
                <a:spcPct val="100000"/>
              </a:lnSpc>
              <a:spcBef>
                <a:spcPts val="5"/>
              </a:spcBef>
            </a:pPr>
            <a:endParaRPr sz="2500" dirty="0">
              <a:latin typeface="Times New Roman"/>
              <a:cs typeface="Times New Roman"/>
            </a:endParaRPr>
          </a:p>
          <a:p>
            <a:pPr marL="355600" indent="-342900">
              <a:lnSpc>
                <a:spcPct val="100000"/>
              </a:lnSpc>
              <a:buClr>
                <a:srgbClr val="0070C0"/>
              </a:buClr>
              <a:buFont typeface="Wingdings"/>
              <a:buChar char=""/>
              <a:tabLst>
                <a:tab pos="355600" algn="l"/>
              </a:tabLst>
            </a:pPr>
            <a:r>
              <a:rPr sz="2400" dirty="0">
                <a:latin typeface="Arial"/>
                <a:cs typeface="Arial"/>
              </a:rPr>
              <a:t>W</a:t>
            </a:r>
            <a:r>
              <a:rPr sz="2400" spc="-5" dirty="0">
                <a:latin typeface="Arial"/>
                <a:cs typeface="Arial"/>
              </a:rPr>
              <a:t>elding</a:t>
            </a:r>
            <a:endParaRPr sz="2400" dirty="0">
              <a:latin typeface="Arial"/>
              <a:cs typeface="Arial"/>
            </a:endParaRPr>
          </a:p>
          <a:p>
            <a:pPr marL="355600" indent="-342900">
              <a:lnSpc>
                <a:spcPct val="100000"/>
              </a:lnSpc>
              <a:buClr>
                <a:srgbClr val="0070C0"/>
              </a:buClr>
              <a:buFont typeface="Wingdings"/>
              <a:buChar char=""/>
              <a:tabLst>
                <a:tab pos="355600" algn="l"/>
              </a:tabLst>
            </a:pPr>
            <a:r>
              <a:rPr sz="2400" spc="-5" dirty="0">
                <a:latin typeface="Arial"/>
                <a:cs typeface="Arial"/>
              </a:rPr>
              <a:t>Sol</a:t>
            </a:r>
            <a:r>
              <a:rPr sz="2400" dirty="0">
                <a:latin typeface="Arial"/>
                <a:cs typeface="Arial"/>
              </a:rPr>
              <a:t>v</a:t>
            </a:r>
            <a:r>
              <a:rPr sz="2400" spc="-5" dirty="0">
                <a:latin typeface="Arial"/>
                <a:cs typeface="Arial"/>
              </a:rPr>
              <a:t>en</a:t>
            </a:r>
            <a:r>
              <a:rPr sz="2400" dirty="0">
                <a:latin typeface="Arial"/>
                <a:cs typeface="Arial"/>
              </a:rPr>
              <a:t>ts</a:t>
            </a:r>
          </a:p>
          <a:p>
            <a:pPr marL="355600" indent="-342900">
              <a:lnSpc>
                <a:spcPct val="100000"/>
              </a:lnSpc>
              <a:buClr>
                <a:srgbClr val="0070C0"/>
              </a:buClr>
              <a:buFont typeface="Wingdings"/>
              <a:buChar char=""/>
              <a:tabLst>
                <a:tab pos="355600" algn="l"/>
              </a:tabLst>
            </a:pPr>
            <a:r>
              <a:rPr sz="2400" dirty="0">
                <a:latin typeface="Arial"/>
                <a:cs typeface="Arial"/>
              </a:rPr>
              <a:t>M</a:t>
            </a:r>
            <a:r>
              <a:rPr sz="2400" spc="-5" dirty="0">
                <a:latin typeface="Arial"/>
                <a:cs typeface="Arial"/>
              </a:rPr>
              <a:t>e</a:t>
            </a:r>
            <a:r>
              <a:rPr sz="2400" dirty="0">
                <a:latin typeface="Arial"/>
                <a:cs typeface="Arial"/>
              </a:rPr>
              <a:t>t</a:t>
            </a:r>
            <a:r>
              <a:rPr sz="2400" spc="-5" dirty="0">
                <a:latin typeface="Arial"/>
                <a:cs typeface="Arial"/>
              </a:rPr>
              <a:t>alwo</a:t>
            </a:r>
            <a:r>
              <a:rPr sz="2400" dirty="0">
                <a:latin typeface="Arial"/>
                <a:cs typeface="Arial"/>
              </a:rPr>
              <a:t>rk</a:t>
            </a:r>
            <a:r>
              <a:rPr sz="2400" spc="-5" dirty="0">
                <a:latin typeface="Arial"/>
                <a:cs typeface="Arial"/>
              </a:rPr>
              <a:t>in</a:t>
            </a:r>
            <a:r>
              <a:rPr sz="2400" dirty="0">
                <a:latin typeface="Arial"/>
                <a:cs typeface="Arial"/>
              </a:rPr>
              <a:t>g</a:t>
            </a:r>
            <a:r>
              <a:rPr sz="2400" spc="25" dirty="0">
                <a:latin typeface="Arial"/>
                <a:cs typeface="Arial"/>
              </a:rPr>
              <a:t> </a:t>
            </a:r>
            <a:r>
              <a:rPr sz="2400" spc="-5" dirty="0">
                <a:latin typeface="Arial"/>
                <a:cs typeface="Arial"/>
              </a:rPr>
              <a:t>Fluid</a:t>
            </a:r>
            <a:r>
              <a:rPr sz="2400" dirty="0">
                <a:latin typeface="Arial"/>
                <a:cs typeface="Arial"/>
              </a:rPr>
              <a:t>s</a:t>
            </a:r>
            <a:r>
              <a:rPr sz="2400" spc="25" dirty="0">
                <a:latin typeface="Arial"/>
                <a:cs typeface="Arial"/>
              </a:rPr>
              <a:t> </a:t>
            </a:r>
            <a:r>
              <a:rPr sz="2400" dirty="0">
                <a:latin typeface="Arial"/>
                <a:cs typeface="Arial"/>
              </a:rPr>
              <a:t>(MW</a:t>
            </a:r>
            <a:r>
              <a:rPr sz="2400" spc="-5" dirty="0">
                <a:latin typeface="Arial"/>
                <a:cs typeface="Arial"/>
              </a:rPr>
              <a:t>F</a:t>
            </a:r>
            <a:r>
              <a:rPr sz="2400" dirty="0">
                <a:latin typeface="Arial"/>
                <a:cs typeface="Arial"/>
              </a:rPr>
              <a:t>s)</a:t>
            </a:r>
          </a:p>
          <a:p>
            <a:pPr marL="355600" indent="-342900">
              <a:lnSpc>
                <a:spcPct val="100000"/>
              </a:lnSpc>
              <a:buClr>
                <a:srgbClr val="0070C0"/>
              </a:buClr>
              <a:buFont typeface="Wingdings"/>
              <a:buChar char=""/>
              <a:tabLst>
                <a:tab pos="355600" algn="l"/>
              </a:tabLst>
            </a:pPr>
            <a:r>
              <a:rPr sz="2400" spc="-5" dirty="0">
                <a:latin typeface="Arial"/>
                <a:cs typeface="Arial"/>
              </a:rPr>
              <a:t>Sho</a:t>
            </a:r>
            <a:r>
              <a:rPr sz="2400" dirty="0">
                <a:latin typeface="Arial"/>
                <a:cs typeface="Arial"/>
              </a:rPr>
              <a:t>p</a:t>
            </a:r>
            <a:r>
              <a:rPr sz="2400" spc="10" dirty="0">
                <a:latin typeface="Arial"/>
                <a:cs typeface="Arial"/>
              </a:rPr>
              <a:t> </a:t>
            </a:r>
            <a:r>
              <a:rPr sz="2400" spc="-5" dirty="0">
                <a:latin typeface="Arial"/>
                <a:cs typeface="Arial"/>
              </a:rPr>
              <a:t>Pain</a:t>
            </a:r>
            <a:r>
              <a:rPr sz="2400" dirty="0">
                <a:latin typeface="Arial"/>
                <a:cs typeface="Arial"/>
              </a:rPr>
              <a:t>t</a:t>
            </a:r>
            <a:r>
              <a:rPr sz="2400" spc="5" dirty="0">
                <a:latin typeface="Arial"/>
                <a:cs typeface="Arial"/>
              </a:rPr>
              <a:t> </a:t>
            </a:r>
            <a:r>
              <a:rPr sz="2400" dirty="0">
                <a:latin typeface="Arial"/>
                <a:cs typeface="Arial"/>
              </a:rPr>
              <a:t>&amp; </a:t>
            </a:r>
            <a:r>
              <a:rPr sz="2400" spc="-5" dirty="0">
                <a:latin typeface="Arial"/>
                <a:cs typeface="Arial"/>
              </a:rPr>
              <a:t>Che</a:t>
            </a:r>
            <a:r>
              <a:rPr sz="2400" dirty="0">
                <a:latin typeface="Arial"/>
                <a:cs typeface="Arial"/>
              </a:rPr>
              <a:t>m</a:t>
            </a:r>
            <a:r>
              <a:rPr sz="2400" spc="-5" dirty="0">
                <a:latin typeface="Arial"/>
                <a:cs typeface="Arial"/>
              </a:rPr>
              <a:t>i</a:t>
            </a:r>
            <a:r>
              <a:rPr sz="2400" dirty="0">
                <a:latin typeface="Arial"/>
                <a:cs typeface="Arial"/>
              </a:rPr>
              <a:t>c</a:t>
            </a:r>
            <a:r>
              <a:rPr sz="2400" spc="-5" dirty="0">
                <a:latin typeface="Arial"/>
                <a:cs typeface="Arial"/>
              </a:rPr>
              <a:t>al</a:t>
            </a:r>
            <a:r>
              <a:rPr sz="2400" dirty="0">
                <a:latin typeface="Arial"/>
                <a:cs typeface="Arial"/>
              </a:rPr>
              <a:t>s</a:t>
            </a:r>
          </a:p>
          <a:p>
            <a:pPr marL="355600" indent="-342900">
              <a:lnSpc>
                <a:spcPct val="100000"/>
              </a:lnSpc>
              <a:buClr>
                <a:srgbClr val="0070C0"/>
              </a:buClr>
              <a:buFont typeface="Wingdings"/>
              <a:buChar char=""/>
              <a:tabLst>
                <a:tab pos="355600" algn="l"/>
              </a:tabLst>
            </a:pPr>
            <a:r>
              <a:rPr sz="2400" spc="-5" dirty="0">
                <a:latin typeface="Arial"/>
                <a:cs typeface="Arial"/>
              </a:rPr>
              <a:t>Ab</a:t>
            </a:r>
            <a:r>
              <a:rPr sz="2400" dirty="0">
                <a:latin typeface="Arial"/>
                <a:cs typeface="Arial"/>
              </a:rPr>
              <a:t>r</a:t>
            </a:r>
            <a:r>
              <a:rPr sz="2400" spc="-5" dirty="0">
                <a:latin typeface="Arial"/>
                <a:cs typeface="Arial"/>
              </a:rPr>
              <a:t>a</a:t>
            </a:r>
            <a:r>
              <a:rPr sz="2400" dirty="0">
                <a:latin typeface="Arial"/>
                <a:cs typeface="Arial"/>
              </a:rPr>
              <a:t>s</a:t>
            </a:r>
            <a:r>
              <a:rPr sz="2400" spc="-5" dirty="0">
                <a:latin typeface="Arial"/>
                <a:cs typeface="Arial"/>
              </a:rPr>
              <a:t>i</a:t>
            </a:r>
            <a:r>
              <a:rPr sz="2400" dirty="0">
                <a:latin typeface="Arial"/>
                <a:cs typeface="Arial"/>
              </a:rPr>
              <a:t>ve</a:t>
            </a:r>
            <a:r>
              <a:rPr sz="2400" spc="10" dirty="0">
                <a:latin typeface="Arial"/>
                <a:cs typeface="Arial"/>
              </a:rPr>
              <a:t> </a:t>
            </a:r>
            <a:r>
              <a:rPr sz="2400" spc="-5" dirty="0">
                <a:latin typeface="Arial"/>
                <a:cs typeface="Arial"/>
              </a:rPr>
              <a:t>Bla</a:t>
            </a:r>
            <a:r>
              <a:rPr sz="2400" dirty="0">
                <a:latin typeface="Arial"/>
                <a:cs typeface="Arial"/>
              </a:rPr>
              <a:t>st</a:t>
            </a:r>
            <a:r>
              <a:rPr sz="2400" spc="-5" dirty="0">
                <a:latin typeface="Arial"/>
                <a:cs typeface="Arial"/>
              </a:rPr>
              <a:t>in</a:t>
            </a:r>
            <a:r>
              <a:rPr sz="2400" dirty="0">
                <a:latin typeface="Arial"/>
                <a:cs typeface="Arial"/>
              </a:rPr>
              <a:t>g</a:t>
            </a:r>
          </a:p>
          <a:p>
            <a:pPr marL="355600" indent="-342900">
              <a:lnSpc>
                <a:spcPct val="100000"/>
              </a:lnSpc>
              <a:buClr>
                <a:srgbClr val="0070C0"/>
              </a:buClr>
              <a:buFont typeface="Wingdings"/>
              <a:buChar char=""/>
              <a:tabLst>
                <a:tab pos="355600" algn="l"/>
              </a:tabLst>
            </a:pPr>
            <a:r>
              <a:rPr sz="2400" spc="-5" dirty="0">
                <a:latin typeface="Arial"/>
                <a:cs typeface="Arial"/>
              </a:rPr>
              <a:t>Die</a:t>
            </a:r>
            <a:r>
              <a:rPr sz="2400" dirty="0">
                <a:latin typeface="Arial"/>
                <a:cs typeface="Arial"/>
              </a:rPr>
              <a:t>s</a:t>
            </a:r>
            <a:r>
              <a:rPr sz="2400" spc="-5" dirty="0">
                <a:latin typeface="Arial"/>
                <a:cs typeface="Arial"/>
              </a:rPr>
              <a:t>e</a:t>
            </a:r>
            <a:r>
              <a:rPr sz="2400" dirty="0">
                <a:latin typeface="Arial"/>
                <a:cs typeface="Arial"/>
              </a:rPr>
              <a:t>l</a:t>
            </a:r>
            <a:r>
              <a:rPr sz="2400" spc="20" dirty="0">
                <a:latin typeface="Arial"/>
                <a:cs typeface="Arial"/>
              </a:rPr>
              <a:t> </a:t>
            </a:r>
            <a:r>
              <a:rPr sz="2400" spc="5" dirty="0">
                <a:latin typeface="Arial"/>
                <a:cs typeface="Arial"/>
              </a:rPr>
              <a:t>f</a:t>
            </a:r>
            <a:r>
              <a:rPr sz="2400" spc="-5" dirty="0">
                <a:latin typeface="Arial"/>
                <a:cs typeface="Arial"/>
              </a:rPr>
              <a:t>u</a:t>
            </a:r>
            <a:r>
              <a:rPr sz="2400" dirty="0">
                <a:latin typeface="Arial"/>
                <a:cs typeface="Arial"/>
              </a:rPr>
              <a:t>m</a:t>
            </a:r>
            <a:r>
              <a:rPr sz="2400" spc="-5" dirty="0">
                <a:latin typeface="Arial"/>
                <a:cs typeface="Arial"/>
              </a:rPr>
              <a:t>es</a:t>
            </a:r>
            <a:endParaRPr sz="2400" dirty="0">
              <a:latin typeface="Arial"/>
              <a:cs typeface="Arial"/>
            </a:endParaRPr>
          </a:p>
          <a:p>
            <a:pPr marL="355600" indent="-342900">
              <a:lnSpc>
                <a:spcPct val="100000"/>
              </a:lnSpc>
              <a:buClr>
                <a:srgbClr val="0070C0"/>
              </a:buClr>
              <a:buFont typeface="Wingdings"/>
              <a:buChar char=""/>
              <a:tabLst>
                <a:tab pos="355600" algn="l"/>
              </a:tabLst>
            </a:pPr>
            <a:r>
              <a:rPr sz="2400" dirty="0">
                <a:latin typeface="Arial"/>
                <a:cs typeface="Arial"/>
              </a:rPr>
              <a:t>Ot</a:t>
            </a:r>
            <a:r>
              <a:rPr sz="2400" spc="-5" dirty="0">
                <a:latin typeface="Arial"/>
                <a:cs typeface="Arial"/>
              </a:rPr>
              <a:t>he</a:t>
            </a:r>
            <a:r>
              <a:rPr sz="2400" dirty="0">
                <a:latin typeface="Arial"/>
                <a:cs typeface="Arial"/>
              </a:rPr>
              <a:t>rs?</a:t>
            </a:r>
          </a:p>
        </p:txBody>
      </p:sp>
      <p:sp>
        <p:nvSpPr>
          <p:cNvPr id="5" name="object 5"/>
          <p:cNvSpPr txBox="1"/>
          <p:nvPr/>
        </p:nvSpPr>
        <p:spPr>
          <a:xfrm>
            <a:off x="8482076" y="6417102"/>
            <a:ext cx="125095" cy="203835"/>
          </a:xfrm>
          <a:prstGeom prst="rect">
            <a:avLst/>
          </a:prstGeom>
        </p:spPr>
        <p:txBody>
          <a:bodyPr vert="horz" wrap="square" lIns="0" tIns="0" rIns="0" bIns="0" rtlCol="0">
            <a:spAutoFit/>
          </a:bodyPr>
          <a:lstStyle/>
          <a:p>
            <a:pPr marL="12700">
              <a:lnSpc>
                <a:spcPct val="100000"/>
              </a:lnSpc>
            </a:pPr>
            <a:r>
              <a:rPr sz="1400" dirty="0">
                <a:latin typeface="Arial"/>
                <a:cs typeface="Arial"/>
              </a:rPr>
              <a:t>8</a:t>
            </a:r>
            <a:endParaRPr sz="1400">
              <a:latin typeface="Arial"/>
              <a:cs typeface="Arial"/>
            </a:endParaRPr>
          </a:p>
        </p:txBody>
      </p:sp>
      <p:sp>
        <p:nvSpPr>
          <p:cNvPr id="6" name="Slide Number Placeholder 5"/>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8</a:t>
            </a:fld>
            <a:endParaRPr lang="en-US" sz="1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separating title from the body of the slid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5CC"/>
            </a:solidFill>
          </a:ln>
        </p:spPr>
        <p:txBody>
          <a:bodyPr wrap="square" lIns="0" tIns="0" rIns="0" bIns="0" rtlCol="0"/>
          <a:lstStyle/>
          <a:p>
            <a:endParaRPr/>
          </a:p>
        </p:txBody>
      </p:sp>
      <p:sp>
        <p:nvSpPr>
          <p:cNvPr id="3" name="object 3"/>
          <p:cNvSpPr txBox="1">
            <a:spLocks noGrp="1"/>
          </p:cNvSpPr>
          <p:nvPr>
            <p:ph type="title"/>
          </p:nvPr>
        </p:nvSpPr>
        <p:spPr>
          <a:xfrm>
            <a:off x="535924" y="473844"/>
            <a:ext cx="8072150" cy="551433"/>
          </a:xfrm>
          <a:prstGeom prst="rect">
            <a:avLst/>
          </a:prstGeom>
        </p:spPr>
        <p:txBody>
          <a:bodyPr vert="horz" wrap="square" lIns="0" tIns="0" rIns="0" bIns="0" rtlCol="0">
            <a:spAutoFit/>
          </a:bodyPr>
          <a:lstStyle/>
          <a:p>
            <a:pPr marL="12700">
              <a:lnSpc>
                <a:spcPts val="4285"/>
              </a:lnSpc>
            </a:pPr>
            <a:r>
              <a:rPr dirty="0"/>
              <a:t>Res</a:t>
            </a:r>
            <a:r>
              <a:rPr spc="-5" dirty="0"/>
              <a:t>pi</a:t>
            </a:r>
            <a:r>
              <a:rPr dirty="0"/>
              <a:t>rat</a:t>
            </a:r>
            <a:r>
              <a:rPr spc="-5" dirty="0"/>
              <a:t>o</a:t>
            </a:r>
            <a:r>
              <a:rPr dirty="0"/>
              <a:t>ry</a:t>
            </a:r>
            <a:r>
              <a:rPr spc="-20" dirty="0"/>
              <a:t> </a:t>
            </a:r>
            <a:r>
              <a:rPr dirty="0"/>
              <a:t>Safety</a:t>
            </a:r>
            <a:r>
              <a:rPr spc="-15" dirty="0"/>
              <a:t> </a:t>
            </a:r>
            <a:r>
              <a:rPr dirty="0"/>
              <a:t>a</a:t>
            </a:r>
            <a:r>
              <a:rPr spc="-5" dirty="0"/>
              <a:t>n</a:t>
            </a:r>
            <a:r>
              <a:rPr dirty="0"/>
              <a:t>d </a:t>
            </a:r>
            <a:r>
              <a:rPr spc="-5" dirty="0" smtClean="0"/>
              <a:t>PP</a:t>
            </a:r>
            <a:r>
              <a:rPr dirty="0" smtClean="0"/>
              <a:t>E</a:t>
            </a:r>
            <a:r>
              <a:rPr lang="en-US" dirty="0" smtClean="0"/>
              <a:t> </a:t>
            </a:r>
            <a:r>
              <a:rPr lang="en-US" sz="2400" dirty="0" smtClean="0">
                <a:solidFill>
                  <a:schemeClr val="bg1"/>
                </a:solidFill>
              </a:rPr>
              <a:t>slide 9</a:t>
            </a:r>
            <a:endParaRPr sz="2400" dirty="0">
              <a:solidFill>
                <a:schemeClr val="bg1"/>
              </a:solidFill>
            </a:endParaRPr>
          </a:p>
        </p:txBody>
      </p:sp>
      <p:sp>
        <p:nvSpPr>
          <p:cNvPr id="4" name="object 4"/>
          <p:cNvSpPr txBox="1"/>
          <p:nvPr/>
        </p:nvSpPr>
        <p:spPr>
          <a:xfrm>
            <a:off x="535924" y="1010848"/>
            <a:ext cx="4088765" cy="3852545"/>
          </a:xfrm>
          <a:prstGeom prst="rect">
            <a:avLst/>
          </a:prstGeom>
        </p:spPr>
        <p:txBody>
          <a:bodyPr vert="horz" wrap="square" lIns="0" tIns="0" rIns="0" bIns="0" rtlCol="0">
            <a:spAutoFit/>
          </a:bodyPr>
          <a:lstStyle/>
          <a:p>
            <a:pPr marL="12700">
              <a:lnSpc>
                <a:spcPct val="100000"/>
              </a:lnSpc>
            </a:pPr>
            <a:r>
              <a:rPr sz="2400" b="1" dirty="0">
                <a:solidFill>
                  <a:srgbClr val="1155CC"/>
                </a:solidFill>
                <a:latin typeface="Arial"/>
                <a:cs typeface="Arial"/>
              </a:rPr>
              <a:t>M</a:t>
            </a:r>
            <a:r>
              <a:rPr sz="2400" b="1" spc="-5" dirty="0">
                <a:solidFill>
                  <a:srgbClr val="1155CC"/>
                </a:solidFill>
                <a:latin typeface="Arial"/>
                <a:cs typeface="Arial"/>
              </a:rPr>
              <a:t>odu</a:t>
            </a:r>
            <a:r>
              <a:rPr sz="2400" b="1" dirty="0">
                <a:solidFill>
                  <a:srgbClr val="1155CC"/>
                </a:solidFill>
                <a:latin typeface="Arial"/>
                <a:cs typeface="Arial"/>
              </a:rPr>
              <a:t>le</a:t>
            </a:r>
            <a:r>
              <a:rPr sz="2400" b="1" spc="-25" dirty="0">
                <a:solidFill>
                  <a:srgbClr val="1155CC"/>
                </a:solidFill>
                <a:latin typeface="Arial"/>
                <a:cs typeface="Arial"/>
              </a:rPr>
              <a:t> </a:t>
            </a:r>
            <a:r>
              <a:rPr sz="2400" b="1" dirty="0">
                <a:solidFill>
                  <a:srgbClr val="1155CC"/>
                </a:solidFill>
                <a:latin typeface="Arial"/>
                <a:cs typeface="Arial"/>
              </a:rPr>
              <a:t>7</a:t>
            </a:r>
            <a:endParaRPr sz="2400">
              <a:latin typeface="Arial"/>
              <a:cs typeface="Arial"/>
            </a:endParaRPr>
          </a:p>
          <a:p>
            <a:pPr marL="41275" marR="180340">
              <a:lnSpc>
                <a:spcPct val="100000"/>
              </a:lnSpc>
              <a:spcBef>
                <a:spcPts val="1910"/>
              </a:spcBef>
            </a:pPr>
            <a:r>
              <a:rPr sz="2400" b="1" spc="-5" dirty="0">
                <a:solidFill>
                  <a:srgbClr val="627DD7"/>
                </a:solidFill>
                <a:latin typeface="Arial"/>
                <a:cs typeface="Arial"/>
              </a:rPr>
              <a:t>Backg</a:t>
            </a:r>
            <a:r>
              <a:rPr sz="2400" b="1" dirty="0">
                <a:solidFill>
                  <a:srgbClr val="627DD7"/>
                </a:solidFill>
                <a:latin typeface="Arial"/>
                <a:cs typeface="Arial"/>
              </a:rPr>
              <a:t>r</a:t>
            </a:r>
            <a:r>
              <a:rPr sz="2400" b="1" spc="-5" dirty="0">
                <a:solidFill>
                  <a:srgbClr val="627DD7"/>
                </a:solidFill>
                <a:latin typeface="Arial"/>
                <a:cs typeface="Arial"/>
              </a:rPr>
              <a:t>oun</a:t>
            </a:r>
            <a:r>
              <a:rPr sz="2400" b="1" dirty="0">
                <a:solidFill>
                  <a:srgbClr val="627DD7"/>
                </a:solidFill>
                <a:latin typeface="Arial"/>
                <a:cs typeface="Arial"/>
              </a:rPr>
              <a:t>d</a:t>
            </a:r>
            <a:r>
              <a:rPr sz="2400" b="1" spc="10" dirty="0">
                <a:solidFill>
                  <a:srgbClr val="627DD7"/>
                </a:solidFill>
                <a:latin typeface="Arial"/>
                <a:cs typeface="Arial"/>
              </a:rPr>
              <a:t> </a:t>
            </a:r>
            <a:r>
              <a:rPr sz="2400" b="1" spc="-5" dirty="0">
                <a:solidFill>
                  <a:srgbClr val="627DD7"/>
                </a:solidFill>
                <a:latin typeface="Arial"/>
                <a:cs typeface="Arial"/>
              </a:rPr>
              <a:t>o</a:t>
            </a:r>
            <a:r>
              <a:rPr sz="2400" b="1" dirty="0">
                <a:solidFill>
                  <a:srgbClr val="627DD7"/>
                </a:solidFill>
                <a:latin typeface="Arial"/>
                <a:cs typeface="Arial"/>
              </a:rPr>
              <a:t>n</a:t>
            </a:r>
            <a:r>
              <a:rPr sz="2400" b="1" spc="-10" dirty="0">
                <a:solidFill>
                  <a:srgbClr val="627DD7"/>
                </a:solidFill>
                <a:latin typeface="Arial"/>
                <a:cs typeface="Arial"/>
              </a:rPr>
              <a:t> </a:t>
            </a:r>
            <a:r>
              <a:rPr sz="2400" b="1" spc="-5" dirty="0">
                <a:solidFill>
                  <a:srgbClr val="627DD7"/>
                </a:solidFill>
                <a:latin typeface="Arial"/>
                <a:cs typeface="Arial"/>
              </a:rPr>
              <a:t>Sa</a:t>
            </a:r>
            <a:r>
              <a:rPr sz="2400" b="1" dirty="0">
                <a:solidFill>
                  <a:srgbClr val="627DD7"/>
                </a:solidFill>
                <a:latin typeface="Arial"/>
                <a:cs typeface="Arial"/>
              </a:rPr>
              <a:t>f</a:t>
            </a:r>
            <a:r>
              <a:rPr sz="2400" b="1" spc="-5" dirty="0">
                <a:solidFill>
                  <a:srgbClr val="627DD7"/>
                </a:solidFill>
                <a:latin typeface="Arial"/>
                <a:cs typeface="Arial"/>
              </a:rPr>
              <a:t>e</a:t>
            </a:r>
            <a:r>
              <a:rPr sz="2400" b="1" dirty="0">
                <a:solidFill>
                  <a:srgbClr val="627DD7"/>
                </a:solidFill>
                <a:latin typeface="Arial"/>
                <a:cs typeface="Arial"/>
              </a:rPr>
              <a:t>ty </a:t>
            </a:r>
            <a:r>
              <a:rPr sz="2400" b="1" spc="-5" dirty="0">
                <a:solidFill>
                  <a:srgbClr val="627DD7"/>
                </a:solidFill>
                <a:latin typeface="Arial"/>
                <a:cs typeface="Arial"/>
              </a:rPr>
              <a:t>and Resp</a:t>
            </a:r>
            <a:r>
              <a:rPr sz="2400" b="1" dirty="0">
                <a:solidFill>
                  <a:srgbClr val="627DD7"/>
                </a:solidFill>
                <a:latin typeface="Arial"/>
                <a:cs typeface="Arial"/>
              </a:rPr>
              <a:t>ir</a:t>
            </a:r>
            <a:r>
              <a:rPr sz="2400" b="1" spc="-5" dirty="0">
                <a:solidFill>
                  <a:srgbClr val="627DD7"/>
                </a:solidFill>
                <a:latin typeface="Arial"/>
                <a:cs typeface="Arial"/>
              </a:rPr>
              <a:t>a</a:t>
            </a:r>
            <a:r>
              <a:rPr sz="2400" b="1" spc="5" dirty="0">
                <a:solidFill>
                  <a:srgbClr val="627DD7"/>
                </a:solidFill>
                <a:latin typeface="Arial"/>
                <a:cs typeface="Arial"/>
              </a:rPr>
              <a:t>t</a:t>
            </a:r>
            <a:r>
              <a:rPr sz="2400" b="1" spc="-5" dirty="0">
                <a:solidFill>
                  <a:srgbClr val="627DD7"/>
                </a:solidFill>
                <a:latin typeface="Arial"/>
                <a:cs typeface="Arial"/>
              </a:rPr>
              <a:t>or</a:t>
            </a:r>
            <a:endParaRPr sz="2400">
              <a:latin typeface="Arial"/>
              <a:cs typeface="Arial"/>
            </a:endParaRPr>
          </a:p>
          <a:p>
            <a:pPr>
              <a:lnSpc>
                <a:spcPct val="100000"/>
              </a:lnSpc>
              <a:spcBef>
                <a:spcPts val="5"/>
              </a:spcBef>
            </a:pPr>
            <a:endParaRPr sz="2500">
              <a:latin typeface="Times New Roman"/>
              <a:cs typeface="Times New Roman"/>
            </a:endParaRPr>
          </a:p>
          <a:p>
            <a:pPr marL="384175" marR="5080" indent="-342900">
              <a:lnSpc>
                <a:spcPct val="100000"/>
              </a:lnSpc>
              <a:buClr>
                <a:srgbClr val="0070C0"/>
              </a:buClr>
              <a:buFont typeface="Wingdings"/>
              <a:buChar char=""/>
              <a:tabLst>
                <a:tab pos="384810" algn="l"/>
              </a:tabLst>
            </a:pPr>
            <a:r>
              <a:rPr sz="2400" dirty="0">
                <a:latin typeface="Arial"/>
                <a:cs typeface="Arial"/>
              </a:rPr>
              <a:t>O</a:t>
            </a:r>
            <a:r>
              <a:rPr sz="2400" spc="-5" dirty="0">
                <a:latin typeface="Arial"/>
                <a:cs typeface="Arial"/>
              </a:rPr>
              <a:t>SH</a:t>
            </a:r>
            <a:r>
              <a:rPr sz="2400" dirty="0">
                <a:latin typeface="Arial"/>
                <a:cs typeface="Arial"/>
              </a:rPr>
              <a:t>A </a:t>
            </a:r>
            <a:r>
              <a:rPr sz="2400" spc="-5" dirty="0">
                <a:latin typeface="Arial"/>
                <a:cs typeface="Arial"/>
              </a:rPr>
              <a:t>ha</a:t>
            </a:r>
            <a:r>
              <a:rPr sz="2400" dirty="0">
                <a:latin typeface="Arial"/>
                <a:cs typeface="Arial"/>
              </a:rPr>
              <a:t>s </a:t>
            </a:r>
            <a:r>
              <a:rPr sz="2400" spc="-5" dirty="0">
                <a:latin typeface="Arial"/>
                <a:cs typeface="Arial"/>
              </a:rPr>
              <a:t>de</a:t>
            </a:r>
            <a:r>
              <a:rPr sz="2400" dirty="0">
                <a:latin typeface="Arial"/>
                <a:cs typeface="Arial"/>
              </a:rPr>
              <a:t>v</a:t>
            </a:r>
            <a:r>
              <a:rPr sz="2400" spc="-5" dirty="0">
                <a:latin typeface="Arial"/>
                <a:cs typeface="Arial"/>
              </a:rPr>
              <a:t>elope</a:t>
            </a:r>
            <a:r>
              <a:rPr sz="2400" dirty="0">
                <a:latin typeface="Arial"/>
                <a:cs typeface="Arial"/>
              </a:rPr>
              <a:t>d</a:t>
            </a:r>
            <a:r>
              <a:rPr sz="2400" spc="35" dirty="0">
                <a:latin typeface="Arial"/>
                <a:cs typeface="Arial"/>
              </a:rPr>
              <a:t> </a:t>
            </a:r>
            <a:r>
              <a:rPr sz="2400" dirty="0">
                <a:latin typeface="Arial"/>
                <a:cs typeface="Arial"/>
              </a:rPr>
              <a:t>a </a:t>
            </a:r>
            <a:r>
              <a:rPr sz="2400" spc="-5" dirty="0">
                <a:latin typeface="Arial"/>
                <a:cs typeface="Arial"/>
              </a:rPr>
              <a:t>u</a:t>
            </a:r>
            <a:r>
              <a:rPr sz="2400" dirty="0">
                <a:latin typeface="Arial"/>
                <a:cs typeface="Arial"/>
              </a:rPr>
              <a:t>s</a:t>
            </a:r>
            <a:r>
              <a:rPr sz="2400" spc="-5" dirty="0">
                <a:latin typeface="Arial"/>
                <a:cs typeface="Arial"/>
              </a:rPr>
              <a:t>e</a:t>
            </a:r>
            <a:r>
              <a:rPr sz="2400" dirty="0">
                <a:latin typeface="Arial"/>
                <a:cs typeface="Arial"/>
              </a:rPr>
              <a:t>f</a:t>
            </a:r>
            <a:r>
              <a:rPr sz="2400" spc="-5" dirty="0">
                <a:latin typeface="Arial"/>
                <a:cs typeface="Arial"/>
              </a:rPr>
              <a:t>u</a:t>
            </a:r>
            <a:r>
              <a:rPr sz="2400" dirty="0">
                <a:latin typeface="Arial"/>
                <a:cs typeface="Arial"/>
              </a:rPr>
              <a:t>l</a:t>
            </a:r>
            <a:r>
              <a:rPr sz="2400" spc="10" dirty="0">
                <a:latin typeface="Arial"/>
                <a:cs typeface="Arial"/>
              </a:rPr>
              <a:t> </a:t>
            </a:r>
            <a:r>
              <a:rPr sz="2400" spc="-5" dirty="0">
                <a:latin typeface="Arial"/>
                <a:cs typeface="Arial"/>
              </a:rPr>
              <a:t>S</a:t>
            </a:r>
            <a:r>
              <a:rPr sz="2400" dirty="0">
                <a:latin typeface="Arial"/>
                <a:cs typeface="Arial"/>
              </a:rPr>
              <a:t>m</a:t>
            </a:r>
            <a:r>
              <a:rPr sz="2400" spc="-5" dirty="0">
                <a:latin typeface="Arial"/>
                <a:cs typeface="Arial"/>
              </a:rPr>
              <a:t>al</a:t>
            </a:r>
            <a:r>
              <a:rPr sz="2400" dirty="0">
                <a:latin typeface="Arial"/>
                <a:cs typeface="Arial"/>
              </a:rPr>
              <a:t>l</a:t>
            </a:r>
            <a:r>
              <a:rPr sz="2400" spc="10" dirty="0">
                <a:latin typeface="Arial"/>
                <a:cs typeface="Arial"/>
              </a:rPr>
              <a:t> </a:t>
            </a:r>
            <a:r>
              <a:rPr sz="2400" spc="-5" dirty="0">
                <a:latin typeface="Arial"/>
                <a:cs typeface="Arial"/>
              </a:rPr>
              <a:t>En</a:t>
            </a:r>
            <a:r>
              <a:rPr sz="2400" dirty="0">
                <a:latin typeface="Arial"/>
                <a:cs typeface="Arial"/>
              </a:rPr>
              <a:t>t</a:t>
            </a:r>
            <a:r>
              <a:rPr sz="2400" spc="-5" dirty="0">
                <a:latin typeface="Arial"/>
                <a:cs typeface="Arial"/>
              </a:rPr>
              <a:t>i</a:t>
            </a:r>
            <a:r>
              <a:rPr sz="2400" dirty="0">
                <a:latin typeface="Arial"/>
                <a:cs typeface="Arial"/>
              </a:rPr>
              <a:t>ty </a:t>
            </a:r>
            <a:r>
              <a:rPr sz="2400" spc="-5" dirty="0">
                <a:latin typeface="Arial"/>
                <a:cs typeface="Arial"/>
              </a:rPr>
              <a:t>Co</a:t>
            </a:r>
            <a:r>
              <a:rPr sz="2400" dirty="0">
                <a:latin typeface="Arial"/>
                <a:cs typeface="Arial"/>
              </a:rPr>
              <a:t>m</a:t>
            </a:r>
            <a:r>
              <a:rPr sz="2400" spc="-5" dirty="0">
                <a:latin typeface="Arial"/>
                <a:cs typeface="Arial"/>
              </a:rPr>
              <a:t>plian</a:t>
            </a:r>
            <a:r>
              <a:rPr sz="2400" dirty="0">
                <a:latin typeface="Arial"/>
                <a:cs typeface="Arial"/>
              </a:rPr>
              <a:t>ce</a:t>
            </a:r>
            <a:r>
              <a:rPr sz="2400" spc="50" dirty="0">
                <a:latin typeface="Arial"/>
                <a:cs typeface="Arial"/>
              </a:rPr>
              <a:t> </a:t>
            </a:r>
            <a:r>
              <a:rPr sz="2400" dirty="0">
                <a:latin typeface="Arial"/>
                <a:cs typeface="Arial"/>
              </a:rPr>
              <a:t>G</a:t>
            </a:r>
            <a:r>
              <a:rPr sz="2400" spc="-5" dirty="0">
                <a:latin typeface="Arial"/>
                <a:cs typeface="Arial"/>
              </a:rPr>
              <a:t>uid</a:t>
            </a:r>
            <a:r>
              <a:rPr sz="2400" dirty="0">
                <a:latin typeface="Arial"/>
                <a:cs typeface="Arial"/>
              </a:rPr>
              <a:t>e 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t</a:t>
            </a:r>
            <a:r>
              <a:rPr sz="2400" spc="-5" dirty="0">
                <a:latin typeface="Arial"/>
                <a:cs typeface="Arial"/>
              </a:rPr>
              <a:t>he Re</a:t>
            </a:r>
            <a:r>
              <a:rPr sz="2400" dirty="0">
                <a:latin typeface="Arial"/>
                <a:cs typeface="Arial"/>
              </a:rPr>
              <a:t>s</a:t>
            </a:r>
            <a:r>
              <a:rPr sz="2400" spc="-5" dirty="0">
                <a:latin typeface="Arial"/>
                <a:cs typeface="Arial"/>
              </a:rPr>
              <a:t>pi</a:t>
            </a:r>
            <a:r>
              <a:rPr sz="2400" dirty="0">
                <a:latin typeface="Arial"/>
                <a:cs typeface="Arial"/>
              </a:rPr>
              <a:t>r</a:t>
            </a:r>
            <a:r>
              <a:rPr sz="2400" spc="-5" dirty="0">
                <a:latin typeface="Arial"/>
                <a:cs typeface="Arial"/>
              </a:rPr>
              <a:t>a</a:t>
            </a:r>
            <a:r>
              <a:rPr sz="2400" spc="5" dirty="0">
                <a:latin typeface="Arial"/>
                <a:cs typeface="Arial"/>
              </a:rPr>
              <a:t>t</a:t>
            </a:r>
            <a:r>
              <a:rPr sz="2400" spc="-5" dirty="0">
                <a:latin typeface="Arial"/>
                <a:cs typeface="Arial"/>
              </a:rPr>
              <a:t>o</a:t>
            </a:r>
            <a:r>
              <a:rPr sz="2400" dirty="0">
                <a:latin typeface="Arial"/>
                <a:cs typeface="Arial"/>
              </a:rPr>
              <a:t>ry</a:t>
            </a:r>
            <a:r>
              <a:rPr sz="2400" spc="1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t</a:t>
            </a:r>
            <a:r>
              <a:rPr sz="2400" spc="-5" dirty="0">
                <a:latin typeface="Arial"/>
                <a:cs typeface="Arial"/>
              </a:rPr>
              <a:t>e</a:t>
            </a:r>
            <a:r>
              <a:rPr sz="2400" dirty="0">
                <a:latin typeface="Arial"/>
                <a:cs typeface="Arial"/>
              </a:rPr>
              <a:t>ct</a:t>
            </a:r>
            <a:r>
              <a:rPr sz="2400" spc="-5" dirty="0">
                <a:latin typeface="Arial"/>
                <a:cs typeface="Arial"/>
              </a:rPr>
              <a:t>ion S</a:t>
            </a:r>
            <a:r>
              <a:rPr sz="2400" dirty="0">
                <a:latin typeface="Arial"/>
                <a:cs typeface="Arial"/>
              </a:rPr>
              <a:t>t</a:t>
            </a:r>
            <a:r>
              <a:rPr sz="2400" spc="-5" dirty="0">
                <a:latin typeface="Arial"/>
                <a:cs typeface="Arial"/>
              </a:rPr>
              <a:t>anda</a:t>
            </a:r>
            <a:r>
              <a:rPr sz="2400" dirty="0">
                <a:latin typeface="Arial"/>
                <a:cs typeface="Arial"/>
              </a:rPr>
              <a:t>rd</a:t>
            </a:r>
            <a:r>
              <a:rPr sz="2400" spc="10" dirty="0">
                <a:latin typeface="Arial"/>
                <a:cs typeface="Arial"/>
              </a:rPr>
              <a:t> </a:t>
            </a:r>
            <a:r>
              <a:rPr sz="2400" spc="-5" dirty="0">
                <a:latin typeface="Arial"/>
                <a:cs typeface="Arial"/>
              </a:rPr>
              <a:t>whi</a:t>
            </a:r>
            <a:r>
              <a:rPr sz="2400" dirty="0">
                <a:latin typeface="Arial"/>
                <a:cs typeface="Arial"/>
              </a:rPr>
              <a:t>ch</a:t>
            </a:r>
            <a:r>
              <a:rPr sz="2400" spc="10" dirty="0">
                <a:latin typeface="Arial"/>
                <a:cs typeface="Arial"/>
              </a:rPr>
              <a:t> </a:t>
            </a:r>
            <a:r>
              <a:rPr sz="2400" spc="-5" dirty="0">
                <a:latin typeface="Arial"/>
                <a:cs typeface="Arial"/>
              </a:rPr>
              <a:t>i</a:t>
            </a:r>
            <a:r>
              <a:rPr sz="2400" dirty="0">
                <a:latin typeface="Arial"/>
                <a:cs typeface="Arial"/>
              </a:rPr>
              <a:t>s </a:t>
            </a:r>
            <a:r>
              <a:rPr sz="2400" spc="-5" dirty="0">
                <a:latin typeface="Arial"/>
                <a:cs typeface="Arial"/>
              </a:rPr>
              <a:t>a</a:t>
            </a:r>
            <a:r>
              <a:rPr sz="2400" dirty="0">
                <a:latin typeface="Arial"/>
                <a:cs typeface="Arial"/>
              </a:rPr>
              <a:t>v</a:t>
            </a:r>
            <a:r>
              <a:rPr sz="2400" spc="-5" dirty="0">
                <a:latin typeface="Arial"/>
                <a:cs typeface="Arial"/>
              </a:rPr>
              <a:t>ailabl</a:t>
            </a:r>
            <a:r>
              <a:rPr sz="2400" dirty="0">
                <a:latin typeface="Arial"/>
                <a:cs typeface="Arial"/>
              </a:rPr>
              <a:t>e f</a:t>
            </a:r>
            <a:r>
              <a:rPr sz="2400" spc="-5"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fr</a:t>
            </a:r>
            <a:r>
              <a:rPr sz="2400" spc="-5" dirty="0">
                <a:latin typeface="Arial"/>
                <a:cs typeface="Arial"/>
              </a:rPr>
              <a:t>e</a:t>
            </a:r>
            <a:r>
              <a:rPr sz="2400" dirty="0">
                <a:latin typeface="Arial"/>
                <a:cs typeface="Arial"/>
              </a:rPr>
              <a:t>e</a:t>
            </a:r>
            <a:r>
              <a:rPr sz="2400" spc="-10" dirty="0">
                <a:latin typeface="Arial"/>
                <a:cs typeface="Arial"/>
              </a:rPr>
              <a:t> </a:t>
            </a:r>
            <a:r>
              <a:rPr sz="2400" spc="-5" dirty="0">
                <a:latin typeface="Arial"/>
                <a:cs typeface="Arial"/>
              </a:rPr>
              <a:t>download</a:t>
            </a:r>
            <a:endParaRPr sz="2400">
              <a:latin typeface="Arial"/>
              <a:cs typeface="Arial"/>
            </a:endParaRPr>
          </a:p>
        </p:txBody>
      </p:sp>
      <p:sp>
        <p:nvSpPr>
          <p:cNvPr id="5" name="object 5"/>
          <p:cNvSpPr txBox="1"/>
          <p:nvPr/>
        </p:nvSpPr>
        <p:spPr>
          <a:xfrm>
            <a:off x="8482076" y="6417102"/>
            <a:ext cx="125095" cy="203835"/>
          </a:xfrm>
          <a:prstGeom prst="rect">
            <a:avLst/>
          </a:prstGeom>
        </p:spPr>
        <p:txBody>
          <a:bodyPr vert="horz" wrap="square" lIns="0" tIns="0" rIns="0" bIns="0" rtlCol="0">
            <a:spAutoFit/>
          </a:bodyPr>
          <a:lstStyle/>
          <a:p>
            <a:pPr marL="12700">
              <a:lnSpc>
                <a:spcPct val="100000"/>
              </a:lnSpc>
            </a:pPr>
            <a:r>
              <a:rPr sz="1400" dirty="0">
                <a:latin typeface="Arial"/>
                <a:cs typeface="Arial"/>
              </a:rPr>
              <a:t>9</a:t>
            </a:r>
            <a:endParaRPr sz="1400">
              <a:latin typeface="Arial"/>
              <a:cs typeface="Arial"/>
            </a:endParaRPr>
          </a:p>
        </p:txBody>
      </p:sp>
      <p:sp>
        <p:nvSpPr>
          <p:cNvPr id="6" name="object 6" title="Photo - Cover of OSHA guide &quot;Small Entity Compliance Guide for the Respiratory Protection Standard&quot;"/>
          <p:cNvSpPr/>
          <p:nvPr/>
        </p:nvSpPr>
        <p:spPr>
          <a:xfrm>
            <a:off x="4814379" y="1630496"/>
            <a:ext cx="3635557" cy="499699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2579894" y="6337522"/>
            <a:ext cx="2006600"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a:t>
            </a:r>
            <a:r>
              <a:rPr sz="1200" spc="-5" dirty="0">
                <a:latin typeface="Arial"/>
                <a:cs typeface="Arial"/>
              </a:rPr>
              <a:t>r</a:t>
            </a:r>
            <a:r>
              <a:rPr sz="1200" dirty="0">
                <a:latin typeface="Arial"/>
                <a:cs typeface="Arial"/>
              </a:rPr>
              <a:t>ce:</a:t>
            </a:r>
            <a:r>
              <a:rPr sz="1200" spc="-20" dirty="0">
                <a:latin typeface="Arial"/>
                <a:cs typeface="Arial"/>
              </a:rPr>
              <a:t> </a:t>
            </a:r>
            <a:r>
              <a:rPr sz="1200" dirty="0">
                <a:latin typeface="Arial"/>
                <a:cs typeface="Arial"/>
              </a:rPr>
              <a:t>OS</a:t>
            </a:r>
            <a:r>
              <a:rPr sz="1200" spc="-5" dirty="0">
                <a:latin typeface="Arial"/>
                <a:cs typeface="Arial"/>
              </a:rPr>
              <a:t>H</a:t>
            </a:r>
            <a:r>
              <a:rPr sz="1200" dirty="0">
                <a:latin typeface="Arial"/>
                <a:cs typeface="Arial"/>
              </a:rPr>
              <a:t>A</a:t>
            </a:r>
            <a:r>
              <a:rPr sz="1200" spc="-10" dirty="0">
                <a:latin typeface="Arial"/>
                <a:cs typeface="Arial"/>
              </a:rPr>
              <a:t> </a:t>
            </a:r>
            <a:r>
              <a:rPr sz="1200" dirty="0">
                <a:latin typeface="Arial"/>
                <a:cs typeface="Arial"/>
              </a:rPr>
              <a:t>3384</a:t>
            </a:r>
            <a:r>
              <a:rPr sz="1200" spc="-5" dirty="0">
                <a:latin typeface="Arial"/>
                <a:cs typeface="Arial"/>
              </a:rPr>
              <a:t>-</a:t>
            </a:r>
            <a:r>
              <a:rPr sz="1200" dirty="0">
                <a:latin typeface="Arial"/>
                <a:cs typeface="Arial"/>
              </a:rPr>
              <a:t>09</a:t>
            </a:r>
            <a:r>
              <a:rPr sz="1200" spc="-45" dirty="0">
                <a:latin typeface="Arial"/>
                <a:cs typeface="Arial"/>
              </a:rPr>
              <a:t> </a:t>
            </a:r>
            <a:r>
              <a:rPr sz="1200" dirty="0">
                <a:latin typeface="Arial"/>
                <a:cs typeface="Arial"/>
              </a:rPr>
              <a:t>2011</a:t>
            </a:r>
            <a:endParaRPr sz="1200">
              <a:latin typeface="Arial"/>
              <a:cs typeface="Arial"/>
            </a:endParaRPr>
          </a:p>
        </p:txBody>
      </p:sp>
      <p:sp>
        <p:nvSpPr>
          <p:cNvPr id="8" name="Slide Number Placeholder 7"/>
          <p:cNvSpPr>
            <a:spLocks noGrp="1"/>
          </p:cNvSpPr>
          <p:nvPr>
            <p:ph type="sldNum" sz="quarter" idx="7"/>
          </p:nvPr>
        </p:nvSpPr>
        <p:spPr/>
        <p:txBody>
          <a:bodyPr/>
          <a:lstStyle/>
          <a:p>
            <a:pPr marL="137795">
              <a:lnSpc>
                <a:spcPct val="100000"/>
              </a:lnSpc>
            </a:pPr>
            <a:fld id="{81D60167-4931-47E6-BA6A-407CBD079E47}" type="slidenum">
              <a:rPr lang="en-US" sz="1200" smtClean="0">
                <a:solidFill>
                  <a:srgbClr val="8A8A8A"/>
                </a:solidFill>
              </a:rPr>
              <a:t>9</a:t>
            </a:fld>
            <a:endParaRPr lang="en-US" sz="1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3178</Words>
  <Application>Microsoft Office PowerPoint</Application>
  <PresentationFormat>On-screen Show (4:3)</PresentationFormat>
  <Paragraphs>518</Paragraphs>
  <Slides>48</Slides>
  <Notes>48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Times New Roman</vt:lpstr>
      <vt:lpstr>Wingdings</vt:lpstr>
      <vt:lpstr>Office Theme</vt:lpstr>
      <vt:lpstr>1_swiss</vt:lpstr>
      <vt:lpstr>Respiratory Safety and PPE Module 7</vt:lpstr>
      <vt:lpstr>Respiratory Safety and PPE Module 7 slide 2</vt:lpstr>
      <vt:lpstr>Respiratory Safety and PPE Module 7 slide 3</vt:lpstr>
      <vt:lpstr>Respiratory Safety and PPE slide 4 </vt:lpstr>
      <vt:lpstr>Respiratory Safety and PPE</vt:lpstr>
      <vt:lpstr>Respiratory Safety and PPE Module 7 slide 6</vt:lpstr>
      <vt:lpstr>Respiratory Safety and PPE slide 7</vt:lpstr>
      <vt:lpstr>Respiratory Protection and PPE slide 8</vt:lpstr>
      <vt:lpstr>Respiratory Safety and PPE slide 9</vt:lpstr>
      <vt:lpstr>Respiratory Protection and PPE slide 10</vt:lpstr>
      <vt:lpstr>Respiratory Protection and PPE slide 11</vt:lpstr>
      <vt:lpstr>Respiratory Protection and PPE  slide 12</vt:lpstr>
      <vt:lpstr>Respiratory Protection and PPE slide 13</vt:lpstr>
      <vt:lpstr>Respiratory Protection and PPE slide 14</vt:lpstr>
      <vt:lpstr>Respiratory Protection and PPE slide 15</vt:lpstr>
      <vt:lpstr>Respiratory Protection and PPE slide 16</vt:lpstr>
      <vt:lpstr>Respiratory Protection and PPE slide 17</vt:lpstr>
      <vt:lpstr>Respiratory Protection and PPE slide 18 Module 7</vt:lpstr>
      <vt:lpstr>Respiratory Protection and PPE Module 7 slide 19</vt:lpstr>
      <vt:lpstr>Respiratory Protection and PPE Module 7 slide 20</vt:lpstr>
      <vt:lpstr>Respiratory Protection and PPE Module 7 slide 21</vt:lpstr>
      <vt:lpstr>Respiratory Protection and PPE Module 7 slide 22</vt:lpstr>
      <vt:lpstr>Respiratory Protection and PPE slide 23</vt:lpstr>
      <vt:lpstr>Respiratory Protection and PPE Module 7 slide 24</vt:lpstr>
      <vt:lpstr>Respiratory Protection and PPE Module 7 slide 25</vt:lpstr>
      <vt:lpstr>Respiratory Protection and PPE Module 7 slide 26</vt:lpstr>
      <vt:lpstr>Respiratory Protection and PPE Module 7 slide 27</vt:lpstr>
      <vt:lpstr>Respiratory Protection and PPE Module 7 slide 28</vt:lpstr>
      <vt:lpstr>Respiratory Protection and PPE Module 7 slide 29</vt:lpstr>
      <vt:lpstr>Respiratory Protection and PPE Module 7 slide 30</vt:lpstr>
      <vt:lpstr>Respiratory Protection and PPE slide 31</vt:lpstr>
      <vt:lpstr>Respiratory Protection and PPE slide 32</vt:lpstr>
      <vt:lpstr>Respiratory Protection and PPE slide 33</vt:lpstr>
      <vt:lpstr>Respiratory Protection and PPE Module 7 slide 34</vt:lpstr>
      <vt:lpstr>Respiratory Protection and PPE Module 7 slide 35</vt:lpstr>
      <vt:lpstr>Respiratory Protection and PPE slide 36</vt:lpstr>
      <vt:lpstr>Respiratory Protection and PPE slide 37</vt:lpstr>
      <vt:lpstr>Respiratory Protection and PPE Module 7 slide 38</vt:lpstr>
      <vt:lpstr>Respiratory Protection and PPE slide 39</vt:lpstr>
      <vt:lpstr>Respiratory Protection and PPE slide 40</vt:lpstr>
      <vt:lpstr>Respiratory Protection and PPE slide 41</vt:lpstr>
      <vt:lpstr>Respiratory Protection and PPE slide 42</vt:lpstr>
      <vt:lpstr>Respiratory Protection and PPE slide 43</vt:lpstr>
      <vt:lpstr>Respiratory Protection and PPE slide 44</vt:lpstr>
      <vt:lpstr>Respiratory Protection and PPE slide 45</vt:lpstr>
      <vt:lpstr>Respiratory Protection and PPE slide 46</vt:lpstr>
      <vt:lpstr>Respiratory Protection and PPE slide 47</vt:lpstr>
      <vt:lpstr>Respiratory Protection and PPE  Module 7 slide 48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2018-07-23T20:10:57Z</dcterms:created>
  <dcterms:modified xsi:type="dcterms:W3CDTF">2018-07-23T20:11:30Z</dcterms:modified>
</cp:coreProperties>
</file>