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0" r:id="rId3"/>
    <p:sldId id="385" r:id="rId4"/>
    <p:sldId id="384" r:id="rId5"/>
    <p:sldId id="388" r:id="rId6"/>
    <p:sldId id="387" r:id="rId7"/>
    <p:sldId id="389" r:id="rId8"/>
    <p:sldId id="391" r:id="rId9"/>
    <p:sldId id="392" r:id="rId10"/>
    <p:sldId id="395" r:id="rId11"/>
    <p:sldId id="400" r:id="rId12"/>
    <p:sldId id="401" r:id="rId13"/>
    <p:sldId id="397" r:id="rId14"/>
    <p:sldId id="393" r:id="rId15"/>
    <p:sldId id="394" r:id="rId16"/>
    <p:sldId id="399" r:id="rId17"/>
    <p:sldId id="396" r:id="rId18"/>
    <p:sldId id="402" r:id="rId19"/>
    <p:sldId id="403" r:id="rId20"/>
    <p:sldId id="406" r:id="rId21"/>
    <p:sldId id="405" r:id="rId22"/>
    <p:sldId id="404" r:id="rId23"/>
    <p:sldId id="407" r:id="rId24"/>
    <p:sldId id="327" r:id="rId25"/>
    <p:sldId id="328" r:id="rId26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62891" autoAdjust="0"/>
  </p:normalViewPr>
  <p:slideViewPr>
    <p:cSldViewPr snapToGrid="0">
      <p:cViewPr varScale="1">
        <p:scale>
          <a:sx n="72" d="100"/>
          <a:sy n="72" d="100"/>
        </p:scale>
        <p:origin x="20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2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D9D4B-D596-4B3B-80FC-2FD3F9830A06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04DC7-323D-4B21-881D-4B3E91279B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36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CFB75-7B0A-4BC3-A72E-8483156C9829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3A7A-ADED-4964-9B06-3BA5C0D719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01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16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Divida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</a:t>
            </a:r>
            <a:r>
              <a:rPr lang="en-US" baseline="0" dirty="0" smtClean="0"/>
              <a:t> lo </a:t>
            </a:r>
            <a:r>
              <a:rPr lang="en-US" baseline="0" dirty="0" err="1" smtClean="0"/>
              <a:t>menos</a:t>
            </a:r>
            <a:r>
              <a:rPr lang="en-US" baseline="0" dirty="0" smtClean="0"/>
              <a:t> en 2 </a:t>
            </a:r>
            <a:r>
              <a:rPr lang="en-US" baseline="0" dirty="0" err="1" smtClean="0"/>
              <a:t>grupos</a:t>
            </a:r>
            <a:r>
              <a:rPr lang="en-US" dirty="0" smtClean="0"/>
              <a:t>.  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haga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persona tome </a:t>
            </a:r>
            <a:r>
              <a:rPr lang="en-US" baseline="0" dirty="0" err="1" smtClean="0"/>
              <a:t>notas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otra</a:t>
            </a:r>
            <a:r>
              <a:rPr lang="en-US" baseline="0" dirty="0" smtClean="0"/>
              <a:t> persona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acuerdo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presentacion</a:t>
            </a:r>
            <a:r>
              <a:rPr lang="en-US" baseline="0" dirty="0" smtClean="0"/>
              <a:t>.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r>
              <a:rPr lang="en-US" dirty="0" smtClean="0"/>
              <a:t>Dele</a:t>
            </a:r>
            <a:r>
              <a:rPr lang="en-US" baseline="0" dirty="0" smtClean="0"/>
              <a:t> a los </a:t>
            </a:r>
            <a:r>
              <a:rPr lang="en-US" baseline="0" dirty="0" err="1" smtClean="0"/>
              <a:t>grupos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</a:t>
            </a:r>
            <a:r>
              <a:rPr lang="en-US" baseline="0" dirty="0" smtClean="0"/>
              <a:t> lo </a:t>
            </a:r>
            <a:r>
              <a:rPr lang="en-US" baseline="0" dirty="0" err="1" smtClean="0"/>
              <a:t>menos</a:t>
            </a:r>
            <a:r>
              <a:rPr lang="en-US" baseline="0" dirty="0" smtClean="0"/>
              <a:t> 5 </a:t>
            </a:r>
            <a:r>
              <a:rPr lang="en-US" baseline="0" dirty="0" err="1" smtClean="0"/>
              <a:t>minutos</a:t>
            </a:r>
            <a:r>
              <a:rPr lang="en-US" baseline="0" dirty="0" smtClean="0"/>
              <a:t> pare </a:t>
            </a:r>
            <a:r>
              <a:rPr lang="en-US" baseline="0" dirty="0" err="1" smtClean="0"/>
              <a:t>escribir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listas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mencionado</a:t>
            </a:r>
            <a:r>
              <a:rPr lang="en-US" dirty="0" smtClean="0"/>
              <a:t>.  </a:t>
            </a:r>
            <a:r>
              <a:rPr lang="en-US" dirty="0" err="1" smtClean="0"/>
              <a:t>Despues</a:t>
            </a:r>
            <a:r>
              <a:rPr lang="en-US" baseline="0" dirty="0" smtClean="0"/>
              <a:t> la persona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tomo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notas</a:t>
            </a:r>
            <a:r>
              <a:rPr lang="en-US" dirty="0" smtClean="0"/>
              <a:t>, sera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presentador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reportara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notas</a:t>
            </a:r>
            <a:r>
              <a:rPr lang="en-US" baseline="0" dirty="0" smtClean="0"/>
              <a:t> a los </a:t>
            </a:r>
            <a:r>
              <a:rPr lang="en-US" baseline="0" dirty="0" err="1" smtClean="0"/>
              <a:t>grupos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Haga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grupos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reporten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resultados</a:t>
            </a:r>
            <a:r>
              <a:rPr lang="en-US" baseline="0" dirty="0" smtClean="0"/>
              <a:t>.   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Despues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compartir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resultados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destaque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importancia</a:t>
            </a:r>
            <a:r>
              <a:rPr lang="en-US" baseline="0" dirty="0" smtClean="0"/>
              <a:t> de la </a:t>
            </a:r>
            <a:r>
              <a:rPr lang="en-US" baseline="0" dirty="0" err="1" smtClean="0"/>
              <a:t>preparacion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asegurarce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van a ser lo </a:t>
            </a:r>
            <a:r>
              <a:rPr lang="en-US" baseline="0" dirty="0" err="1" smtClean="0"/>
              <a:t>mejor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posible</a:t>
            </a:r>
            <a:r>
              <a:rPr lang="en-US" baseline="0" dirty="0" smtClean="0"/>
              <a:t>. Las </a:t>
            </a:r>
            <a:r>
              <a:rPr lang="en-US" baseline="0" dirty="0" err="1" smtClean="0"/>
              <a:t>siguientes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diapisitivas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discuten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importancia</a:t>
            </a:r>
            <a:r>
              <a:rPr lang="en-US" baseline="0" dirty="0" smtClean="0"/>
              <a:t> de la </a:t>
            </a:r>
            <a:r>
              <a:rPr lang="en-US" baseline="0" dirty="0" err="1" smtClean="0"/>
              <a:t>preparacion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FF3B-5A84-416A-BB76-29F672B000F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92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[lea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dicho</a:t>
            </a:r>
            <a:r>
              <a:rPr lang="en-US" dirty="0" smtClean="0"/>
              <a:t>]</a:t>
            </a:r>
          </a:p>
          <a:p>
            <a:r>
              <a:rPr lang="en-US" dirty="0" err="1" smtClean="0"/>
              <a:t>Vamos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hablar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facilitar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sesion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entrenamiento</a:t>
            </a:r>
            <a:r>
              <a:rPr lang="en-US" baseline="0" dirty="0" smtClean="0"/>
              <a:t>.</a:t>
            </a:r>
            <a:r>
              <a:rPr lang="en-US" dirty="0" smtClean="0"/>
              <a:t>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BFF3B-5A84-416A-BB76-29F672B000F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720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Hasta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llegue</a:t>
            </a:r>
            <a:r>
              <a:rPr lang="en-US" baseline="0" dirty="0" smtClean="0"/>
              <a:t> a ser </a:t>
            </a:r>
            <a:r>
              <a:rPr lang="en-US" baseline="0" dirty="0" err="1" smtClean="0"/>
              <a:t>competente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espere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mucha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practica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preparacion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Entrenar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facilitar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facil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00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No </a:t>
            </a:r>
            <a:r>
              <a:rPr lang="en-US" baseline="0" dirty="0" err="1" smtClean="0"/>
              <a:t>escatime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materiales</a:t>
            </a:r>
            <a:r>
              <a:rPr lang="en-US" baseline="0" dirty="0" smtClean="0"/>
              <a:t>.  Cobra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cubrie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siempre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tenga</a:t>
            </a:r>
            <a:r>
              <a:rPr lang="en-US" baseline="0" dirty="0" smtClean="0"/>
              <a:t> extra </a:t>
            </a:r>
            <a:r>
              <a:rPr lang="en-US" baseline="0" dirty="0" err="1" smtClean="0"/>
              <a:t>informacion</a:t>
            </a:r>
            <a:r>
              <a:rPr lang="en-US" baseline="0" dirty="0" smtClean="0"/>
              <a:t>.  Es mas </a:t>
            </a:r>
            <a:r>
              <a:rPr lang="en-US" baseline="0" dirty="0" err="1" smtClean="0"/>
              <a:t>facil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cortar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extender.</a:t>
            </a:r>
          </a:p>
          <a:p>
            <a:r>
              <a:rPr lang="en-US" baseline="0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02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49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Eh </a:t>
            </a:r>
            <a:r>
              <a:rPr lang="en-US" baseline="0" dirty="0" err="1" smtClean="0"/>
              <a:t>aqui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basicas</a:t>
            </a:r>
            <a:r>
              <a:rPr lang="en-US" baseline="0" dirty="0" smtClean="0"/>
              <a:t>:</a:t>
            </a:r>
          </a:p>
          <a:p>
            <a:pPr marL="224325" indent="-224325">
              <a:buFont typeface="+mj-lt"/>
              <a:buNone/>
            </a:pPr>
            <a:r>
              <a:rPr lang="en-US" baseline="0" dirty="0" smtClean="0"/>
              <a:t>1. </a:t>
            </a:r>
            <a:r>
              <a:rPr lang="en-US" baseline="0" dirty="0" err="1" smtClean="0"/>
              <a:t>Esto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medio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ambiento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seguro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Esta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bien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tener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razon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tratar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algo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nuevo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hablar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sobre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preocupaciones</a:t>
            </a:r>
            <a:r>
              <a:rPr lang="en-US" baseline="0" dirty="0" smtClean="0"/>
              <a:t>.</a:t>
            </a:r>
          </a:p>
          <a:p>
            <a:pPr marL="224325" indent="-224325">
              <a:buFont typeface="+mj-lt"/>
              <a:buNone/>
            </a:pPr>
            <a:r>
              <a:rPr lang="en-US" baseline="0" dirty="0" smtClean="0"/>
              <a:t>2.Todos </a:t>
            </a:r>
            <a:r>
              <a:rPr lang="en-US" baseline="0" dirty="0" err="1" smtClean="0"/>
              <a:t>tienen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contribuir</a:t>
            </a:r>
            <a:r>
              <a:rPr lang="en-US" baseline="0" dirty="0" smtClean="0"/>
              <a:t>. Entre </a:t>
            </a:r>
            <a:r>
              <a:rPr lang="en-US" baseline="0" dirty="0" err="1" smtClean="0"/>
              <a:t>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contribuye</a:t>
            </a:r>
            <a:r>
              <a:rPr lang="en-US" baseline="0" dirty="0" smtClean="0"/>
              <a:t>, lo </a:t>
            </a:r>
            <a:r>
              <a:rPr lang="en-US" baseline="0" dirty="0" err="1" smtClean="0"/>
              <a:t>mejor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sera la </a:t>
            </a:r>
            <a:r>
              <a:rPr lang="en-US" baseline="0" dirty="0" err="1" smtClean="0"/>
              <a:t>clase</a:t>
            </a:r>
            <a:r>
              <a:rPr lang="en-US" baseline="0" dirty="0" smtClean="0"/>
              <a:t>.</a:t>
            </a:r>
          </a:p>
          <a:p>
            <a:pPr marL="224325" indent="-224325">
              <a:buFont typeface="+mj-lt"/>
              <a:buNone/>
            </a:pPr>
            <a:r>
              <a:rPr lang="en-US" baseline="0" dirty="0" smtClean="0"/>
              <a:t>3. </a:t>
            </a:r>
            <a:r>
              <a:rPr lang="en-US" baseline="0" dirty="0" err="1" smtClean="0"/>
              <a:t>Respete</a:t>
            </a:r>
            <a:r>
              <a:rPr lang="en-US" baseline="0" dirty="0" smtClean="0"/>
              <a:t>!  </a:t>
            </a:r>
            <a:r>
              <a:rPr lang="en-US" baseline="0" dirty="0" err="1" smtClean="0"/>
              <a:t>Puede</a:t>
            </a:r>
            <a:r>
              <a:rPr lang="en-US" baseline="0" dirty="0" smtClean="0"/>
              <a:t> ser to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dice </a:t>
            </a:r>
            <a:r>
              <a:rPr lang="en-US" baseline="0" dirty="0" err="1" smtClean="0"/>
              <a:t>hasta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uso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telefono</a:t>
            </a:r>
            <a:r>
              <a:rPr lang="en-US" baseline="0" dirty="0" smtClean="0"/>
              <a:t>.  </a:t>
            </a:r>
          </a:p>
          <a:p>
            <a:pPr marL="224325" indent="-224325">
              <a:buFont typeface="+mj-lt"/>
              <a:buNone/>
            </a:pPr>
            <a:r>
              <a:rPr lang="en-US" baseline="0" dirty="0" smtClean="0"/>
              <a:t>4.Diviertase.  La </a:t>
            </a:r>
            <a:r>
              <a:rPr lang="en-US" baseline="0" dirty="0" err="1" smtClean="0"/>
              <a:t>mejor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manera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aprender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disfrutando</a:t>
            </a:r>
            <a:r>
              <a:rPr lang="en-US" baseline="0" dirty="0" smtClean="0"/>
              <a:t>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ase</a:t>
            </a:r>
            <a:r>
              <a:rPr lang="en-US" baseline="0" dirty="0" smtClean="0"/>
              <a:t>.  Le </a:t>
            </a:r>
            <a:r>
              <a:rPr lang="en-US" baseline="0" dirty="0" err="1" smtClean="0"/>
              <a:t>ayuda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guardar</a:t>
            </a:r>
            <a:r>
              <a:rPr lang="en-US" baseline="0" dirty="0" smtClean="0"/>
              <a:t> ideas and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memoria</a:t>
            </a:r>
            <a:r>
              <a:rPr lang="en-US" baseline="0" dirty="0" smtClean="0"/>
              <a:t>.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500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Introducir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buena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manera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gente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hable</a:t>
            </a:r>
            <a:r>
              <a:rPr lang="en-US" baseline="0" dirty="0" smtClean="0"/>
              <a:t>.  Le </a:t>
            </a:r>
            <a:r>
              <a:rPr lang="en-US" baseline="0" dirty="0" err="1" smtClean="0"/>
              <a:t>permite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medir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experiencia</a:t>
            </a:r>
            <a:r>
              <a:rPr lang="en-US" baseline="0" dirty="0" smtClean="0"/>
              <a:t> de las personas en el </a:t>
            </a:r>
            <a:r>
              <a:rPr lang="en-US" baseline="0" dirty="0" err="1" smtClean="0"/>
              <a:t>cuarto</a:t>
            </a:r>
            <a:r>
              <a:rPr lang="en-US" baseline="0" dirty="0" smtClean="0"/>
              <a:t> para </a:t>
            </a:r>
            <a:r>
              <a:rPr lang="en-US" baseline="0" dirty="0" err="1" smtClean="0"/>
              <a:t>poder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modificar</a:t>
            </a:r>
            <a:r>
              <a:rPr lang="en-US" baseline="0" dirty="0" smtClean="0"/>
              <a:t> las </a:t>
            </a:r>
            <a:r>
              <a:rPr lang="en-US" baseline="0" dirty="0" err="1" smtClean="0"/>
              <a:t>discusiones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cuando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procedan</a:t>
            </a:r>
            <a:r>
              <a:rPr lang="en-US" baseline="0" dirty="0" smtClean="0"/>
              <a:t>. </a:t>
            </a:r>
          </a:p>
          <a:p>
            <a:endParaRPr lang="en-US" dirty="0" smtClean="0"/>
          </a:p>
          <a:p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buena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manera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gente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relaje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decir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rompehielos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Hablar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sobre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deporte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habito</a:t>
            </a:r>
            <a:r>
              <a:rPr lang="en-US" baseline="0" dirty="0" smtClean="0"/>
              <a:t> etc.   De dos a </a:t>
            </a:r>
            <a:r>
              <a:rPr lang="en-US" baseline="0" dirty="0" err="1" smtClean="0"/>
              <a:t>tres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preguntas</a:t>
            </a:r>
            <a:r>
              <a:rPr lang="en-US" baseline="0" dirty="0" smtClean="0"/>
              <a:t> a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 </a:t>
            </a:r>
            <a:r>
              <a:rPr lang="en-US" baseline="0" dirty="0" err="1" smtClean="0"/>
              <a:t>mejor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manera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tener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sesion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productiva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sentir</a:t>
            </a:r>
            <a:r>
              <a:rPr lang="en-US" baseline="0" dirty="0" smtClean="0"/>
              <a:t> a la </a:t>
            </a:r>
            <a:r>
              <a:rPr lang="en-US" baseline="0" dirty="0" err="1" smtClean="0"/>
              <a:t>gente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agusto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097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910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Modulo 1, </a:t>
            </a:r>
            <a:r>
              <a:rPr lang="en-US" baseline="0" dirty="0" err="1" smtClean="0"/>
              <a:t>lista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materiales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La </a:t>
            </a:r>
            <a:r>
              <a:rPr lang="en-US" baseline="0" dirty="0" err="1" smtClean="0"/>
              <a:t>demostraciom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parte de la </a:t>
            </a:r>
            <a:r>
              <a:rPr lang="en-US" baseline="0" dirty="0" err="1" smtClean="0"/>
              <a:t>siguiente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actividad</a:t>
            </a:r>
            <a:r>
              <a:rPr lang="en-US" baseline="0" dirty="0" smtClean="0"/>
              <a:t> en el </a:t>
            </a:r>
            <a:r>
              <a:rPr lang="en-US" baseline="0" dirty="0" err="1" smtClean="0"/>
              <a:t>depositivo</a:t>
            </a:r>
            <a:r>
              <a:rPr lang="en-US" baseline="0" dirty="0" smtClean="0"/>
              <a:t> 39.</a:t>
            </a:r>
          </a:p>
          <a:p>
            <a:endParaRPr lang="en-US" baseline="0" dirty="0" smtClean="0"/>
          </a:p>
          <a:p>
            <a:r>
              <a:rPr lang="en-US" dirty="0" err="1" smtClean="0"/>
              <a:t>Actividad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grupo</a:t>
            </a:r>
            <a:r>
              <a:rPr lang="en-US" dirty="0" smtClean="0"/>
              <a:t> – </a:t>
            </a:r>
            <a:r>
              <a:rPr lang="en-US" dirty="0" err="1" smtClean="0"/>
              <a:t>haga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quebren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grupos</a:t>
            </a:r>
            <a:r>
              <a:rPr lang="en-US" dirty="0" smtClean="0"/>
              <a:t>. </a:t>
            </a:r>
            <a:r>
              <a:rPr lang="en-US" dirty="0" err="1" smtClean="0"/>
              <a:t>Pida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diferentes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tipos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almacenaje</a:t>
            </a:r>
            <a:r>
              <a:rPr lang="en-US" baseline="0" dirty="0" smtClean="0"/>
              <a:t> </a:t>
            </a:r>
            <a:r>
              <a:rPr lang="en-US" dirty="0" smtClean="0"/>
              <a:t> (i.e. </a:t>
            </a:r>
            <a:r>
              <a:rPr lang="en-US" dirty="0" err="1" smtClean="0"/>
              <a:t>quimico</a:t>
            </a:r>
            <a:r>
              <a:rPr lang="en-US" dirty="0" smtClean="0"/>
              <a:t>, </a:t>
            </a:r>
            <a:r>
              <a:rPr lang="en-US" dirty="0" err="1" smtClean="0"/>
              <a:t>venta</a:t>
            </a:r>
            <a:r>
              <a:rPr lang="en-US" dirty="0" smtClean="0"/>
              <a:t>,</a:t>
            </a:r>
            <a:r>
              <a:rPr lang="en-US" baseline="0" dirty="0" smtClean="0"/>
              <a:t> comida, </a:t>
            </a:r>
            <a:r>
              <a:rPr lang="en-US" baseline="0" dirty="0" err="1" smtClean="0"/>
              <a:t>construccion</a:t>
            </a:r>
            <a:r>
              <a:rPr lang="en-US" baseline="0" dirty="0" smtClean="0"/>
              <a:t>, etc.)</a:t>
            </a:r>
            <a:r>
              <a:rPr lang="en-US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indentifiquen</a:t>
            </a:r>
            <a:r>
              <a:rPr lang="en-US" baseline="0" smtClean="0"/>
              <a:t> 3-5 </a:t>
            </a:r>
            <a:r>
              <a:rPr lang="en-US" baseline="0" dirty="0" err="1" smtClean="0"/>
              <a:t>operaciones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almacen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pida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lista</a:t>
            </a:r>
            <a:r>
              <a:rPr lang="en-US" baseline="0" dirty="0" smtClean="0"/>
              <a:t> de PPE para los </a:t>
            </a:r>
            <a:r>
              <a:rPr lang="en-US" baseline="0" dirty="0" err="1" smtClean="0"/>
              <a:t>entornos</a:t>
            </a:r>
            <a:r>
              <a:rPr lang="en-US" baseline="0" dirty="0" smtClean="0"/>
              <a:t>.   Come un </a:t>
            </a:r>
            <a:r>
              <a:rPr lang="en-US" baseline="0" dirty="0" err="1" smtClean="0"/>
              <a:t>pomponente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adicional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tenga</a:t>
            </a:r>
            <a:r>
              <a:rPr lang="en-US" baseline="0" dirty="0" smtClean="0"/>
              <a:t> con </a:t>
            </a:r>
            <a:r>
              <a:rPr lang="en-US" baseline="0" dirty="0" err="1" smtClean="0"/>
              <a:t>usted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variedad</a:t>
            </a:r>
            <a:r>
              <a:rPr lang="en-US" baseline="0" dirty="0" smtClean="0"/>
              <a:t> de PPE,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guantes</a:t>
            </a:r>
            <a:r>
              <a:rPr lang="en-US" baseline="0" dirty="0" smtClean="0"/>
              <a:t> contra </a:t>
            </a:r>
            <a:r>
              <a:rPr lang="en-US" baseline="0" dirty="0" err="1" smtClean="0"/>
              <a:t>quimicos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guantes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piel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cuviertos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cara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lentes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seguridad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Pade</a:t>
            </a:r>
            <a:r>
              <a:rPr lang="en-US" baseline="0" dirty="0" smtClean="0"/>
              <a:t> los PPE a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haga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tomen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sobre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materiales</a:t>
            </a:r>
            <a:r>
              <a:rPr lang="en-US" baseline="0" dirty="0" smtClean="0"/>
              <a:t>, de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hechos</a:t>
            </a:r>
            <a:r>
              <a:rPr lang="en-US" baseline="0" dirty="0" smtClean="0"/>
              <a:t> etc., el </a:t>
            </a:r>
            <a:r>
              <a:rPr lang="en-US" baseline="0" dirty="0" err="1" smtClean="0"/>
              <a:t>uso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ellos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especificaciones</a:t>
            </a:r>
            <a:r>
              <a:rPr lang="en-US" baseline="0" dirty="0" smtClean="0"/>
              <a:t> . </a:t>
            </a:r>
            <a:r>
              <a:rPr lang="es-ES" baseline="0" dirty="0" smtClean="0"/>
              <a:t>Como se pasa alrededor de este EPI, pida a los estudiantes tomar nota del tipo de material de que el PPE se hace la utilidad y las especificaciones ANSI o NIOSH. 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366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Modulo 2 </a:t>
            </a:r>
            <a:r>
              <a:rPr lang="en-US" baseline="0" dirty="0" err="1" smtClean="0"/>
              <a:t>lista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materiales</a:t>
            </a:r>
            <a:r>
              <a:rPr lang="en-US" baseline="0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Demostraciones</a:t>
            </a:r>
            <a:r>
              <a:rPr lang="en-US" baseline="0" dirty="0" smtClean="0"/>
              <a:t> son parte de </a:t>
            </a:r>
            <a:r>
              <a:rPr lang="en-US" baseline="0" dirty="0" err="1" smtClean="0"/>
              <a:t>diapositivias</a:t>
            </a:r>
            <a:r>
              <a:rPr lang="en-US" baseline="0" dirty="0" smtClean="0"/>
              <a:t> 27 to 31 del  Modulo 2.  Es </a:t>
            </a:r>
            <a:r>
              <a:rPr lang="en-US" baseline="0" dirty="0" err="1" smtClean="0"/>
              <a:t>recomendado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diferentes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tipos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cuchillos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seguridad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dispositivos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bandas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tambien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tradicionales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Deje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usen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arramientas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cajas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otros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materiales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2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Tiempos</a:t>
            </a:r>
            <a:r>
              <a:rPr lang="en-US" baseline="0" dirty="0" smtClean="0"/>
              <a:t> son </a:t>
            </a:r>
            <a:r>
              <a:rPr lang="en-US" baseline="0" dirty="0" err="1" smtClean="0"/>
              <a:t>aproximados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dependiendo</a:t>
            </a:r>
            <a:r>
              <a:rPr lang="en-US" baseline="0" dirty="0" smtClean="0"/>
              <a:t> del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tamaño</a:t>
            </a:r>
            <a:r>
              <a:rPr lang="en-US" baseline="0" dirty="0" smtClean="0"/>
              <a:t>  del </a:t>
            </a:r>
            <a:r>
              <a:rPr lang="en-US" baseline="0" dirty="0" err="1" smtClean="0"/>
              <a:t>grupo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665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Modulo 3 </a:t>
            </a:r>
            <a:r>
              <a:rPr lang="en-US" baseline="0" dirty="0" err="1" smtClean="0"/>
              <a:t>lista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materiales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En </a:t>
            </a:r>
            <a:r>
              <a:rPr lang="en-US" baseline="0" dirty="0" err="1" smtClean="0"/>
              <a:t>diapositivas</a:t>
            </a:r>
            <a:r>
              <a:rPr lang="en-US" baseline="0" dirty="0" smtClean="0"/>
              <a:t> 46 a 49 de Modulo 3, </a:t>
            </a:r>
            <a:r>
              <a:rPr lang="en-US" baseline="0" dirty="0" err="1" smtClean="0"/>
              <a:t>dipositivos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bloquear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etiquetar</a:t>
            </a:r>
            <a:r>
              <a:rPr lang="en-US" baseline="0" dirty="0" smtClean="0"/>
              <a:t> son </a:t>
            </a:r>
            <a:r>
              <a:rPr lang="en-US" baseline="0" dirty="0" err="1" smtClean="0"/>
              <a:t>mensionados</a:t>
            </a:r>
            <a:r>
              <a:rPr lang="en-US" baseline="0" dirty="0" smtClean="0"/>
              <a:t>. Es </a:t>
            </a:r>
            <a:r>
              <a:rPr lang="en-US" baseline="0" dirty="0" err="1" smtClean="0"/>
              <a:t>recomendado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algunos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ejemplos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broches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cierres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etiquetas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cumplan</a:t>
            </a:r>
            <a:r>
              <a:rPr lang="en-US" baseline="0" dirty="0" smtClean="0"/>
              <a:t> con el </a:t>
            </a:r>
            <a:r>
              <a:rPr lang="en-US" baseline="0" dirty="0" err="1" smtClean="0"/>
              <a:t>estendar</a:t>
            </a:r>
            <a:r>
              <a:rPr lang="en-US" baseline="0" dirty="0" smtClean="0"/>
              <a:t>.   </a:t>
            </a:r>
            <a:r>
              <a:rPr lang="en-US" baseline="0" dirty="0" err="1" smtClean="0"/>
              <a:t>Demostrar</a:t>
            </a:r>
            <a:r>
              <a:rPr lang="en-US" baseline="0" dirty="0" smtClean="0"/>
              <a:t> lo </a:t>
            </a:r>
            <a:r>
              <a:rPr lang="en-US" baseline="0" dirty="0" err="1" smtClean="0"/>
              <a:t>fuerte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puede</a:t>
            </a:r>
            <a:r>
              <a:rPr lang="en-US" baseline="0" dirty="0" smtClean="0"/>
              <a:t> ser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etiqueta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cerrojos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dispositivos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similares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permiten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varias</a:t>
            </a:r>
            <a:r>
              <a:rPr lang="en-US" baseline="0" dirty="0" smtClean="0"/>
              <a:t> personas </a:t>
            </a:r>
            <a:r>
              <a:rPr lang="en-US" baseline="0" dirty="0" err="1" smtClean="0"/>
              <a:t>puedad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instalar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etiquetas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candados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individuales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795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n-US" baseline="0" dirty="0" err="1" smtClean="0"/>
              <a:t>Despues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revisar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modulos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tomen</a:t>
            </a:r>
            <a:r>
              <a:rPr lang="en-US" baseline="0" dirty="0" smtClean="0"/>
              <a:t> 15-30 </a:t>
            </a:r>
            <a:r>
              <a:rPr lang="en-US" baseline="0" dirty="0" err="1" smtClean="0"/>
              <a:t>minutos</a:t>
            </a:r>
            <a:r>
              <a:rPr lang="en-US" baseline="0" dirty="0" smtClean="0"/>
              <a:t> para </a:t>
            </a:r>
            <a:r>
              <a:rPr lang="en-US" baseline="0" dirty="0" err="1" smtClean="0"/>
              <a:t>prepararse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segmento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aprendisaje</a:t>
            </a:r>
            <a:r>
              <a:rPr lang="en-US" baseline="0" dirty="0" smtClean="0"/>
              <a:t> de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escojan</a:t>
            </a:r>
            <a:r>
              <a:rPr lang="en-US" baseline="0" dirty="0" smtClean="0"/>
              <a:t>. La </a:t>
            </a:r>
            <a:r>
              <a:rPr lang="en-US" baseline="0" dirty="0" err="1" smtClean="0"/>
              <a:t>duracion</a:t>
            </a:r>
            <a:r>
              <a:rPr lang="en-US" baseline="0" dirty="0" smtClean="0"/>
              <a:t> del </a:t>
            </a:r>
            <a:r>
              <a:rPr lang="en-US" baseline="0" dirty="0" err="1" smtClean="0"/>
              <a:t>segmento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dependera</a:t>
            </a:r>
            <a:r>
              <a:rPr lang="en-US" baseline="0" dirty="0" smtClean="0"/>
              <a:t> del </a:t>
            </a:r>
            <a:r>
              <a:rPr lang="en-US" baseline="0" dirty="0" err="1" smtClean="0"/>
              <a:t>tamano</a:t>
            </a:r>
            <a:r>
              <a:rPr lang="en-US" baseline="0" dirty="0" smtClean="0"/>
              <a:t> del </a:t>
            </a:r>
            <a:r>
              <a:rPr lang="en-US" baseline="0" dirty="0" err="1" smtClean="0"/>
              <a:t>grupo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pero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limitelo</a:t>
            </a:r>
            <a:r>
              <a:rPr lang="en-US" baseline="0" dirty="0" smtClean="0"/>
              <a:t> de 5-10 </a:t>
            </a:r>
            <a:r>
              <a:rPr lang="en-US" baseline="0" dirty="0" err="1" smtClean="0"/>
              <a:t>minutos</a:t>
            </a:r>
            <a:r>
              <a:rPr lang="en-US" baseline="0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971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97B4B-E6FA-4CFB-9855-5C647ECDD60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918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Tome 10-15 </a:t>
            </a:r>
            <a:r>
              <a:rPr lang="en-US" baseline="0" dirty="0" err="1" smtClean="0"/>
              <a:t>minutos</a:t>
            </a:r>
            <a:r>
              <a:rPr lang="en-US" baseline="0" dirty="0" smtClean="0"/>
              <a:t> para </a:t>
            </a:r>
            <a:r>
              <a:rPr lang="en-US" baseline="0" dirty="0" err="1" smtClean="0"/>
              <a:t>completar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revisar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examen</a:t>
            </a:r>
            <a:r>
              <a:rPr lang="en-US" baseline="0" dirty="0" smtClean="0"/>
              <a:t> final y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evaluaciones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97B4B-E6FA-4CFB-9855-5C647ECDD60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aseline="0" dirty="0" err="1" smtClean="0"/>
              <a:t>Pase</a:t>
            </a:r>
            <a:r>
              <a:rPr lang="en-US" baseline="0" dirty="0" smtClean="0"/>
              <a:t> el pre </a:t>
            </a:r>
            <a:r>
              <a:rPr lang="en-US" baseline="0" dirty="0" err="1" smtClean="0"/>
              <a:t>examen</a:t>
            </a:r>
            <a:r>
              <a:rPr lang="en-US" baseline="0" dirty="0" smtClean="0"/>
              <a:t> a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. De 10-15 </a:t>
            </a:r>
            <a:r>
              <a:rPr lang="en-US" baseline="0" dirty="0" err="1" smtClean="0"/>
              <a:t>minutos</a:t>
            </a:r>
            <a:r>
              <a:rPr lang="en-US" baseline="0" dirty="0" smtClean="0"/>
              <a:t> para </a:t>
            </a:r>
            <a:r>
              <a:rPr lang="en-US" baseline="0" dirty="0" err="1" smtClean="0"/>
              <a:t>completar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examen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426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  <a:p>
            <a:r>
              <a:rPr lang="es-ES" baseline="0" dirty="0" smtClean="0"/>
              <a:t>El más probable para estos cursos son adultos.  Cómo las personas aprenden a cambios con el tiempo.  Un punto a destacar aquí es que los estilos de aprendizaje pasar de explicación por otros a experiencias reales.  Como resultado, el más interactivo usted puede hacer su formación (a través de tareas prácticas y escenarios reales dando), mejor.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3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</a:t>
            </a:r>
            <a:r>
              <a:rPr lang="en-US" baseline="0" dirty="0" smtClean="0"/>
              <a:t> anterior son </a:t>
            </a:r>
            <a:r>
              <a:rPr lang="en-US" baseline="0" dirty="0" err="1" smtClean="0"/>
              <a:t>cosas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tomar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encuenta</a:t>
            </a:r>
            <a:r>
              <a:rPr lang="en-US" baseline="0" dirty="0" smtClean="0"/>
              <a:t> con </a:t>
            </a:r>
            <a:r>
              <a:rPr lang="en-US" baseline="0" dirty="0" err="1" smtClean="0"/>
              <a:t>respecto</a:t>
            </a:r>
            <a:r>
              <a:rPr lang="en-US" baseline="0" dirty="0" smtClean="0"/>
              <a:t> a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adultos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6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228587" indent="-228587">
              <a:buAutoNum type="arabicPeriod"/>
            </a:pPr>
            <a:r>
              <a:rPr lang="en-US" baseline="0" dirty="0" smtClean="0"/>
              <a:t>El </a:t>
            </a:r>
            <a:r>
              <a:rPr lang="en-US" baseline="0" dirty="0" err="1" smtClean="0"/>
              <a:t>averlo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dicho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quiere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decir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me </a:t>
            </a:r>
            <a:r>
              <a:rPr lang="en-US" baseline="0" dirty="0" err="1" smtClean="0"/>
              <a:t>entreno</a:t>
            </a:r>
            <a:r>
              <a:rPr lang="en-US" dirty="0" smtClean="0"/>
              <a:t>. Hay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gente</a:t>
            </a:r>
            <a:r>
              <a:rPr lang="en-US" baseline="0" dirty="0" smtClean="0"/>
              <a:t> a la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le </a:t>
            </a:r>
            <a:r>
              <a:rPr lang="en-US" baseline="0" dirty="0" err="1" smtClean="0"/>
              <a:t>encanta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hablar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lecturos</a:t>
            </a:r>
            <a:r>
              <a:rPr lang="en-US" dirty="0" smtClean="0"/>
              <a:t>.  </a:t>
            </a:r>
            <a:r>
              <a:rPr lang="en-US" dirty="0" err="1" smtClean="0"/>
              <a:t>Muy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pocos</a:t>
            </a:r>
            <a:r>
              <a:rPr lang="en-US" baseline="0" dirty="0" smtClean="0"/>
              <a:t> son </a:t>
            </a:r>
            <a:r>
              <a:rPr lang="en-US" baseline="0" dirty="0" err="1" smtClean="0"/>
              <a:t>buenos</a:t>
            </a:r>
            <a:r>
              <a:rPr lang="en-US" dirty="0" smtClean="0"/>
              <a:t>.  </a:t>
            </a:r>
            <a:r>
              <a:rPr lang="en-US" dirty="0" err="1" smtClean="0"/>
              <a:t>Aun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peor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aundencia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nos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ayudan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entender</a:t>
            </a:r>
            <a:r>
              <a:rPr lang="en-US" dirty="0" smtClean="0"/>
              <a:t>.  </a:t>
            </a:r>
            <a:r>
              <a:rPr lang="en-US" dirty="0" err="1" smtClean="0"/>
              <a:t>Talves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disfrute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lectura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cambiar</a:t>
            </a:r>
            <a:r>
              <a:rPr lang="en-US" baseline="0" dirty="0" smtClean="0"/>
              <a:t> mi </a:t>
            </a:r>
            <a:r>
              <a:rPr lang="en-US" baseline="0" dirty="0" err="1" smtClean="0"/>
              <a:t>comportamiento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seguira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conmigo</a:t>
            </a:r>
            <a:r>
              <a:rPr lang="en-US" dirty="0" smtClean="0"/>
              <a:t>?</a:t>
            </a:r>
          </a:p>
          <a:p>
            <a:pPr marL="228587" indent="-228587">
              <a:buAutoNum type="arabicPeriod"/>
            </a:pPr>
            <a:r>
              <a:rPr lang="en-US" dirty="0" err="1" smtClean="0"/>
              <a:t>Grueso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debe</a:t>
            </a:r>
            <a:r>
              <a:rPr lang="en-US" baseline="0" dirty="0" smtClean="0"/>
              <a:t> ser</a:t>
            </a:r>
            <a:r>
              <a:rPr lang="en-US" dirty="0" smtClean="0"/>
              <a:t>!  Y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eso</a:t>
            </a:r>
            <a:r>
              <a:rPr lang="en-US" baseline="0" dirty="0" smtClean="0"/>
              <a:t> me </a:t>
            </a:r>
            <a:r>
              <a:rPr lang="en-US" baseline="0" dirty="0" err="1" smtClean="0"/>
              <a:t>refiero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debemos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quebrar</a:t>
            </a:r>
            <a:r>
              <a:rPr lang="en-US" baseline="0" dirty="0" smtClean="0"/>
              <a:t> el material en </a:t>
            </a:r>
            <a:r>
              <a:rPr lang="en-US" baseline="0" dirty="0" err="1" smtClean="0"/>
              <a:t>pedasos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gruesos</a:t>
            </a:r>
            <a:r>
              <a:rPr lang="en-US" dirty="0" smtClean="0"/>
              <a:t>'.  </a:t>
            </a:r>
            <a:r>
              <a:rPr lang="en-US" dirty="0" err="1" smtClean="0"/>
              <a:t>Simplemente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aprendemos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mejor</a:t>
            </a:r>
            <a:r>
              <a:rPr lang="en-US" baseline="0" dirty="0" smtClean="0"/>
              <a:t> en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pequeñas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baseline="0" dirty="0" err="1" smtClean="0"/>
              <a:t>agrupaciones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informacion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intervalos</a:t>
            </a:r>
            <a:r>
              <a:rPr lang="en-US" baseline="0" dirty="0" smtClean="0"/>
              <a:t> de 10-15 </a:t>
            </a:r>
            <a:r>
              <a:rPr lang="en-US" baseline="0" dirty="0" err="1" smtClean="0"/>
              <a:t>minutos</a:t>
            </a:r>
            <a:r>
              <a:rPr lang="en-US" dirty="0" smtClean="0"/>
              <a:t>.</a:t>
            </a:r>
          </a:p>
          <a:p>
            <a:pPr marL="228587" indent="-228587">
              <a:buAutoNum type="arabicPeriod"/>
            </a:pPr>
            <a:r>
              <a:rPr lang="en-US" dirty="0" err="1" smtClean="0"/>
              <a:t>Utilise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tantos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sentidos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sea </a:t>
            </a:r>
            <a:r>
              <a:rPr lang="en-US" baseline="0" dirty="0" err="1" smtClean="0"/>
              <a:t>posible</a:t>
            </a:r>
            <a:r>
              <a:rPr lang="en-US" dirty="0" smtClean="0"/>
              <a:t>.  </a:t>
            </a:r>
            <a:r>
              <a:rPr lang="en-US" dirty="0" err="1" smtClean="0"/>
              <a:t>Ahorita</a:t>
            </a:r>
            <a:r>
              <a:rPr lang="en-US" baseline="0" dirty="0" smtClean="0"/>
              <a:t> me </a:t>
            </a:r>
            <a:r>
              <a:rPr lang="en-US" baseline="0" dirty="0" err="1" smtClean="0"/>
              <a:t>estas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escuchando</a:t>
            </a:r>
            <a:r>
              <a:rPr lang="en-US" dirty="0" smtClean="0"/>
              <a:t>.  </a:t>
            </a:r>
            <a:r>
              <a:rPr lang="en-US" dirty="0" err="1" smtClean="0"/>
              <a:t>Ase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estabas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escribiendo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leyendo</a:t>
            </a:r>
            <a:r>
              <a:rPr lang="en-US" dirty="0" smtClean="0"/>
              <a:t>!  </a:t>
            </a:r>
            <a:r>
              <a:rPr lang="en-US" dirty="0" err="1" smtClean="0"/>
              <a:t>Ahi</a:t>
            </a:r>
            <a:r>
              <a:rPr lang="en-US" baseline="0" dirty="0" smtClean="0"/>
              <a:t> son </a:t>
            </a:r>
            <a:r>
              <a:rPr lang="en-US" baseline="0" dirty="0" err="1" smtClean="0"/>
              <a:t>tres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sensos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tambien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pensastes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baseline="0" dirty="0" smtClean="0"/>
              <a:t> son 4 </a:t>
            </a:r>
            <a:r>
              <a:rPr lang="en-US" baseline="0" dirty="0" err="1" smtClean="0"/>
              <a:t>sentidos</a:t>
            </a:r>
            <a:r>
              <a:rPr lang="en-US" baseline="0" dirty="0" smtClean="0"/>
              <a:t>.</a:t>
            </a:r>
            <a:r>
              <a:rPr lang="en-US" dirty="0" smtClean="0"/>
              <a:t>  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pudiera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aserte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basicos</a:t>
            </a:r>
            <a:r>
              <a:rPr lang="en-US" baseline="0" dirty="0" smtClean="0"/>
              <a:t>, lo </a:t>
            </a:r>
            <a:r>
              <a:rPr lang="en-US" baseline="0" dirty="0" err="1" smtClean="0"/>
              <a:t>haria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pero</a:t>
            </a:r>
            <a:r>
              <a:rPr lang="en-US" baseline="0" dirty="0" smtClean="0"/>
              <a:t> no se </a:t>
            </a:r>
            <a:r>
              <a:rPr lang="en-US" baseline="0" dirty="0" err="1" smtClean="0"/>
              <a:t>como</a:t>
            </a:r>
            <a:r>
              <a:rPr lang="en-US" dirty="0" smtClean="0"/>
              <a:t>!</a:t>
            </a:r>
          </a:p>
          <a:p>
            <a:pPr marL="228587" indent="-228587">
              <a:buAutoNum type="arabicPeriod"/>
            </a:pPr>
            <a:r>
              <a:rPr lang="en-US" dirty="0" err="1" smtClean="0"/>
              <a:t>Practica</a:t>
            </a:r>
            <a:r>
              <a:rPr lang="en-US" dirty="0" smtClean="0"/>
              <a:t>: hay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dicho</a:t>
            </a:r>
            <a:r>
              <a:rPr lang="en-US" dirty="0" smtClean="0"/>
              <a:t> – “</a:t>
            </a:r>
            <a:r>
              <a:rPr lang="en-US" dirty="0" err="1" smtClean="0"/>
              <a:t>ve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uno</a:t>
            </a:r>
            <a:r>
              <a:rPr lang="en-US" dirty="0" smtClean="0"/>
              <a:t>, 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uno</a:t>
            </a:r>
            <a:r>
              <a:rPr lang="en-US" dirty="0" smtClean="0"/>
              <a:t>, </a:t>
            </a:r>
            <a:r>
              <a:rPr lang="en-US" dirty="0" err="1" smtClean="0"/>
              <a:t>ense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ña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</a:t>
            </a:r>
            <a:r>
              <a:rPr lang="en-US" dirty="0" smtClean="0"/>
              <a:t>no.”</a:t>
            </a:r>
          </a:p>
          <a:p>
            <a:pPr marL="228587" indent="-228587">
              <a:buAutoNum type="arabicPeriod"/>
            </a:pPr>
            <a:r>
              <a:rPr lang="en-US" dirty="0" err="1" smtClean="0"/>
              <a:t>Participar</a:t>
            </a:r>
            <a:r>
              <a:rPr lang="en-US" dirty="0" smtClean="0"/>
              <a:t> – Los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adultos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verdaderamente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aprenden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participando</a:t>
            </a:r>
            <a:r>
              <a:rPr lang="en-US" baseline="0" dirty="0" smtClean="0"/>
              <a:t>.</a:t>
            </a:r>
            <a:r>
              <a:rPr lang="en-US" dirty="0" smtClean="0"/>
              <a:t>  </a:t>
            </a:r>
          </a:p>
          <a:p>
            <a:pPr marL="228587" indent="-228587">
              <a:buAutoNum type="arabi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90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Nota - La imagen  fue descargada de una búsqueda de </a:t>
            </a:r>
            <a:r>
              <a:rPr lang="es-E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imagenes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www.google.com.</a:t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Imagen</a:t>
            </a:r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 visual.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99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papel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entrenador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solo de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leccion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Por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cierto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tendras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oportunidad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prender</a:t>
            </a:r>
            <a:r>
              <a:rPr lang="en-US" baseline="0" dirty="0" smtClean="0"/>
              <a:t> mucho de la </a:t>
            </a:r>
            <a:r>
              <a:rPr lang="en-US" baseline="0" dirty="0" err="1" smtClean="0"/>
              <a:t>experiencia</a:t>
            </a:r>
            <a:r>
              <a:rPr lang="en-US" baseline="0" dirty="0" smtClean="0"/>
              <a:t> de los </a:t>
            </a:r>
            <a:r>
              <a:rPr lang="en-US" baseline="0" dirty="0" err="1" smtClean="0"/>
              <a:t>participantes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228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Mantenga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informacion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relevante</a:t>
            </a:r>
            <a:r>
              <a:rPr lang="en-US" baseline="0" dirty="0" smtClean="0"/>
              <a:t>. No tome </a:t>
            </a:r>
            <a:r>
              <a:rPr lang="en-US" baseline="0" dirty="0" err="1" smtClean="0"/>
              <a:t>ninguna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negativa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estansa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relacionada</a:t>
            </a:r>
            <a:r>
              <a:rPr lang="en-US" baseline="0" dirty="0" smtClean="0"/>
              <a:t> con el material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ha </a:t>
            </a:r>
            <a:r>
              <a:rPr lang="en-US" baseline="0" dirty="0" err="1" smtClean="0"/>
              <a:t>preparado</a:t>
            </a:r>
            <a:r>
              <a:rPr lang="en-US" baseline="0" dirty="0" smtClean="0"/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Chequear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mensajes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textos</a:t>
            </a:r>
            <a:r>
              <a:rPr lang="en-US" dirty="0" smtClean="0"/>
              <a:t>, 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cazo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otros</a:t>
            </a:r>
            <a:r>
              <a:rPr lang="en-US" dirty="0" smtClean="0"/>
              <a:t>,</a:t>
            </a:r>
            <a:r>
              <a:rPr lang="en-US" baseline="0" dirty="0" smtClean="0"/>
              <a:t> etc. se </a:t>
            </a:r>
            <a:r>
              <a:rPr lang="en-US" baseline="0" dirty="0" err="1" smtClean="0"/>
              <a:t>ve</a:t>
            </a:r>
            <a:r>
              <a:rPr lang="en-US" baseline="0" dirty="0" smtClean="0"/>
              <a:t> mal y le </a:t>
            </a:r>
            <a:r>
              <a:rPr lang="en-US" baseline="0" dirty="0" err="1" smtClean="0"/>
              <a:t>quita</a:t>
            </a:r>
            <a:r>
              <a:rPr lang="en-US" baseline="0" dirty="0" smtClean="0"/>
              <a:t> el valor a la </a:t>
            </a:r>
            <a:r>
              <a:rPr lang="en-US" baseline="0" dirty="0" err="1" smtClean="0"/>
              <a:t>experiencia</a:t>
            </a:r>
            <a:r>
              <a:rPr lang="en-US" baseline="0" dirty="0" smtClean="0"/>
              <a:t> de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99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1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9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0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4744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13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72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3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41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4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6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2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5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5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9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3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6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8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EE287-7896-4E76-B133-DE0FC364D444}" type="datetimeFigureOut">
              <a:rPr lang="en-US" smtClean="0"/>
              <a:pPr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47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Modulo 4</a:t>
            </a:r>
            <a:br>
              <a:rPr lang="en-US" dirty="0" smtClean="0"/>
            </a:br>
            <a:r>
              <a:rPr lang="en-US" dirty="0" err="1" smtClean="0"/>
              <a:t>Entrenar</a:t>
            </a:r>
            <a:r>
              <a:rPr lang="en-US" dirty="0" smtClean="0"/>
              <a:t>-al-</a:t>
            </a:r>
            <a:r>
              <a:rPr lang="en-US" dirty="0" err="1" smtClean="0"/>
              <a:t>Entrenador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guia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facillitar</a:t>
            </a:r>
            <a:r>
              <a:rPr lang="en-US" dirty="0" smtClean="0"/>
              <a:t> el </a:t>
            </a:r>
            <a:r>
              <a:rPr lang="en-US" dirty="0" err="1" smtClean="0"/>
              <a:t>entrenamiento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de </a:t>
            </a:r>
            <a:r>
              <a:rPr lang="en-US" dirty="0" err="1" smtClean="0"/>
              <a:t>almacen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28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Como </a:t>
            </a:r>
            <a:r>
              <a:rPr lang="en-US" dirty="0" err="1" smtClean="0"/>
              <a:t>entrenador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83197"/>
          </a:xfrm>
        </p:spPr>
        <p:txBody>
          <a:bodyPr/>
          <a:lstStyle/>
          <a:p>
            <a:r>
              <a:rPr lang="en-US" dirty="0" err="1" smtClean="0"/>
              <a:t>Eres</a:t>
            </a:r>
            <a:r>
              <a:rPr lang="en-US" dirty="0" smtClean="0"/>
              <a:t> un instructor y </a:t>
            </a:r>
            <a:r>
              <a:rPr lang="en-US" dirty="0" err="1" smtClean="0"/>
              <a:t>facilitador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Dirige</a:t>
            </a:r>
            <a:r>
              <a:rPr lang="en-US" dirty="0" smtClean="0"/>
              <a:t> el </a:t>
            </a:r>
            <a:r>
              <a:rPr lang="en-US" dirty="0" err="1" smtClean="0"/>
              <a:t>aprendizaje</a:t>
            </a:r>
            <a:r>
              <a:rPr lang="en-US" dirty="0" smtClean="0"/>
              <a:t> Y </a:t>
            </a:r>
            <a:r>
              <a:rPr lang="en-US" dirty="0" err="1" smtClean="0"/>
              <a:t>respondes</a:t>
            </a:r>
            <a:r>
              <a:rPr lang="en-US" dirty="0" smtClean="0"/>
              <a:t> con el </a:t>
            </a:r>
            <a:r>
              <a:rPr lang="en-US" dirty="0" err="1" smtClean="0"/>
              <a:t>apoyo</a:t>
            </a:r>
            <a:r>
              <a:rPr lang="en-US" dirty="0" smtClean="0"/>
              <a:t> </a:t>
            </a:r>
            <a:r>
              <a:rPr lang="en-US" dirty="0" err="1" smtClean="0"/>
              <a:t>necesario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ejemplos</a:t>
            </a:r>
            <a:r>
              <a:rPr lang="en-US" dirty="0" smtClean="0"/>
              <a:t> Y </a:t>
            </a:r>
            <a:r>
              <a:rPr lang="en-US" dirty="0" err="1" smtClean="0"/>
              <a:t>tomas</a:t>
            </a:r>
            <a:r>
              <a:rPr lang="en-US" dirty="0" smtClean="0"/>
              <a:t> </a:t>
            </a:r>
            <a:r>
              <a:rPr lang="en-US" dirty="0" err="1" smtClean="0"/>
              <a:t>experiencia</a:t>
            </a:r>
            <a:r>
              <a:rPr lang="en-US" dirty="0" smtClean="0"/>
              <a:t> de los </a:t>
            </a:r>
            <a:r>
              <a:rPr lang="en-US" dirty="0" err="1" smtClean="0"/>
              <a:t>alumnos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Eres</a:t>
            </a:r>
            <a:r>
              <a:rPr lang="en-US" dirty="0" smtClean="0"/>
              <a:t> un </a:t>
            </a:r>
            <a:r>
              <a:rPr lang="en-US" dirty="0" err="1" smtClean="0"/>
              <a:t>modelo</a:t>
            </a:r>
            <a:r>
              <a:rPr lang="en-US" dirty="0" smtClean="0"/>
              <a:t> y </a:t>
            </a:r>
            <a:r>
              <a:rPr lang="en-US" dirty="0" err="1" smtClean="0"/>
              <a:t>participante</a:t>
            </a:r>
            <a:r>
              <a:rPr lang="en-US" dirty="0" smtClean="0"/>
              <a:t> en </a:t>
            </a:r>
            <a:r>
              <a:rPr lang="en-US" dirty="0" err="1" smtClean="0"/>
              <a:t>aprender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Como </a:t>
            </a:r>
            <a:r>
              <a:rPr lang="en-US" dirty="0" err="1" smtClean="0"/>
              <a:t>entrenador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Mantengase</a:t>
            </a:r>
            <a:r>
              <a:rPr lang="en-US" sz="3600" dirty="0" smtClean="0"/>
              <a:t> </a:t>
            </a:r>
            <a:r>
              <a:rPr lang="en-US" sz="3600" dirty="0" err="1" smtClean="0"/>
              <a:t>alejado</a:t>
            </a:r>
            <a:r>
              <a:rPr lang="en-US" sz="3600" dirty="0" smtClean="0"/>
              <a:t> de </a:t>
            </a:r>
            <a:r>
              <a:rPr lang="en-US" sz="3600" dirty="0" err="1" smtClean="0"/>
              <a:t>subjetividad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err="1" smtClean="0"/>
              <a:t>Mensaje</a:t>
            </a:r>
            <a:r>
              <a:rPr lang="en-US" sz="3600" dirty="0" smtClean="0"/>
              <a:t> no verbal </a:t>
            </a:r>
            <a:r>
              <a:rPr lang="en-US" sz="3600" dirty="0" err="1" smtClean="0"/>
              <a:t>habla</a:t>
            </a:r>
            <a:r>
              <a:rPr lang="en-US" sz="3600" dirty="0" smtClean="0"/>
              <a:t> alto!</a:t>
            </a:r>
          </a:p>
          <a:p>
            <a:endParaRPr lang="en-US" sz="3600" dirty="0" smtClean="0"/>
          </a:p>
          <a:p>
            <a:r>
              <a:rPr lang="en-US" sz="3600" dirty="0" err="1" smtClean="0"/>
              <a:t>Recuerde</a:t>
            </a:r>
            <a:r>
              <a:rPr lang="en-US" sz="3600" dirty="0" smtClean="0"/>
              <a:t> </a:t>
            </a:r>
            <a:r>
              <a:rPr lang="en-US" sz="3600" dirty="0" err="1" smtClean="0"/>
              <a:t>que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tiempo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 tan </a:t>
            </a:r>
            <a:r>
              <a:rPr lang="en-US" sz="3600" dirty="0" err="1" smtClean="0"/>
              <a:t>importante</a:t>
            </a:r>
            <a:r>
              <a:rPr lang="en-US" sz="3600" dirty="0" smtClean="0"/>
              <a:t> come el de </a:t>
            </a:r>
            <a:r>
              <a:rPr lang="en-US" sz="3600" dirty="0" err="1" smtClean="0"/>
              <a:t>ellos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74034" y="982080"/>
            <a:ext cx="10243930" cy="552994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indent="-914400">
              <a:buFont typeface="+mj-lt"/>
              <a:buAutoNum type="arabicPeriod"/>
            </a:pPr>
            <a:r>
              <a:rPr lang="en-US" dirty="0" err="1" smtClean="0">
                <a:latin typeface="+mn-lt"/>
                <a:cs typeface="Arial" panose="020B0604020202020204" pitchFamily="34" charset="0"/>
              </a:rPr>
              <a:t>Haga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una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lista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de las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caracteristicas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de la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peor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sesion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entrenamiento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que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haya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asistido</a:t>
            </a:r>
            <a:endParaRPr lang="en-US" dirty="0" smtClean="0">
              <a:latin typeface="+mn-lt"/>
              <a:cs typeface="Arial" panose="020B0604020202020204" pitchFamily="34" charset="0"/>
            </a:endParaRPr>
          </a:p>
          <a:p>
            <a:pPr marL="914400" indent="-914400">
              <a:buFont typeface="+mj-lt"/>
              <a:buAutoNum type="arabicPeriod"/>
            </a:pPr>
            <a:endParaRPr lang="en-US" dirty="0" smtClean="0">
              <a:latin typeface="+mn-lt"/>
              <a:cs typeface="Arial" panose="020B0604020202020204" pitchFamily="34" charset="0"/>
            </a:endParaRPr>
          </a:p>
          <a:p>
            <a:pPr marL="914400" indent="-914400"/>
            <a:r>
              <a:rPr lang="en-US" dirty="0" smtClean="0">
                <a:latin typeface="+mn-lt"/>
                <a:cs typeface="Arial" panose="020B0604020202020204" pitchFamily="34" charset="0"/>
              </a:rPr>
              <a:t>2.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Haga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una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lista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de la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mejor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sesion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entranmiento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que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haya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+mn-lt"/>
                <a:cs typeface="Arial" panose="020B0604020202020204" pitchFamily="34" charset="0"/>
              </a:rPr>
              <a:t>asistido</a:t>
            </a:r>
            <a:r>
              <a:rPr lang="en-US" sz="4800" dirty="0" smtClean="0">
                <a:latin typeface="+mn-lt"/>
                <a:cs typeface="Arial" panose="020B0604020202020204" pitchFamily="34" charset="0"/>
              </a:rPr>
              <a:t> </a:t>
            </a:r>
          </a:p>
          <a:p>
            <a:pPr marL="914400" indent="-914400">
              <a:buFont typeface="+mj-lt"/>
              <a:buAutoNum type="arabicPeriod"/>
            </a:pPr>
            <a:endParaRPr lang="en-US" sz="4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08383" y="664028"/>
            <a:ext cx="10094547" cy="1080938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4800" dirty="0">
                <a:solidFill>
                  <a:prstClr val="white"/>
                </a:solidFill>
                <a:ea typeface="+mn-ea"/>
                <a:cs typeface="Arial" panose="020B0604020202020204" pitchFamily="34" charset="0"/>
              </a:rPr>
              <a:t>Experiencia de </a:t>
            </a:r>
            <a:r>
              <a:rPr lang="en-US" sz="4800" dirty="0" err="1" smtClean="0">
                <a:solidFill>
                  <a:prstClr val="white"/>
                </a:solidFill>
                <a:ea typeface="+mn-ea"/>
                <a:cs typeface="Arial" panose="020B0604020202020204" pitchFamily="34" charset="0"/>
              </a:rPr>
              <a:t>Grupos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150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284515" y="2061936"/>
            <a:ext cx="9622971" cy="273412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smtClean="0">
                <a:latin typeface="+mn-lt"/>
                <a:cs typeface="Arial" panose="020B0604020202020204" pitchFamily="34" charset="0"/>
              </a:rPr>
              <a:t>No </a:t>
            </a:r>
            <a:r>
              <a:rPr lang="en-US" sz="6000" dirty="0" err="1" smtClean="0">
                <a:latin typeface="+mn-lt"/>
                <a:cs typeface="Arial" panose="020B0604020202020204" pitchFamily="34" charset="0"/>
              </a:rPr>
              <a:t>prepararse</a:t>
            </a:r>
            <a:r>
              <a:rPr lang="en-US" sz="60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+mn-lt"/>
                <a:cs typeface="Arial" panose="020B0604020202020204" pitchFamily="34" charset="0"/>
              </a:rPr>
              <a:t>es</a:t>
            </a:r>
            <a:r>
              <a:rPr lang="en-US" sz="60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+mn-lt"/>
                <a:cs typeface="Arial" panose="020B0604020202020204" pitchFamily="34" charset="0"/>
              </a:rPr>
              <a:t>prepararse</a:t>
            </a:r>
            <a:r>
              <a:rPr lang="en-US" sz="6000" dirty="0" smtClean="0">
                <a:latin typeface="+mn-lt"/>
                <a:cs typeface="Arial" panose="020B0604020202020204" pitchFamily="34" charset="0"/>
              </a:rPr>
              <a:t> a </a:t>
            </a:r>
            <a:r>
              <a:rPr lang="en-US" sz="6000" dirty="0" err="1" smtClean="0">
                <a:latin typeface="+mn-lt"/>
                <a:cs typeface="Arial" panose="020B0604020202020204" pitchFamily="34" charset="0"/>
              </a:rPr>
              <a:t>fracasar</a:t>
            </a:r>
            <a:r>
              <a:rPr lang="en-US" sz="6000" dirty="0" smtClean="0">
                <a:latin typeface="+mn-lt"/>
                <a:cs typeface="Arial" panose="020B0604020202020204" pitchFamily="34" charset="0"/>
              </a:rPr>
              <a:t>. – </a:t>
            </a:r>
            <a:r>
              <a:rPr lang="en-US" sz="4000" dirty="0" smtClean="0">
                <a:latin typeface="+mn-lt"/>
                <a:cs typeface="Arial" panose="020B0604020202020204" pitchFamily="34" charset="0"/>
              </a:rPr>
              <a:t>Ben Franklin</a:t>
            </a:r>
          </a:p>
          <a:p>
            <a:endParaRPr lang="en-US" sz="4800" dirty="0" smtClean="0">
              <a:solidFill>
                <a:srgbClr val="002060"/>
              </a:solidFill>
            </a:endParaRPr>
          </a:p>
        </p:txBody>
      </p:sp>
      <p:pic>
        <p:nvPicPr>
          <p:cNvPr id="197634" name="Picture 2" title="Picture of Ben Frankl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74025" y="4201561"/>
            <a:ext cx="1914525" cy="23907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Hacer citas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613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preparacion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clave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exito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451505" cy="3599316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Nunca</a:t>
            </a:r>
            <a:r>
              <a:rPr lang="en-US" sz="3200" dirty="0" smtClean="0"/>
              <a:t> </a:t>
            </a:r>
            <a:r>
              <a:rPr lang="en-US" sz="3200" dirty="0" err="1" smtClean="0"/>
              <a:t>subestimes</a:t>
            </a:r>
            <a:r>
              <a:rPr lang="en-US" sz="3200" dirty="0" smtClean="0"/>
              <a:t> la </a:t>
            </a:r>
            <a:r>
              <a:rPr lang="en-US" sz="3200" dirty="0" err="1" smtClean="0"/>
              <a:t>importancia</a:t>
            </a:r>
            <a:r>
              <a:rPr lang="en-US" sz="3200" dirty="0" smtClean="0"/>
              <a:t> de la </a:t>
            </a:r>
            <a:r>
              <a:rPr lang="en-US" sz="3200" dirty="0" err="1" smtClean="0"/>
              <a:t>preparacion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Ratio de </a:t>
            </a:r>
            <a:r>
              <a:rPr lang="en-US" sz="3200" dirty="0" err="1" smtClean="0"/>
              <a:t>preparacion</a:t>
            </a:r>
            <a:r>
              <a:rPr lang="en-US" sz="3200" dirty="0" smtClean="0"/>
              <a:t> a </a:t>
            </a:r>
            <a:r>
              <a:rPr lang="en-US" sz="3200" dirty="0" err="1" smtClean="0"/>
              <a:t>presentacion</a:t>
            </a:r>
            <a:r>
              <a:rPr lang="en-US" sz="3200" dirty="0" smtClean="0"/>
              <a:t> </a:t>
            </a:r>
            <a:r>
              <a:rPr lang="en-US" sz="3200" dirty="0" err="1" smtClean="0"/>
              <a:t>facilmente</a:t>
            </a:r>
            <a:r>
              <a:rPr lang="en-US" sz="3200" dirty="0" smtClean="0"/>
              <a:t> </a:t>
            </a:r>
            <a:r>
              <a:rPr lang="en-US" sz="3200" dirty="0" err="1" smtClean="0"/>
              <a:t>puede</a:t>
            </a:r>
            <a:r>
              <a:rPr lang="en-US" sz="3200" dirty="0" smtClean="0"/>
              <a:t> ser 4:1</a:t>
            </a:r>
          </a:p>
          <a:p>
            <a:endParaRPr lang="en-US" sz="3200" dirty="0" smtClean="0"/>
          </a:p>
          <a:p>
            <a:r>
              <a:rPr lang="en-US" sz="3200" dirty="0" err="1" smtClean="0"/>
              <a:t>Practique</a:t>
            </a:r>
            <a:r>
              <a:rPr lang="en-US" sz="3200" dirty="0" smtClean="0"/>
              <a:t> antes de </a:t>
            </a:r>
            <a:r>
              <a:rPr lang="en-US" sz="3200" dirty="0" err="1" smtClean="0"/>
              <a:t>presentar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pic>
        <p:nvPicPr>
          <p:cNvPr id="4" name="Picture 3" title="Picture of a key with the word success on 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828" y="4851123"/>
            <a:ext cx="3238500" cy="14097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Preparacion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8821488" cy="3599316"/>
          </a:xfrm>
        </p:spPr>
        <p:txBody>
          <a:bodyPr>
            <a:noAutofit/>
          </a:bodyPr>
          <a:lstStyle/>
          <a:p>
            <a:r>
              <a:rPr lang="en-US" sz="2800" dirty="0" smtClean="0"/>
              <a:t>Prepare </a:t>
            </a:r>
            <a:r>
              <a:rPr lang="en-US" sz="2800" dirty="0" err="1" smtClean="0"/>
              <a:t>una</a:t>
            </a:r>
            <a:r>
              <a:rPr lang="en-US" sz="2800" dirty="0" smtClean="0"/>
              <a:t> agenda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Identifique</a:t>
            </a:r>
            <a:r>
              <a:rPr lang="en-US" sz="2800" dirty="0" smtClean="0"/>
              <a:t> </a:t>
            </a:r>
            <a:r>
              <a:rPr lang="en-US" sz="2800" dirty="0" err="1" smtClean="0"/>
              <a:t>puntos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debe</a:t>
            </a:r>
            <a:r>
              <a:rPr lang="en-US" sz="2800" dirty="0" smtClean="0"/>
              <a:t> </a:t>
            </a:r>
            <a:r>
              <a:rPr lang="en-US" sz="2800" dirty="0" err="1" smtClean="0"/>
              <a:t>cubrir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Prepare </a:t>
            </a:r>
            <a:r>
              <a:rPr lang="en-US" sz="2800" dirty="0" err="1" smtClean="0"/>
              <a:t>mas</a:t>
            </a:r>
            <a:r>
              <a:rPr lang="en-US" sz="2800" dirty="0" smtClean="0"/>
              <a:t> de los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pienza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valla</a:t>
            </a:r>
            <a:r>
              <a:rPr lang="en-US" sz="2800" dirty="0" smtClean="0"/>
              <a:t> a </a:t>
            </a:r>
            <a:r>
              <a:rPr lang="en-US" sz="2800" dirty="0" err="1" smtClean="0"/>
              <a:t>necesitar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Es </a:t>
            </a:r>
            <a:r>
              <a:rPr lang="en-US" sz="2800" dirty="0" err="1" smtClean="0"/>
              <a:t>mas</a:t>
            </a:r>
            <a:r>
              <a:rPr lang="en-US" sz="2800" dirty="0" smtClean="0"/>
              <a:t> </a:t>
            </a:r>
            <a:r>
              <a:rPr lang="en-US" sz="2800" dirty="0" err="1" smtClean="0"/>
              <a:t>facil</a:t>
            </a:r>
            <a:r>
              <a:rPr lang="en-US" sz="2800" dirty="0" smtClean="0"/>
              <a:t> </a:t>
            </a:r>
            <a:r>
              <a:rPr lang="en-US" sz="2800" dirty="0" err="1" smtClean="0"/>
              <a:t>cortar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presentacion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extenderla</a:t>
            </a:r>
            <a:r>
              <a:rPr lang="en-US" sz="2800" dirty="0" smtClean="0"/>
              <a:t>, PERO SIEMPRE DE LOS PUNTOS!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Mejores</a:t>
            </a:r>
            <a:r>
              <a:rPr lang="en-US" dirty="0" smtClean="0"/>
              <a:t> </a:t>
            </a:r>
            <a:r>
              <a:rPr lang="en-US" dirty="0" err="1" smtClean="0"/>
              <a:t>practicas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preparacion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2089" y="2336873"/>
            <a:ext cx="9613861" cy="4346560"/>
          </a:xfrm>
        </p:spPr>
        <p:txBody>
          <a:bodyPr>
            <a:normAutofit fontScale="85000" lnSpcReduction="20000"/>
          </a:bodyPr>
          <a:lstStyle/>
          <a:p>
            <a:pPr marL="1143000" indent="-1143000" algn="ctr">
              <a:buNone/>
            </a:pP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r>
              <a:rPr lang="en-US" sz="3200" dirty="0" err="1" smtClean="0">
                <a:cs typeface="Arial" panose="020B0604020202020204" pitchFamily="34" charset="0"/>
              </a:rPr>
              <a:t>Memorizacion</a:t>
            </a:r>
            <a:r>
              <a:rPr lang="en-US" sz="3200" dirty="0" smtClean="0">
                <a:cs typeface="Arial" panose="020B0604020202020204" pitchFamily="34" charset="0"/>
              </a:rPr>
              <a:t> no </a:t>
            </a:r>
            <a:r>
              <a:rPr lang="en-US" sz="3200" dirty="0" err="1" smtClean="0">
                <a:cs typeface="Arial" panose="020B0604020202020204" pitchFamily="34" charset="0"/>
              </a:rPr>
              <a:t>es</a:t>
            </a:r>
            <a:r>
              <a:rPr lang="en-US" sz="3200" dirty="0" smtClean="0">
                <a:cs typeface="Arial" panose="020B0604020202020204" pitchFamily="34" charset="0"/>
              </a:rPr>
              <a:t> la </a:t>
            </a:r>
            <a:r>
              <a:rPr lang="en-US" sz="3200" dirty="0" err="1" smtClean="0">
                <a:cs typeface="Arial" panose="020B0604020202020204" pitchFamily="34" charset="0"/>
              </a:rPr>
              <a:t>respuesta</a:t>
            </a: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r>
              <a:rPr lang="en-US" sz="3200" dirty="0" err="1" smtClean="0">
                <a:cs typeface="Arial" panose="020B0604020202020204" pitchFamily="34" charset="0"/>
              </a:rPr>
              <a:t>Encuentre</a:t>
            </a:r>
            <a:r>
              <a:rPr lang="en-US" sz="3200" dirty="0" smtClean="0"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cs typeface="Arial" panose="020B0604020202020204" pitchFamily="34" charset="0"/>
              </a:rPr>
              <a:t>su</a:t>
            </a:r>
            <a:r>
              <a:rPr lang="en-US" sz="3200" dirty="0" smtClean="0"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cs typeface="Arial" panose="020B0604020202020204" pitchFamily="34" charset="0"/>
              </a:rPr>
              <a:t>propio</a:t>
            </a:r>
            <a:r>
              <a:rPr lang="en-US" sz="3200" dirty="0" smtClean="0"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cs typeface="Arial" panose="020B0604020202020204" pitchFamily="34" charset="0"/>
              </a:rPr>
              <a:t>estilo</a:t>
            </a:r>
            <a:r>
              <a:rPr lang="en-US" sz="3200" dirty="0" smtClean="0">
                <a:cs typeface="Arial" panose="020B0604020202020204" pitchFamily="34" charset="0"/>
              </a:rPr>
              <a:t> de </a:t>
            </a:r>
            <a:r>
              <a:rPr lang="en-US" sz="3200" dirty="0" err="1" smtClean="0">
                <a:cs typeface="Arial" panose="020B0604020202020204" pitchFamily="34" charset="0"/>
              </a:rPr>
              <a:t>practicar</a:t>
            </a: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r>
              <a:rPr lang="en-US" sz="3200" dirty="0" err="1" smtClean="0">
                <a:cs typeface="Arial" panose="020B0604020202020204" pitchFamily="34" charset="0"/>
              </a:rPr>
              <a:t>Conosca</a:t>
            </a:r>
            <a:r>
              <a:rPr lang="en-US" sz="3200" dirty="0" smtClean="0">
                <a:cs typeface="Arial" panose="020B0604020202020204" pitchFamily="34" charset="0"/>
              </a:rPr>
              <a:t> el material</a:t>
            </a:r>
          </a:p>
          <a:p>
            <a:pPr marL="1143000" indent="-1143000" algn="ctr">
              <a:buNone/>
            </a:pP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r>
              <a:rPr lang="en-US" sz="3200" dirty="0" err="1" smtClean="0">
                <a:cs typeface="Arial" panose="020B0604020202020204" pitchFamily="34" charset="0"/>
              </a:rPr>
              <a:t>Conosca</a:t>
            </a:r>
            <a:r>
              <a:rPr lang="en-US" sz="3200" dirty="0" smtClean="0">
                <a:cs typeface="Arial" panose="020B0604020202020204" pitchFamily="34" charset="0"/>
              </a:rPr>
              <a:t> el  salon y </a:t>
            </a:r>
            <a:r>
              <a:rPr lang="en-US" sz="3200" dirty="0" err="1" smtClean="0">
                <a:cs typeface="Arial" panose="020B0604020202020204" pitchFamily="34" charset="0"/>
              </a:rPr>
              <a:t>tecnoligia</a:t>
            </a: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endParaRPr lang="en-US" sz="3200" dirty="0" smtClean="0">
              <a:cs typeface="Arial" panose="020B0604020202020204" pitchFamily="34" charset="0"/>
            </a:endParaRPr>
          </a:p>
          <a:p>
            <a:pPr marL="1143000" indent="-1143000" algn="ctr">
              <a:buNone/>
            </a:pPr>
            <a:r>
              <a:rPr lang="en-US" sz="3200" dirty="0" smtClean="0">
                <a:cs typeface="Arial" panose="020B0604020202020204" pitchFamily="34" charset="0"/>
              </a:rPr>
              <a:t>TENGA UNA BUENA ACTITUD!!!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 </a:t>
            </a:r>
            <a:r>
              <a:rPr lang="en-US" dirty="0" err="1" smtClean="0"/>
              <a:t>empezar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presentacion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8258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La </a:t>
            </a:r>
            <a:r>
              <a:rPr lang="en-US" sz="2800" dirty="0" err="1" smtClean="0"/>
              <a:t>seguridad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lo </a:t>
            </a:r>
            <a:r>
              <a:rPr lang="en-US" sz="2800" dirty="0" err="1" smtClean="0"/>
              <a:t>primero</a:t>
            </a:r>
            <a:r>
              <a:rPr lang="en-US" sz="2800" dirty="0" smtClean="0"/>
              <a:t>!</a:t>
            </a:r>
          </a:p>
          <a:p>
            <a:pPr lvl="1"/>
            <a:r>
              <a:rPr lang="en-US" sz="2400" dirty="0" err="1" smtClean="0"/>
              <a:t>Logisticas</a:t>
            </a:r>
            <a:r>
              <a:rPr lang="en-US" sz="2400" dirty="0" smtClean="0"/>
              <a:t> de </a:t>
            </a:r>
            <a:r>
              <a:rPr lang="en-US" sz="2400" dirty="0" err="1" smtClean="0"/>
              <a:t>intalaciones</a:t>
            </a:r>
            <a:r>
              <a:rPr lang="en-US" sz="2400" dirty="0" smtClean="0"/>
              <a:t> y </a:t>
            </a:r>
            <a:r>
              <a:rPr lang="en-US" sz="2400" dirty="0" err="1" smtClean="0"/>
              <a:t>procedimientos</a:t>
            </a:r>
            <a:r>
              <a:rPr lang="en-US" sz="2400" dirty="0" smtClean="0"/>
              <a:t> de </a:t>
            </a:r>
            <a:r>
              <a:rPr lang="en-US" sz="2400" dirty="0" err="1" smtClean="0"/>
              <a:t>energia</a:t>
            </a:r>
            <a:endParaRPr lang="en-US" sz="2400" dirty="0" smtClean="0"/>
          </a:p>
          <a:p>
            <a:pPr lvl="1"/>
            <a:endParaRPr lang="en-US" sz="2800" dirty="0" smtClean="0"/>
          </a:p>
          <a:p>
            <a:r>
              <a:rPr lang="en-US" sz="2800" dirty="0" err="1" smtClean="0"/>
              <a:t>Establesca</a:t>
            </a:r>
            <a:r>
              <a:rPr lang="en-US" sz="2800" dirty="0" smtClean="0"/>
              <a:t> el </a:t>
            </a:r>
            <a:r>
              <a:rPr lang="en-US" sz="2800" dirty="0" err="1" smtClean="0"/>
              <a:t>tono</a:t>
            </a:r>
            <a:r>
              <a:rPr lang="en-US" sz="2800" dirty="0" smtClean="0"/>
              <a:t> </a:t>
            </a:r>
            <a:r>
              <a:rPr lang="en-US" sz="2800" dirty="0" err="1" smtClean="0"/>
              <a:t>dando</a:t>
            </a:r>
            <a:r>
              <a:rPr lang="en-US" sz="2800" dirty="0" smtClean="0"/>
              <a:t>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reglas</a:t>
            </a:r>
            <a:endParaRPr lang="en-US" sz="2800" dirty="0" smtClean="0"/>
          </a:p>
          <a:p>
            <a:pPr marL="224325" indent="-224325">
              <a:buNone/>
            </a:pPr>
            <a:r>
              <a:rPr lang="en-US" sz="2800" dirty="0" smtClean="0"/>
              <a:t>		</a:t>
            </a:r>
            <a:r>
              <a:rPr lang="en-US" dirty="0" smtClean="0"/>
              <a:t>- 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medio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 </a:t>
            </a:r>
            <a:r>
              <a:rPr lang="en-US" dirty="0" err="1" smtClean="0"/>
              <a:t>sguro</a:t>
            </a:r>
            <a:r>
              <a:rPr lang="en-US" dirty="0" smtClean="0"/>
              <a:t>  </a:t>
            </a:r>
          </a:p>
          <a:p>
            <a:pPr marL="224325" indent="-224325">
              <a:buNone/>
            </a:pPr>
            <a:r>
              <a:rPr lang="en-US" dirty="0" smtClean="0"/>
              <a:t>		-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de </a:t>
            </a:r>
            <a:r>
              <a:rPr lang="en-US" dirty="0" err="1" smtClean="0"/>
              <a:t>contribuir</a:t>
            </a:r>
            <a:endParaRPr lang="en-US" dirty="0" smtClean="0"/>
          </a:p>
          <a:p>
            <a:pPr marL="224325" indent="-224325">
              <a:buNone/>
            </a:pPr>
            <a:r>
              <a:rPr lang="en-US" dirty="0" smtClean="0"/>
              <a:t>		- </a:t>
            </a:r>
            <a:r>
              <a:rPr lang="en-US" dirty="0" err="1" smtClean="0"/>
              <a:t>Respete</a:t>
            </a:r>
            <a:r>
              <a:rPr lang="en-US" dirty="0" smtClean="0"/>
              <a:t>! </a:t>
            </a:r>
          </a:p>
          <a:p>
            <a:pPr marL="224325" indent="-224325">
              <a:buNone/>
            </a:pPr>
            <a:r>
              <a:rPr lang="en-US" dirty="0" smtClean="0"/>
              <a:t>		- </a:t>
            </a:r>
            <a:r>
              <a:rPr lang="en-US" dirty="0" err="1" smtClean="0"/>
              <a:t>Diviertase</a:t>
            </a:r>
            <a:r>
              <a:rPr lang="en-US" dirty="0" smtClean="0"/>
              <a:t>!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Conozca</a:t>
            </a:r>
            <a:r>
              <a:rPr lang="en-US" dirty="0" smtClean="0"/>
              <a:t> 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audencia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03075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Introduccion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err="1" smtClean="0"/>
              <a:t>Presentese</a:t>
            </a:r>
            <a:r>
              <a:rPr lang="en-US" sz="2400" dirty="0" smtClean="0"/>
              <a:t>, a </a:t>
            </a:r>
            <a:r>
              <a:rPr lang="en-US" sz="2400" dirty="0" err="1" smtClean="0"/>
              <a:t>usted</a:t>
            </a:r>
            <a:r>
              <a:rPr lang="en-US" sz="2400" dirty="0" smtClean="0"/>
              <a:t> </a:t>
            </a:r>
            <a:r>
              <a:rPr lang="en-US" sz="2400" dirty="0" err="1" smtClean="0"/>
              <a:t>mismo</a:t>
            </a:r>
            <a:r>
              <a:rPr lang="en-US" sz="2400" dirty="0" smtClean="0"/>
              <a:t> </a:t>
            </a:r>
            <a:r>
              <a:rPr lang="en-US" sz="2400" dirty="0" err="1" smtClean="0"/>
              <a:t>tal</a:t>
            </a:r>
            <a:r>
              <a:rPr lang="en-US" sz="2400" dirty="0" smtClean="0"/>
              <a:t> </a:t>
            </a:r>
            <a:r>
              <a:rPr lang="en-US" sz="2400" dirty="0" err="1" smtClean="0"/>
              <a:t>como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endParaRPr lang="en-US" sz="2400" dirty="0" smtClean="0"/>
          </a:p>
          <a:p>
            <a:pPr lvl="1"/>
            <a:r>
              <a:rPr lang="en-US" sz="2400" dirty="0" smtClean="0"/>
              <a:t>A los </a:t>
            </a:r>
            <a:r>
              <a:rPr lang="en-US" sz="2400" dirty="0" err="1" smtClean="0"/>
              <a:t>estudiantes</a:t>
            </a:r>
            <a:r>
              <a:rPr lang="en-US" sz="2400" dirty="0" smtClean="0"/>
              <a:t>, </a:t>
            </a:r>
            <a:r>
              <a:rPr lang="en-US" sz="2400" dirty="0" err="1" smtClean="0"/>
              <a:t>nombre</a:t>
            </a:r>
            <a:r>
              <a:rPr lang="en-US" sz="2400" dirty="0" smtClean="0"/>
              <a:t>, </a:t>
            </a:r>
            <a:r>
              <a:rPr lang="en-US" sz="2400" dirty="0" err="1" smtClean="0"/>
              <a:t>experiencia</a:t>
            </a:r>
            <a:r>
              <a:rPr lang="en-US" sz="2400" dirty="0" smtClean="0"/>
              <a:t>  de </a:t>
            </a:r>
            <a:r>
              <a:rPr lang="en-US" sz="2400" dirty="0" err="1" smtClean="0"/>
              <a:t>trabajo</a:t>
            </a:r>
            <a:r>
              <a:rPr lang="en-US" sz="2400" dirty="0" smtClean="0"/>
              <a:t> 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Rompehielos</a:t>
            </a:r>
            <a:endParaRPr lang="en-US" sz="2800" dirty="0" smtClean="0"/>
          </a:p>
          <a:p>
            <a:pPr lvl="1"/>
            <a:r>
              <a:rPr lang="en-US" sz="2400" dirty="0" err="1" smtClean="0"/>
              <a:t>Algo</a:t>
            </a:r>
            <a:r>
              <a:rPr lang="en-US" sz="2400" dirty="0" smtClean="0"/>
              <a:t> no </a:t>
            </a:r>
            <a:r>
              <a:rPr lang="en-US" sz="2400" dirty="0" err="1" smtClean="0"/>
              <a:t>relacionado</a:t>
            </a:r>
            <a:r>
              <a:rPr lang="en-US" sz="2400" dirty="0" smtClean="0"/>
              <a:t> con el </a:t>
            </a:r>
            <a:r>
              <a:rPr lang="en-US" sz="2400" dirty="0" err="1" smtClean="0"/>
              <a:t>entrenamiento</a:t>
            </a:r>
            <a:endParaRPr lang="en-US" sz="2400" dirty="0" smtClean="0"/>
          </a:p>
          <a:p>
            <a:pPr lvl="1"/>
            <a:endParaRPr lang="en-US" sz="2800" dirty="0" smtClean="0"/>
          </a:p>
          <a:p>
            <a:r>
              <a:rPr lang="en-US" sz="2800" dirty="0" smtClean="0"/>
              <a:t>Se </a:t>
            </a:r>
            <a:r>
              <a:rPr lang="en-US" sz="2800" dirty="0" err="1" smtClean="0"/>
              <a:t>decea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sesion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informativa</a:t>
            </a:r>
            <a:r>
              <a:rPr lang="en-US" sz="2800" dirty="0" smtClean="0"/>
              <a:t> y </a:t>
            </a:r>
            <a:r>
              <a:rPr lang="en-US" sz="2800" dirty="0" err="1" smtClean="0"/>
              <a:t>productiva</a:t>
            </a:r>
            <a:endParaRPr lang="en-US" sz="2800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Materiales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63680"/>
          </a:xfrm>
        </p:spPr>
        <p:txBody>
          <a:bodyPr>
            <a:normAutofit/>
          </a:bodyPr>
          <a:lstStyle/>
          <a:p>
            <a:r>
              <a:rPr lang="en-US" dirty="0" err="1" smtClean="0"/>
              <a:t>Todos</a:t>
            </a:r>
            <a:r>
              <a:rPr lang="en-US" dirty="0" smtClean="0"/>
              <a:t> los </a:t>
            </a:r>
            <a:r>
              <a:rPr lang="en-US" dirty="0" err="1" smtClean="0"/>
              <a:t>modulos</a:t>
            </a:r>
            <a:r>
              <a:rPr lang="en-US" dirty="0" smtClean="0"/>
              <a:t> </a:t>
            </a:r>
            <a:r>
              <a:rPr lang="en-US" dirty="0" err="1" smtClean="0"/>
              <a:t>tendran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PowerPoints</a:t>
            </a:r>
            <a:endParaRPr lang="en-US" dirty="0"/>
          </a:p>
          <a:p>
            <a:pPr lvl="1"/>
            <a:r>
              <a:rPr lang="en-US" dirty="0" err="1" smtClean="0"/>
              <a:t>Lista</a:t>
            </a:r>
            <a:r>
              <a:rPr lang="en-US" dirty="0" smtClean="0"/>
              <a:t> de la </a:t>
            </a:r>
            <a:r>
              <a:rPr lang="en-US" dirty="0" err="1" smtClean="0"/>
              <a:t>formacion</a:t>
            </a:r>
            <a:endParaRPr lang="en-US" dirty="0"/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Evaluacion</a:t>
            </a:r>
            <a:endParaRPr lang="en-US" dirty="0"/>
          </a:p>
          <a:p>
            <a:pPr lvl="1"/>
            <a:r>
              <a:rPr lang="en-US" dirty="0" err="1" smtClean="0"/>
              <a:t>Folletos</a:t>
            </a:r>
            <a:endParaRPr lang="en-US" dirty="0" smtClean="0"/>
          </a:p>
          <a:p>
            <a:pPr lvl="1"/>
            <a:r>
              <a:rPr lang="en-US" dirty="0" err="1" smtClean="0"/>
              <a:t>Demonstracion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title="Picture of book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1949" y="2902091"/>
            <a:ext cx="2639541" cy="2468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Descargo</a:t>
            </a:r>
            <a:r>
              <a:rPr lang="en-US" dirty="0" smtClean="0"/>
              <a:t> de </a:t>
            </a:r>
            <a:r>
              <a:rPr lang="en-US" smtClean="0"/>
              <a:t>Responsabilidad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645" y="2336873"/>
            <a:ext cx="8563087" cy="3599316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Este material </a:t>
            </a:r>
            <a:r>
              <a:rPr lang="en-US" dirty="0" err="1" smtClean="0"/>
              <a:t>fue</a:t>
            </a:r>
            <a:r>
              <a:rPr lang="en-US" dirty="0" smtClean="0"/>
              <a:t> </a:t>
            </a:r>
            <a:r>
              <a:rPr lang="en-US" dirty="0" err="1" smtClean="0"/>
              <a:t>producido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 la </a:t>
            </a:r>
            <a:r>
              <a:rPr lang="en-US" dirty="0" err="1" smtClean="0"/>
              <a:t>Concesión</a:t>
            </a:r>
            <a:r>
              <a:rPr lang="en-US" dirty="0" smtClean="0"/>
              <a:t> SH-26328-SH4 de la </a:t>
            </a:r>
            <a:r>
              <a:rPr lang="en-US" dirty="0" err="1" smtClean="0"/>
              <a:t>Administración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y </a:t>
            </a:r>
            <a:r>
              <a:rPr lang="en-US" dirty="0" err="1" smtClean="0"/>
              <a:t>Salud</a:t>
            </a:r>
            <a:r>
              <a:rPr lang="en-US" dirty="0" smtClean="0"/>
              <a:t>, </a:t>
            </a:r>
            <a:r>
              <a:rPr lang="en-US" dirty="0" err="1" smtClean="0"/>
              <a:t>Departamento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de </a:t>
            </a:r>
            <a:r>
              <a:rPr lang="en-US" dirty="0" err="1" smtClean="0"/>
              <a:t>Estados</a:t>
            </a:r>
            <a:r>
              <a:rPr lang="en-US" dirty="0" smtClean="0"/>
              <a:t> </a:t>
            </a:r>
            <a:r>
              <a:rPr lang="en-US" dirty="0" err="1" smtClean="0"/>
              <a:t>Unidos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 </a:t>
            </a:r>
            <a:r>
              <a:rPr lang="en-US" dirty="0" err="1" smtClean="0"/>
              <a:t>refleja</a:t>
            </a:r>
            <a:r>
              <a:rPr lang="en-US" dirty="0" smtClean="0"/>
              <a:t> </a:t>
            </a:r>
            <a:r>
              <a:rPr lang="en-US" dirty="0" err="1" smtClean="0"/>
              <a:t>necesariamente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opiniones</a:t>
            </a:r>
            <a:r>
              <a:rPr lang="en-US" dirty="0" smtClean="0"/>
              <a:t> o </a:t>
            </a:r>
            <a:r>
              <a:rPr lang="en-US" dirty="0" err="1" smtClean="0"/>
              <a:t>políticas</a:t>
            </a:r>
            <a:r>
              <a:rPr lang="en-US" dirty="0" smtClean="0"/>
              <a:t> del </a:t>
            </a:r>
            <a:r>
              <a:rPr lang="en-US" dirty="0" err="1" smtClean="0"/>
              <a:t>Departamento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de EE.UU., </a:t>
            </a:r>
            <a:r>
              <a:rPr lang="en-US" dirty="0" err="1" smtClean="0"/>
              <a:t>ni</a:t>
            </a:r>
            <a:r>
              <a:rPr lang="en-US" dirty="0" smtClean="0"/>
              <a:t> la </a:t>
            </a:r>
            <a:r>
              <a:rPr lang="en-US" dirty="0" err="1" smtClean="0"/>
              <a:t>mención</a:t>
            </a:r>
            <a:r>
              <a:rPr lang="en-US" dirty="0" smtClean="0"/>
              <a:t> de </a:t>
            </a:r>
            <a:r>
              <a:rPr lang="en-US" dirty="0" err="1" smtClean="0"/>
              <a:t>nombres</a:t>
            </a:r>
            <a:r>
              <a:rPr lang="en-US" dirty="0" smtClean="0"/>
              <a:t> </a:t>
            </a:r>
            <a:r>
              <a:rPr lang="en-US" dirty="0" err="1" smtClean="0"/>
              <a:t>comerciales</a:t>
            </a:r>
            <a:r>
              <a:rPr lang="en-US" dirty="0" smtClean="0"/>
              <a:t>, </a:t>
            </a:r>
            <a:r>
              <a:rPr lang="en-US" dirty="0" err="1" smtClean="0"/>
              <a:t>productos</a:t>
            </a:r>
            <a:r>
              <a:rPr lang="en-US" dirty="0" smtClean="0"/>
              <a:t> </a:t>
            </a:r>
            <a:r>
              <a:rPr lang="en-US" dirty="0" err="1" smtClean="0"/>
              <a:t>comerciales</a:t>
            </a:r>
            <a:r>
              <a:rPr lang="en-US" dirty="0" smtClean="0"/>
              <a:t>, u </a:t>
            </a:r>
            <a:r>
              <a:rPr lang="en-US" dirty="0" err="1" smtClean="0"/>
              <a:t>organizaciones</a:t>
            </a:r>
            <a:r>
              <a:rPr lang="en-US" dirty="0" smtClean="0"/>
              <a:t> </a:t>
            </a:r>
            <a:r>
              <a:rPr lang="en-US" dirty="0" err="1" smtClean="0"/>
              <a:t>implica</a:t>
            </a:r>
            <a:r>
              <a:rPr lang="en-US" dirty="0" smtClean="0"/>
              <a:t> la </a:t>
            </a:r>
            <a:r>
              <a:rPr lang="en-US" dirty="0" err="1" smtClean="0"/>
              <a:t>aprobación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Gobierno</a:t>
            </a:r>
            <a:r>
              <a:rPr lang="en-US" dirty="0" smtClean="0"/>
              <a:t> de </a:t>
            </a:r>
            <a:r>
              <a:rPr lang="en-US" dirty="0" err="1" smtClean="0"/>
              <a:t>Estados</a:t>
            </a:r>
            <a:r>
              <a:rPr lang="en-US" dirty="0" smtClean="0"/>
              <a:t> </a:t>
            </a:r>
            <a:r>
              <a:rPr lang="en-US" dirty="0" err="1" smtClean="0"/>
              <a:t>Unidos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893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Materiales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63680"/>
          </a:xfrm>
        </p:spPr>
        <p:txBody>
          <a:bodyPr>
            <a:normAutofit/>
          </a:bodyPr>
          <a:lstStyle/>
          <a:p>
            <a:r>
              <a:rPr lang="en-US" dirty="0" smtClean="0"/>
              <a:t>Modulo 1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PowerPoint</a:t>
            </a:r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y Post-</a:t>
            </a:r>
            <a:r>
              <a:rPr lang="en-US" dirty="0" err="1" smtClean="0"/>
              <a:t>Examen</a:t>
            </a:r>
            <a:endParaRPr lang="en-US" dirty="0" smtClean="0"/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y Post-</a:t>
            </a:r>
            <a:r>
              <a:rPr lang="en-US" dirty="0" err="1" smtClean="0"/>
              <a:t>Examen</a:t>
            </a:r>
            <a:r>
              <a:rPr lang="en-US" dirty="0" smtClean="0"/>
              <a:t> </a:t>
            </a:r>
            <a:r>
              <a:rPr lang="en-US" dirty="0" err="1" smtClean="0"/>
              <a:t>respuestas</a:t>
            </a:r>
            <a:endParaRPr lang="en-US" dirty="0" smtClean="0"/>
          </a:p>
          <a:p>
            <a:pPr lvl="1"/>
            <a:r>
              <a:rPr lang="en-US" dirty="0" smtClean="0"/>
              <a:t>Video de </a:t>
            </a:r>
            <a:r>
              <a:rPr lang="en-US" dirty="0" err="1" smtClean="0"/>
              <a:t>introduccion</a:t>
            </a:r>
            <a:endParaRPr lang="en-US" dirty="0" smtClean="0"/>
          </a:p>
          <a:p>
            <a:pPr lvl="1"/>
            <a:r>
              <a:rPr lang="en-US" dirty="0" err="1" smtClean="0"/>
              <a:t>Folletos</a:t>
            </a:r>
            <a:r>
              <a:rPr lang="en-US" dirty="0" smtClean="0"/>
              <a:t> –  Carton de OSHA , </a:t>
            </a:r>
            <a:r>
              <a:rPr lang="en-US" dirty="0" err="1" smtClean="0"/>
              <a:t>denunciantes</a:t>
            </a:r>
            <a:r>
              <a:rPr lang="en-US" dirty="0" smtClean="0"/>
              <a:t>, ser </a:t>
            </a:r>
            <a:r>
              <a:rPr lang="en-US" dirty="0" err="1" smtClean="0"/>
              <a:t>golpeado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vehiculos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Demostracion</a:t>
            </a:r>
            <a:r>
              <a:rPr lang="en-US" dirty="0" smtClean="0"/>
              <a:t> de PPE</a:t>
            </a:r>
          </a:p>
        </p:txBody>
      </p:sp>
      <p:pic>
        <p:nvPicPr>
          <p:cNvPr id="4" name="Picture 3" title="Picture of book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1949" y="2902091"/>
            <a:ext cx="2639541" cy="2468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782978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Materiales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7432901" cy="3599316"/>
          </a:xfrm>
        </p:spPr>
        <p:txBody>
          <a:bodyPr>
            <a:normAutofit/>
          </a:bodyPr>
          <a:lstStyle/>
          <a:p>
            <a:r>
              <a:rPr lang="en-US" dirty="0" smtClean="0"/>
              <a:t>Modulo 2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PowerPoint</a:t>
            </a:r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y Post-</a:t>
            </a:r>
            <a:r>
              <a:rPr lang="en-US" dirty="0" err="1" smtClean="0"/>
              <a:t>Examen</a:t>
            </a:r>
            <a:endParaRPr lang="en-US" dirty="0" smtClean="0"/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y Post-</a:t>
            </a:r>
            <a:r>
              <a:rPr lang="en-US" dirty="0" err="1" smtClean="0"/>
              <a:t>Examen</a:t>
            </a:r>
            <a:r>
              <a:rPr lang="en-US" dirty="0" smtClean="0"/>
              <a:t> </a:t>
            </a:r>
            <a:r>
              <a:rPr lang="en-US" dirty="0" err="1" smtClean="0"/>
              <a:t>respuestas</a:t>
            </a:r>
            <a:endParaRPr lang="en-US" dirty="0" smtClean="0"/>
          </a:p>
          <a:p>
            <a:pPr lvl="1"/>
            <a:r>
              <a:rPr lang="en-US" dirty="0" err="1" smtClean="0"/>
              <a:t>Cortador</a:t>
            </a:r>
            <a:r>
              <a:rPr lang="en-US" dirty="0" smtClean="0"/>
              <a:t> de </a:t>
            </a:r>
            <a:r>
              <a:rPr lang="en-US" dirty="0" err="1" smtClean="0"/>
              <a:t>cajas</a:t>
            </a:r>
            <a:r>
              <a:rPr lang="en-US" dirty="0" smtClean="0"/>
              <a:t> (video), Video de </a:t>
            </a:r>
            <a:r>
              <a:rPr lang="en-US" dirty="0" err="1" smtClean="0"/>
              <a:t>desdoble</a:t>
            </a:r>
            <a:r>
              <a:rPr lang="en-US" dirty="0" smtClean="0"/>
              <a:t>, y Video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golpeos</a:t>
            </a:r>
            <a:endParaRPr lang="en-US" dirty="0" smtClean="0"/>
          </a:p>
          <a:p>
            <a:pPr lvl="1"/>
            <a:r>
              <a:rPr lang="en-US" dirty="0" err="1" smtClean="0"/>
              <a:t>Folletos</a:t>
            </a:r>
            <a:r>
              <a:rPr lang="en-US" dirty="0" smtClean="0"/>
              <a:t>– EYES </a:t>
            </a:r>
            <a:r>
              <a:rPr lang="en-US" dirty="0" err="1" smtClean="0"/>
              <a:t>Informacion</a:t>
            </a:r>
            <a:r>
              <a:rPr lang="en-US" dirty="0" smtClean="0"/>
              <a:t>, </a:t>
            </a:r>
            <a:r>
              <a:rPr lang="en-US" dirty="0" err="1" smtClean="0"/>
              <a:t>hechos</a:t>
            </a:r>
            <a:r>
              <a:rPr lang="en-US" dirty="0" smtClean="0"/>
              <a:t> fatales, </a:t>
            </a:r>
            <a:r>
              <a:rPr lang="en-US" dirty="0" err="1" smtClean="0"/>
              <a:t>Comunicacion</a:t>
            </a:r>
            <a:r>
              <a:rPr lang="en-US" dirty="0" smtClean="0"/>
              <a:t> de </a:t>
            </a:r>
            <a:r>
              <a:rPr lang="en-US" dirty="0" err="1" smtClean="0"/>
              <a:t>riesgos</a:t>
            </a:r>
            <a:endParaRPr lang="en-US" dirty="0" smtClean="0"/>
          </a:p>
          <a:p>
            <a:pPr lvl="1"/>
            <a:r>
              <a:rPr lang="en-US" dirty="0" err="1" smtClean="0"/>
              <a:t>Cortadores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y </a:t>
            </a:r>
            <a:r>
              <a:rPr lang="en-US" dirty="0" err="1" smtClean="0"/>
              <a:t>desdoble</a:t>
            </a:r>
            <a:endParaRPr lang="en-US" dirty="0" smtClean="0"/>
          </a:p>
        </p:txBody>
      </p:sp>
      <p:pic>
        <p:nvPicPr>
          <p:cNvPr id="4" name="Picture 3" title="Picture of book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1949" y="2902091"/>
            <a:ext cx="2639541" cy="2468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948978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Materiales</a:t>
            </a:r>
            <a:r>
              <a:rPr lang="en-US" smtClean="0"/>
              <a:t>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Modulo 3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PowerPoint</a:t>
            </a:r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y Post-</a:t>
            </a:r>
            <a:r>
              <a:rPr lang="en-US" dirty="0" err="1" smtClean="0"/>
              <a:t>Examen</a:t>
            </a:r>
            <a:endParaRPr lang="en-US" dirty="0" smtClean="0"/>
          </a:p>
          <a:p>
            <a:pPr lvl="1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r>
              <a:rPr lang="en-US" dirty="0" smtClean="0"/>
              <a:t> y Post-</a:t>
            </a:r>
            <a:r>
              <a:rPr lang="en-US" dirty="0" err="1" smtClean="0"/>
              <a:t>Examen</a:t>
            </a:r>
            <a:r>
              <a:rPr lang="en-US" dirty="0" smtClean="0"/>
              <a:t> </a:t>
            </a:r>
            <a:r>
              <a:rPr lang="en-US" dirty="0" err="1" smtClean="0"/>
              <a:t>respuestas</a:t>
            </a:r>
            <a:endParaRPr lang="en-US" dirty="0" smtClean="0"/>
          </a:p>
          <a:p>
            <a:pPr lvl="1"/>
            <a:r>
              <a:rPr lang="en-US" dirty="0" err="1" smtClean="0"/>
              <a:t>Folletos</a:t>
            </a:r>
            <a:r>
              <a:rPr lang="en-US" dirty="0" smtClean="0"/>
              <a:t>– </a:t>
            </a:r>
            <a:r>
              <a:rPr lang="en-US" dirty="0" err="1" smtClean="0"/>
              <a:t>Bloquear</a:t>
            </a:r>
            <a:r>
              <a:rPr lang="en-US" dirty="0" smtClean="0"/>
              <a:t> y </a:t>
            </a:r>
            <a:r>
              <a:rPr lang="en-US" dirty="0" err="1" smtClean="0"/>
              <a:t>Etiquetar</a:t>
            </a:r>
            <a:endParaRPr lang="en-US" dirty="0" smtClean="0"/>
          </a:p>
          <a:p>
            <a:pPr lvl="1"/>
            <a:r>
              <a:rPr lang="en-US" dirty="0" err="1" smtClean="0"/>
              <a:t>Demonstracion</a:t>
            </a:r>
            <a:r>
              <a:rPr lang="en-US" dirty="0" smtClean="0"/>
              <a:t> de </a:t>
            </a:r>
            <a:r>
              <a:rPr lang="en-US" dirty="0" err="1" smtClean="0"/>
              <a:t>diopositivos</a:t>
            </a:r>
            <a:r>
              <a:rPr lang="en-US" dirty="0" smtClean="0"/>
              <a:t> de </a:t>
            </a:r>
            <a:r>
              <a:rPr lang="en-US" dirty="0" err="1" smtClean="0"/>
              <a:t>Bloquear</a:t>
            </a:r>
            <a:r>
              <a:rPr lang="en-US" dirty="0" smtClean="0"/>
              <a:t> y </a:t>
            </a:r>
            <a:r>
              <a:rPr lang="en-US" dirty="0" err="1" smtClean="0"/>
              <a:t>Etiquetar</a:t>
            </a:r>
            <a:endParaRPr lang="en-US" dirty="0" smtClean="0"/>
          </a:p>
        </p:txBody>
      </p:sp>
      <p:pic>
        <p:nvPicPr>
          <p:cNvPr id="4" name="Picture 3" title="Picture of book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81949" y="2902091"/>
            <a:ext cx="2639541" cy="2468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72210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 </a:t>
            </a:r>
            <a:r>
              <a:rPr lang="en-US" dirty="0" err="1" smtClean="0"/>
              <a:t>Turno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4" name="Picture 3" title="Picture of a teacher teaching a clas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1982" y="2505074"/>
            <a:ext cx="4883085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2065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>
                <a:solidFill>
                  <a:srgbClr val="CCFF33"/>
                </a:solidFill>
              </a:rPr>
              <a:t>Preguntas</a:t>
            </a:r>
            <a:r>
              <a:rPr lang="en-US" b="1" i="1" dirty="0" smtClean="0">
                <a:solidFill>
                  <a:srgbClr val="CCFF33"/>
                </a:solidFill>
              </a:rPr>
              <a:t>?</a:t>
            </a:r>
            <a:endParaRPr lang="en-US" b="1" i="1" dirty="0">
              <a:solidFill>
                <a:srgbClr val="CCFF33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6" name="Picture 4" descr="j0254500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2133600"/>
            <a:ext cx="4699000" cy="352425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173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Examen</a:t>
            </a:r>
            <a:r>
              <a:rPr lang="en-US" dirty="0" smtClean="0"/>
              <a:t> final y </a:t>
            </a:r>
            <a:r>
              <a:rPr lang="en-US" dirty="0" err="1" smtClean="0"/>
              <a:t>evaluacion</a:t>
            </a:r>
            <a:endParaRPr lang="en-US" dirty="0"/>
          </a:p>
        </p:txBody>
      </p:sp>
      <p:pic>
        <p:nvPicPr>
          <p:cNvPr id="5" name="Picture 4" title="Decorative Post-test pictu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1845" y="3536407"/>
            <a:ext cx="3585650" cy="23774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02936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Objectivos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43440"/>
          </a:xfrm>
        </p:spPr>
        <p:txBody>
          <a:bodyPr>
            <a:normAutofit lnSpcReduction="10000"/>
          </a:bodyPr>
          <a:lstStyle/>
          <a:p>
            <a:pPr marL="1192213" indent="-514350">
              <a:lnSpc>
                <a:spcPct val="107000"/>
              </a:lnSpc>
              <a:spcBef>
                <a:spcPts val="0"/>
              </a:spcBef>
            </a:pP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Revisar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informacion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fundamental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relacionada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con el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apredizaje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los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adultos</a:t>
            </a:r>
            <a:endParaRPr lang="en-US" sz="28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2213" indent="-514350">
              <a:lnSpc>
                <a:spcPct val="107000"/>
              </a:lnSpc>
              <a:spcBef>
                <a:spcPts val="0"/>
              </a:spcBef>
            </a:pPr>
            <a:endParaRPr lang="en-US" sz="28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2213" indent="-514350">
              <a:lnSpc>
                <a:spcPct val="107000"/>
              </a:lnSpc>
              <a:spcBef>
                <a:spcPts val="0"/>
              </a:spcBef>
            </a:pP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Comprender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el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papel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den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facilitador</a:t>
            </a:r>
            <a:endParaRPr lang="en-US" sz="28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49413" lvl="1" indent="-514350">
              <a:lnSpc>
                <a:spcPct val="107000"/>
              </a:lnSpc>
              <a:spcBef>
                <a:spcPts val="0"/>
              </a:spcBef>
            </a:pPr>
            <a:r>
              <a:rPr lang="en-US" sz="2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Preparacion</a:t>
            </a:r>
            <a:endParaRPr lang="en-US" sz="2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49413" lvl="1" indent="-514350">
              <a:lnSpc>
                <a:spcPct val="107000"/>
              </a:lnSpc>
              <a:spcBef>
                <a:spcPts val="0"/>
              </a:spcBef>
            </a:pPr>
            <a:r>
              <a:rPr lang="en-US" sz="2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Administracion</a:t>
            </a:r>
            <a:r>
              <a:rPr lang="en-US" sz="2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sesiones</a:t>
            </a:r>
            <a:endParaRPr lang="en-US" sz="2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49413" lvl="1" indent="-514350">
              <a:lnSpc>
                <a:spcPct val="107000"/>
              </a:lnSpc>
              <a:spcBef>
                <a:spcPts val="0"/>
              </a:spcBef>
            </a:pPr>
            <a:r>
              <a:rPr lang="en-US" sz="2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Actitud</a:t>
            </a:r>
            <a:endParaRPr lang="en-US" sz="2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49413" lvl="1" indent="-514350">
              <a:lnSpc>
                <a:spcPct val="107000"/>
              </a:lnSpc>
              <a:spcBef>
                <a:spcPts val="0"/>
              </a:spcBef>
            </a:pPr>
            <a:r>
              <a:rPr lang="en-US" sz="2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Comunicacion</a:t>
            </a:r>
            <a:r>
              <a:rPr lang="en-US" sz="2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verbal y no verbal</a:t>
            </a:r>
          </a:p>
          <a:p>
            <a:pPr marL="1649413" lvl="1" indent="-514350">
              <a:lnSpc>
                <a:spcPct val="107000"/>
              </a:lnSpc>
              <a:spcBef>
                <a:spcPts val="0"/>
              </a:spcBef>
            </a:pPr>
            <a:endParaRPr lang="en-US" sz="28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2213" lvl="0" indent="-514350">
              <a:lnSpc>
                <a:spcPct val="107000"/>
              </a:lnSpc>
              <a:spcBef>
                <a:spcPts val="0"/>
              </a:spcBef>
            </a:pP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Revisar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los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materiales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en-US" sz="28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entregar</a:t>
            </a:r>
            <a:endParaRPr lang="en-US" sz="28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92213" lvl="0" indent="-514350">
              <a:lnSpc>
                <a:spcPct val="107000"/>
              </a:lnSpc>
              <a:spcBef>
                <a:spcPts val="0"/>
              </a:spcBef>
            </a:pPr>
            <a:endParaRPr lang="en-US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esperar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Fundamentos</a:t>
            </a:r>
            <a:r>
              <a:rPr lang="en-US" dirty="0" smtClean="0"/>
              <a:t> de </a:t>
            </a:r>
            <a:r>
              <a:rPr lang="en-US" dirty="0" err="1" smtClean="0"/>
              <a:t>aprendizaje</a:t>
            </a:r>
            <a:r>
              <a:rPr lang="en-US" dirty="0" smtClean="0"/>
              <a:t> de </a:t>
            </a:r>
            <a:r>
              <a:rPr lang="en-US" dirty="0" err="1" smtClean="0"/>
              <a:t>adultos</a:t>
            </a:r>
            <a:r>
              <a:rPr lang="en-US" dirty="0" smtClean="0"/>
              <a:t> (30 </a:t>
            </a:r>
            <a:r>
              <a:rPr lang="en-US" dirty="0" err="1" smtClean="0"/>
              <a:t>minutos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Discutir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 de </a:t>
            </a:r>
            <a:r>
              <a:rPr lang="en-US" dirty="0" err="1" smtClean="0"/>
              <a:t>facilitacion</a:t>
            </a:r>
            <a:r>
              <a:rPr lang="en-US" dirty="0" smtClean="0"/>
              <a:t> </a:t>
            </a:r>
            <a:r>
              <a:rPr lang="en-US" dirty="0" err="1" smtClean="0"/>
              <a:t>exitosa</a:t>
            </a:r>
            <a:r>
              <a:rPr lang="en-US" dirty="0" smtClean="0"/>
              <a:t> (30 </a:t>
            </a:r>
            <a:r>
              <a:rPr lang="en-US" dirty="0" err="1" smtClean="0"/>
              <a:t>minutos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Revision de la </a:t>
            </a:r>
            <a:r>
              <a:rPr lang="en-US" dirty="0" err="1" smtClean="0"/>
              <a:t>Seguridad</a:t>
            </a:r>
            <a:r>
              <a:rPr lang="en-US" dirty="0" smtClean="0"/>
              <a:t> de </a:t>
            </a:r>
            <a:r>
              <a:rPr lang="en-US" dirty="0" err="1" smtClean="0"/>
              <a:t>Almacenamiento</a:t>
            </a:r>
            <a:r>
              <a:rPr lang="en-US" dirty="0" smtClean="0"/>
              <a:t> Modulo 1, 2, y 3 (90 </a:t>
            </a:r>
            <a:r>
              <a:rPr lang="en-US" dirty="0" err="1" smtClean="0"/>
              <a:t>minutos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Practica</a:t>
            </a:r>
            <a:r>
              <a:rPr lang="en-US" dirty="0" smtClean="0"/>
              <a:t>, </a:t>
            </a:r>
            <a:r>
              <a:rPr lang="en-US" dirty="0" err="1" smtClean="0"/>
              <a:t>practica</a:t>
            </a:r>
            <a:r>
              <a:rPr lang="en-US" dirty="0" smtClean="0"/>
              <a:t>, </a:t>
            </a:r>
            <a:r>
              <a:rPr lang="en-US" dirty="0" err="1" smtClean="0"/>
              <a:t>practica</a:t>
            </a:r>
            <a:r>
              <a:rPr lang="en-US" dirty="0" smtClean="0"/>
              <a:t> (90 </a:t>
            </a:r>
            <a:r>
              <a:rPr lang="en-US" dirty="0" err="1" smtClean="0"/>
              <a:t>minutos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Antes de </a:t>
            </a:r>
            <a:r>
              <a:rPr lang="en-US" dirty="0" err="1" smtClean="0"/>
              <a:t>comensar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Pre-</a:t>
            </a:r>
            <a:r>
              <a:rPr lang="en-US" dirty="0" err="1" smtClean="0"/>
              <a:t>examen</a:t>
            </a: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5" name="Picture 4" title="Decorative Pre-test pictu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1845" y="3536407"/>
            <a:ext cx="3585650" cy="23774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0293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 personas…….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Son product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experiencias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aprender</a:t>
            </a:r>
            <a:endParaRPr lang="en-US" dirty="0" smtClean="0"/>
          </a:p>
          <a:p>
            <a:pPr lvl="1">
              <a:defRPr/>
            </a:pPr>
            <a:r>
              <a:rPr lang="en-US" dirty="0" err="1" smtClean="0"/>
              <a:t>Auditiva</a:t>
            </a:r>
            <a:r>
              <a:rPr lang="en-US" dirty="0" smtClean="0"/>
              <a:t>, visual, </a:t>
            </a:r>
            <a:r>
              <a:rPr lang="en-US" dirty="0" err="1" smtClean="0"/>
              <a:t>lectura</a:t>
            </a:r>
            <a:r>
              <a:rPr lang="en-US" dirty="0" smtClean="0"/>
              <a:t>, </a:t>
            </a:r>
            <a:r>
              <a:rPr lang="en-US" dirty="0" err="1" smtClean="0"/>
              <a:t>escritura</a:t>
            </a:r>
            <a:r>
              <a:rPr lang="en-US" dirty="0" smtClean="0"/>
              <a:t>, </a:t>
            </a:r>
            <a:r>
              <a:rPr lang="en-US" dirty="0" err="1" smtClean="0"/>
              <a:t>kinestetica</a:t>
            </a: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Cambien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aprender</a:t>
            </a:r>
            <a:r>
              <a:rPr lang="en-US" dirty="0" smtClean="0"/>
              <a:t> con </a:t>
            </a:r>
            <a:r>
              <a:rPr lang="en-US" dirty="0" err="1" smtClean="0"/>
              <a:t>tiempo</a:t>
            </a:r>
            <a:endParaRPr lang="en-US" dirty="0" smtClean="0"/>
          </a:p>
          <a:p>
            <a:pPr lvl="1">
              <a:defRPr/>
            </a:pPr>
            <a:r>
              <a:rPr lang="en-US" dirty="0" err="1" smtClean="0"/>
              <a:t>Jovenes</a:t>
            </a:r>
            <a:r>
              <a:rPr lang="en-US" dirty="0" smtClean="0"/>
              <a:t> Adultos18-24)</a:t>
            </a:r>
          </a:p>
          <a:p>
            <a:pPr lvl="1"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de </a:t>
            </a:r>
            <a:r>
              <a:rPr lang="en-US" dirty="0" err="1" smtClean="0"/>
              <a:t>edad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(25-64)</a:t>
            </a:r>
          </a:p>
          <a:p>
            <a:pPr lvl="1"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</a:t>
            </a:r>
            <a:r>
              <a:rPr lang="en-US" dirty="0" err="1" smtClean="0"/>
              <a:t>Mayores</a:t>
            </a:r>
            <a:r>
              <a:rPr lang="en-US" dirty="0" smtClean="0"/>
              <a:t> (65+)</a:t>
            </a:r>
          </a:p>
        </p:txBody>
      </p:sp>
      <p:pic>
        <p:nvPicPr>
          <p:cNvPr id="1026" name="Picture 2" descr="http://rowntreemontessori.com/wp-content/uploads/2014/04/Learning-Styles.png" title="Picture of auditory, visual, reading and writing, and kinesthetic learning sty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21888" y="3658566"/>
            <a:ext cx="2834640" cy="28346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Consideraciones</a:t>
            </a:r>
            <a:r>
              <a:rPr lang="en-US" dirty="0" smtClean="0"/>
              <a:t> del </a:t>
            </a:r>
            <a:r>
              <a:rPr lang="en-US" dirty="0" err="1" smtClean="0"/>
              <a:t>Alumno</a:t>
            </a:r>
            <a:r>
              <a:rPr lang="en-US" dirty="0" smtClean="0"/>
              <a:t> </a:t>
            </a:r>
            <a:r>
              <a:rPr lang="en-US" dirty="0" err="1" smtClean="0"/>
              <a:t>Adulto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8463679" cy="3599316"/>
          </a:xfrm>
        </p:spPr>
        <p:txBody>
          <a:bodyPr>
            <a:normAutofit fontScale="92500" lnSpcReduction="10000"/>
          </a:bodyPr>
          <a:lstStyle/>
          <a:p>
            <a:pPr marL="381000" indent="-381000">
              <a:lnSpc>
                <a:spcPct val="80000"/>
              </a:lnSpc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</a:t>
            </a:r>
            <a:r>
              <a:rPr lang="en-US" dirty="0" err="1" smtClean="0"/>
              <a:t>necesitan</a:t>
            </a:r>
            <a:r>
              <a:rPr lang="en-US" dirty="0" smtClean="0"/>
              <a:t> </a:t>
            </a:r>
            <a:r>
              <a:rPr lang="en-US" dirty="0" err="1" smtClean="0"/>
              <a:t>explicacion</a:t>
            </a:r>
            <a:r>
              <a:rPr lang="en-US" dirty="0" smtClean="0"/>
              <a:t> </a:t>
            </a:r>
            <a:r>
              <a:rPr lang="en-US" dirty="0" err="1" smtClean="0"/>
              <a:t>exhaustiva</a:t>
            </a:r>
            <a:endParaRPr lang="en-US" dirty="0" smtClean="0"/>
          </a:p>
          <a:p>
            <a:pPr marL="838200" lvl="1" indent="-381000">
              <a:lnSpc>
                <a:spcPct val="80000"/>
              </a:lnSpc>
              <a:defRPr/>
            </a:pPr>
            <a:r>
              <a:rPr lang="en-US" dirty="0" err="1" smtClean="0"/>
              <a:t>Quien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, </a:t>
            </a:r>
            <a:r>
              <a:rPr lang="en-US" dirty="0" err="1" smtClean="0"/>
              <a:t>Donde</a:t>
            </a:r>
            <a:r>
              <a:rPr lang="en-US" dirty="0" smtClean="0"/>
              <a:t>, </a:t>
            </a:r>
            <a:r>
              <a:rPr lang="en-US" dirty="0" err="1" smtClean="0"/>
              <a:t>Cuando</a:t>
            </a:r>
            <a:r>
              <a:rPr lang="en-US" dirty="0" smtClean="0"/>
              <a:t>, </a:t>
            </a:r>
            <a:r>
              <a:rPr lang="en-US" dirty="0" err="1" smtClean="0"/>
              <a:t>Porque</a:t>
            </a:r>
            <a:r>
              <a:rPr lang="en-US" dirty="0" smtClean="0"/>
              <a:t>, Como</a:t>
            </a:r>
          </a:p>
          <a:p>
            <a:pPr marL="381000" indent="-381000">
              <a:lnSpc>
                <a:spcPct val="80000"/>
              </a:lnSpc>
              <a:defRPr/>
            </a:pPr>
            <a:endParaRPr lang="en-US" dirty="0" smtClean="0"/>
          </a:p>
          <a:p>
            <a:pPr marL="381000" indent="-381000">
              <a:lnSpc>
                <a:spcPct val="80000"/>
              </a:lnSpc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</a:t>
            </a:r>
            <a:r>
              <a:rPr lang="en-US" dirty="0" err="1" smtClean="0"/>
              <a:t>aprenden</a:t>
            </a:r>
            <a:r>
              <a:rPr lang="en-US" dirty="0" smtClean="0"/>
              <a:t> </a:t>
            </a:r>
            <a:r>
              <a:rPr lang="en-US" dirty="0" err="1" smtClean="0"/>
              <a:t>mejor</a:t>
            </a:r>
            <a:r>
              <a:rPr lang="en-US" dirty="0" smtClean="0"/>
              <a:t> </a:t>
            </a:r>
            <a:r>
              <a:rPr lang="en-US" dirty="0" err="1" smtClean="0"/>
              <a:t>experiencialmente</a:t>
            </a:r>
            <a:endParaRPr lang="en-US" dirty="0" smtClean="0"/>
          </a:p>
          <a:p>
            <a:pPr marL="381000" indent="-381000">
              <a:lnSpc>
                <a:spcPct val="80000"/>
              </a:lnSpc>
              <a:defRPr/>
            </a:pPr>
            <a:endParaRPr lang="en-US" dirty="0" smtClean="0"/>
          </a:p>
          <a:p>
            <a:pPr marL="381000" indent="-381000">
              <a:lnSpc>
                <a:spcPct val="80000"/>
              </a:lnSpc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</a:t>
            </a:r>
            <a:r>
              <a:rPr lang="en-US" dirty="0" err="1" smtClean="0"/>
              <a:t>enfocan</a:t>
            </a:r>
            <a:r>
              <a:rPr lang="en-US" dirty="0" smtClean="0"/>
              <a:t> el </a:t>
            </a:r>
            <a:r>
              <a:rPr lang="en-US" dirty="0" err="1" smtClean="0"/>
              <a:t>aprendizaje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resolucion</a:t>
            </a:r>
            <a:r>
              <a:rPr lang="en-US" dirty="0" smtClean="0"/>
              <a:t> de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</a:p>
          <a:p>
            <a:pPr marL="381000" indent="-381000">
              <a:lnSpc>
                <a:spcPct val="80000"/>
              </a:lnSpc>
              <a:defRPr/>
            </a:pPr>
            <a:endParaRPr lang="en-US" dirty="0" smtClean="0"/>
          </a:p>
          <a:p>
            <a:pPr marL="381000" indent="-381000">
              <a:lnSpc>
                <a:spcPct val="80000"/>
              </a:lnSpc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</a:t>
            </a:r>
            <a:r>
              <a:rPr lang="en-US" dirty="0" err="1" smtClean="0"/>
              <a:t>quieren</a:t>
            </a:r>
            <a:r>
              <a:rPr lang="en-US" dirty="0" smtClean="0"/>
              <a:t> </a:t>
            </a:r>
            <a:r>
              <a:rPr lang="en-US" dirty="0" err="1" smtClean="0"/>
              <a:t>aplicacion</a:t>
            </a:r>
            <a:r>
              <a:rPr lang="en-US" dirty="0" smtClean="0"/>
              <a:t>  y valor </a:t>
            </a:r>
            <a:r>
              <a:rPr lang="en-US" dirty="0" err="1" smtClean="0"/>
              <a:t>inmediato</a:t>
            </a:r>
            <a:endParaRPr lang="en-US" dirty="0" smtClean="0"/>
          </a:p>
          <a:p>
            <a:pPr marL="381000" indent="-381000">
              <a:lnSpc>
                <a:spcPct val="80000"/>
              </a:lnSpc>
              <a:defRPr/>
            </a:pPr>
            <a:endParaRPr lang="en-US" dirty="0" smtClean="0"/>
          </a:p>
          <a:p>
            <a:pPr marL="381000" indent="-381000">
              <a:lnSpc>
                <a:spcPct val="80000"/>
              </a:lnSpc>
              <a:defRPr/>
            </a:pPr>
            <a:r>
              <a:rPr lang="en-US" dirty="0" err="1" smtClean="0"/>
              <a:t>Adultos</a:t>
            </a:r>
            <a:r>
              <a:rPr lang="en-US" dirty="0" smtClean="0"/>
              <a:t> </a:t>
            </a:r>
            <a:r>
              <a:rPr lang="en-US" dirty="0" err="1" smtClean="0"/>
              <a:t>ven</a:t>
            </a:r>
            <a:r>
              <a:rPr lang="en-US" dirty="0" smtClean="0"/>
              <a:t> el </a:t>
            </a:r>
            <a:r>
              <a:rPr lang="en-US" dirty="0" err="1" smtClean="0"/>
              <a:t>aprendizaje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un  </a:t>
            </a:r>
            <a:r>
              <a:rPr lang="en-US" dirty="0" err="1" smtClean="0"/>
              <a:t>processo</a:t>
            </a:r>
            <a:r>
              <a:rPr lang="en-US" dirty="0" smtClean="0"/>
              <a:t> </a:t>
            </a:r>
            <a:r>
              <a:rPr lang="en-US" dirty="0" err="1" smtClean="0"/>
              <a:t>activo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88418" name="AutoShape 2" descr="Image result for wh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8419" name="Picture 3" title="Picture of the word why with question marks surrounding 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04240" y="2862884"/>
            <a:ext cx="2683565" cy="22855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Recuerde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al </a:t>
            </a:r>
            <a:r>
              <a:rPr lang="en-US" dirty="0" err="1" smtClean="0"/>
              <a:t>trabajar</a:t>
            </a:r>
            <a:r>
              <a:rPr lang="en-US" dirty="0" smtClean="0"/>
              <a:t> con </a:t>
            </a:r>
            <a:r>
              <a:rPr lang="en-US" dirty="0" err="1" smtClean="0"/>
              <a:t>adultos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83805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El </a:t>
            </a:r>
            <a:r>
              <a:rPr lang="en-US" sz="3000" dirty="0" err="1" smtClean="0"/>
              <a:t>averlo</a:t>
            </a:r>
            <a:r>
              <a:rPr lang="en-US" sz="3000" dirty="0" smtClean="0"/>
              <a:t> </a:t>
            </a:r>
            <a:r>
              <a:rPr lang="en-US" sz="3000" dirty="0" err="1" smtClean="0"/>
              <a:t>dicho</a:t>
            </a:r>
            <a:r>
              <a:rPr lang="en-US" sz="3000" dirty="0" smtClean="0"/>
              <a:t> no </a:t>
            </a:r>
            <a:r>
              <a:rPr lang="en-US" sz="3000" dirty="0" err="1" smtClean="0"/>
              <a:t>quiere</a:t>
            </a:r>
            <a:r>
              <a:rPr lang="en-US" sz="3000" dirty="0" smtClean="0"/>
              <a:t> </a:t>
            </a:r>
            <a:r>
              <a:rPr lang="en-US" sz="3000" dirty="0" err="1" smtClean="0"/>
              <a:t>decir</a:t>
            </a:r>
            <a:r>
              <a:rPr lang="en-US" sz="3000" dirty="0" smtClean="0"/>
              <a:t> </a:t>
            </a:r>
            <a:r>
              <a:rPr lang="en-US" sz="3000" dirty="0" err="1" smtClean="0"/>
              <a:t>que</a:t>
            </a:r>
            <a:r>
              <a:rPr lang="en-US" sz="3000" dirty="0" smtClean="0"/>
              <a:t> me </a:t>
            </a:r>
            <a:r>
              <a:rPr lang="en-US" sz="3000" dirty="0" err="1" smtClean="0"/>
              <a:t>entreno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err="1" smtClean="0"/>
              <a:t>Grueso</a:t>
            </a:r>
            <a:r>
              <a:rPr lang="en-US" sz="3000" dirty="0" smtClean="0"/>
              <a:t> </a:t>
            </a:r>
            <a:r>
              <a:rPr lang="en-US" sz="3000" dirty="0" err="1" smtClean="0"/>
              <a:t>es</a:t>
            </a:r>
            <a:r>
              <a:rPr lang="en-US" sz="3000" dirty="0" smtClean="0"/>
              <a:t> </a:t>
            </a:r>
            <a:r>
              <a:rPr lang="en-US" sz="3000" dirty="0" err="1" smtClean="0"/>
              <a:t>mejor</a:t>
            </a:r>
            <a:r>
              <a:rPr lang="en-US" sz="3000" dirty="0" smtClean="0"/>
              <a:t> </a:t>
            </a:r>
            <a:r>
              <a:rPr lang="en-US" sz="3000" dirty="0" err="1" smtClean="0"/>
              <a:t>que</a:t>
            </a:r>
            <a:r>
              <a:rPr lang="en-US" sz="3000" dirty="0" smtClean="0"/>
              <a:t> </a:t>
            </a:r>
            <a:r>
              <a:rPr lang="en-US" sz="3000" dirty="0" err="1" smtClean="0"/>
              <a:t>liso</a:t>
            </a:r>
            <a:r>
              <a:rPr lang="en-US" sz="3000" dirty="0" smtClean="0"/>
              <a:t>!</a:t>
            </a:r>
          </a:p>
          <a:p>
            <a:endParaRPr lang="en-US" sz="3000" dirty="0" smtClean="0"/>
          </a:p>
          <a:p>
            <a:r>
              <a:rPr lang="en-US" sz="3000" dirty="0" err="1" smtClean="0"/>
              <a:t>Utilice</a:t>
            </a:r>
            <a:r>
              <a:rPr lang="en-US" sz="3000" dirty="0" smtClean="0"/>
              <a:t> </a:t>
            </a:r>
            <a:r>
              <a:rPr lang="en-US" sz="3000" dirty="0" err="1" smtClean="0"/>
              <a:t>tantos</a:t>
            </a:r>
            <a:r>
              <a:rPr lang="en-US" sz="3000" dirty="0" smtClean="0"/>
              <a:t> </a:t>
            </a:r>
            <a:r>
              <a:rPr lang="en-US" sz="3000" dirty="0" err="1" smtClean="0"/>
              <a:t>sentidos</a:t>
            </a:r>
            <a:r>
              <a:rPr lang="en-US" sz="3000" dirty="0" smtClean="0"/>
              <a:t> </a:t>
            </a:r>
            <a:r>
              <a:rPr lang="en-US" sz="3000" dirty="0" err="1" smtClean="0"/>
              <a:t>como</a:t>
            </a:r>
            <a:r>
              <a:rPr lang="en-US" sz="3000" dirty="0" smtClean="0"/>
              <a:t> sea </a:t>
            </a:r>
            <a:r>
              <a:rPr lang="en-US" sz="3000" dirty="0" err="1" smtClean="0"/>
              <a:t>posible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La </a:t>
            </a:r>
            <a:r>
              <a:rPr lang="en-US" sz="3000" dirty="0" err="1" smtClean="0"/>
              <a:t>practica</a:t>
            </a:r>
            <a:r>
              <a:rPr lang="en-US" sz="3000" dirty="0" smtClean="0"/>
              <a:t> </a:t>
            </a:r>
            <a:r>
              <a:rPr lang="en-US" sz="3000" dirty="0" err="1" smtClean="0"/>
              <a:t>perfecciona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PARTICIPAR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Entrenamiento</a:t>
            </a:r>
            <a:r>
              <a:rPr lang="en-US" dirty="0" smtClean="0"/>
              <a:t> y </a:t>
            </a:r>
            <a:r>
              <a:rPr lang="en-US" dirty="0" err="1" smtClean="0"/>
              <a:t>facilitacion</a:t>
            </a:r>
            <a:endParaRPr lang="en-US" dirty="0"/>
          </a:p>
        </p:txBody>
      </p:sp>
      <p:sp>
        <p:nvSpPr>
          <p:cNvPr id="193540" name="AutoShape 4" descr="Image result for training facilit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3541" name="Picture 5" title="Picture of teacher and students looking at a line grap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7113" y="2708205"/>
            <a:ext cx="4929809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  <p:tag name="TYPE" val="0"/>
</p:tagLst>
</file>

<file path=ppt/theme/theme1.xml><?xml version="1.0" encoding="utf-8"?>
<a:theme xmlns:a="http://schemas.openxmlformats.org/drawingml/2006/main" name="Berl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1429</Words>
  <Application>Microsoft Office PowerPoint</Application>
  <PresentationFormat>Widescreen</PresentationFormat>
  <Paragraphs>279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Trebuchet MS</vt:lpstr>
      <vt:lpstr>Berlin</vt:lpstr>
      <vt:lpstr>Modulo 4 Entrenar-al-Entrenador</vt:lpstr>
      <vt:lpstr>Descargo de Responsabilidad</vt:lpstr>
      <vt:lpstr>Objectivos</vt:lpstr>
      <vt:lpstr>Que esperar</vt:lpstr>
      <vt:lpstr>Antes de comensar</vt:lpstr>
      <vt:lpstr>Las personas…….</vt:lpstr>
      <vt:lpstr>Consideraciones del Alumno Adulto</vt:lpstr>
      <vt:lpstr>Recuerde que al trabajar con adultos…..</vt:lpstr>
      <vt:lpstr>Entrenamiento y facilitacion</vt:lpstr>
      <vt:lpstr>Como entrenador…</vt:lpstr>
      <vt:lpstr> Como entrenador…</vt:lpstr>
      <vt:lpstr>Experiencia de Grupos</vt:lpstr>
      <vt:lpstr>Hacer citas</vt:lpstr>
      <vt:lpstr>La preparacion es la clave para el exito</vt:lpstr>
      <vt:lpstr>Preparacion</vt:lpstr>
      <vt:lpstr>Mejores practicas para la preparacion</vt:lpstr>
      <vt:lpstr>Al empezar su presentacion</vt:lpstr>
      <vt:lpstr>Conozca a su audencia </vt:lpstr>
      <vt:lpstr>Los Materiales</vt:lpstr>
      <vt:lpstr>Los Materiales </vt:lpstr>
      <vt:lpstr>Los Materiales  </vt:lpstr>
      <vt:lpstr>Los Materiales   </vt:lpstr>
      <vt:lpstr>Su Turno!</vt:lpstr>
      <vt:lpstr>Preguntas?</vt:lpstr>
      <vt:lpstr>Examen final y evaluacion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2018-07-16T13:45:52Z</dcterms:created>
  <dcterms:modified xsi:type="dcterms:W3CDTF">2018-07-16T13:49:37Z</dcterms:modified>
</cp:coreProperties>
</file>