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325" r:id="rId11"/>
    <p:sldId id="266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398" r:id="rId83"/>
    <p:sldId id="399" r:id="rId84"/>
    <p:sldId id="400" r:id="rId85"/>
    <p:sldId id="401" r:id="rId86"/>
    <p:sldId id="402" r:id="rId87"/>
    <p:sldId id="403" r:id="rId88"/>
    <p:sldId id="404" r:id="rId89"/>
    <p:sldId id="405" r:id="rId90"/>
    <p:sldId id="406" r:id="rId91"/>
    <p:sldId id="407" r:id="rId92"/>
    <p:sldId id="408" r:id="rId93"/>
    <p:sldId id="409" r:id="rId94"/>
    <p:sldId id="410" r:id="rId95"/>
    <p:sldId id="411" r:id="rId96"/>
    <p:sldId id="412" r:id="rId97"/>
    <p:sldId id="413" r:id="rId98"/>
    <p:sldId id="415" r:id="rId99"/>
    <p:sldId id="416" r:id="rId100"/>
    <p:sldId id="417" r:id="rId101"/>
    <p:sldId id="418" r:id="rId102"/>
    <p:sldId id="419" r:id="rId103"/>
    <p:sldId id="420" r:id="rId104"/>
    <p:sldId id="421" r:id="rId105"/>
    <p:sldId id="422" r:id="rId106"/>
    <p:sldId id="423" r:id="rId107"/>
    <p:sldId id="424" r:id="rId108"/>
    <p:sldId id="425" r:id="rId109"/>
    <p:sldId id="426" r:id="rId110"/>
    <p:sldId id="428" r:id="rId111"/>
    <p:sldId id="429" r:id="rId112"/>
    <p:sldId id="430" r:id="rId113"/>
    <p:sldId id="431" r:id="rId114"/>
    <p:sldId id="435" r:id="rId115"/>
    <p:sldId id="433" r:id="rId116"/>
    <p:sldId id="434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31" autoAdjust="0"/>
  </p:normalViewPr>
  <p:slideViewPr>
    <p:cSldViewPr>
      <p:cViewPr varScale="1">
        <p:scale>
          <a:sx n="115" d="100"/>
          <a:sy n="115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204A9-C99B-4311-9821-18D3A658834B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7C5FF-0542-4BC0-BCE5-7DB0A7339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3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5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6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3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7A1D-1729-457B-8BE1-68788EAF5CDC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EBF7-265A-4A61-9666-615E3C9EF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osh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MIKRòB OU TRAPE NAN SAN EPI </a:t>
            </a:r>
            <a:r>
              <a:rPr lang="en-US" sz="4800" b="1" dirty="0" err="1" smtClean="0"/>
              <a:t>LòT</a:t>
            </a:r>
            <a:r>
              <a:rPr lang="en-US" sz="4800" b="1" dirty="0" smtClean="0"/>
              <a:t> OU PRAN NAN </a:t>
            </a:r>
            <a:r>
              <a:rPr lang="en-US" sz="4800" b="1" dirty="0" err="1" smtClean="0"/>
              <a:t>SèVI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AVèK</a:t>
            </a:r>
            <a:r>
              <a:rPr lang="en-US" sz="4800" b="1" dirty="0" smtClean="0"/>
              <a:t> ZEGWI KONTAMINE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4958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Klasman</a:t>
            </a:r>
            <a:r>
              <a:rPr lang="fr-FR" b="1" dirty="0"/>
              <a:t> </a:t>
            </a:r>
            <a:r>
              <a:rPr lang="fr-FR" b="1" dirty="0" err="1"/>
              <a:t>Dosye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dosye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pandan</a:t>
            </a:r>
            <a:r>
              <a:rPr lang="en-US" dirty="0" smtClean="0"/>
              <a:t> tout tan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w’ap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endParaRPr lang="en-US" dirty="0" smtClean="0"/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dosye</a:t>
            </a:r>
            <a:r>
              <a:rPr lang="en-US" dirty="0" smtClean="0"/>
              <a:t> </a:t>
            </a:r>
            <a:r>
              <a:rPr lang="en-US" dirty="0" err="1" smtClean="0"/>
              <a:t>aksidan</a:t>
            </a:r>
            <a:endParaRPr lang="en-US" dirty="0" smtClean="0"/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oblije</a:t>
            </a:r>
            <a:r>
              <a:rPr lang="en-US" dirty="0" smtClean="0"/>
              <a:t>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dosye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grav</a:t>
            </a:r>
            <a:r>
              <a:rPr lang="en-US" dirty="0" smtClean="0"/>
              <a:t> </a:t>
            </a:r>
            <a:r>
              <a:rPr lang="en-US" dirty="0" err="1" smtClean="0"/>
              <a:t>pandan</a:t>
            </a:r>
            <a:r>
              <a:rPr lang="en-US" dirty="0" smtClean="0"/>
              <a:t> 5 lane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oblije</a:t>
            </a:r>
            <a:r>
              <a:rPr lang="en-US" dirty="0" smtClean="0"/>
              <a:t>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dosye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</a:t>
            </a:r>
            <a:r>
              <a:rPr lang="en-US" dirty="0" err="1" smtClean="0"/>
              <a:t>pandan</a:t>
            </a:r>
            <a:r>
              <a:rPr lang="en-US" dirty="0" smtClean="0"/>
              <a:t> 3 lane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017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Kontwole</a:t>
            </a:r>
            <a:r>
              <a:rPr lang="en-US" b="1" dirty="0" smtClean="0"/>
              <a:t> </a:t>
            </a:r>
            <a:r>
              <a:rPr lang="en-US" b="1" dirty="0" err="1" smtClean="0"/>
              <a:t>Ekspozisyon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Anplwayè</a:t>
            </a:r>
            <a:r>
              <a:rPr lang="en-US" dirty="0" smtClean="0"/>
              <a:t> a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yon </a:t>
            </a:r>
            <a:r>
              <a:rPr lang="en-US" dirty="0" err="1" smtClean="0"/>
              <a:t>pwogram</a:t>
            </a:r>
            <a:r>
              <a:rPr lang="en-US" dirty="0" smtClean="0"/>
              <a:t> </a:t>
            </a:r>
            <a:r>
              <a:rPr lang="en-US" dirty="0" err="1" smtClean="0"/>
              <a:t>kominikasyon</a:t>
            </a:r>
            <a:r>
              <a:rPr lang="en-US" dirty="0" smtClean="0"/>
              <a:t> 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ekri</a:t>
            </a:r>
            <a:r>
              <a:rPr lang="en-US" dirty="0" smtClean="0"/>
              <a:t> e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konplè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ladan’l</a:t>
            </a:r>
            <a:r>
              <a:rPr lang="en-US" dirty="0" smtClean="0"/>
              <a:t> </a:t>
            </a:r>
            <a:r>
              <a:rPr lang="en-US" dirty="0" err="1" smtClean="0"/>
              <a:t>enfòmasyon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mete </a:t>
            </a:r>
            <a:r>
              <a:rPr lang="en-US" dirty="0" err="1" smtClean="0"/>
              <a:t>etikèt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poubèl</a:t>
            </a:r>
            <a:endParaRPr lang="en-US" dirty="0" smtClean="0"/>
          </a:p>
          <a:p>
            <a:r>
              <a:rPr lang="en-US" dirty="0" err="1" smtClean="0"/>
              <a:t>Fèy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bay </a:t>
            </a:r>
            <a:r>
              <a:rPr lang="en-US" dirty="0" err="1" smtClean="0"/>
              <a:t>enfòmasyon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materyèl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(Material Safety Data Sheets –MSDSs)</a:t>
            </a:r>
          </a:p>
          <a:p>
            <a:pPr>
              <a:buNone/>
            </a:pPr>
            <a:r>
              <a:rPr lang="en-US" dirty="0" err="1" smtClean="0"/>
              <a:t>Fòmasyon</a:t>
            </a:r>
            <a:r>
              <a:rPr lang="en-US" dirty="0" smtClean="0"/>
              <a:t> an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pwodwi</a:t>
            </a:r>
            <a:r>
              <a:rPr lang="en-US" dirty="0" smtClean="0"/>
              <a:t> </a:t>
            </a:r>
            <a:r>
              <a:rPr lang="en-US" dirty="0" err="1" smtClean="0"/>
              <a:t>chimik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epi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e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  Plan </a:t>
            </a:r>
            <a:r>
              <a:rPr lang="en-US" dirty="0" err="1" smtClean="0"/>
              <a:t>sa</a:t>
            </a:r>
            <a:r>
              <a:rPr lang="en-US" dirty="0" smtClean="0"/>
              <a:t> a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anplwayè</a:t>
            </a:r>
            <a:r>
              <a:rPr lang="en-US" dirty="0" smtClean="0"/>
              <a:t> a mete an </a:t>
            </a:r>
            <a:r>
              <a:rPr lang="en-US" dirty="0" err="1" smtClean="0"/>
              <a:t>pratik</a:t>
            </a:r>
            <a:r>
              <a:rPr lang="en-US" dirty="0" smtClean="0"/>
              <a:t> tout </a:t>
            </a:r>
            <a:r>
              <a:rPr lang="en-US" dirty="0" err="1" smtClean="0"/>
              <a:t>rekòmandasyon</a:t>
            </a:r>
            <a:r>
              <a:rPr lang="en-US" dirty="0" smtClean="0"/>
              <a:t> </a:t>
            </a:r>
            <a:r>
              <a:rPr lang="en-US" dirty="0" err="1" smtClean="0"/>
              <a:t>espesifik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kijan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, pa </a:t>
            </a:r>
            <a:r>
              <a:rPr lang="en-US" dirty="0" err="1" smtClean="0"/>
              <a:t>ekzanp</a:t>
            </a:r>
            <a:r>
              <a:rPr lang="en-US" dirty="0" smtClean="0"/>
              <a:t>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,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jans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tout </a:t>
            </a:r>
            <a:r>
              <a:rPr lang="en-US" dirty="0" err="1" smtClean="0"/>
              <a:t>ekipman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tèt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 </a:t>
            </a:r>
            <a:r>
              <a:rPr lang="en-US" b="1" dirty="0" err="1" smtClean="0"/>
              <a:t>Kontwòl</a:t>
            </a:r>
            <a:r>
              <a:rPr lang="en-US" b="1" dirty="0" smtClean="0"/>
              <a:t> </a:t>
            </a:r>
            <a:r>
              <a:rPr lang="en-US" b="1" dirty="0" err="1" smtClean="0"/>
              <a:t>kont</a:t>
            </a:r>
            <a:r>
              <a:rPr lang="en-US" b="1" dirty="0" smtClean="0"/>
              <a:t> </a:t>
            </a:r>
            <a:r>
              <a:rPr lang="en-US" b="1" dirty="0" err="1" smtClean="0"/>
              <a:t>Ekpozisyon</a:t>
            </a:r>
            <a:endParaRPr lang="en-US" dirty="0"/>
          </a:p>
        </p:txBody>
      </p:sp>
      <p:pic>
        <p:nvPicPr>
          <p:cNvPr id="4" name="Picture 2" descr="C:\Users\Danielle\Desktop\images.jpg" title="Siy ak ima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48" y="1143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anielle\Desktop\images6.jpg" title="Siy ak im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01341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anielle\Desktop\images1.jpg" title="Siy ak ima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933700" cy="22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anielle\Desktop\images3.jpg" title="Siy ak ima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40927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Danielle\Desktop\index.jpg" title="Siy ak ima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8125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Danielle\Desktop\index.jpg" title="Siy ak ima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73036"/>
            <a:ext cx="35147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Fòmasyon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Ouvriye</a:t>
            </a:r>
            <a:r>
              <a:rPr lang="en-US" dirty="0" smtClean="0"/>
              <a:t> gen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jwenn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de </a:t>
            </a:r>
            <a:r>
              <a:rPr lang="en-US" dirty="0" err="1" smtClean="0"/>
              <a:t>anplwayè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yon </a:t>
            </a:r>
            <a:r>
              <a:rPr lang="en-US" dirty="0" err="1" smtClean="0"/>
              <a:t>kantite</a:t>
            </a:r>
            <a:r>
              <a:rPr lang="en-US" dirty="0" smtClean="0"/>
              <a:t>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lasante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pwosesis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anplwayè</a:t>
            </a:r>
            <a:r>
              <a:rPr lang="en-US" dirty="0" smtClean="0"/>
              <a:t> a </a:t>
            </a:r>
            <a:r>
              <a:rPr lang="en-US" dirty="0" err="1" smtClean="0"/>
              <a:t>dwe</a:t>
            </a:r>
            <a:r>
              <a:rPr lang="en-US" dirty="0" smtClean="0"/>
              <a:t> mete an </a:t>
            </a:r>
            <a:r>
              <a:rPr lang="en-US" dirty="0" err="1" smtClean="0"/>
              <a:t>plas</a:t>
            </a:r>
            <a:r>
              <a:rPr lang="en-US" dirty="0" smtClean="0"/>
              <a:t> </a:t>
            </a:r>
            <a:r>
              <a:rPr lang="en-US" dirty="0" err="1" smtClean="0"/>
              <a:t>poul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swiv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Kèk</a:t>
            </a:r>
            <a:r>
              <a:rPr lang="en-US" dirty="0" smtClean="0"/>
              <a:t> </a:t>
            </a:r>
            <a:r>
              <a:rPr lang="en-US" dirty="0" err="1" smtClean="0"/>
              <a:t>sijè</a:t>
            </a:r>
            <a:r>
              <a:rPr lang="en-US" dirty="0" smtClean="0"/>
              <a:t> nan </a:t>
            </a:r>
            <a:r>
              <a:rPr lang="en-US" dirty="0" err="1" smtClean="0"/>
              <a:t>fòmasyon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se </a:t>
            </a:r>
            <a:r>
              <a:rPr lang="en-US" dirty="0" err="1" smtClean="0"/>
              <a:t>sou</a:t>
            </a:r>
            <a:r>
              <a:rPr lang="en-US" dirty="0" smtClean="0"/>
              <a:t>: </a:t>
            </a:r>
            <a:r>
              <a:rPr lang="en-US" dirty="0" err="1" smtClean="0"/>
              <a:t>viris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nan san, </a:t>
            </a:r>
            <a:r>
              <a:rPr lang="en-US" dirty="0" err="1" smtClean="0"/>
              <a:t>bwi</a:t>
            </a:r>
            <a:r>
              <a:rPr lang="en-US" dirty="0" smtClean="0"/>
              <a:t>,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espas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piti</a:t>
            </a:r>
            <a:r>
              <a:rPr lang="en-US" dirty="0" smtClean="0"/>
              <a:t>,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tonbe</a:t>
            </a:r>
            <a:r>
              <a:rPr lang="en-US" dirty="0" smtClean="0"/>
              <a:t> nan </a:t>
            </a:r>
            <a:r>
              <a:rPr lang="en-US" dirty="0" err="1" smtClean="0"/>
              <a:t>konstriksyon</a:t>
            </a:r>
            <a:r>
              <a:rPr lang="en-US" dirty="0" smtClean="0"/>
              <a:t>, </a:t>
            </a:r>
            <a:r>
              <a:rPr lang="en-US" dirty="0" err="1" smtClean="0"/>
              <a:t>ekipmen</a:t>
            </a:r>
            <a:r>
              <a:rPr lang="en-US" dirty="0" smtClean="0"/>
              <a:t> </a:t>
            </a:r>
            <a:r>
              <a:rPr lang="en-US" dirty="0" err="1" smtClean="0"/>
              <a:t>pèsonèl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tèt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, </a:t>
            </a:r>
            <a:r>
              <a:rPr lang="en-US" dirty="0" err="1" smtClean="0"/>
              <a:t>ansanm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yon </a:t>
            </a:r>
            <a:r>
              <a:rPr lang="en-US" dirty="0" err="1" smtClean="0"/>
              <a:t>kantite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sijè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Ekipman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Pwoteje</a:t>
            </a:r>
            <a:r>
              <a:rPr lang="en-US" b="1" dirty="0" smtClean="0"/>
              <a:t> </a:t>
            </a:r>
            <a:r>
              <a:rPr lang="en-US" b="1" dirty="0" err="1" smtClean="0"/>
              <a:t>Tèt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Ekipman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tèt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bay </a:t>
            </a:r>
            <a:r>
              <a:rPr lang="en-US" dirty="0" err="1" smtClean="0"/>
              <a:t>pwoteksyon</a:t>
            </a:r>
            <a:r>
              <a:rPr lang="en-US" dirty="0" smtClean="0"/>
              <a:t> </a:t>
            </a:r>
            <a:r>
              <a:rPr lang="en-US" dirty="0" err="1" smtClean="0"/>
              <a:t>kont</a:t>
            </a:r>
            <a:r>
              <a:rPr lang="en-US" dirty="0" smtClean="0"/>
              <a:t> </a:t>
            </a:r>
            <a:r>
              <a:rPr lang="en-US" dirty="0" err="1" smtClean="0"/>
              <a:t>ekspozisyon</a:t>
            </a:r>
            <a:r>
              <a:rPr lang="en-US" dirty="0" smtClean="0"/>
              <a:t> a </a:t>
            </a:r>
            <a:r>
              <a:rPr lang="en-US" dirty="0" err="1" smtClean="0"/>
              <a:t>matery</a:t>
            </a:r>
            <a:r>
              <a:rPr lang="fr-FR" dirty="0" smtClean="0"/>
              <a:t>è</a:t>
            </a:r>
            <a:r>
              <a:rPr lang="en-US" dirty="0" smtClean="0"/>
              <a:t>l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a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mete’l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li </a:t>
            </a:r>
            <a:r>
              <a:rPr lang="en-US" dirty="0" err="1" smtClean="0"/>
              <a:t>dèke</a:t>
            </a:r>
            <a:r>
              <a:rPr lang="en-US" dirty="0" smtClean="0"/>
              <a:t> li </a:t>
            </a:r>
            <a:r>
              <a:rPr lang="en-US" dirty="0" err="1" smtClean="0"/>
              <a:t>santi</a:t>
            </a:r>
            <a:r>
              <a:rPr lang="en-US" dirty="0" smtClean="0"/>
              <a:t> li </a:t>
            </a:r>
            <a:r>
              <a:rPr lang="en-US" dirty="0" err="1" smtClean="0"/>
              <a:t>prale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Ekipman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</a:t>
            </a:r>
            <a:r>
              <a:rPr lang="en-US" dirty="0" err="1" smtClean="0"/>
              <a:t>sipoze</a:t>
            </a:r>
            <a:r>
              <a:rPr lang="en-US" dirty="0" smtClean="0"/>
              <a:t> </a:t>
            </a:r>
            <a:r>
              <a:rPr lang="en-US" dirty="0" err="1" smtClean="0"/>
              <a:t>chwazi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pral</a:t>
            </a:r>
            <a:r>
              <a:rPr lang="en-US" dirty="0" smtClean="0"/>
              <a:t> </a:t>
            </a:r>
            <a:r>
              <a:rPr lang="en-US" dirty="0" err="1" smtClean="0"/>
              <a:t>itilize’l</a:t>
            </a:r>
            <a:r>
              <a:rPr lang="en-US" dirty="0" smtClean="0"/>
              <a:t> la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Nan </a:t>
            </a:r>
            <a:r>
              <a:rPr lang="en-US" dirty="0" err="1" smtClean="0"/>
              <a:t>kondisyon</a:t>
            </a:r>
            <a:r>
              <a:rPr lang="en-US" dirty="0" smtClean="0"/>
              <a:t> </a:t>
            </a:r>
            <a:r>
              <a:rPr lang="en-US" dirty="0" err="1" smtClean="0"/>
              <a:t>nòmal</a:t>
            </a:r>
            <a:r>
              <a:rPr lang="en-US" dirty="0" smtClean="0"/>
              <a:t>, </a:t>
            </a:r>
            <a:r>
              <a:rPr lang="en-US" dirty="0" err="1" smtClean="0"/>
              <a:t>ekipman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</a:t>
            </a:r>
            <a:r>
              <a:rPr lang="en-US" dirty="0" err="1" smtClean="0"/>
              <a:t>anpeche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rive </a:t>
            </a:r>
            <a:r>
              <a:rPr lang="en-US" dirty="0" err="1" smtClean="0"/>
              <a:t>sou</a:t>
            </a:r>
            <a:r>
              <a:rPr lang="en-US" dirty="0" smtClean="0"/>
              <a:t>:  rad </a:t>
            </a:r>
            <a:r>
              <a:rPr lang="en-US" dirty="0" err="1" smtClean="0"/>
              <a:t>travay</a:t>
            </a:r>
            <a:r>
              <a:rPr lang="en-US" dirty="0" smtClean="0"/>
              <a:t>, rad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lari</a:t>
            </a:r>
            <a:r>
              <a:rPr lang="en-US" dirty="0" smtClean="0"/>
              <a:t>, </a:t>
            </a:r>
            <a:r>
              <a:rPr lang="en-US" dirty="0" err="1" smtClean="0"/>
              <a:t>sou-vètman</a:t>
            </a:r>
            <a:r>
              <a:rPr lang="en-US" dirty="0" smtClean="0"/>
              <a:t>, </a:t>
            </a:r>
            <a:r>
              <a:rPr lang="en-US" dirty="0" err="1" smtClean="0"/>
              <a:t>po</a:t>
            </a:r>
            <a:r>
              <a:rPr lang="en-US" dirty="0" smtClean="0"/>
              <a:t>, </a:t>
            </a:r>
            <a:r>
              <a:rPr lang="en-US" dirty="0" err="1" smtClean="0"/>
              <a:t>bouch</a:t>
            </a:r>
            <a:r>
              <a:rPr lang="en-US" dirty="0" smtClean="0"/>
              <a:t>, </a:t>
            </a:r>
            <a:r>
              <a:rPr lang="en-US" dirty="0" err="1" smtClean="0"/>
              <a:t>zye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manbrann</a:t>
            </a:r>
            <a:r>
              <a:rPr lang="en-US" dirty="0" smtClean="0"/>
              <a:t> </a:t>
            </a:r>
            <a:r>
              <a:rPr lang="en-US" dirty="0" err="1" smtClean="0"/>
              <a:t>mikez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a.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Ekipman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Pwoteje</a:t>
            </a:r>
            <a:r>
              <a:rPr lang="en-US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Tèt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PPE</a:t>
            </a:r>
            <a:endParaRPr lang="en-US" dirty="0"/>
          </a:p>
        </p:txBody>
      </p:sp>
      <p:pic>
        <p:nvPicPr>
          <p:cNvPr id="4" name="Picture 4" descr="C:\Users\Instructor\Desktop\Products&amp;Services_02.jpg" title="Foto anplwaye nan lopital la pote ekipman pwoteksyon pèsonè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6193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nstructor\Desktop\imagesLACM9NWH.jpg" title="Foto anplwaye nan lopital la pote ekipman pwoteksyon pèsonè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6" y="1981200"/>
            <a:ext cx="38290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nstructor\Desktop\images5Z8YGA5O.jpg" title="Foto anplwaye nan lopital la pote ekipman pwoteksyon pèsonè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5029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Lave Men </a:t>
            </a:r>
            <a:r>
              <a:rPr lang="en-US" b="1" dirty="0" err="1" smtClean="0"/>
              <a:t>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klè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OPIM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twalèt</a:t>
            </a:r>
            <a:endParaRPr lang="en-US" dirty="0" smtClean="0"/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retire </a:t>
            </a:r>
            <a:r>
              <a:rPr lang="en-US" dirty="0" err="1" smtClean="0"/>
              <a:t>gan</a:t>
            </a:r>
            <a:endParaRPr lang="en-US" dirty="0" smtClean="0"/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pral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fini</a:t>
            </a:r>
            <a:endParaRPr lang="en-US" dirty="0" smtClean="0"/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etènye</a:t>
            </a:r>
            <a:r>
              <a:rPr lang="en-US" dirty="0" smtClean="0"/>
              <a:t> nan men </a:t>
            </a:r>
            <a:r>
              <a:rPr lang="en-US" dirty="0" err="1" smtClean="0"/>
              <a:t>ou</a:t>
            </a:r>
            <a:endParaRPr lang="en-US" dirty="0" smtClean="0"/>
          </a:p>
          <a:p>
            <a:r>
              <a:rPr lang="en-US" dirty="0" err="1" smtClean="0"/>
              <a:t>Anvan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fin </a:t>
            </a:r>
            <a:r>
              <a:rPr lang="en-US" dirty="0" err="1" smtClean="0"/>
              <a:t>manje</a:t>
            </a:r>
            <a:r>
              <a:rPr lang="en-US" dirty="0" smtClean="0"/>
              <a:t>, </a:t>
            </a:r>
            <a:r>
              <a:rPr lang="en-US" dirty="0" err="1" smtClean="0"/>
              <a:t>manyen</a:t>
            </a:r>
            <a:r>
              <a:rPr lang="en-US" dirty="0" smtClean="0"/>
              <a:t> </a:t>
            </a:r>
            <a:r>
              <a:rPr lang="en-US" dirty="0" err="1" smtClean="0"/>
              <a:t>nouriti</a:t>
            </a:r>
            <a:r>
              <a:rPr lang="en-US" dirty="0" smtClean="0"/>
              <a:t>, </a:t>
            </a:r>
            <a:r>
              <a:rPr lang="en-US" dirty="0" err="1" smtClean="0"/>
              <a:t>fimen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Danielle\Desktop\th.jpg" title="Desen nan you m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295400" cy="17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lave 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Lave men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savon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dlo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Fwote</a:t>
            </a:r>
            <a:r>
              <a:rPr lang="en-US" dirty="0" smtClean="0"/>
              <a:t> men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fò</a:t>
            </a:r>
            <a:r>
              <a:rPr lang="en-US" dirty="0" smtClean="0"/>
              <a:t> </a:t>
            </a:r>
            <a:r>
              <a:rPr lang="en-US" dirty="0" err="1" smtClean="0"/>
              <a:t>pandan</a:t>
            </a:r>
            <a:r>
              <a:rPr lang="en-US" dirty="0" smtClean="0"/>
              <a:t> 10 </a:t>
            </a:r>
            <a:r>
              <a:rPr lang="en-US" dirty="0" err="1" smtClean="0"/>
              <a:t>oubyen</a:t>
            </a:r>
            <a:r>
              <a:rPr lang="en-US" dirty="0" smtClean="0"/>
              <a:t> 15 </a:t>
            </a:r>
            <a:r>
              <a:rPr lang="en-US" dirty="0" err="1" smtClean="0"/>
              <a:t>segonn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Lave  tout </a:t>
            </a:r>
            <a:r>
              <a:rPr lang="en-US" dirty="0" err="1" smtClean="0"/>
              <a:t>kote</a:t>
            </a:r>
            <a:r>
              <a:rPr lang="en-US" dirty="0" smtClean="0"/>
              <a:t>: do men </a:t>
            </a:r>
            <a:r>
              <a:rPr lang="en-US" dirty="0" err="1" smtClean="0"/>
              <a:t>ou</a:t>
            </a:r>
            <a:r>
              <a:rPr lang="en-US" dirty="0" smtClean="0"/>
              <a:t>, </a:t>
            </a:r>
            <a:r>
              <a:rPr lang="en-US" dirty="0" err="1" smtClean="0"/>
              <a:t>pwayè</a:t>
            </a:r>
            <a:r>
              <a:rPr lang="en-US" dirty="0" smtClean="0"/>
              <a:t>, nan </a:t>
            </a:r>
            <a:r>
              <a:rPr lang="en-US" dirty="0" err="1" smtClean="0"/>
              <a:t>mitan</a:t>
            </a:r>
            <a:r>
              <a:rPr lang="en-US" dirty="0" smtClean="0"/>
              <a:t> </a:t>
            </a:r>
            <a:r>
              <a:rPr lang="en-US" dirty="0" err="1" smtClean="0"/>
              <a:t>dwèt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anba</a:t>
            </a:r>
            <a:r>
              <a:rPr lang="en-US" dirty="0" smtClean="0"/>
              <a:t> </a:t>
            </a:r>
            <a:r>
              <a:rPr lang="en-US" dirty="0" err="1" smtClean="0"/>
              <a:t>zong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Byen</a:t>
            </a:r>
            <a:r>
              <a:rPr lang="en-US" dirty="0" smtClean="0"/>
              <a:t> </a:t>
            </a:r>
            <a:r>
              <a:rPr lang="en-US" dirty="0" err="1" smtClean="0"/>
              <a:t>rense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Seche</a:t>
            </a:r>
            <a:r>
              <a:rPr lang="en-US" dirty="0" smtClean="0"/>
              <a:t> men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sèvyèt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jete</a:t>
            </a:r>
            <a:r>
              <a:rPr lang="en-US" dirty="0" smtClean="0"/>
              <a:t> </a:t>
            </a:r>
            <a:r>
              <a:rPr lang="en-US" dirty="0" err="1" smtClean="0"/>
              <a:t>apre</a:t>
            </a:r>
            <a:endParaRPr lang="en-US" dirty="0"/>
          </a:p>
        </p:txBody>
      </p:sp>
      <p:pic>
        <p:nvPicPr>
          <p:cNvPr id="4" name="Picture 2" title="Foto nan lave men 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62600"/>
            <a:ext cx="6248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/>
              <a:t>L</a:t>
            </a:r>
            <a:r>
              <a:rPr lang="en-US" b="1" dirty="0" smtClean="0"/>
              <a:t>ave </a:t>
            </a:r>
            <a:r>
              <a:rPr lang="en-US" b="1" dirty="0" smtClean="0"/>
              <a:t>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Lè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Lave Men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Konbat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endParaRPr lang="en-US" b="1" dirty="0"/>
          </a:p>
        </p:txBody>
      </p:sp>
      <p:pic>
        <p:nvPicPr>
          <p:cNvPr id="4" name="Picture 2" descr="C:\Users\Danielle\Desktop\th.jpg" title="Poser nan men lave efik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9450"/>
            <a:ext cx="6858000" cy="448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Fòmasyon</a:t>
            </a:r>
            <a:r>
              <a:rPr lang="en-US" b="1" dirty="0" smtClean="0"/>
              <a:t> </a:t>
            </a:r>
            <a:r>
              <a:rPr lang="en-US" b="1" dirty="0" smtClean="0"/>
              <a:t>OSHA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OSHA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ane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retounen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fèk</a:t>
            </a:r>
            <a:r>
              <a:rPr lang="en-US" dirty="0" smtClean="0"/>
              <a:t> </a:t>
            </a:r>
            <a:r>
              <a:rPr lang="en-US" dirty="0" err="1" smtClean="0"/>
              <a:t>vini</a:t>
            </a:r>
            <a:endParaRPr lang="en-US" dirty="0" smtClean="0"/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lis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swiv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pandan</a:t>
            </a:r>
            <a:r>
              <a:rPr lang="en-US" dirty="0" smtClean="0"/>
              <a:t> 3 lane</a:t>
            </a:r>
          </a:p>
          <a:p>
            <a:r>
              <a:rPr lang="en-US" dirty="0" smtClean="0"/>
              <a:t>Tout </a:t>
            </a: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job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ekspose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a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sipoze</a:t>
            </a:r>
            <a:r>
              <a:rPr lang="en-US" dirty="0" smtClean="0"/>
              <a:t> </a:t>
            </a:r>
            <a:r>
              <a:rPr lang="en-US" dirty="0" err="1" smtClean="0"/>
              <a:t>resevwa</a:t>
            </a:r>
            <a:r>
              <a:rPr lang="en-US" dirty="0" smtClean="0"/>
              <a:t> </a:t>
            </a:r>
            <a:r>
              <a:rPr lang="en-US" dirty="0" err="1" smtClean="0"/>
              <a:t>infòmasyon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fèk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endParaRPr lang="en-US" dirty="0" smtClean="0"/>
          </a:p>
          <a:p>
            <a:r>
              <a:rPr lang="en-US" dirty="0" smtClean="0"/>
              <a:t>Nan </a:t>
            </a:r>
            <a:r>
              <a:rPr lang="en-US" dirty="0" err="1" smtClean="0"/>
              <a:t>fòmasyon</a:t>
            </a:r>
            <a:r>
              <a:rPr lang="en-US" dirty="0" smtClean="0"/>
              <a:t> an </a:t>
            </a:r>
            <a:r>
              <a:rPr lang="en-US" dirty="0" err="1" smtClean="0"/>
              <a:t>fòk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prevwa</a:t>
            </a:r>
            <a:r>
              <a:rPr lang="en-US" dirty="0" smtClean="0"/>
              <a:t> </a:t>
            </a:r>
            <a:r>
              <a:rPr lang="en-US" dirty="0" err="1" smtClean="0"/>
              <a:t>keksyon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repons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Kijan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Pote</a:t>
            </a:r>
            <a:r>
              <a:rPr lang="en-US" b="1" dirty="0" smtClean="0"/>
              <a:t> </a:t>
            </a:r>
            <a:r>
              <a:rPr lang="en-US" b="1" dirty="0" err="1" smtClean="0"/>
              <a:t>Plent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soulve</a:t>
            </a:r>
            <a:r>
              <a:rPr lang="en-US" dirty="0" smtClean="0"/>
              <a:t> </a:t>
            </a:r>
            <a:r>
              <a:rPr lang="en-US" dirty="0" err="1" smtClean="0"/>
              <a:t>keksyon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milye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fr-FR" dirty="0" smtClean="0"/>
              <a:t>è</a:t>
            </a:r>
            <a:r>
              <a:rPr lang="en-US" dirty="0" smtClean="0"/>
              <a:t>k </a:t>
            </a:r>
            <a:r>
              <a:rPr lang="en-US" dirty="0" err="1" smtClean="0"/>
              <a:t>patwon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san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pa </a:t>
            </a:r>
            <a:r>
              <a:rPr lang="en-US" dirty="0" err="1" smtClean="0"/>
              <a:t>bezwen</a:t>
            </a:r>
            <a:r>
              <a:rPr lang="en-US" dirty="0" smtClean="0"/>
              <a:t> </a:t>
            </a:r>
            <a:r>
              <a:rPr lang="en-US" dirty="0" err="1" smtClean="0"/>
              <a:t>pè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yap revoke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yap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diskriminasyon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depi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pote</a:t>
            </a:r>
            <a:r>
              <a:rPr lang="en-US" dirty="0" smtClean="0"/>
              <a:t> </a:t>
            </a:r>
            <a:r>
              <a:rPr lang="en-US" dirty="0" err="1" smtClean="0"/>
              <a:t>plent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rezon</a:t>
            </a:r>
            <a:endParaRPr lang="en-US" dirty="0" smtClean="0"/>
          </a:p>
          <a:p>
            <a:r>
              <a:rPr lang="en-US" dirty="0" err="1" smtClean="0"/>
              <a:t>Règleman</a:t>
            </a:r>
            <a:r>
              <a:rPr lang="en-US" dirty="0" smtClean="0"/>
              <a:t> OSHA [29CFR 1977.9(c)]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pote</a:t>
            </a:r>
            <a:r>
              <a:rPr lang="en-US" dirty="0" smtClean="0"/>
              <a:t> </a:t>
            </a:r>
            <a:r>
              <a:rPr lang="en-US" dirty="0" err="1" smtClean="0"/>
              <a:t>plent</a:t>
            </a:r>
            <a:r>
              <a:rPr lang="en-US" dirty="0" smtClean="0"/>
              <a:t> </a:t>
            </a:r>
            <a:r>
              <a:rPr lang="en-US" dirty="0" err="1" smtClean="0"/>
              <a:t>kont</a:t>
            </a:r>
            <a:r>
              <a:rPr lang="en-US" dirty="0" smtClean="0"/>
              <a:t> </a:t>
            </a:r>
            <a:r>
              <a:rPr lang="en-US" dirty="0" err="1" smtClean="0"/>
              <a:t>patwon</a:t>
            </a:r>
            <a:r>
              <a:rPr lang="en-US" dirty="0" smtClean="0"/>
              <a:t> </a:t>
            </a:r>
            <a:r>
              <a:rPr lang="en-US" dirty="0" err="1" smtClean="0"/>
              <a:t>paske</a:t>
            </a:r>
            <a:r>
              <a:rPr lang="en-US" dirty="0" smtClean="0"/>
              <a:t> </a:t>
            </a:r>
            <a:r>
              <a:rPr lang="en-US" dirty="0" err="1" smtClean="0"/>
              <a:t>kondition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pagen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pabon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li.</a:t>
            </a:r>
          </a:p>
          <a:p>
            <a:r>
              <a:rPr lang="en-US" dirty="0" err="1" smtClean="0"/>
              <a:t>Depatman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800-321-OSHA (6742)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Kijan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Pote</a:t>
            </a:r>
            <a:r>
              <a:rPr lang="en-US" b="1" dirty="0" smtClean="0"/>
              <a:t> </a:t>
            </a:r>
            <a:r>
              <a:rPr lang="en-US" b="1" dirty="0" err="1" smtClean="0"/>
              <a:t>Plent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soulve</a:t>
            </a:r>
            <a:r>
              <a:rPr lang="en-US" dirty="0" smtClean="0"/>
              <a:t> </a:t>
            </a:r>
            <a:r>
              <a:rPr lang="en-US" dirty="0" err="1" smtClean="0"/>
              <a:t>keksyon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milye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fr-FR" dirty="0" smtClean="0"/>
              <a:t>è</a:t>
            </a:r>
            <a:r>
              <a:rPr lang="en-US" dirty="0" smtClean="0"/>
              <a:t>k </a:t>
            </a:r>
            <a:r>
              <a:rPr lang="en-US" dirty="0" err="1" smtClean="0"/>
              <a:t>patwon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san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pa </a:t>
            </a:r>
            <a:r>
              <a:rPr lang="en-US" dirty="0" err="1" smtClean="0"/>
              <a:t>bezwen</a:t>
            </a:r>
            <a:r>
              <a:rPr lang="en-US" dirty="0" smtClean="0"/>
              <a:t> </a:t>
            </a:r>
            <a:r>
              <a:rPr lang="en-US" dirty="0" err="1" smtClean="0"/>
              <a:t>pè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revoke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diskriminasyon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depi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pote</a:t>
            </a:r>
            <a:r>
              <a:rPr lang="en-US" dirty="0" smtClean="0"/>
              <a:t> </a:t>
            </a:r>
            <a:r>
              <a:rPr lang="en-US" dirty="0" err="1" smtClean="0"/>
              <a:t>plent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rezon</a:t>
            </a:r>
            <a:endParaRPr lang="en-US" dirty="0" smtClean="0"/>
          </a:p>
          <a:p>
            <a:r>
              <a:rPr lang="en-US" dirty="0" err="1" smtClean="0"/>
              <a:t>Règleman</a:t>
            </a:r>
            <a:r>
              <a:rPr lang="en-US" dirty="0" smtClean="0"/>
              <a:t> OSHA [29CFR 1977.9(c)]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pote</a:t>
            </a:r>
            <a:r>
              <a:rPr lang="en-US" dirty="0" smtClean="0"/>
              <a:t> </a:t>
            </a:r>
            <a:r>
              <a:rPr lang="en-US" dirty="0" err="1" smtClean="0"/>
              <a:t>plent</a:t>
            </a:r>
            <a:r>
              <a:rPr lang="en-US" dirty="0" smtClean="0"/>
              <a:t> </a:t>
            </a:r>
            <a:r>
              <a:rPr lang="en-US" dirty="0" err="1" smtClean="0"/>
              <a:t>kont</a:t>
            </a:r>
            <a:r>
              <a:rPr lang="en-US" dirty="0" smtClean="0"/>
              <a:t> </a:t>
            </a:r>
            <a:r>
              <a:rPr lang="en-US" dirty="0" err="1" smtClean="0"/>
              <a:t>patwon</a:t>
            </a:r>
            <a:r>
              <a:rPr lang="en-US" dirty="0" smtClean="0"/>
              <a:t> </a:t>
            </a:r>
            <a:r>
              <a:rPr lang="en-US" dirty="0" err="1" smtClean="0"/>
              <a:t>paske</a:t>
            </a:r>
            <a:r>
              <a:rPr lang="en-US" dirty="0" smtClean="0"/>
              <a:t> </a:t>
            </a:r>
            <a:r>
              <a:rPr lang="en-US" dirty="0" err="1" smtClean="0"/>
              <a:t>kondisyon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pagen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pa bon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li.</a:t>
            </a:r>
          </a:p>
          <a:p>
            <a:r>
              <a:rPr lang="en-US" dirty="0" err="1" smtClean="0"/>
              <a:t>Depatman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800-321-OSHA (6742)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139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Klasman</a:t>
            </a:r>
            <a:r>
              <a:rPr lang="fr-FR" b="1" dirty="0"/>
              <a:t> </a:t>
            </a:r>
            <a:r>
              <a:rPr lang="fr-FR" b="1" dirty="0" err="1" smtClean="0"/>
              <a:t>Dosye</a:t>
            </a:r>
            <a:r>
              <a:rPr lang="fr-FR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dwe</a:t>
            </a:r>
            <a:r>
              <a:rPr lang="en-US" dirty="0"/>
              <a:t> </a:t>
            </a:r>
            <a:r>
              <a:rPr lang="en-US" dirty="0" err="1"/>
              <a:t>kenbe</a:t>
            </a:r>
            <a:r>
              <a:rPr lang="en-US" dirty="0"/>
              <a:t> </a:t>
            </a:r>
            <a:r>
              <a:rPr lang="en-US" dirty="0" err="1"/>
              <a:t>dosye</a:t>
            </a:r>
            <a:r>
              <a:rPr lang="en-US" dirty="0"/>
              <a:t> </a:t>
            </a:r>
            <a:r>
              <a:rPr lang="en-US" dirty="0" err="1"/>
              <a:t>medikal</a:t>
            </a:r>
            <a:r>
              <a:rPr lang="en-US" dirty="0"/>
              <a:t> </a:t>
            </a:r>
            <a:r>
              <a:rPr lang="en-US" dirty="0" err="1"/>
              <a:t>pandan</a:t>
            </a:r>
            <a:r>
              <a:rPr lang="en-US" dirty="0"/>
              <a:t> tout tan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wap</a:t>
            </a:r>
            <a:r>
              <a:rPr lang="en-US" dirty="0"/>
              <a:t> </a:t>
            </a:r>
            <a:r>
              <a:rPr lang="en-US" dirty="0" err="1"/>
              <a:t>travay</a:t>
            </a:r>
            <a:endParaRPr lang="en-US" dirty="0"/>
          </a:p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dwe</a:t>
            </a:r>
            <a:r>
              <a:rPr lang="en-US" dirty="0"/>
              <a:t> </a:t>
            </a:r>
            <a:r>
              <a:rPr lang="en-US" dirty="0" err="1"/>
              <a:t>kenbe</a:t>
            </a:r>
            <a:r>
              <a:rPr lang="en-US" dirty="0"/>
              <a:t> </a:t>
            </a:r>
            <a:r>
              <a:rPr lang="en-US" dirty="0" err="1"/>
              <a:t>dosye</a:t>
            </a:r>
            <a:r>
              <a:rPr lang="en-US" dirty="0"/>
              <a:t> </a:t>
            </a:r>
            <a:r>
              <a:rPr lang="en-US" dirty="0" err="1"/>
              <a:t>aksidan</a:t>
            </a:r>
            <a:endParaRPr lang="en-US" dirty="0"/>
          </a:p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oblije</a:t>
            </a:r>
            <a:r>
              <a:rPr lang="en-US" dirty="0"/>
              <a:t> </a:t>
            </a:r>
            <a:r>
              <a:rPr lang="en-US" dirty="0" err="1"/>
              <a:t>kenbe</a:t>
            </a:r>
            <a:r>
              <a:rPr lang="en-US" dirty="0"/>
              <a:t> </a:t>
            </a:r>
            <a:r>
              <a:rPr lang="en-US" dirty="0" err="1"/>
              <a:t>dosye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aksidan</a:t>
            </a:r>
            <a:r>
              <a:rPr lang="en-US" dirty="0"/>
              <a:t> </a:t>
            </a:r>
            <a:r>
              <a:rPr lang="en-US" dirty="0" err="1"/>
              <a:t>grav</a:t>
            </a:r>
            <a:r>
              <a:rPr lang="en-US" dirty="0"/>
              <a:t> </a:t>
            </a:r>
            <a:r>
              <a:rPr lang="en-US" dirty="0" err="1"/>
              <a:t>pandan</a:t>
            </a:r>
            <a:r>
              <a:rPr lang="en-US" dirty="0"/>
              <a:t> 5 lane</a:t>
            </a:r>
          </a:p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oblije</a:t>
            </a:r>
            <a:r>
              <a:rPr lang="en-US" dirty="0"/>
              <a:t> </a:t>
            </a:r>
            <a:r>
              <a:rPr lang="en-US" dirty="0" err="1"/>
              <a:t>kenbe</a:t>
            </a:r>
            <a:r>
              <a:rPr lang="en-US" dirty="0"/>
              <a:t> </a:t>
            </a:r>
            <a:r>
              <a:rPr lang="en-US" dirty="0" err="1"/>
              <a:t>dosye</a:t>
            </a:r>
            <a:r>
              <a:rPr lang="en-US" dirty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</a:t>
            </a:r>
            <a:r>
              <a:rPr lang="en-US" dirty="0" err="1"/>
              <a:t>pandan</a:t>
            </a:r>
            <a:r>
              <a:rPr lang="en-US" dirty="0"/>
              <a:t> 3 lane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256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Evalyasyon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Swivi</a:t>
            </a:r>
            <a:r>
              <a:rPr lang="en-US" b="1" dirty="0" smtClean="0"/>
              <a:t> </a:t>
            </a:r>
            <a:r>
              <a:rPr lang="en-US" b="1" dirty="0" err="1" smtClean="0"/>
              <a:t>apre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Ekspoze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Yon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se </a:t>
            </a:r>
            <a:r>
              <a:rPr lang="en-US" dirty="0" err="1" smtClean="0"/>
              <a:t>lè</a:t>
            </a:r>
            <a:r>
              <a:rPr lang="en-US" dirty="0" smtClean="0"/>
              <a:t> yon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espesifik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li </a:t>
            </a:r>
            <a:r>
              <a:rPr lang="en-US" dirty="0" err="1" smtClean="0"/>
              <a:t>tankou</a:t>
            </a:r>
            <a:r>
              <a:rPr lang="en-US" dirty="0" smtClean="0"/>
              <a:t> </a:t>
            </a:r>
            <a:r>
              <a:rPr lang="en-US" dirty="0" err="1" smtClean="0"/>
              <a:t>zye</a:t>
            </a:r>
            <a:r>
              <a:rPr lang="en-US" dirty="0" smtClean="0"/>
              <a:t>, </a:t>
            </a:r>
            <a:r>
              <a:rPr lang="en-US" dirty="0" err="1" smtClean="0"/>
              <a:t>bouch</a:t>
            </a:r>
            <a:r>
              <a:rPr lang="en-US" dirty="0" smtClean="0"/>
              <a:t>,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manbrann</a:t>
            </a:r>
            <a:r>
              <a:rPr lang="en-US" dirty="0" smtClean="0"/>
              <a:t> </a:t>
            </a:r>
            <a:r>
              <a:rPr lang="en-US" dirty="0" err="1" smtClean="0"/>
              <a:t>mikez</a:t>
            </a:r>
            <a:r>
              <a:rPr lang="en-US" dirty="0" smtClean="0"/>
              <a:t>, yon </a:t>
            </a:r>
            <a:r>
              <a:rPr lang="en-US" dirty="0" err="1" smtClean="0"/>
              <a:t>pati</a:t>
            </a:r>
            <a:r>
              <a:rPr lang="en-US" dirty="0" smtClean="0"/>
              <a:t> nan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maleng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yon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paranteral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OPIM.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Evalyasyon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swivi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pa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koute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a </a:t>
            </a:r>
            <a:r>
              <a:rPr lang="en-US" dirty="0" err="1" smtClean="0"/>
              <a:t>senkòb</a:t>
            </a:r>
            <a:r>
              <a:rPr lang="en-US" dirty="0" smtClean="0"/>
              <a:t>.  </a:t>
            </a:r>
            <a:r>
              <a:rPr lang="en-US" dirty="0" err="1" smtClean="0"/>
              <a:t>Fòk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dokimante</a:t>
            </a:r>
            <a:r>
              <a:rPr lang="en-US" dirty="0" smtClean="0"/>
              <a:t>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cikonstans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lakòz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li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, </a:t>
            </a:r>
            <a:r>
              <a:rPr lang="en-US" dirty="0" err="1" smtClean="0"/>
              <a:t>idantifye</a:t>
            </a:r>
            <a:r>
              <a:rPr lang="en-US" dirty="0" smtClean="0"/>
              <a:t> epi teste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ta sous </a:t>
            </a:r>
            <a:r>
              <a:rPr lang="en-US" dirty="0" err="1" smtClean="0"/>
              <a:t>ekspozisyon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wè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li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HBV </a:t>
            </a:r>
            <a:r>
              <a:rPr lang="en-US" dirty="0" err="1" smtClean="0"/>
              <a:t>oubyen</a:t>
            </a:r>
            <a:r>
              <a:rPr lang="en-US" dirty="0" smtClean="0"/>
              <a:t> HIV,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</a:t>
            </a:r>
            <a:r>
              <a:rPr lang="en-US" dirty="0" err="1" smtClean="0"/>
              <a:t>dakò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lalwa</a:t>
            </a:r>
            <a:r>
              <a:rPr lang="en-US" dirty="0" smtClean="0"/>
              <a:t>  pa </a:t>
            </a:r>
            <a:r>
              <a:rPr lang="en-US" dirty="0" err="1" smtClean="0"/>
              <a:t>ekzije</a:t>
            </a:r>
            <a:r>
              <a:rPr lang="en-US" dirty="0" smtClean="0"/>
              <a:t> </a:t>
            </a:r>
            <a:r>
              <a:rPr lang="en-US" dirty="0" err="1" smtClean="0"/>
              <a:t>konsantman</a:t>
            </a:r>
            <a:r>
              <a:rPr lang="en-US" dirty="0" smtClean="0"/>
              <a:t> li.  </a:t>
            </a:r>
            <a:r>
              <a:rPr lang="en-US" dirty="0" err="1" smtClean="0"/>
              <a:t>Pou</a:t>
            </a:r>
            <a:r>
              <a:rPr lang="en-US" dirty="0" smtClean="0"/>
              <a:t>  </a:t>
            </a:r>
            <a:r>
              <a:rPr lang="en-US" dirty="0" err="1" smtClean="0"/>
              <a:t>fini</a:t>
            </a:r>
            <a:r>
              <a:rPr lang="en-US" dirty="0" smtClean="0"/>
              <a:t> </a:t>
            </a:r>
            <a:r>
              <a:rPr lang="en-US" dirty="0" err="1" smtClean="0"/>
              <a:t>kolekte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teste</a:t>
            </a:r>
            <a:r>
              <a:rPr lang="en-US" dirty="0" smtClean="0"/>
              <a:t> san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dakò</a:t>
            </a:r>
            <a:r>
              <a:rPr lang="en-US" dirty="0" smtClean="0"/>
              <a:t>, </a:t>
            </a:r>
            <a:r>
              <a:rPr lang="en-US" dirty="0" err="1" smtClean="0"/>
              <a:t>ofri’l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ofri’l</a:t>
            </a:r>
            <a:r>
              <a:rPr lang="en-US" dirty="0" smtClean="0"/>
              <a:t> </a:t>
            </a:r>
            <a:r>
              <a:rPr lang="en-US" dirty="0" err="1" smtClean="0"/>
              <a:t>konsèy</a:t>
            </a:r>
            <a:r>
              <a:rPr lang="en-US" dirty="0" smtClean="0"/>
              <a:t>;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fe</a:t>
            </a:r>
            <a:r>
              <a:rPr lang="en-US" dirty="0" smtClean="0"/>
              <a:t> </a:t>
            </a:r>
            <a:r>
              <a:rPr lang="en-US" dirty="0" err="1" smtClean="0"/>
              <a:t>evalyasyon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dekouvri</a:t>
            </a:r>
            <a:r>
              <a:rPr lang="en-US" dirty="0" smtClean="0"/>
              <a:t> a.</a:t>
            </a:r>
          </a:p>
          <a:p>
            <a:pPr marL="0" indent="0">
              <a:buNone/>
            </a:pPr>
            <a:r>
              <a:rPr lang="en-US" dirty="0" err="1" smtClean="0"/>
              <a:t>Pwofesyonèl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yon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rezime</a:t>
            </a:r>
            <a:r>
              <a:rPr lang="en-US" dirty="0" smtClean="0"/>
              <a:t> </a:t>
            </a:r>
            <a:r>
              <a:rPr lang="en-US" dirty="0" err="1" smtClean="0"/>
              <a:t>ekri</a:t>
            </a:r>
            <a:r>
              <a:rPr lang="en-US" dirty="0" smtClean="0"/>
              <a:t> bay </a:t>
            </a:r>
            <a:r>
              <a:rPr lang="en-US" dirty="0" err="1" smtClean="0"/>
              <a:t>mèt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la </a:t>
            </a:r>
            <a:r>
              <a:rPr lang="en-US" dirty="0" err="1" smtClean="0"/>
              <a:t>epi</a:t>
            </a:r>
            <a:r>
              <a:rPr lang="en-US" dirty="0" smtClean="0"/>
              <a:t> tout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dekouvri</a:t>
            </a:r>
            <a:r>
              <a:rPr lang="en-US" dirty="0" smtClean="0"/>
              <a:t> </a:t>
            </a:r>
            <a:r>
              <a:rPr lang="en-US" dirty="0" err="1" smtClean="0"/>
              <a:t>kòm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rete</a:t>
            </a:r>
            <a:r>
              <a:rPr lang="en-US" dirty="0" smtClean="0"/>
              <a:t> </a:t>
            </a:r>
            <a:r>
              <a:rPr lang="en-US" dirty="0" err="1" smtClean="0"/>
              <a:t>sekrè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338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Apre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Fin </a:t>
            </a:r>
            <a:r>
              <a:rPr lang="en-US" b="1" dirty="0" err="1" smtClean="0"/>
              <a:t>Ekspoze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san,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</a:t>
            </a:r>
            <a:r>
              <a:rPr lang="en-US" dirty="0" err="1" smtClean="0"/>
              <a:t>Epatit</a:t>
            </a:r>
            <a:r>
              <a:rPr lang="en-US" dirty="0" smtClean="0"/>
              <a:t> B, </a:t>
            </a:r>
            <a:r>
              <a:rPr lang="en-US" dirty="0" err="1" smtClean="0"/>
              <a:t>Epatit</a:t>
            </a:r>
            <a:r>
              <a:rPr lang="en-US" dirty="0" smtClean="0"/>
              <a:t> C, </a:t>
            </a:r>
            <a:r>
              <a:rPr lang="en-US" dirty="0" err="1" smtClean="0"/>
              <a:t>oubyen</a:t>
            </a:r>
            <a:r>
              <a:rPr lang="en-US" dirty="0" smtClean="0"/>
              <a:t> VIH.</a:t>
            </a:r>
          </a:p>
          <a:p>
            <a:r>
              <a:rPr lang="en-US" dirty="0" smtClean="0"/>
              <a:t>Lave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swit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Rapòte</a:t>
            </a:r>
            <a:r>
              <a:rPr lang="en-US" dirty="0" smtClean="0"/>
              <a:t> </a:t>
            </a:r>
            <a:r>
              <a:rPr lang="en-US" dirty="0" err="1" smtClean="0"/>
              <a:t>ensidan</a:t>
            </a:r>
            <a:r>
              <a:rPr lang="en-US" dirty="0" smtClean="0"/>
              <a:t> bay </a:t>
            </a:r>
            <a:r>
              <a:rPr lang="en-US" dirty="0" err="1" smtClean="0"/>
              <a:t>Direktè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resevwa</a:t>
            </a:r>
            <a:r>
              <a:rPr lang="en-US" dirty="0" smtClean="0"/>
              <a:t> </a:t>
            </a:r>
            <a:r>
              <a:rPr lang="en-US" dirty="0" err="1" smtClean="0"/>
              <a:t>evalyasyon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swivi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 nan ka </a:t>
            </a:r>
            <a:r>
              <a:rPr lang="en-US" dirty="0" err="1" smtClean="0"/>
              <a:t>sa</a:t>
            </a:r>
            <a:r>
              <a:rPr lang="en-US" dirty="0" smtClean="0"/>
              <a:t> 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725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 </a:t>
            </a:r>
            <a:r>
              <a:rPr lang="en-US" b="1" dirty="0" err="1"/>
              <a:t>pou</a:t>
            </a:r>
            <a:r>
              <a:rPr lang="en-US" b="1" dirty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/>
              <a:t>Apre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Fin </a:t>
            </a:r>
            <a:r>
              <a:rPr lang="en-US" b="1" dirty="0" err="1" smtClean="0"/>
              <a:t>Ekspoze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chèche</a:t>
            </a:r>
            <a:r>
              <a:rPr lang="en-US" dirty="0" smtClean="0"/>
              <a:t> </a:t>
            </a:r>
            <a:r>
              <a:rPr lang="en-US" dirty="0" err="1" smtClean="0"/>
              <a:t>asistans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swit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Vizit</a:t>
            </a:r>
            <a:r>
              <a:rPr lang="en-US" dirty="0" smtClean="0"/>
              <a:t> ka </a:t>
            </a:r>
            <a:r>
              <a:rPr lang="en-US" dirty="0" err="1" smtClean="0"/>
              <a:t>doktè</a:t>
            </a:r>
            <a:r>
              <a:rPr lang="en-US" dirty="0" smtClean="0"/>
              <a:t> a gratis.</a:t>
            </a:r>
          </a:p>
          <a:p>
            <a:r>
              <a:rPr lang="en-US" dirty="0" err="1" smtClean="0"/>
              <a:t>Anplwaye</a:t>
            </a:r>
            <a:r>
              <a:rPr lang="en-US" dirty="0" smtClean="0"/>
              <a:t> a gen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refize</a:t>
            </a:r>
            <a:r>
              <a:rPr lang="en-US" dirty="0" smtClean="0"/>
              <a:t> ale ka </a:t>
            </a:r>
            <a:r>
              <a:rPr lang="en-US" dirty="0" err="1" smtClean="0"/>
              <a:t>doktè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Anplwaye</a:t>
            </a:r>
            <a:r>
              <a:rPr lang="en-US" dirty="0" smtClean="0"/>
              <a:t> a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ekri</a:t>
            </a:r>
            <a:r>
              <a:rPr lang="en-US" dirty="0" smtClean="0"/>
              <a:t> </a:t>
            </a:r>
            <a:r>
              <a:rPr lang="en-US" dirty="0" err="1" smtClean="0"/>
              <a:t>rezon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li di non </a:t>
            </a:r>
            <a:r>
              <a:rPr lang="en-US" dirty="0" err="1" smtClean="0"/>
              <a:t>mesi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Yap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papye</a:t>
            </a:r>
            <a:r>
              <a:rPr lang="en-US" dirty="0" smtClean="0"/>
              <a:t> li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ekri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refize</a:t>
            </a:r>
            <a:r>
              <a:rPr lang="en-US" dirty="0" smtClean="0"/>
              <a:t> a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dosye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3106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Swivi Apre Ke Ou Te Ekspoze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 smtClean="0"/>
              <a:t>Direktè</a:t>
            </a:r>
            <a:r>
              <a:rPr lang="en-US" dirty="0" smtClean="0"/>
              <a:t> </a:t>
            </a:r>
            <a:r>
              <a:rPr lang="en-US" dirty="0" err="1"/>
              <a:t>travay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peye</a:t>
            </a:r>
            <a:r>
              <a:rPr lang="en-US" dirty="0"/>
              <a:t> </a:t>
            </a:r>
            <a:r>
              <a:rPr lang="en-US" dirty="0" err="1"/>
              <a:t>depans</a:t>
            </a:r>
            <a:r>
              <a:rPr lang="en-US" dirty="0"/>
              <a:t> ka </a:t>
            </a:r>
            <a:r>
              <a:rPr lang="en-US" dirty="0" err="1" smtClean="0"/>
              <a:t>doktè</a:t>
            </a:r>
            <a:r>
              <a:rPr lang="en-US" dirty="0" smtClean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 </a:t>
            </a:r>
            <a:r>
              <a:rPr lang="en-US" dirty="0" err="1"/>
              <a:t>paske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ekspoze</a:t>
            </a:r>
            <a:r>
              <a:rPr lang="en-US" dirty="0"/>
              <a:t> </a:t>
            </a:r>
          </a:p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dwe</a:t>
            </a:r>
            <a:r>
              <a:rPr lang="en-US" dirty="0"/>
              <a:t> </a:t>
            </a:r>
            <a:r>
              <a:rPr lang="en-US" dirty="0" err="1" smtClean="0"/>
              <a:t>soumèt</a:t>
            </a:r>
            <a:r>
              <a:rPr lang="en-US" dirty="0" smtClean="0"/>
              <a:t> </a:t>
            </a:r>
            <a:r>
              <a:rPr lang="en-US" dirty="0" err="1" smtClean="0"/>
              <a:t>fòm</a:t>
            </a:r>
            <a:r>
              <a:rPr lang="en-US" dirty="0" smtClean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dokiman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mache</a:t>
            </a:r>
            <a:r>
              <a:rPr lang="en-US" dirty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bay </a:t>
            </a:r>
            <a:r>
              <a:rPr lang="en-US" dirty="0" err="1"/>
              <a:t>Direksyon</a:t>
            </a:r>
            <a:r>
              <a:rPr lang="en-US" dirty="0"/>
              <a:t> </a:t>
            </a:r>
            <a:r>
              <a:rPr lang="en-US" dirty="0" err="1"/>
              <a:t>Aksidan</a:t>
            </a:r>
            <a:r>
              <a:rPr lang="en-US" dirty="0"/>
              <a:t> (Risk Management)</a:t>
            </a:r>
          </a:p>
          <a:p>
            <a:r>
              <a:rPr lang="en-US" dirty="0" err="1" smtClean="0"/>
              <a:t>Direktè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ap</a:t>
            </a:r>
            <a:r>
              <a:rPr lang="en-US" dirty="0"/>
              <a:t> </a:t>
            </a:r>
            <a:r>
              <a:rPr lang="en-US" dirty="0" err="1" smtClean="0"/>
              <a:t>ede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/>
              <a:t>ranpli</a:t>
            </a:r>
            <a:r>
              <a:rPr lang="en-US" dirty="0"/>
              <a:t> </a:t>
            </a:r>
            <a:r>
              <a:rPr lang="en-US" dirty="0" err="1" smtClean="0"/>
              <a:t>fòm</a:t>
            </a:r>
            <a:r>
              <a:rPr lang="en-US" dirty="0" smtClean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 smtClean="0"/>
              <a:t>nesesè</a:t>
            </a:r>
            <a:r>
              <a:rPr lang="en-US" dirty="0" smtClean="0"/>
              <a:t> </a:t>
            </a:r>
            <a:r>
              <a:rPr lang="en-US" dirty="0" err="1"/>
              <a:t>yo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60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 smtClean="0"/>
              <a:t>Referans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800" b="1" dirty="0"/>
              <a:t>CDC </a:t>
            </a:r>
            <a:r>
              <a:rPr lang="en-US" sz="4000" dirty="0"/>
              <a:t>  -  </a:t>
            </a:r>
            <a:r>
              <a:rPr lang="en-US" sz="4000" dirty="0" err="1"/>
              <a:t>Sant</a:t>
            </a:r>
            <a:r>
              <a:rPr lang="en-US" sz="4000" dirty="0"/>
              <a:t> </a:t>
            </a:r>
            <a:r>
              <a:rPr lang="en-US" sz="4000" dirty="0" err="1"/>
              <a:t>pou</a:t>
            </a:r>
            <a:r>
              <a:rPr lang="en-US" sz="4000" dirty="0"/>
              <a:t> </a:t>
            </a:r>
            <a:r>
              <a:rPr lang="en-US" sz="4000" dirty="0" err="1"/>
              <a:t>Prevni</a:t>
            </a:r>
            <a:r>
              <a:rPr lang="en-US" sz="4000" dirty="0"/>
              <a:t> </a:t>
            </a:r>
            <a:r>
              <a:rPr lang="en-US" sz="4000" dirty="0" err="1"/>
              <a:t>ak</a:t>
            </a:r>
            <a:r>
              <a:rPr lang="en-US" sz="4000" dirty="0"/>
              <a:t> </a:t>
            </a:r>
            <a:r>
              <a:rPr lang="en-US" sz="4000" dirty="0" err="1"/>
              <a:t>Kontwole</a:t>
            </a:r>
            <a:r>
              <a:rPr lang="en-US" sz="4000" dirty="0"/>
              <a:t> </a:t>
            </a:r>
            <a:r>
              <a:rPr lang="en-US" sz="4000" dirty="0" err="1"/>
              <a:t>Maladi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b="1" dirty="0" smtClean="0"/>
          </a:p>
          <a:p>
            <a:pPr marL="0" indent="0">
              <a:buNone/>
            </a:pPr>
            <a:r>
              <a:rPr lang="en-US" sz="4000" b="1" dirty="0" smtClean="0"/>
              <a:t>OSHA </a:t>
            </a:r>
            <a:r>
              <a:rPr lang="en-US" dirty="0" smtClean="0"/>
              <a:t>  </a:t>
            </a:r>
            <a:r>
              <a:rPr lang="en-US" dirty="0" smtClean="0"/>
              <a:t>-  </a:t>
            </a:r>
            <a:r>
              <a:rPr lang="en-US" dirty="0" err="1" smtClean="0"/>
              <a:t>Administrasyon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nan </a:t>
            </a:r>
            <a:r>
              <a:rPr lang="en-US" dirty="0" err="1" smtClean="0"/>
              <a:t>Milye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enfòmasyon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pote</a:t>
            </a:r>
            <a:r>
              <a:rPr lang="en-US" dirty="0" smtClean="0"/>
              <a:t> </a:t>
            </a:r>
            <a:r>
              <a:rPr lang="en-US" dirty="0" err="1" smtClean="0"/>
              <a:t>plent</a:t>
            </a:r>
            <a:r>
              <a:rPr lang="en-US" dirty="0" smtClean="0"/>
              <a:t>, ale </a:t>
            </a:r>
            <a:r>
              <a:rPr lang="en-US" dirty="0" err="1" smtClean="0"/>
              <a:t>sou</a:t>
            </a:r>
            <a:r>
              <a:rPr lang="en-US" dirty="0" smtClean="0"/>
              <a:t> site web OSHA </a:t>
            </a:r>
            <a:r>
              <a:rPr lang="en-US" dirty="0" smtClean="0">
                <a:hlinkClick r:id="rId2" tooltip="Lyen nan sit entenet OSHA"/>
              </a:rPr>
              <a:t>www.osha.gov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rele</a:t>
            </a:r>
            <a:r>
              <a:rPr lang="en-US" dirty="0" smtClean="0"/>
              <a:t> nan 1-800-321-6742</a:t>
            </a:r>
            <a:endParaRPr lang="en-US" dirty="0"/>
          </a:p>
        </p:txBody>
      </p:sp>
      <p:pic>
        <p:nvPicPr>
          <p:cNvPr id="4" name="Picture 2" descr="C:\Users\Danielle\Desktop\index1.jpg" title="CDC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198"/>
            <a:ext cx="1663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anielle\Desktop\index.jpg" title="OSH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44" y="3377405"/>
            <a:ext cx="41624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959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anielle\AppData\Local\Microsoft\Windows\Temporary Internet Files\Content.IE5\190FS7XA\MC900237284[1].wmf" title="desen nan you televizy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217407" cy="35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 Fen </a:t>
            </a:r>
            <a:r>
              <a:rPr lang="en-US" dirty="0" smtClean="0"/>
              <a:t>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4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Mikròb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Trape</a:t>
            </a:r>
            <a:r>
              <a:rPr lang="en-US" b="1" dirty="0" smtClean="0"/>
              <a:t> nan San ye?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Mikròb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nan san se yon </a:t>
            </a:r>
            <a:r>
              <a:rPr lang="en-US" dirty="0" err="1" smtClean="0"/>
              <a:t>bann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zwit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nan san </a:t>
            </a:r>
            <a:r>
              <a:rPr lang="en-US" dirty="0" err="1" smtClean="0"/>
              <a:t>moun</a:t>
            </a:r>
            <a:r>
              <a:rPr lang="en-US" dirty="0" smtClean="0"/>
              <a:t> epi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lakòz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.  </a:t>
            </a:r>
            <a:r>
              <a:rPr lang="en-US" dirty="0" err="1" smtClean="0"/>
              <a:t>Pami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bay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(HBV), </a:t>
            </a:r>
            <a:r>
              <a:rPr lang="en-US" dirty="0" err="1" smtClean="0"/>
              <a:t>epatit</a:t>
            </a:r>
            <a:r>
              <a:rPr lang="en-US" dirty="0" smtClean="0"/>
              <a:t> C (HCV), </a:t>
            </a:r>
            <a:r>
              <a:rPr lang="en-US" dirty="0" err="1" smtClean="0"/>
              <a:t>sida</a:t>
            </a:r>
            <a:r>
              <a:rPr lang="en-US" dirty="0" smtClean="0"/>
              <a:t> (HIV). 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pike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epi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rive </a:t>
            </a:r>
            <a:r>
              <a:rPr lang="en-US" dirty="0" err="1" smtClean="0"/>
              <a:t>akòz</a:t>
            </a:r>
            <a:r>
              <a:rPr lang="en-US" dirty="0" smtClean="0"/>
              <a:t> de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pwenti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a </a:t>
            </a:r>
            <a:r>
              <a:rPr lang="en-US" dirty="0" err="1" smtClean="0"/>
              <a:t>mikròb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k’ap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k’ap</a:t>
            </a:r>
            <a:r>
              <a:rPr lang="en-US" dirty="0" smtClean="0"/>
              <a:t> bay </a:t>
            </a:r>
            <a:r>
              <a:rPr lang="en-US" dirty="0" err="1" smtClean="0"/>
              <a:t>premye</a:t>
            </a:r>
            <a:r>
              <a:rPr lang="en-US" dirty="0" smtClean="0"/>
              <a:t> </a:t>
            </a:r>
            <a:r>
              <a:rPr lang="en-US" dirty="0" err="1" smtClean="0"/>
              <a:t>swen</a:t>
            </a:r>
            <a:r>
              <a:rPr lang="en-US" dirty="0" smtClean="0"/>
              <a:t>,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k’ap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de </a:t>
            </a:r>
            <a:r>
              <a:rPr lang="en-US" dirty="0" err="1" smtClean="0"/>
              <a:t>mezon</a:t>
            </a:r>
            <a:r>
              <a:rPr lang="en-US" dirty="0" smtClean="0"/>
              <a:t>, </a:t>
            </a:r>
            <a:r>
              <a:rPr lang="en-US" dirty="0" err="1" smtClean="0"/>
              <a:t>enfimyè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travayè</a:t>
            </a:r>
            <a:r>
              <a:rPr lang="en-US" dirty="0" smtClean="0"/>
              <a:t> </a:t>
            </a:r>
            <a:r>
              <a:rPr lang="en-US" dirty="0" err="1" smtClean="0"/>
              <a:t>lasante</a:t>
            </a:r>
            <a:r>
              <a:rPr lang="en-US" dirty="0" smtClean="0"/>
              <a:t> gen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nan san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6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Ki </a:t>
            </a:r>
            <a:r>
              <a:rPr lang="en-US" b="1" dirty="0" err="1" smtClean="0"/>
              <a:t>anplwaye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kouvri</a:t>
            </a:r>
            <a:r>
              <a:rPr lang="en-US" b="1" dirty="0" smtClean="0"/>
              <a:t> </a:t>
            </a:r>
            <a:r>
              <a:rPr lang="en-US" b="1" dirty="0" err="1" smtClean="0"/>
              <a:t>anba</a:t>
            </a:r>
            <a:r>
              <a:rPr lang="en-US" b="1" dirty="0" smtClean="0"/>
              <a:t> </a:t>
            </a:r>
            <a:r>
              <a:rPr lang="en-US" b="1" dirty="0" err="1" smtClean="0"/>
              <a:t>pwoteksyon</a:t>
            </a:r>
            <a:r>
              <a:rPr lang="en-US" b="1" dirty="0" smtClean="0"/>
              <a:t> OSHA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mikròb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trape</a:t>
            </a:r>
            <a:r>
              <a:rPr lang="en-US" b="1" dirty="0" smtClean="0"/>
              <a:t> nan san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Moun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wè</a:t>
            </a:r>
            <a:r>
              <a:rPr lang="en-US" dirty="0" smtClean="0"/>
              <a:t> </a:t>
            </a:r>
            <a:r>
              <a:rPr lang="en-US" dirty="0" err="1" smtClean="0"/>
              <a:t>davans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ekspose</a:t>
            </a:r>
            <a:r>
              <a:rPr lang="en-US" dirty="0" smtClean="0"/>
              <a:t> a </a:t>
            </a:r>
            <a:r>
              <a:rPr lang="en-US" dirty="0" err="1" smtClean="0"/>
              <a:t>mikròb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nan san epi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materyèl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swa</a:t>
            </a:r>
            <a:r>
              <a:rPr lang="en-US" dirty="0" smtClean="0"/>
              <a:t> nan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, nan </a:t>
            </a:r>
            <a:r>
              <a:rPr lang="en-US" dirty="0" err="1" smtClean="0"/>
              <a:t>zye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, nan </a:t>
            </a:r>
            <a:r>
              <a:rPr lang="en-US" dirty="0" err="1" smtClean="0"/>
              <a:t>manbran</a:t>
            </a:r>
            <a:r>
              <a:rPr lang="en-US" dirty="0" smtClean="0"/>
              <a:t> </a:t>
            </a:r>
            <a:r>
              <a:rPr lang="en-US" dirty="0" err="1" smtClean="0"/>
              <a:t>mikez</a:t>
            </a:r>
            <a:r>
              <a:rPr lang="en-US" dirty="0" smtClean="0"/>
              <a:t>, nan </a:t>
            </a:r>
            <a:r>
              <a:rPr lang="en-US" dirty="0" err="1" smtClean="0"/>
              <a:t>blesi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(</a:t>
            </a:r>
            <a:r>
              <a:rPr lang="en-US" dirty="0" err="1" smtClean="0"/>
              <a:t>piki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,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mòde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, </a:t>
            </a:r>
            <a:r>
              <a:rPr lang="en-US" dirty="0" err="1" smtClean="0"/>
              <a:t>maleng</a:t>
            </a:r>
            <a:r>
              <a:rPr lang="en-US" dirty="0" smtClean="0"/>
              <a:t>, </a:t>
            </a:r>
            <a:r>
              <a:rPr lang="en-US" dirty="0" err="1" smtClean="0"/>
              <a:t>gratel</a:t>
            </a:r>
            <a:r>
              <a:rPr lang="en-US" dirty="0" smtClean="0"/>
              <a:t>) </a:t>
            </a:r>
            <a:r>
              <a:rPr lang="en-US" dirty="0" err="1" smtClean="0"/>
              <a:t>ki</a:t>
            </a:r>
            <a:r>
              <a:rPr lang="en-US" dirty="0" smtClean="0"/>
              <a:t> rive </a:t>
            </a:r>
            <a:r>
              <a:rPr lang="en-US" dirty="0" err="1" smtClean="0"/>
              <a:t>akòz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</a:t>
            </a:r>
            <a:r>
              <a:rPr lang="en-US" dirty="0" err="1" smtClean="0"/>
              <a:t>mikròb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nan san </a:t>
            </a:r>
            <a:r>
              <a:rPr lang="en-US" dirty="0" err="1" smtClean="0"/>
              <a:t>afekte</a:t>
            </a:r>
            <a:r>
              <a:rPr lang="en-US" dirty="0" smtClean="0"/>
              <a:t> </a:t>
            </a: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. Se pa </a:t>
            </a:r>
            <a:r>
              <a:rPr lang="en-US" dirty="0" err="1" smtClean="0"/>
              <a:t>sèlman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bay </a:t>
            </a:r>
            <a:r>
              <a:rPr lang="en-US" dirty="0" err="1" smtClean="0"/>
              <a:t>swen</a:t>
            </a:r>
            <a:r>
              <a:rPr lang="en-US" dirty="0" smtClean="0"/>
              <a:t> </a:t>
            </a:r>
            <a:r>
              <a:rPr lang="en-US" dirty="0" err="1" smtClean="0"/>
              <a:t>lasante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nan </a:t>
            </a:r>
            <a:r>
              <a:rPr lang="en-US" dirty="0" err="1" smtClean="0"/>
              <a:t>enstitisyon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bay </a:t>
            </a:r>
            <a:r>
              <a:rPr lang="en-US" dirty="0" err="1" smtClean="0"/>
              <a:t>sèvis</a:t>
            </a:r>
            <a:r>
              <a:rPr lang="en-US" dirty="0" smtClean="0"/>
              <a:t> </a:t>
            </a:r>
            <a:r>
              <a:rPr lang="en-US" dirty="0" err="1" smtClean="0"/>
              <a:t>ijans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rele</a:t>
            </a:r>
            <a:r>
              <a:rPr lang="en-US" b="1" dirty="0" smtClean="0"/>
              <a:t> san </a:t>
            </a:r>
            <a:r>
              <a:rPr lang="en-US" b="1" dirty="0" err="1" smtClean="0"/>
              <a:t>epi</a:t>
            </a:r>
            <a:r>
              <a:rPr lang="en-US" b="1" dirty="0" smtClean="0"/>
              <a:t> </a:t>
            </a:r>
            <a:r>
              <a:rPr lang="en-US" b="1" dirty="0" err="1" smtClean="0"/>
              <a:t>lòt</a:t>
            </a:r>
            <a:r>
              <a:rPr lang="en-US" b="1" dirty="0" smtClean="0"/>
              <a:t> </a:t>
            </a:r>
            <a:r>
              <a:rPr lang="en-US" b="1" dirty="0" err="1" smtClean="0"/>
              <a:t>materyèl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kapab</a:t>
            </a:r>
            <a:r>
              <a:rPr lang="en-US" b="1" dirty="0" smtClean="0"/>
              <a:t> </a:t>
            </a:r>
            <a:r>
              <a:rPr lang="en-US" b="1" dirty="0" err="1" smtClean="0"/>
              <a:t>petèt</a:t>
            </a:r>
            <a:r>
              <a:rPr lang="en-US" b="1" dirty="0" smtClean="0"/>
              <a:t> </a:t>
            </a:r>
            <a:r>
              <a:rPr lang="en-US" b="1" dirty="0" err="1" smtClean="0"/>
              <a:t>enfekte</a:t>
            </a:r>
            <a:r>
              <a:rPr lang="en-US" b="1" dirty="0" smtClean="0"/>
              <a:t> (OPIM)?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San </a:t>
            </a:r>
            <a:r>
              <a:rPr lang="en-US" dirty="0" err="1" smtClean="0"/>
              <a:t>vle</a:t>
            </a:r>
            <a:r>
              <a:rPr lang="en-US" dirty="0" smtClean="0"/>
              <a:t> di san </a:t>
            </a:r>
            <a:r>
              <a:rPr lang="en-US" dirty="0" err="1" smtClean="0"/>
              <a:t>moun</a:t>
            </a:r>
            <a:r>
              <a:rPr lang="en-US" dirty="0" smtClean="0"/>
              <a:t>,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nan </a:t>
            </a:r>
            <a:r>
              <a:rPr lang="en-US" dirty="0" err="1" smtClean="0"/>
              <a:t>konpozisyon</a:t>
            </a:r>
            <a:r>
              <a:rPr lang="en-US" dirty="0" smtClean="0"/>
              <a:t> san epi tout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pwodwi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materyèl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petèt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se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rele</a:t>
            </a:r>
            <a:r>
              <a:rPr lang="en-US" b="1" dirty="0" smtClean="0"/>
              <a:t> san </a:t>
            </a:r>
            <a:r>
              <a:rPr lang="en-US" b="1" dirty="0" err="1" smtClean="0"/>
              <a:t>epi</a:t>
            </a:r>
            <a:r>
              <a:rPr lang="en-US" b="1" dirty="0" smtClean="0"/>
              <a:t> </a:t>
            </a:r>
            <a:r>
              <a:rPr lang="en-US" b="1" dirty="0" err="1" smtClean="0"/>
              <a:t>lòt</a:t>
            </a:r>
            <a:r>
              <a:rPr lang="en-US" b="1" dirty="0" smtClean="0"/>
              <a:t> </a:t>
            </a:r>
            <a:r>
              <a:rPr lang="en-US" b="1" dirty="0" err="1" smtClean="0"/>
              <a:t>materyèl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petèt</a:t>
            </a:r>
            <a:r>
              <a:rPr lang="en-US" b="1" dirty="0" smtClean="0"/>
              <a:t> </a:t>
            </a:r>
            <a:r>
              <a:rPr lang="en-US" b="1" dirty="0" err="1" smtClean="0"/>
              <a:t>kapab</a:t>
            </a:r>
            <a:r>
              <a:rPr lang="en-US" b="1" dirty="0" smtClean="0"/>
              <a:t> </a:t>
            </a:r>
            <a:r>
              <a:rPr lang="en-US" b="1" dirty="0" err="1" smtClean="0"/>
              <a:t>enfekte</a:t>
            </a:r>
            <a:r>
              <a:rPr lang="en-US" b="1" dirty="0" smtClean="0"/>
              <a:t> (OPIM)?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: </a:t>
            </a:r>
            <a:r>
              <a:rPr lang="en-US" dirty="0" err="1" smtClean="0"/>
              <a:t>spèm</a:t>
            </a:r>
            <a:r>
              <a:rPr lang="en-US" dirty="0" smtClean="0"/>
              <a:t> </a:t>
            </a:r>
            <a:r>
              <a:rPr lang="en-US" dirty="0" err="1" smtClean="0"/>
              <a:t>gason</a:t>
            </a:r>
            <a:r>
              <a:rPr lang="en-US" dirty="0" smtClean="0"/>
              <a:t>, </a:t>
            </a:r>
            <a:r>
              <a:rPr lang="en-US" dirty="0" err="1" smtClean="0"/>
              <a:t>dlo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devan</a:t>
            </a:r>
            <a:r>
              <a:rPr lang="en-US" dirty="0" smtClean="0"/>
              <a:t> fi,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tèt</a:t>
            </a:r>
            <a:r>
              <a:rPr lang="en-US" dirty="0" smtClean="0"/>
              <a:t> (</a:t>
            </a:r>
            <a:r>
              <a:rPr lang="en-US" dirty="0" err="1" smtClean="0"/>
              <a:t>cephalo-rachidien</a:t>
            </a:r>
            <a:r>
              <a:rPr lang="en-US" dirty="0" smtClean="0"/>
              <a:t>),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fanm</a:t>
            </a:r>
            <a:r>
              <a:rPr lang="en-US" dirty="0" smtClean="0"/>
              <a:t> </a:t>
            </a:r>
            <a:r>
              <a:rPr lang="en-US" dirty="0" err="1" smtClean="0"/>
              <a:t>akouche</a:t>
            </a:r>
            <a:r>
              <a:rPr lang="en-US" dirty="0" smtClean="0"/>
              <a:t>,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vant</a:t>
            </a:r>
            <a:r>
              <a:rPr lang="en-US" dirty="0" smtClean="0"/>
              <a:t> (peritoneal),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kè</a:t>
            </a:r>
            <a:r>
              <a:rPr lang="en-US" dirty="0" smtClean="0"/>
              <a:t> (</a:t>
            </a:r>
            <a:r>
              <a:rPr lang="en-US" dirty="0" err="1" smtClean="0"/>
              <a:t>pericardique</a:t>
            </a:r>
            <a:r>
              <a:rPr lang="en-US" dirty="0" smtClean="0"/>
              <a:t>), </a:t>
            </a:r>
            <a:r>
              <a:rPr lang="en-US" dirty="0" err="1" smtClean="0"/>
              <a:t>dlo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poumon</a:t>
            </a:r>
            <a:r>
              <a:rPr lang="en-US" dirty="0" smtClean="0"/>
              <a:t> (pleural),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jwenti</a:t>
            </a:r>
            <a:r>
              <a:rPr lang="en-US" dirty="0" smtClean="0"/>
              <a:t> (synovial), </a:t>
            </a:r>
            <a:r>
              <a:rPr lang="en-US" dirty="0" err="1" smtClean="0"/>
              <a:t>crache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</a:t>
            </a:r>
            <a:r>
              <a:rPr lang="en-US" dirty="0" err="1" smtClean="0"/>
              <a:t>okipe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nan </a:t>
            </a:r>
            <a:r>
              <a:rPr lang="en-US" dirty="0" err="1" smtClean="0"/>
              <a:t>bouch</a:t>
            </a:r>
            <a:r>
              <a:rPr lang="en-US" dirty="0" smtClean="0"/>
              <a:t>, </a:t>
            </a:r>
            <a:r>
              <a:rPr lang="en-US" dirty="0" err="1" smtClean="0"/>
              <a:t>nenpòt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dlo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epi tout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pa ka di </a:t>
            </a:r>
            <a:r>
              <a:rPr lang="en-US" dirty="0" err="1" smtClean="0"/>
              <a:t>kisa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ye.</a:t>
            </a:r>
          </a:p>
          <a:p>
            <a:r>
              <a:rPr lang="en-US" dirty="0" err="1" smtClean="0"/>
              <a:t>Nenpòt</a:t>
            </a:r>
            <a:r>
              <a:rPr lang="en-US" dirty="0" smtClean="0"/>
              <a:t> </a:t>
            </a:r>
            <a:r>
              <a:rPr lang="en-US" dirty="0" err="1" smtClean="0"/>
              <a:t>pati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, </a:t>
            </a:r>
            <a:r>
              <a:rPr lang="en-US" dirty="0" err="1" smtClean="0"/>
              <a:t>ke’l</a:t>
            </a:r>
            <a:r>
              <a:rPr lang="en-US" dirty="0" smtClean="0"/>
              <a:t> </a:t>
            </a:r>
            <a:r>
              <a:rPr lang="en-US" dirty="0" err="1" smtClean="0"/>
              <a:t>vivan</a:t>
            </a:r>
            <a:r>
              <a:rPr lang="en-US" dirty="0" smtClean="0"/>
              <a:t>, </a:t>
            </a:r>
            <a:r>
              <a:rPr lang="en-US" dirty="0" err="1" smtClean="0"/>
              <a:t>ke’l</a:t>
            </a:r>
            <a:r>
              <a:rPr lang="en-US" dirty="0" smtClean="0"/>
              <a:t> </a:t>
            </a:r>
            <a:r>
              <a:rPr lang="en-US" dirty="0" err="1" smtClean="0"/>
              <a:t>mouri</a:t>
            </a:r>
            <a:r>
              <a:rPr lang="en-US" dirty="0" smtClean="0"/>
              <a:t> (</a:t>
            </a:r>
            <a:r>
              <a:rPr lang="en-US" dirty="0" err="1" smtClean="0"/>
              <a:t>eksepte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anyen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Selil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VIH, </a:t>
            </a:r>
            <a:r>
              <a:rPr lang="en-US" dirty="0" err="1" smtClean="0"/>
              <a:t>tisi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ògann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kilti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laboratwa</a:t>
            </a:r>
            <a:r>
              <a:rPr lang="en-US" dirty="0" smtClean="0"/>
              <a:t>, </a:t>
            </a:r>
            <a:r>
              <a:rPr lang="en-US" dirty="0" err="1" smtClean="0"/>
              <a:t>solisyon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kilti</a:t>
            </a:r>
            <a:r>
              <a:rPr lang="en-US" dirty="0" smtClean="0"/>
              <a:t>  VIH-HBV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ankò</a:t>
            </a:r>
            <a:r>
              <a:rPr lang="en-US" dirty="0" smtClean="0"/>
              <a:t> tout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solisyon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san, </a:t>
            </a:r>
            <a:r>
              <a:rPr lang="en-US" dirty="0" err="1" smtClean="0"/>
              <a:t>pati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bèt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eksperyans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VIH-HBV.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Chenn</a:t>
            </a:r>
            <a:r>
              <a:rPr lang="en-US" b="1" dirty="0" smtClean="0"/>
              <a:t> </a:t>
            </a:r>
            <a:r>
              <a:rPr lang="en-US" b="1" dirty="0" err="1" smtClean="0"/>
              <a:t>Enfeksyon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Pou</a:t>
            </a:r>
            <a:r>
              <a:rPr lang="en-US" dirty="0" smtClean="0"/>
              <a:t> yon </a:t>
            </a:r>
            <a:r>
              <a:rPr lang="en-US" dirty="0" err="1" smtClean="0"/>
              <a:t>maladi</a:t>
            </a:r>
            <a:r>
              <a:rPr lang="en-US" dirty="0" smtClean="0"/>
              <a:t> rive </a:t>
            </a:r>
            <a:r>
              <a:rPr lang="en-US" dirty="0" err="1" smtClean="0"/>
              <a:t>simaye</a:t>
            </a:r>
            <a:r>
              <a:rPr lang="en-US" dirty="0" smtClean="0"/>
              <a:t>, </a:t>
            </a:r>
            <a:r>
              <a:rPr lang="en-US" dirty="0" err="1" smtClean="0"/>
              <a:t>fòk</a:t>
            </a:r>
            <a:r>
              <a:rPr lang="en-US" dirty="0" smtClean="0"/>
              <a:t> tout </a:t>
            </a:r>
            <a:r>
              <a:rPr lang="en-US" dirty="0" err="1" smtClean="0"/>
              <a:t>kondisyon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reyini</a:t>
            </a:r>
            <a:r>
              <a:rPr lang="en-US" dirty="0" smtClean="0"/>
              <a:t>:</a:t>
            </a:r>
          </a:p>
          <a:p>
            <a:r>
              <a:rPr lang="en-US" dirty="0" smtClean="0"/>
              <a:t>Gen yon </a:t>
            </a:r>
            <a:r>
              <a:rPr lang="en-US" dirty="0" err="1" smtClean="0"/>
              <a:t>kantite</a:t>
            </a:r>
            <a:r>
              <a:rPr lang="en-US" dirty="0" smtClean="0"/>
              <a:t> </a:t>
            </a:r>
            <a:r>
              <a:rPr lang="en-US" dirty="0" err="1" smtClean="0"/>
              <a:t>sifizan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transmèt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a</a:t>
            </a:r>
          </a:p>
          <a:p>
            <a:r>
              <a:rPr lang="en-US" dirty="0" smtClean="0"/>
              <a:t>Yon </a:t>
            </a:r>
            <a:r>
              <a:rPr lang="en-US" dirty="0" err="1" smtClean="0"/>
              <a:t>rezèvwa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yon sous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pèmèt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la </a:t>
            </a:r>
            <a:r>
              <a:rPr lang="en-US" dirty="0" err="1" smtClean="0"/>
              <a:t>viv</a:t>
            </a:r>
            <a:r>
              <a:rPr lang="en-US" dirty="0" smtClean="0"/>
              <a:t> epi </a:t>
            </a:r>
            <a:r>
              <a:rPr lang="en-US" dirty="0" err="1" smtClean="0"/>
              <a:t>miltiplye</a:t>
            </a:r>
            <a:r>
              <a:rPr lang="en-US" dirty="0" smtClean="0"/>
              <a:t> (san)</a:t>
            </a:r>
          </a:p>
          <a:p>
            <a:r>
              <a:rPr lang="en-US" dirty="0" smtClean="0"/>
              <a:t>Yon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poul</a:t>
            </a:r>
            <a:r>
              <a:rPr lang="en-US" dirty="0" smtClean="0"/>
              <a:t> </a:t>
            </a:r>
            <a:r>
              <a:rPr lang="en-US" dirty="0" err="1" smtClean="0"/>
              <a:t>transmèt</a:t>
            </a:r>
            <a:r>
              <a:rPr lang="en-US" dirty="0" smtClean="0"/>
              <a:t> al </a:t>
            </a:r>
            <a:r>
              <a:rPr lang="en-US" dirty="0" err="1" smtClean="0"/>
              <a:t>jwen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trapel</a:t>
            </a:r>
            <a:r>
              <a:rPr lang="en-US" dirty="0" smtClean="0"/>
              <a:t> la</a:t>
            </a:r>
          </a:p>
          <a:p>
            <a:r>
              <a:rPr lang="en-US" dirty="0" smtClean="0"/>
              <a:t>Yon </a:t>
            </a:r>
            <a:r>
              <a:rPr lang="en-US" dirty="0" err="1" smtClean="0"/>
              <a:t>pòt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la </a:t>
            </a:r>
            <a:r>
              <a:rPr lang="en-US" dirty="0" err="1" smtClean="0"/>
              <a:t>antre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trapel</a:t>
            </a:r>
            <a:r>
              <a:rPr lang="en-US" dirty="0" smtClean="0"/>
              <a:t> la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Chenn</a:t>
            </a:r>
            <a:r>
              <a:rPr lang="en-US" b="1" dirty="0" smtClean="0"/>
              <a:t> </a:t>
            </a:r>
            <a:r>
              <a:rPr lang="en-US" b="1" dirty="0" err="1" smtClean="0"/>
              <a:t>Enfeksyon</a:t>
            </a:r>
            <a:r>
              <a:rPr lang="en-US" b="1" dirty="0" smtClean="0"/>
              <a:t> (</a:t>
            </a:r>
            <a:r>
              <a:rPr lang="en-US" b="1" dirty="0" err="1" smtClean="0"/>
              <a:t>swit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siseptib</a:t>
            </a:r>
            <a:r>
              <a:rPr lang="en-US" dirty="0" smtClean="0"/>
              <a:t> </a:t>
            </a:r>
            <a:r>
              <a:rPr lang="en-US" dirty="0" err="1" smtClean="0"/>
              <a:t>resevwa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la (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pa gen </a:t>
            </a:r>
            <a:r>
              <a:rPr lang="en-US" dirty="0" err="1" smtClean="0"/>
              <a:t>pwoteksyon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Yon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efikas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kontwole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se  </a:t>
            </a:r>
            <a:r>
              <a:rPr lang="en-US" dirty="0" err="1" smtClean="0"/>
              <a:t>evite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a </a:t>
            </a:r>
            <a:r>
              <a:rPr lang="en-US" dirty="0" err="1" smtClean="0"/>
              <a:t>simayen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kase</a:t>
            </a:r>
            <a:r>
              <a:rPr lang="en-US" dirty="0" smtClean="0"/>
              <a:t> tout </a:t>
            </a:r>
            <a:r>
              <a:rPr lang="en-US" dirty="0" err="1" smtClean="0"/>
              <a:t>lyen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fòme</a:t>
            </a:r>
            <a:r>
              <a:rPr lang="en-US" dirty="0" smtClean="0"/>
              <a:t> </a:t>
            </a:r>
            <a:r>
              <a:rPr lang="en-US" dirty="0" err="1" smtClean="0"/>
              <a:t>chenn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an.</a:t>
            </a:r>
            <a:endParaRPr lang="en-US" dirty="0"/>
          </a:p>
        </p:txBody>
      </p:sp>
      <p:pic>
        <p:nvPicPr>
          <p:cNvPr id="4" name="Picture 2" descr="C:\Users\Danielle\Desktop\images.jpg" title="Foto nan yon chenn ki k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4953000" cy="21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Fason</a:t>
            </a:r>
            <a:r>
              <a:rPr lang="en-US" b="1" dirty="0" smtClean="0"/>
              <a:t> </a:t>
            </a:r>
            <a:r>
              <a:rPr lang="en-US" b="1" dirty="0" err="1" smtClean="0"/>
              <a:t>li</a:t>
            </a:r>
            <a:r>
              <a:rPr lang="en-US" b="1" dirty="0" smtClean="0"/>
              <a:t> </a:t>
            </a:r>
            <a:r>
              <a:rPr lang="en-US" b="1" dirty="0" err="1" smtClean="0"/>
              <a:t>transmèt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dirèk</a:t>
            </a:r>
            <a:r>
              <a:rPr lang="en-US" dirty="0" smtClean="0"/>
              <a:t> – Sa rive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bann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selil</a:t>
            </a:r>
            <a:r>
              <a:rPr lang="en-US" dirty="0" smtClean="0"/>
              <a:t> </a:t>
            </a:r>
            <a:r>
              <a:rPr lang="en-US" dirty="0" err="1" smtClean="0"/>
              <a:t>zwit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epi </a:t>
            </a:r>
            <a:r>
              <a:rPr lang="en-US" dirty="0" err="1" smtClean="0"/>
              <a:t>lal</a:t>
            </a:r>
            <a:r>
              <a:rPr lang="en-US" dirty="0" smtClean="0"/>
              <a:t> </a:t>
            </a:r>
            <a:r>
              <a:rPr lang="en-US" dirty="0" err="1" smtClean="0"/>
              <a:t>dirèkteman</a:t>
            </a:r>
            <a:r>
              <a:rPr lang="en-US" dirty="0" smtClean="0"/>
              <a:t> </a:t>
            </a:r>
            <a:r>
              <a:rPr lang="en-US" dirty="0" err="1" smtClean="0"/>
              <a:t>jwenn</a:t>
            </a:r>
            <a:r>
              <a:rPr lang="en-US" dirty="0" smtClean="0"/>
              <a:t> yon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.  Pa </a:t>
            </a:r>
            <a:r>
              <a:rPr lang="en-US" dirty="0" err="1" smtClean="0"/>
              <a:t>ekzanp</a:t>
            </a:r>
            <a:r>
              <a:rPr lang="en-US" dirty="0" smtClean="0"/>
              <a:t>, san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yon </a:t>
            </a:r>
            <a:r>
              <a:rPr lang="en-US" dirty="0" err="1" smtClean="0"/>
              <a:t>travayè</a:t>
            </a:r>
            <a:r>
              <a:rPr lang="en-US" dirty="0" smtClean="0"/>
              <a:t> </a:t>
            </a:r>
            <a:r>
              <a:rPr lang="en-US" dirty="0" err="1" smtClean="0"/>
              <a:t>lasante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deja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yon </a:t>
            </a:r>
            <a:r>
              <a:rPr lang="en-US" dirty="0" err="1" smtClean="0"/>
              <a:t>maleng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Danielle\AppData\Local\Microsoft\Windows\Temporary Internet Files\Content.IE5\NUX20Z03\MC900030317[1].wmf" title="Desen nan you vyann kroch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1758391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Fason</a:t>
            </a:r>
            <a:r>
              <a:rPr lang="en-US" b="1" dirty="0" smtClean="0"/>
              <a:t> li </a:t>
            </a:r>
            <a:r>
              <a:rPr lang="en-US" b="1" dirty="0" smtClean="0"/>
              <a:t>transmit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indirèk</a:t>
            </a:r>
            <a:r>
              <a:rPr lang="en-US" dirty="0" smtClean="0"/>
              <a:t> – Sa </a:t>
            </a:r>
            <a:r>
              <a:rPr lang="en-US" dirty="0" err="1" smtClean="0"/>
              <a:t>fèt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la rive  </a:t>
            </a:r>
            <a:r>
              <a:rPr lang="en-US" dirty="0" err="1" smtClean="0"/>
              <a:t>travèse</a:t>
            </a:r>
            <a:r>
              <a:rPr lang="en-US" dirty="0" smtClean="0"/>
              <a:t>  </a:t>
            </a:r>
            <a:r>
              <a:rPr lang="en-US" dirty="0" err="1" smtClean="0"/>
              <a:t>gras</a:t>
            </a:r>
            <a:r>
              <a:rPr lang="en-US" dirty="0" smtClean="0"/>
              <a:t> a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yon </a:t>
            </a:r>
            <a:r>
              <a:rPr lang="en-US" dirty="0" err="1" smtClean="0"/>
              <a:t>bagay</a:t>
            </a:r>
            <a:r>
              <a:rPr lang="en-US" dirty="0" smtClean="0"/>
              <a:t>. Pa </a:t>
            </a:r>
            <a:r>
              <a:rPr lang="en-US" dirty="0" err="1" smtClean="0"/>
              <a:t>ekzamp</a:t>
            </a:r>
            <a:r>
              <a:rPr lang="en-US" dirty="0" smtClean="0"/>
              <a:t>, yon </a:t>
            </a:r>
            <a:r>
              <a:rPr lang="en-US" dirty="0" err="1" smtClean="0"/>
              <a:t>pwofesyonèl</a:t>
            </a:r>
            <a:r>
              <a:rPr lang="en-US" dirty="0" smtClean="0"/>
              <a:t> </a:t>
            </a:r>
            <a:r>
              <a:rPr lang="en-US" dirty="0" err="1" smtClean="0"/>
              <a:t>lasante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 lave men li </a:t>
            </a:r>
            <a:r>
              <a:rPr lang="en-US" dirty="0" err="1" smtClean="0"/>
              <a:t>lè</a:t>
            </a:r>
            <a:r>
              <a:rPr lang="en-US" dirty="0" smtClean="0"/>
              <a:t> li </a:t>
            </a:r>
            <a:r>
              <a:rPr lang="en-US" dirty="0" err="1" smtClean="0"/>
              <a:t>te</a:t>
            </a:r>
            <a:r>
              <a:rPr lang="en-US" dirty="0" smtClean="0"/>
              <a:t> 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dlo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 epi </a:t>
            </a:r>
            <a:r>
              <a:rPr lang="en-US" dirty="0" err="1" smtClean="0"/>
              <a:t>lal</a:t>
            </a:r>
            <a:r>
              <a:rPr lang="en-US" dirty="0" smtClean="0"/>
              <a:t> </a:t>
            </a:r>
            <a:r>
              <a:rPr lang="en-US" dirty="0" err="1" smtClean="0"/>
              <a:t>okipe</a:t>
            </a:r>
            <a:r>
              <a:rPr lang="en-US" dirty="0" smtClean="0"/>
              <a:t> yon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.  Pa </a:t>
            </a:r>
            <a:r>
              <a:rPr lang="en-US" dirty="0" err="1" smtClean="0"/>
              <a:t>ekzanp</a:t>
            </a:r>
            <a:r>
              <a:rPr lang="en-US" dirty="0" smtClean="0"/>
              <a:t> </a:t>
            </a:r>
            <a:r>
              <a:rPr lang="en-US" dirty="0" err="1" smtClean="0"/>
              <a:t>paranteral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piki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Danielle\AppData\Local\Microsoft\Windows\Temporary Internet Files\Content.IE5\1BS7FO82\MC900293392[1].wmf" title="Desen nan sere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990600" cy="125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OSHA </a:t>
            </a:r>
            <a:r>
              <a:rPr lang="en-US" dirty="0" err="1" smtClean="0"/>
              <a:t>Avètisman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400" b="1" dirty="0" err="1" smtClean="0"/>
              <a:t>Avètisman</a:t>
            </a:r>
            <a:r>
              <a:rPr lang="fr-FR" sz="2400" dirty="0" smtClean="0"/>
              <a:t>:  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sila</a:t>
            </a:r>
            <a:r>
              <a:rPr lang="fr-FR" sz="2400" dirty="0" smtClean="0"/>
              <a:t> </a:t>
            </a:r>
            <a:r>
              <a:rPr lang="fr-FR" sz="2400" dirty="0" err="1" smtClean="0"/>
              <a:t>fèt</a:t>
            </a:r>
            <a:r>
              <a:rPr lang="fr-FR" sz="2400" dirty="0" smtClean="0"/>
              <a:t> gras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kòb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soti</a:t>
            </a:r>
            <a:r>
              <a:rPr lang="fr-FR" sz="2400" dirty="0" smtClean="0"/>
              <a:t> nan fon </a:t>
            </a:r>
            <a:r>
              <a:rPr lang="fr-FR" sz="2400" dirty="0" err="1" smtClean="0"/>
              <a:t>nimewo</a:t>
            </a:r>
            <a:r>
              <a:rPr lang="fr-FR" sz="2400" dirty="0" smtClean="0"/>
              <a:t> </a:t>
            </a:r>
            <a:r>
              <a:rPr lang="fr-FR" sz="2400" b="1" dirty="0" smtClean="0"/>
              <a:t>SH-26274-SH4</a:t>
            </a:r>
            <a:r>
              <a:rPr lang="fr-FR" sz="2400" dirty="0" smtClean="0"/>
              <a:t> </a:t>
            </a:r>
            <a:r>
              <a:rPr lang="fr-FR" sz="2400" dirty="0" err="1" smtClean="0"/>
              <a:t>Administrasyon</a:t>
            </a:r>
            <a:r>
              <a:rPr lang="fr-FR" sz="2400" dirty="0" smtClean="0"/>
              <a:t> Sante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Sekirite</a:t>
            </a:r>
            <a:r>
              <a:rPr lang="fr-FR" sz="2400" dirty="0" smtClean="0"/>
              <a:t> nan </a:t>
            </a:r>
            <a:r>
              <a:rPr lang="fr-FR" sz="2400" dirty="0" err="1" smtClean="0"/>
              <a:t>Depatman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, Eta-</a:t>
            </a:r>
            <a:r>
              <a:rPr lang="fr-FR" sz="2400" dirty="0" err="1" smtClean="0"/>
              <a:t>Zini</a:t>
            </a:r>
            <a:r>
              <a:rPr lang="fr-FR" sz="2400" dirty="0" smtClean="0"/>
              <a:t>.  Li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reflete</a:t>
            </a:r>
            <a:r>
              <a:rPr lang="fr-FR" sz="2400" dirty="0" smtClean="0"/>
              <a:t> </a:t>
            </a:r>
            <a:r>
              <a:rPr lang="fr-FR" sz="2400" dirty="0" err="1" smtClean="0"/>
              <a:t>vizion</a:t>
            </a:r>
            <a:r>
              <a:rPr lang="fr-FR" sz="2400" dirty="0" smtClean="0"/>
              <a:t>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politik</a:t>
            </a:r>
            <a:r>
              <a:rPr lang="fr-FR" sz="2400" dirty="0" smtClean="0"/>
              <a:t> </a:t>
            </a:r>
            <a:r>
              <a:rPr lang="fr-FR" sz="2400" dirty="0" err="1" smtClean="0"/>
              <a:t>Depatman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 </a:t>
            </a:r>
            <a:r>
              <a:rPr lang="fr-FR" sz="2400" dirty="0" err="1" smtClean="0"/>
              <a:t>peyi</a:t>
            </a:r>
            <a:r>
              <a:rPr lang="fr-FR" sz="2400" dirty="0" smtClean="0"/>
              <a:t> Eta-</a:t>
            </a:r>
            <a:r>
              <a:rPr lang="fr-FR" sz="2400" dirty="0" err="1" smtClean="0"/>
              <a:t>Zini</a:t>
            </a:r>
            <a:r>
              <a:rPr lang="fr-FR" sz="2400" dirty="0" smtClean="0"/>
              <a:t> e non plis, le </a:t>
            </a:r>
            <a:r>
              <a:rPr lang="fr-FR" sz="2400" dirty="0" err="1" smtClean="0"/>
              <a:t>fèt</a:t>
            </a:r>
            <a:r>
              <a:rPr lang="fr-FR" sz="2400" dirty="0" smtClean="0"/>
              <a:t> </a:t>
            </a:r>
            <a:r>
              <a:rPr lang="fr-FR" sz="2400" dirty="0" err="1" smtClean="0"/>
              <a:t>ke</a:t>
            </a:r>
            <a:r>
              <a:rPr lang="fr-FR" sz="2400" dirty="0" smtClean="0"/>
              <a:t> </a:t>
            </a:r>
            <a:r>
              <a:rPr lang="fr-FR" sz="2400" dirty="0" err="1" smtClean="0"/>
              <a:t>yo</a:t>
            </a:r>
            <a:r>
              <a:rPr lang="fr-FR" sz="2400" dirty="0" smtClean="0"/>
              <a:t> site non </a:t>
            </a:r>
            <a:r>
              <a:rPr lang="fr-FR" sz="2400" dirty="0" err="1" smtClean="0"/>
              <a:t>sèten</a:t>
            </a:r>
            <a:r>
              <a:rPr lang="fr-FR" sz="2400" dirty="0" smtClean="0"/>
              <a:t> </a:t>
            </a:r>
            <a:r>
              <a:rPr lang="fr-FR" sz="2400" dirty="0" err="1" smtClean="0"/>
              <a:t>pwodwi</a:t>
            </a:r>
            <a:r>
              <a:rPr lang="fr-FR" sz="2400" dirty="0" smtClean="0"/>
              <a:t> ou </a:t>
            </a:r>
            <a:r>
              <a:rPr lang="fr-FR" sz="2400" dirty="0" err="1" smtClean="0"/>
              <a:t>byen</a:t>
            </a:r>
            <a:r>
              <a:rPr lang="fr-FR" sz="2400" dirty="0" smtClean="0"/>
              <a:t> </a:t>
            </a:r>
            <a:r>
              <a:rPr lang="fr-FR" sz="2400" dirty="0" err="1" smtClean="0"/>
              <a:t>oganizasyon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vle</a:t>
            </a:r>
            <a:r>
              <a:rPr lang="fr-FR" sz="2400" dirty="0" smtClean="0"/>
              <a:t> di </a:t>
            </a:r>
            <a:r>
              <a:rPr lang="fr-FR" sz="2400" dirty="0" err="1" smtClean="0"/>
              <a:t>ke</a:t>
            </a:r>
            <a:r>
              <a:rPr lang="fr-FR" sz="2400" dirty="0" smtClean="0"/>
              <a:t> </a:t>
            </a:r>
            <a:r>
              <a:rPr lang="fr-FR" sz="2400" dirty="0" err="1" smtClean="0"/>
              <a:t>gouvènman</a:t>
            </a:r>
            <a:r>
              <a:rPr lang="fr-FR" sz="2400" dirty="0" smtClean="0"/>
              <a:t> an </a:t>
            </a:r>
            <a:r>
              <a:rPr lang="fr-FR" sz="2400" dirty="0" err="1" smtClean="0"/>
              <a:t>rekonèt</a:t>
            </a:r>
            <a:r>
              <a:rPr lang="fr-FR" sz="2400" dirty="0" smtClean="0"/>
              <a:t> </a:t>
            </a:r>
            <a:r>
              <a:rPr lang="fr-FR" sz="2400" dirty="0" err="1" smtClean="0"/>
              <a:t>yo</a:t>
            </a:r>
            <a:r>
              <a:rPr lang="fr-FR" sz="2400" dirty="0" smtClean="0"/>
              <a:t> pou sa.  </a:t>
            </a:r>
            <a:r>
              <a:rPr lang="fr-FR" sz="2400" dirty="0" err="1" smtClean="0"/>
              <a:t>Gouvènan</a:t>
            </a:r>
            <a:r>
              <a:rPr lang="fr-FR" sz="2400" dirty="0" smtClean="0"/>
              <a:t> Eta-</a:t>
            </a:r>
            <a:r>
              <a:rPr lang="fr-FR" sz="2400" dirty="0" err="1" smtClean="0"/>
              <a:t>Zini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asume</a:t>
            </a:r>
            <a:r>
              <a:rPr lang="fr-FR" sz="2400" dirty="0" smtClean="0"/>
              <a:t> </a:t>
            </a:r>
            <a:r>
              <a:rPr lang="fr-FR" sz="2400" dirty="0" err="1" smtClean="0"/>
              <a:t>okenn</a:t>
            </a:r>
            <a:r>
              <a:rPr lang="fr-FR" sz="2400" dirty="0" smtClean="0"/>
              <a:t> </a:t>
            </a:r>
            <a:r>
              <a:rPr lang="fr-FR" sz="2400" dirty="0" err="1" smtClean="0"/>
              <a:t>responsabilite</a:t>
            </a:r>
            <a:r>
              <a:rPr lang="fr-FR" sz="2400" dirty="0" smtClean="0"/>
              <a:t> </a:t>
            </a:r>
            <a:r>
              <a:rPr lang="fr-FR" sz="2400" dirty="0" err="1" smtClean="0"/>
              <a:t>legal</a:t>
            </a:r>
            <a:r>
              <a:rPr lang="fr-FR" sz="2400" dirty="0" smtClean="0"/>
              <a:t> pou </a:t>
            </a:r>
            <a:r>
              <a:rPr lang="fr-FR" sz="2400" dirty="0" err="1" smtClean="0"/>
              <a:t>verite</a:t>
            </a:r>
            <a:r>
              <a:rPr lang="fr-FR" sz="2400" dirty="0" smtClean="0"/>
              <a:t>, </a:t>
            </a:r>
            <a:r>
              <a:rPr lang="fr-FR" sz="2400" dirty="0" err="1" smtClean="0"/>
              <a:t>itilite</a:t>
            </a:r>
            <a:r>
              <a:rPr lang="fr-FR" sz="2400" dirty="0" smtClean="0"/>
              <a:t>, </a:t>
            </a:r>
            <a:r>
              <a:rPr lang="fr-FR" sz="2400" dirty="0" err="1" smtClean="0"/>
              <a:t>infomasyon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soti</a:t>
            </a:r>
            <a:r>
              <a:rPr lang="fr-FR" sz="2400" dirty="0" smtClean="0"/>
              <a:t> nan </a:t>
            </a:r>
            <a:r>
              <a:rPr lang="fr-FR" sz="2400" dirty="0" err="1"/>
              <a:t>d</a:t>
            </a:r>
            <a:r>
              <a:rPr lang="fr-FR" sz="2400" dirty="0" err="1" smtClean="0"/>
              <a:t>okiman</a:t>
            </a:r>
            <a:r>
              <a:rPr lang="fr-FR" sz="2400" dirty="0" smtClean="0"/>
              <a:t> </a:t>
            </a:r>
            <a:r>
              <a:rPr lang="fr-FR" sz="2400" dirty="0" err="1" smtClean="0"/>
              <a:t>saa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b="1" dirty="0" err="1" smtClean="0"/>
              <a:t>Enfomasyon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Dwa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Otè</a:t>
            </a:r>
            <a:r>
              <a:rPr lang="fr-FR" sz="2400" b="1" dirty="0" smtClean="0"/>
              <a:t>:</a:t>
            </a:r>
            <a:r>
              <a:rPr lang="fr-FR" sz="2400" dirty="0" smtClean="0"/>
              <a:t> 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saa</a:t>
            </a:r>
            <a:r>
              <a:rPr lang="fr-FR" sz="2400" dirty="0" smtClean="0"/>
              <a:t> se </a:t>
            </a:r>
            <a:r>
              <a:rPr lang="fr-FR" sz="2400" dirty="0" err="1" smtClean="0"/>
              <a:t>pwopriete</a:t>
            </a:r>
            <a:r>
              <a:rPr lang="fr-FR" sz="2400" dirty="0" smtClean="0"/>
              <a:t> Miami </a:t>
            </a:r>
            <a:r>
              <a:rPr lang="fr-FR" sz="2400" dirty="0" err="1" smtClean="0"/>
              <a:t>Dade</a:t>
            </a:r>
            <a:r>
              <a:rPr lang="fr-FR" sz="2400" dirty="0" smtClean="0"/>
              <a:t> </a:t>
            </a:r>
            <a:r>
              <a:rPr lang="fr-FR" sz="2400" dirty="0" err="1" smtClean="0"/>
              <a:t>College</a:t>
            </a:r>
            <a:r>
              <a:rPr lang="fr-FR" sz="2400" dirty="0" smtClean="0"/>
              <a:t>.  Selon </a:t>
            </a:r>
            <a:r>
              <a:rPr lang="fr-FR" sz="2400" dirty="0" err="1" smtClean="0"/>
              <a:t>règleman</a:t>
            </a:r>
            <a:r>
              <a:rPr lang="fr-FR" sz="2400" dirty="0" smtClean="0"/>
              <a:t> </a:t>
            </a:r>
            <a:r>
              <a:rPr lang="fr-FR" sz="2400" dirty="0" err="1" smtClean="0"/>
              <a:t>federal</a:t>
            </a:r>
            <a:r>
              <a:rPr lang="fr-FR" sz="2400" dirty="0" smtClean="0"/>
              <a:t>, </a:t>
            </a:r>
            <a:r>
              <a:rPr lang="fr-FR" sz="2400" b="1" dirty="0" smtClean="0"/>
              <a:t>OSHA</a:t>
            </a:r>
            <a:r>
              <a:rPr lang="fr-FR" sz="2400" dirty="0" smtClean="0"/>
              <a:t> </a:t>
            </a:r>
            <a:r>
              <a:rPr lang="fr-FR" sz="2400" dirty="0" err="1" smtClean="0"/>
              <a:t>gen</a:t>
            </a:r>
            <a:r>
              <a:rPr lang="fr-FR" sz="2400" dirty="0" smtClean="0"/>
              <a:t> </a:t>
            </a:r>
            <a:r>
              <a:rPr lang="fr-FR" sz="2400" dirty="0" err="1" smtClean="0"/>
              <a:t>dwa</a:t>
            </a:r>
            <a:r>
              <a:rPr lang="fr-FR" sz="2400" dirty="0" smtClean="0"/>
              <a:t> </a:t>
            </a:r>
            <a:r>
              <a:rPr lang="fr-FR" sz="2400" dirty="0" err="1" smtClean="0"/>
              <a:t>itilize</a:t>
            </a:r>
            <a:r>
              <a:rPr lang="fr-FR" sz="2400" dirty="0" smtClean="0"/>
              <a:t> li </a:t>
            </a:r>
            <a:r>
              <a:rPr lang="fr-FR" sz="2400" dirty="0" err="1" smtClean="0"/>
              <a:t>epi</a:t>
            </a:r>
            <a:r>
              <a:rPr lang="fr-FR" sz="2400" dirty="0" smtClean="0"/>
              <a:t> </a:t>
            </a:r>
            <a:r>
              <a:rPr lang="fr-FR" sz="2400" dirty="0" err="1" smtClean="0"/>
              <a:t>pwopaje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saa</a:t>
            </a:r>
            <a:r>
              <a:rPr lang="fr-FR" sz="2400" dirty="0" smtClean="0"/>
              <a:t> pou li sa pale de sante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sekirite</a:t>
            </a:r>
            <a:r>
              <a:rPr lang="fr-FR" sz="2400" dirty="0" smtClean="0"/>
              <a:t> </a:t>
            </a:r>
            <a:r>
              <a:rPr lang="fr-FR" sz="2400" dirty="0" err="1" smtClean="0"/>
              <a:t>kote</a:t>
            </a:r>
            <a:r>
              <a:rPr lang="fr-FR" sz="2400" dirty="0" smtClean="0"/>
              <a:t> </a:t>
            </a:r>
            <a:r>
              <a:rPr lang="fr-FR" sz="2400" dirty="0" err="1" smtClean="0"/>
              <a:t>moun</a:t>
            </a:r>
            <a:r>
              <a:rPr lang="fr-FR" sz="2400" dirty="0" smtClean="0"/>
              <a:t> </a:t>
            </a:r>
            <a:r>
              <a:rPr lang="fr-FR" sz="2400" dirty="0" err="1" smtClean="0"/>
              <a:t>ap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.  </a:t>
            </a:r>
            <a:r>
              <a:rPr lang="fr-FR" sz="2400" b="1" dirty="0" smtClean="0"/>
              <a:t>Miami </a:t>
            </a:r>
            <a:r>
              <a:rPr lang="fr-FR" sz="2400" b="1" dirty="0" err="1" smtClean="0"/>
              <a:t>Dade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College</a:t>
            </a:r>
            <a:r>
              <a:rPr lang="fr-FR" sz="2400" dirty="0" smtClean="0"/>
              <a:t> </a:t>
            </a:r>
            <a:r>
              <a:rPr lang="fr-FR" sz="2400" dirty="0" err="1" smtClean="0"/>
              <a:t>otorize</a:t>
            </a:r>
            <a:r>
              <a:rPr lang="fr-FR" sz="2400" dirty="0" smtClean="0"/>
              <a:t> </a:t>
            </a:r>
            <a:r>
              <a:rPr lang="fr-FR" sz="2400" dirty="0" err="1" smtClean="0"/>
              <a:t>anployè</a:t>
            </a:r>
            <a:r>
              <a:rPr lang="fr-FR" sz="2400" dirty="0" smtClean="0"/>
              <a:t>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pwofesyonèl</a:t>
            </a:r>
            <a:r>
              <a:rPr lang="fr-FR" sz="2400" dirty="0" smtClean="0"/>
              <a:t>  la sante </a:t>
            </a:r>
            <a:r>
              <a:rPr lang="fr-FR" sz="2400" dirty="0" err="1" smtClean="0"/>
              <a:t>ak</a:t>
            </a:r>
            <a:r>
              <a:rPr lang="fr-FR" sz="2400" dirty="0" smtClean="0"/>
              <a:t> </a:t>
            </a:r>
            <a:r>
              <a:rPr lang="fr-FR" sz="2400" dirty="0" err="1" smtClean="0"/>
              <a:t>sekirite</a:t>
            </a:r>
            <a:r>
              <a:rPr lang="fr-FR" sz="2400" dirty="0" smtClean="0"/>
              <a:t> nan </a:t>
            </a:r>
            <a:r>
              <a:rPr lang="fr-FR" sz="2400" dirty="0" err="1" smtClean="0"/>
              <a:t>milye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 pou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itilize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saa</a:t>
            </a:r>
            <a:r>
              <a:rPr lang="fr-FR" sz="2400" dirty="0" smtClean="0"/>
              <a:t>, </a:t>
            </a:r>
            <a:r>
              <a:rPr lang="fr-FR" sz="2400" dirty="0" err="1" smtClean="0"/>
              <a:t>distribye</a:t>
            </a:r>
            <a:r>
              <a:rPr lang="fr-FR" sz="2400" dirty="0" smtClean="0"/>
              <a:t> li a </a:t>
            </a:r>
            <a:r>
              <a:rPr lang="fr-FR" sz="2400" dirty="0" err="1" smtClean="0"/>
              <a:t>travè</a:t>
            </a:r>
            <a:r>
              <a:rPr lang="fr-FR" sz="2400" dirty="0" smtClean="0"/>
              <a:t> OSHA nan </a:t>
            </a:r>
            <a:r>
              <a:rPr lang="fr-FR" sz="2400" dirty="0" err="1" smtClean="0"/>
              <a:t>milye</a:t>
            </a:r>
            <a:r>
              <a:rPr lang="fr-FR" sz="2400" dirty="0" smtClean="0"/>
              <a:t> </a:t>
            </a:r>
            <a:r>
              <a:rPr lang="fr-FR" sz="2400" dirty="0" err="1" smtClean="0"/>
              <a:t>travay</a:t>
            </a:r>
            <a:r>
              <a:rPr lang="fr-FR" sz="2400" dirty="0" smtClean="0"/>
              <a:t> </a:t>
            </a:r>
            <a:r>
              <a:rPr lang="fr-FR" sz="2400" dirty="0" err="1" smtClean="0"/>
              <a:t>yo</a:t>
            </a:r>
            <a:r>
              <a:rPr lang="fr-FR" sz="2400" dirty="0" smtClean="0"/>
              <a:t> ou </a:t>
            </a:r>
            <a:r>
              <a:rPr lang="fr-FR" sz="2400" dirty="0" err="1" smtClean="0"/>
              <a:t>byen</a:t>
            </a:r>
            <a:r>
              <a:rPr lang="fr-FR" sz="2400" dirty="0" smtClean="0"/>
              <a:t> </a:t>
            </a:r>
            <a:r>
              <a:rPr lang="fr-FR" sz="2400" dirty="0" err="1" smtClean="0"/>
              <a:t>lè</a:t>
            </a:r>
            <a:r>
              <a:rPr lang="fr-FR" sz="2400" dirty="0" smtClean="0"/>
              <a:t> </a:t>
            </a:r>
            <a:r>
              <a:rPr lang="fr-FR" sz="2400" dirty="0" err="1" smtClean="0"/>
              <a:t>yap</a:t>
            </a:r>
            <a:r>
              <a:rPr lang="fr-FR" sz="2400" dirty="0" smtClean="0"/>
              <a:t> </a:t>
            </a:r>
            <a:r>
              <a:rPr lang="fr-FR" sz="2400" dirty="0" err="1" smtClean="0"/>
              <a:t>pratike</a:t>
            </a:r>
            <a:r>
              <a:rPr lang="fr-FR" sz="2400" dirty="0" smtClean="0"/>
              <a:t> selon jan </a:t>
            </a:r>
            <a:r>
              <a:rPr lang="fr-FR" sz="2400" dirty="0" err="1" smtClean="0"/>
              <a:t>yo</a:t>
            </a:r>
            <a:r>
              <a:rPr lang="fr-FR" sz="2400" dirty="0" smtClean="0"/>
              <a:t> di pou </a:t>
            </a:r>
            <a:r>
              <a:rPr lang="fr-FR" sz="2400" dirty="0" err="1" smtClean="0"/>
              <a:t>sèvi</a:t>
            </a:r>
            <a:r>
              <a:rPr lang="fr-FR" sz="2400" dirty="0" smtClean="0"/>
              <a:t> </a:t>
            </a:r>
            <a:r>
              <a:rPr lang="fr-FR" sz="2400" dirty="0" err="1" smtClean="0"/>
              <a:t>avèl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err="1" smtClean="0"/>
              <a:t>Poutèt</a:t>
            </a:r>
            <a:r>
              <a:rPr lang="fr-FR" sz="2400" dirty="0" smtClean="0"/>
              <a:t> sa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bay</a:t>
            </a:r>
            <a:r>
              <a:rPr lang="fr-FR" sz="2400" dirty="0" smtClean="0"/>
              <a:t> </a:t>
            </a:r>
            <a:r>
              <a:rPr lang="fr-FR" sz="2400" dirty="0" err="1" smtClean="0"/>
              <a:t>pèmisyon</a:t>
            </a:r>
            <a:r>
              <a:rPr lang="fr-FR" sz="2400" dirty="0" smtClean="0"/>
              <a:t> pou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itilize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saa</a:t>
            </a:r>
            <a:r>
              <a:rPr lang="fr-FR" sz="2400" dirty="0" smtClean="0"/>
              <a:t> </a:t>
            </a:r>
            <a:r>
              <a:rPr lang="fr-FR" sz="2400" dirty="0" err="1" smtClean="0"/>
              <a:t>sèlman</a:t>
            </a:r>
            <a:r>
              <a:rPr lang="fr-FR" sz="2400" dirty="0" smtClean="0"/>
              <a:t> pou </a:t>
            </a:r>
            <a:r>
              <a:rPr lang="fr-FR" sz="2400" dirty="0" err="1" smtClean="0"/>
              <a:t>fè</a:t>
            </a:r>
            <a:r>
              <a:rPr lang="fr-FR" sz="2400" dirty="0" smtClean="0"/>
              <a:t> </a:t>
            </a:r>
            <a:r>
              <a:rPr lang="fr-FR" sz="2400" dirty="0" err="1" smtClean="0"/>
              <a:t>fomasyon</a:t>
            </a:r>
            <a:r>
              <a:rPr lang="fr-FR" sz="2400" dirty="0" smtClean="0"/>
              <a:t> nan bi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komèsyal</a:t>
            </a:r>
            <a:r>
              <a:rPr lang="fr-FR" sz="2400" dirty="0" smtClean="0"/>
              <a:t>. 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saa</a:t>
            </a:r>
            <a:r>
              <a:rPr lang="fr-FR" sz="2400" dirty="0" smtClean="0"/>
              <a:t> </a:t>
            </a:r>
            <a:r>
              <a:rPr lang="fr-FR" sz="2400" dirty="0" err="1" smtClean="0"/>
              <a:t>kapab</a:t>
            </a:r>
            <a:r>
              <a:rPr lang="fr-FR" sz="2400" dirty="0" smtClean="0"/>
              <a:t> ajoute sou lot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trete</a:t>
            </a:r>
            <a:r>
              <a:rPr lang="fr-FR" sz="2400" dirty="0" smtClean="0"/>
              <a:t> </a:t>
            </a:r>
            <a:r>
              <a:rPr lang="fr-FR" sz="2400" dirty="0" err="1" smtClean="0"/>
              <a:t>menm</a:t>
            </a:r>
            <a:r>
              <a:rPr lang="fr-FR" sz="2400" dirty="0" smtClean="0"/>
              <a:t> </a:t>
            </a:r>
            <a:r>
              <a:rPr lang="fr-FR" sz="2400" dirty="0" err="1" smtClean="0"/>
              <a:t>sijè</a:t>
            </a:r>
            <a:r>
              <a:rPr lang="fr-FR" sz="2400" dirty="0" smtClean="0"/>
              <a:t> a, a </a:t>
            </a:r>
            <a:r>
              <a:rPr lang="fr-FR" sz="2400" dirty="0" err="1" smtClean="0"/>
              <a:t>kondisyon</a:t>
            </a:r>
            <a:r>
              <a:rPr lang="fr-FR" sz="2400" dirty="0" smtClean="0"/>
              <a:t>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fè</a:t>
            </a:r>
            <a:r>
              <a:rPr lang="fr-FR" sz="2400" dirty="0" smtClean="0"/>
              <a:t> </a:t>
            </a:r>
            <a:r>
              <a:rPr lang="fr-FR" sz="2400" dirty="0" err="1" smtClean="0"/>
              <a:t>peye</a:t>
            </a:r>
            <a:r>
              <a:rPr lang="fr-FR" sz="2400" dirty="0" smtClean="0"/>
              <a:t> pou li.  </a:t>
            </a:r>
            <a:r>
              <a:rPr lang="fr-FR" sz="2400" dirty="0" err="1" smtClean="0"/>
              <a:t>Lòt</a:t>
            </a:r>
            <a:r>
              <a:rPr lang="fr-FR" sz="2400" dirty="0" smtClean="0"/>
              <a:t> </a:t>
            </a:r>
            <a:r>
              <a:rPr lang="fr-FR" sz="2400" dirty="0" err="1" smtClean="0"/>
              <a:t>itilizasyon</a:t>
            </a:r>
            <a:r>
              <a:rPr lang="fr-FR" sz="2400" dirty="0" smtClean="0"/>
              <a:t>, </a:t>
            </a:r>
            <a:r>
              <a:rPr lang="fr-FR" sz="2400" dirty="0" err="1" smtClean="0"/>
              <a:t>especialman</a:t>
            </a:r>
            <a:r>
              <a:rPr lang="fr-FR" sz="2400" dirty="0" smtClean="0"/>
              <a:t> nan bi </a:t>
            </a:r>
            <a:r>
              <a:rPr lang="fr-FR" sz="2400" dirty="0" err="1" smtClean="0"/>
              <a:t>komèsyal</a:t>
            </a:r>
            <a:r>
              <a:rPr lang="fr-FR" sz="2400" dirty="0" smtClean="0"/>
              <a:t> </a:t>
            </a:r>
            <a:r>
              <a:rPr lang="fr-FR" sz="2400" dirty="0" err="1" smtClean="0"/>
              <a:t>san</a:t>
            </a:r>
            <a:r>
              <a:rPr lang="fr-FR" sz="2400" dirty="0" smtClean="0"/>
              <a:t> </a:t>
            </a:r>
            <a:r>
              <a:rPr lang="fr-FR" sz="2400" dirty="0" err="1" smtClean="0"/>
              <a:t>otorizasyon</a:t>
            </a:r>
            <a:r>
              <a:rPr lang="fr-FR" sz="2400" dirty="0" smtClean="0"/>
              <a:t> </a:t>
            </a:r>
            <a:r>
              <a:rPr lang="fr-FR" sz="2400" dirty="0" err="1" smtClean="0"/>
              <a:t>ekri</a:t>
            </a:r>
            <a:r>
              <a:rPr lang="fr-FR" sz="2400" dirty="0" smtClean="0"/>
              <a:t> </a:t>
            </a:r>
            <a:r>
              <a:rPr lang="fr-FR" sz="2400" dirty="0" err="1" smtClean="0"/>
              <a:t>davans</a:t>
            </a:r>
            <a:r>
              <a:rPr lang="fr-FR" sz="2400" dirty="0" smtClean="0"/>
              <a:t> </a:t>
            </a:r>
            <a:r>
              <a:rPr lang="fr-FR" sz="2400" dirty="0" err="1" smtClean="0"/>
              <a:t>moun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gen</a:t>
            </a:r>
            <a:r>
              <a:rPr lang="fr-FR" sz="2400" dirty="0" smtClean="0"/>
              <a:t> </a:t>
            </a:r>
            <a:r>
              <a:rPr lang="fr-FR" sz="2400" dirty="0" err="1" smtClean="0"/>
              <a:t>dwa</a:t>
            </a:r>
            <a:r>
              <a:rPr lang="fr-FR" sz="2400" dirty="0" smtClean="0"/>
              <a:t> </a:t>
            </a:r>
            <a:r>
              <a:rPr lang="fr-FR" sz="2400" dirty="0" err="1" smtClean="0"/>
              <a:t>otè</a:t>
            </a:r>
            <a:r>
              <a:rPr lang="fr-FR" sz="2400" dirty="0" smtClean="0"/>
              <a:t> </a:t>
            </a:r>
            <a:r>
              <a:rPr lang="fr-FR" sz="2400" dirty="0" err="1" smtClean="0"/>
              <a:t>fòmelman</a:t>
            </a:r>
            <a:r>
              <a:rPr lang="fr-FR" sz="2400" dirty="0" smtClean="0"/>
              <a:t> </a:t>
            </a:r>
            <a:r>
              <a:rPr lang="fr-FR" sz="2400" dirty="0" err="1" smtClean="0"/>
              <a:t>entèdi</a:t>
            </a:r>
            <a:r>
              <a:rPr lang="fr-FR" sz="2400" dirty="0" smtClean="0"/>
              <a:t>.  An plis </a:t>
            </a:r>
            <a:r>
              <a:rPr lang="fr-FR" sz="2400" dirty="0" err="1" smtClean="0"/>
              <a:t>yo</a:t>
            </a:r>
            <a:r>
              <a:rPr lang="fr-FR" sz="2400" dirty="0" smtClean="0"/>
              <a:t> </a:t>
            </a:r>
            <a:r>
              <a:rPr lang="fr-FR" sz="2400" dirty="0" err="1" smtClean="0"/>
              <a:t>pa</a:t>
            </a:r>
            <a:r>
              <a:rPr lang="fr-FR" sz="2400" dirty="0" smtClean="0"/>
              <a:t> </a:t>
            </a:r>
            <a:r>
              <a:rPr lang="fr-FR" sz="2400" dirty="0" err="1" smtClean="0"/>
              <a:t>gen</a:t>
            </a:r>
            <a:r>
              <a:rPr lang="fr-FR" sz="2400" dirty="0" smtClean="0"/>
              <a:t> </a:t>
            </a:r>
            <a:r>
              <a:rPr lang="fr-FR" sz="2400" dirty="0" err="1" smtClean="0"/>
              <a:t>dwa</a:t>
            </a:r>
            <a:r>
              <a:rPr lang="fr-FR" sz="2400" dirty="0" smtClean="0"/>
              <a:t> </a:t>
            </a:r>
            <a:r>
              <a:rPr lang="fr-FR" sz="2400" dirty="0" err="1" smtClean="0"/>
              <a:t>modifye</a:t>
            </a:r>
            <a:r>
              <a:rPr lang="fr-FR" sz="2400" dirty="0" smtClean="0"/>
              <a:t> </a:t>
            </a:r>
            <a:r>
              <a:rPr lang="fr-FR" sz="2400" dirty="0" err="1" smtClean="0"/>
              <a:t>dokiman</a:t>
            </a:r>
            <a:r>
              <a:rPr lang="fr-FR" sz="2400" dirty="0" smtClean="0"/>
              <a:t> an </a:t>
            </a:r>
            <a:r>
              <a:rPr lang="fr-FR" sz="2400" dirty="0" err="1" smtClean="0"/>
              <a:t>san</a:t>
            </a:r>
            <a:r>
              <a:rPr lang="fr-FR" sz="2400" dirty="0" smtClean="0"/>
              <a:t> </a:t>
            </a:r>
            <a:r>
              <a:rPr lang="fr-FR" sz="2400" dirty="0" err="1" smtClean="0"/>
              <a:t>otorizasyon</a:t>
            </a:r>
            <a:r>
              <a:rPr lang="fr-FR" sz="2400" dirty="0" smtClean="0"/>
              <a:t> </a:t>
            </a:r>
            <a:r>
              <a:rPr lang="fr-FR" sz="2400" dirty="0" err="1" smtClean="0"/>
              <a:t>ekri</a:t>
            </a:r>
            <a:r>
              <a:rPr lang="fr-FR" sz="2400" dirty="0" smtClean="0"/>
              <a:t> </a:t>
            </a:r>
            <a:r>
              <a:rPr lang="fr-FR" sz="2400" dirty="0" err="1" smtClean="0"/>
              <a:t>davans</a:t>
            </a:r>
            <a:r>
              <a:rPr lang="fr-FR" sz="2400" dirty="0" smtClean="0"/>
              <a:t> </a:t>
            </a:r>
            <a:r>
              <a:rPr lang="fr-FR" sz="2400" dirty="0" err="1" smtClean="0"/>
              <a:t>moun</a:t>
            </a:r>
            <a:r>
              <a:rPr lang="fr-FR" sz="2400" dirty="0" smtClean="0"/>
              <a:t> </a:t>
            </a:r>
            <a:r>
              <a:rPr lang="fr-FR" sz="2400" dirty="0" err="1" smtClean="0"/>
              <a:t>ki</a:t>
            </a:r>
            <a:r>
              <a:rPr lang="fr-FR" sz="2400" dirty="0" smtClean="0"/>
              <a:t> </a:t>
            </a:r>
            <a:r>
              <a:rPr lang="fr-FR" sz="2400" dirty="0" err="1" smtClean="0"/>
              <a:t>gen</a:t>
            </a:r>
            <a:r>
              <a:rPr lang="fr-FR" sz="2400" dirty="0" smtClean="0"/>
              <a:t> </a:t>
            </a:r>
            <a:r>
              <a:rPr lang="fr-FR" sz="2400" dirty="0" err="1" smtClean="0"/>
              <a:t>dwa</a:t>
            </a:r>
            <a:r>
              <a:rPr lang="fr-FR" sz="2400" dirty="0" smtClean="0"/>
              <a:t> </a:t>
            </a:r>
            <a:r>
              <a:rPr lang="fr-FR" sz="2400" dirty="0" err="1" smtClean="0"/>
              <a:t>otè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27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Fason</a:t>
            </a:r>
            <a:r>
              <a:rPr lang="en-US" b="1" dirty="0" smtClean="0"/>
              <a:t> li </a:t>
            </a:r>
            <a:r>
              <a:rPr lang="en-US" b="1" dirty="0" smtClean="0"/>
              <a:t>transmit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Transmisyon</a:t>
            </a:r>
            <a:r>
              <a:rPr lang="en-US" dirty="0" smtClean="0"/>
              <a:t> nan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nap respire – rive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gout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zwit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rete </a:t>
            </a:r>
            <a:r>
              <a:rPr lang="en-US" dirty="0" err="1" smtClean="0"/>
              <a:t>pandan</a:t>
            </a:r>
            <a:r>
              <a:rPr lang="en-US" dirty="0" smtClean="0"/>
              <a:t> </a:t>
            </a:r>
            <a:r>
              <a:rPr lang="en-US" dirty="0" err="1" smtClean="0"/>
              <a:t>lontan</a:t>
            </a:r>
            <a:r>
              <a:rPr lang="en-US" dirty="0" smtClean="0"/>
              <a:t> nan </a:t>
            </a:r>
            <a:r>
              <a:rPr lang="en-US" dirty="0" err="1" smtClean="0"/>
              <a:t>lè</a:t>
            </a:r>
            <a:r>
              <a:rPr lang="en-US" dirty="0" smtClean="0"/>
              <a:t>.  Se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pwatrin</a:t>
            </a:r>
            <a:r>
              <a:rPr lang="en-US" dirty="0" smtClean="0"/>
              <a:t> (</a:t>
            </a:r>
            <a:r>
              <a:rPr lang="en-US" dirty="0" err="1" smtClean="0"/>
              <a:t>tibèkiloz</a:t>
            </a:r>
            <a:r>
              <a:rPr lang="en-US" dirty="0" smtClean="0"/>
              <a:t>) </a:t>
            </a:r>
            <a:r>
              <a:rPr lang="en-US" dirty="0" err="1" smtClean="0"/>
              <a:t>pwopaje</a:t>
            </a:r>
            <a:r>
              <a:rPr lang="en-US" dirty="0" smtClean="0"/>
              <a:t>. 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mikròb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bay </a:t>
            </a:r>
            <a:r>
              <a:rPr lang="en-US" dirty="0" err="1" smtClean="0"/>
              <a:t>maladi</a:t>
            </a:r>
            <a:r>
              <a:rPr lang="en-US" dirty="0" smtClean="0"/>
              <a:t>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nan san, an </a:t>
            </a:r>
            <a:r>
              <a:rPr lang="en-US" dirty="0" err="1" smtClean="0"/>
              <a:t>jeneral</a:t>
            </a:r>
            <a:r>
              <a:rPr lang="en-US" dirty="0" smtClean="0"/>
              <a:t> li pa </a:t>
            </a:r>
            <a:r>
              <a:rPr lang="en-US" dirty="0" err="1" smtClean="0"/>
              <a:t>transmèt</a:t>
            </a:r>
            <a:r>
              <a:rPr lang="en-US" dirty="0" smtClean="0"/>
              <a:t> </a:t>
            </a:r>
            <a:r>
              <a:rPr lang="en-US" dirty="0" err="1" smtClean="0"/>
              <a:t>konsa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Danielle\AppData\Local\Microsoft\Windows\Temporary Internet Files\Content.IE5\ACJHY9Y7\MC900132639[1].wmf" title="desen nan te a tou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2590800" cy="15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Maladi</a:t>
            </a:r>
            <a:r>
              <a:rPr lang="en-US" b="1" dirty="0" smtClean="0"/>
              <a:t> </a:t>
            </a:r>
            <a:r>
              <a:rPr lang="en-US" b="1" dirty="0" err="1" smtClean="0"/>
              <a:t>enfektye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VIH/SIDA</a:t>
            </a:r>
          </a:p>
          <a:p>
            <a:r>
              <a:rPr lang="en-US" dirty="0" err="1" smtClean="0"/>
              <a:t>Hepatit</a:t>
            </a:r>
            <a:endParaRPr lang="en-US" dirty="0" smtClean="0"/>
          </a:p>
          <a:p>
            <a:r>
              <a:rPr lang="en-US" dirty="0" smtClean="0"/>
              <a:t>TB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VIH  /  SIDA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err="1" smtClean="0"/>
              <a:t>Byenvini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 smtClean="0"/>
              <a:t>    </a:t>
            </a:r>
            <a:r>
              <a:rPr lang="en-US" sz="4000" b="1" dirty="0" err="1" smtClean="0"/>
              <a:t>nan</a:t>
            </a:r>
            <a:endParaRPr lang="en-US" sz="4000" b="1" dirty="0" smtClean="0"/>
          </a:p>
          <a:p>
            <a:pPr algn="ctr">
              <a:buNone/>
            </a:pPr>
            <a:r>
              <a:rPr lang="en-US" sz="4000" b="1" dirty="0" err="1" smtClean="0"/>
              <a:t>Biwo</a:t>
            </a:r>
            <a:r>
              <a:rPr lang="en-US" sz="4000" b="1" dirty="0" smtClean="0"/>
              <a:t> VIH / SIDA</a:t>
            </a:r>
          </a:p>
          <a:p>
            <a:pPr algn="ctr">
              <a:buNone/>
            </a:pPr>
            <a:r>
              <a:rPr lang="en-US" sz="4000" b="1" dirty="0" err="1" smtClean="0"/>
              <a:t>Avèk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Epatit</a:t>
            </a:r>
            <a:endParaRPr lang="en-US" sz="4000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Ki </a:t>
            </a:r>
            <a:r>
              <a:rPr lang="en-US" dirty="0" err="1"/>
              <a:t>sa</a:t>
            </a:r>
            <a:r>
              <a:rPr lang="en-US" dirty="0"/>
              <a:t> SIDA ye?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Sendwòm</a:t>
            </a:r>
            <a:r>
              <a:rPr lang="en-US" dirty="0" smtClean="0"/>
              <a:t> </a:t>
            </a:r>
            <a:r>
              <a:rPr lang="en-US" dirty="0" err="1" smtClean="0"/>
              <a:t>iminodefisyans</a:t>
            </a:r>
            <a:r>
              <a:rPr lang="en-US" dirty="0" smtClean="0"/>
              <a:t> </a:t>
            </a:r>
            <a:r>
              <a:rPr lang="en-US" dirty="0" err="1" smtClean="0"/>
              <a:t>akiz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Premye</a:t>
            </a:r>
            <a:r>
              <a:rPr lang="en-US" dirty="0" smtClean="0"/>
              <a:t> ka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anrejistre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peyi</a:t>
            </a:r>
            <a:r>
              <a:rPr lang="en-US" dirty="0" smtClean="0"/>
              <a:t> Eta-</a:t>
            </a:r>
            <a:r>
              <a:rPr lang="en-US" dirty="0" err="1" smtClean="0"/>
              <a:t>Zini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lane 1981</a:t>
            </a:r>
          </a:p>
          <a:p>
            <a:pPr>
              <a:buNone/>
            </a:pPr>
            <a:r>
              <a:rPr lang="en-US" dirty="0" smtClean="0"/>
              <a:t>    Se VIH  </a:t>
            </a:r>
            <a:r>
              <a:rPr lang="en-US" dirty="0" err="1" smtClean="0"/>
              <a:t>ki</a:t>
            </a:r>
            <a:r>
              <a:rPr lang="en-US" dirty="0" smtClean="0"/>
              <a:t> bay li (</a:t>
            </a:r>
            <a:r>
              <a:rPr lang="en-US" dirty="0" err="1" smtClean="0"/>
              <a:t>Viris</a:t>
            </a:r>
            <a:r>
              <a:rPr lang="en-US" dirty="0" smtClean="0"/>
              <a:t> </a:t>
            </a:r>
            <a:r>
              <a:rPr lang="en-US" dirty="0" err="1" smtClean="0"/>
              <a:t>iminodefisyans</a:t>
            </a:r>
            <a:r>
              <a:rPr lang="en-US" dirty="0" smtClean="0"/>
              <a:t> ka </a:t>
            </a:r>
            <a:r>
              <a:rPr lang="en-US" dirty="0" err="1" smtClean="0"/>
              <a:t>moun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Li </a:t>
            </a:r>
            <a:r>
              <a:rPr lang="en-US" dirty="0" err="1" smtClean="0"/>
              <a:t>tiye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andomaje</a:t>
            </a:r>
            <a:r>
              <a:rPr lang="en-US" dirty="0" smtClean="0"/>
              <a:t> tout </a:t>
            </a:r>
            <a:r>
              <a:rPr lang="en-US" dirty="0" err="1" smtClean="0"/>
              <a:t>selil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gen nan </a:t>
            </a:r>
            <a:r>
              <a:rPr lang="en-US" dirty="0" err="1" smtClean="0"/>
              <a:t>kòw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defann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, </a:t>
            </a:r>
            <a:r>
              <a:rPr lang="en-US" dirty="0" err="1" smtClean="0"/>
              <a:t>konsa</a:t>
            </a:r>
            <a:r>
              <a:rPr lang="en-US" dirty="0" smtClean="0"/>
              <a:t> </a:t>
            </a:r>
            <a:r>
              <a:rPr lang="en-US" dirty="0" err="1" smtClean="0"/>
              <a:t>kòw</a:t>
            </a:r>
            <a:r>
              <a:rPr lang="en-US" dirty="0" smtClean="0"/>
              <a:t> vin pa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konbat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kèlke</a:t>
            </a:r>
            <a:r>
              <a:rPr lang="en-US" dirty="0" smtClean="0"/>
              <a:t> tip </a:t>
            </a:r>
            <a:r>
              <a:rPr lang="en-US" dirty="0" err="1" smtClean="0"/>
              <a:t>kansè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 </a:t>
            </a:r>
            <a:r>
              <a:rPr lang="en-US" b="1" dirty="0" err="1" smtClean="0"/>
              <a:t>Fason</a:t>
            </a:r>
            <a:r>
              <a:rPr lang="en-US" b="1" dirty="0" smtClean="0"/>
              <a:t> VIH </a:t>
            </a:r>
            <a:r>
              <a:rPr lang="en-US" b="1" dirty="0" err="1" smtClean="0"/>
              <a:t>Transmèt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 </a:t>
            </a:r>
            <a:r>
              <a:rPr lang="en-US" dirty="0" err="1" smtClean="0"/>
              <a:t>souvan</a:t>
            </a:r>
            <a:r>
              <a:rPr lang="en-US" dirty="0" smtClean="0"/>
              <a:t> se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gen </a:t>
            </a:r>
            <a:r>
              <a:rPr lang="en-US" dirty="0" err="1" smtClean="0"/>
              <a:t>rapò</a:t>
            </a:r>
            <a:r>
              <a:rPr lang="en-US" dirty="0" smtClean="0"/>
              <a:t> </a:t>
            </a:r>
            <a:r>
              <a:rPr lang="en-US" dirty="0" err="1" smtClean="0"/>
              <a:t>seksyèl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patnè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san </a:t>
            </a:r>
            <a:r>
              <a:rPr lang="en-US" dirty="0" err="1" smtClean="0"/>
              <a:t>pwoteje</a:t>
            </a:r>
            <a:endParaRPr lang="en-US" dirty="0" smtClean="0"/>
          </a:p>
          <a:p>
            <a:r>
              <a:rPr lang="en-US" dirty="0" smtClean="0"/>
              <a:t>Li </a:t>
            </a:r>
            <a:r>
              <a:rPr lang="en-US" dirty="0" err="1" smtClean="0"/>
              <a:t>simayen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enfekte</a:t>
            </a:r>
            <a:endParaRPr lang="en-US" dirty="0" smtClean="0"/>
          </a:p>
          <a:p>
            <a:r>
              <a:rPr lang="en-US" dirty="0" err="1" smtClean="0"/>
              <a:t>Souvan</a:t>
            </a:r>
            <a:r>
              <a:rPr lang="en-US" dirty="0" smtClean="0"/>
              <a:t> li </a:t>
            </a:r>
            <a:r>
              <a:rPr lang="en-US" dirty="0" err="1" smtClean="0"/>
              <a:t>pwopaje</a:t>
            </a:r>
            <a:r>
              <a:rPr lang="en-US" dirty="0" smtClean="0"/>
              <a:t> nan </a:t>
            </a:r>
            <a:r>
              <a:rPr lang="en-US" dirty="0" err="1" smtClean="0"/>
              <a:t>mitan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dwòg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sereng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endParaRPr lang="en-US" dirty="0" smtClean="0"/>
          </a:p>
          <a:p>
            <a:r>
              <a:rPr lang="en-US" dirty="0" err="1" smtClean="0"/>
              <a:t>Fanm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transmèt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bay </a:t>
            </a:r>
            <a:r>
              <a:rPr lang="en-US" dirty="0" err="1" smtClean="0"/>
              <a:t>pitit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ansent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akouche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Ki </a:t>
            </a:r>
            <a:r>
              <a:rPr lang="en-US" b="1" dirty="0" err="1" smtClean="0"/>
              <a:t>fason</a:t>
            </a:r>
            <a:r>
              <a:rPr lang="en-US" b="1" dirty="0" smtClean="0"/>
              <a:t> SIDA </a:t>
            </a:r>
            <a:r>
              <a:rPr lang="en-US" b="1" dirty="0" err="1" smtClean="0"/>
              <a:t>transmèt</a:t>
            </a:r>
            <a:r>
              <a:rPr lang="en-US" b="1" dirty="0" smtClean="0"/>
              <a:t> nan Eta-</a:t>
            </a:r>
            <a:r>
              <a:rPr lang="en-US" b="1" dirty="0" err="1" smtClean="0"/>
              <a:t>Zini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yon </a:t>
            </a:r>
            <a:r>
              <a:rPr lang="en-US" dirty="0" err="1" smtClean="0"/>
              <a:t>milyon</a:t>
            </a:r>
            <a:r>
              <a:rPr lang="en-US" dirty="0" smtClean="0"/>
              <a:t> ka </a:t>
            </a:r>
            <a:r>
              <a:rPr lang="en-US" dirty="0" err="1" smtClean="0"/>
              <a:t>anrejistre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peyi</a:t>
            </a:r>
            <a:r>
              <a:rPr lang="en-US" dirty="0" smtClean="0"/>
              <a:t> Eta-</a:t>
            </a:r>
            <a:r>
              <a:rPr lang="en-US" dirty="0" err="1" smtClean="0"/>
              <a:t>Zini</a:t>
            </a:r>
            <a:r>
              <a:rPr lang="en-US" dirty="0" smtClean="0"/>
              <a:t> </a:t>
            </a:r>
            <a:r>
              <a:rPr lang="en-US" dirty="0" err="1" smtClean="0"/>
              <a:t>depi</a:t>
            </a:r>
            <a:r>
              <a:rPr lang="en-US" dirty="0" smtClean="0"/>
              <a:t> 1981.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Anviwon</a:t>
            </a:r>
            <a:r>
              <a:rPr lang="en-US" dirty="0" smtClean="0"/>
              <a:t> yon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Ameriken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kounye</a:t>
            </a:r>
            <a:r>
              <a:rPr lang="en-US" dirty="0" smtClean="0"/>
              <a:t> a </a:t>
            </a:r>
            <a:r>
              <a:rPr lang="en-US" dirty="0" err="1" smtClean="0"/>
              <a:t>avèk</a:t>
            </a:r>
            <a:r>
              <a:rPr lang="en-US" dirty="0" smtClean="0"/>
              <a:t> HIV.</a:t>
            </a:r>
          </a:p>
          <a:p>
            <a:pPr>
              <a:buNone/>
            </a:pPr>
            <a:r>
              <a:rPr lang="en-US" dirty="0" smtClean="0"/>
              <a:t>    Li </a:t>
            </a:r>
            <a:r>
              <a:rPr lang="en-US" dirty="0" err="1" smtClean="0"/>
              <a:t>simen</a:t>
            </a:r>
            <a:r>
              <a:rPr lang="en-US" dirty="0" smtClean="0"/>
              <a:t>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mitan</a:t>
            </a:r>
            <a:r>
              <a:rPr lang="en-US" dirty="0" smtClean="0"/>
              <a:t> </a:t>
            </a:r>
            <a:r>
              <a:rPr lang="en-US" dirty="0" err="1" smtClean="0"/>
              <a:t>fanm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popilasyon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minoritè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Se </a:t>
            </a:r>
            <a:r>
              <a:rPr lang="en-US" dirty="0" err="1" smtClean="0"/>
              <a:t>asasen</a:t>
            </a:r>
            <a:r>
              <a:rPr lang="en-US" dirty="0" smtClean="0"/>
              <a:t> </a:t>
            </a:r>
            <a:r>
              <a:rPr lang="en-US" dirty="0" err="1" smtClean="0"/>
              <a:t>nimewo</a:t>
            </a:r>
            <a:r>
              <a:rPr lang="en-US" dirty="0" smtClean="0"/>
              <a:t> 1 </a:t>
            </a:r>
            <a:r>
              <a:rPr lang="en-US" dirty="0" err="1" smtClean="0"/>
              <a:t>pami</a:t>
            </a:r>
            <a:r>
              <a:rPr lang="en-US" dirty="0" smtClean="0"/>
              <a:t> </a:t>
            </a:r>
            <a:r>
              <a:rPr lang="en-US" dirty="0" err="1" smtClean="0"/>
              <a:t>gason</a:t>
            </a:r>
            <a:r>
              <a:rPr lang="en-US" dirty="0" smtClean="0"/>
              <a:t> </a:t>
            </a:r>
            <a:r>
              <a:rPr lang="en-US" dirty="0" err="1" smtClean="0"/>
              <a:t>Afriken-Ameriken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laj</a:t>
            </a:r>
            <a:r>
              <a:rPr lang="en-US" dirty="0" smtClean="0"/>
              <a:t> 25 – 44</a:t>
            </a:r>
          </a:p>
          <a:p>
            <a:pPr>
              <a:buNone/>
            </a:pPr>
            <a:r>
              <a:rPr lang="en-US" dirty="0" smtClean="0"/>
              <a:t>    Li </a:t>
            </a:r>
            <a:r>
              <a:rPr lang="en-US" dirty="0" err="1" smtClean="0"/>
              <a:t>afekte</a:t>
            </a:r>
            <a:r>
              <a:rPr lang="en-US" dirty="0" smtClean="0"/>
              <a:t> </a:t>
            </a:r>
            <a:r>
              <a:rPr lang="en-US" dirty="0" err="1" smtClean="0"/>
              <a:t>sèt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Afriken-Ameriken</a:t>
            </a:r>
            <a:r>
              <a:rPr lang="en-US" dirty="0" smtClean="0"/>
              <a:t> epi </a:t>
            </a:r>
            <a:r>
              <a:rPr lang="en-US" dirty="0" err="1" smtClean="0"/>
              <a:t>twa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pale </a:t>
            </a:r>
            <a:r>
              <a:rPr lang="en-US" dirty="0" err="1" smtClean="0"/>
              <a:t>panyòl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blan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Enfeksyon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nan </a:t>
            </a:r>
            <a:r>
              <a:rPr lang="en-US" dirty="0" err="1" smtClean="0"/>
              <a:t>anvirònman</a:t>
            </a:r>
            <a:r>
              <a:rPr lang="en-US" dirty="0" smtClean="0"/>
              <a:t> VIH epi li pa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poutèt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.  </a:t>
            </a:r>
            <a:r>
              <a:rPr lang="en-US" dirty="0" err="1" smtClean="0"/>
              <a:t>Konsa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li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posib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an </a:t>
            </a:r>
            <a:r>
              <a:rPr lang="en-US" dirty="0" err="1" smtClean="0"/>
              <a:t>apre</a:t>
            </a:r>
            <a:r>
              <a:rPr lang="en-US" dirty="0" smtClean="0"/>
              <a:t> yon </a:t>
            </a:r>
            <a:r>
              <a:rPr lang="en-US" dirty="0" err="1" smtClean="0"/>
              <a:t>sèl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.  Pa gen 2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jan.</a:t>
            </a:r>
            <a:r>
              <a:rPr lang="en-US" dirty="0" smtClean="0"/>
              <a:t> </a:t>
            </a:r>
            <a:r>
              <a:rPr lang="en-US" dirty="0" err="1" smtClean="0"/>
              <a:t>Fòk</a:t>
            </a:r>
            <a:r>
              <a:rPr lang="en-US" dirty="0" smtClean="0"/>
              <a:t> gen yon </a:t>
            </a:r>
            <a:r>
              <a:rPr lang="en-US" dirty="0" err="1" smtClean="0"/>
              <a:t>kantite</a:t>
            </a:r>
            <a:r>
              <a:rPr lang="en-US" dirty="0" smtClean="0"/>
              <a:t> </a:t>
            </a:r>
            <a:r>
              <a:rPr lang="en-US" dirty="0" err="1" smtClean="0"/>
              <a:t>sifizan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la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san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an rive.  Sa rive pi </a:t>
            </a:r>
            <a:r>
              <a:rPr lang="en-US" dirty="0" err="1" smtClean="0"/>
              <a:t>souvan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sèks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san </a:t>
            </a:r>
            <a:r>
              <a:rPr lang="en-US" dirty="0" err="1" smtClean="0"/>
              <a:t>avèk</a:t>
            </a:r>
            <a:r>
              <a:rPr lang="en-US" dirty="0" smtClean="0"/>
              <a:t> san.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Fason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a </a:t>
            </a:r>
            <a:r>
              <a:rPr lang="en-US" b="1" dirty="0" err="1" smtClean="0"/>
              <a:t>Devlope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Lè</a:t>
            </a:r>
            <a:r>
              <a:rPr lang="en-US" dirty="0" smtClean="0"/>
              <a:t> HIV </a:t>
            </a:r>
            <a:r>
              <a:rPr lang="en-US" dirty="0" err="1" smtClean="0"/>
              <a:t>antre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kò’w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san’w</a:t>
            </a:r>
            <a:r>
              <a:rPr lang="en-US" dirty="0" smtClean="0"/>
              <a:t>,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atake</a:t>
            </a:r>
            <a:r>
              <a:rPr lang="en-US" dirty="0" smtClean="0"/>
              <a:t> </a:t>
            </a:r>
            <a:r>
              <a:rPr lang="en-US" dirty="0" err="1" smtClean="0"/>
              <a:t>enpe</a:t>
            </a:r>
            <a:r>
              <a:rPr lang="en-US" dirty="0" smtClean="0"/>
              <a:t> </a:t>
            </a:r>
            <a:r>
              <a:rPr lang="en-US" dirty="0" err="1" smtClean="0"/>
              <a:t>selil</a:t>
            </a:r>
            <a:r>
              <a:rPr lang="en-US" dirty="0" smtClean="0"/>
              <a:t>.  Li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vize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rele</a:t>
            </a:r>
            <a:r>
              <a:rPr lang="en-US" dirty="0" smtClean="0"/>
              <a:t> T4 </a:t>
            </a:r>
            <a:r>
              <a:rPr lang="en-US" dirty="0" err="1" smtClean="0"/>
              <a:t>èd</a:t>
            </a:r>
            <a:r>
              <a:rPr lang="en-US" dirty="0" smtClean="0"/>
              <a:t> </a:t>
            </a:r>
            <a:r>
              <a:rPr lang="en-US" dirty="0" err="1" smtClean="0"/>
              <a:t>lenfosit</a:t>
            </a:r>
            <a:r>
              <a:rPr lang="en-US" dirty="0" smtClean="0"/>
              <a:t> (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rele</a:t>
            </a:r>
            <a:r>
              <a:rPr lang="en-US" dirty="0" smtClean="0"/>
              <a:t> </a:t>
            </a:r>
            <a:r>
              <a:rPr lang="en-US" dirty="0" err="1" smtClean="0"/>
              <a:t>ankò</a:t>
            </a:r>
            <a:r>
              <a:rPr lang="en-US" dirty="0" smtClean="0"/>
              <a:t> T-</a:t>
            </a:r>
            <a:r>
              <a:rPr lang="en-US" dirty="0" err="1" smtClean="0"/>
              <a:t>selil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CD4+).</a:t>
            </a:r>
          </a:p>
          <a:p>
            <a:pPr>
              <a:buNone/>
            </a:pPr>
            <a:r>
              <a:rPr lang="en-US" dirty="0" smtClean="0"/>
              <a:t>    T-</a:t>
            </a:r>
            <a:r>
              <a:rPr lang="en-US" dirty="0" err="1" smtClean="0"/>
              <a:t>selil</a:t>
            </a:r>
            <a:r>
              <a:rPr lang="en-US" dirty="0" smtClean="0"/>
              <a:t> la </a:t>
            </a:r>
            <a:r>
              <a:rPr lang="en-US" dirty="0" err="1" smtClean="0"/>
              <a:t>kritik</a:t>
            </a:r>
            <a:r>
              <a:rPr lang="en-US" dirty="0" smtClean="0"/>
              <a:t> nan </a:t>
            </a:r>
            <a:r>
              <a:rPr lang="en-US" dirty="0" err="1" smtClean="0"/>
              <a:t>sistèm</a:t>
            </a:r>
            <a:r>
              <a:rPr lang="en-US" dirty="0" smtClean="0"/>
              <a:t> </a:t>
            </a:r>
            <a:r>
              <a:rPr lang="en-US" dirty="0" err="1" smtClean="0"/>
              <a:t>defans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Si </a:t>
            </a:r>
            <a:r>
              <a:rPr lang="en-US" dirty="0" err="1" smtClean="0"/>
              <a:t>ou</a:t>
            </a:r>
            <a:r>
              <a:rPr lang="en-US" dirty="0" smtClean="0"/>
              <a:t> pa gen T-</a:t>
            </a:r>
            <a:r>
              <a:rPr lang="en-US" dirty="0" err="1" smtClean="0"/>
              <a:t>selil</a:t>
            </a:r>
            <a:r>
              <a:rPr lang="en-US" dirty="0" smtClean="0"/>
              <a:t>, </a:t>
            </a:r>
            <a:r>
              <a:rPr lang="en-US" dirty="0" err="1" smtClean="0"/>
              <a:t>kò’w</a:t>
            </a:r>
            <a:r>
              <a:rPr lang="en-US" dirty="0" smtClean="0"/>
              <a:t> pa ka </a:t>
            </a:r>
            <a:r>
              <a:rPr lang="en-US" dirty="0" err="1" smtClean="0"/>
              <a:t>batay</a:t>
            </a:r>
            <a:r>
              <a:rPr lang="en-US" dirty="0" smtClean="0"/>
              <a:t> </a:t>
            </a:r>
            <a:r>
              <a:rPr lang="en-US" dirty="0" err="1" smtClean="0"/>
              <a:t>kont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Move </a:t>
            </a:r>
            <a:r>
              <a:rPr lang="en-US" b="1" dirty="0" err="1" smtClean="0"/>
              <a:t>Lide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Fason</a:t>
            </a:r>
            <a:r>
              <a:rPr lang="en-US" b="1" dirty="0" smtClean="0"/>
              <a:t> Moun </a:t>
            </a:r>
            <a:r>
              <a:rPr lang="en-US" b="1" dirty="0" err="1" smtClean="0"/>
              <a:t>pran</a:t>
            </a:r>
            <a:r>
              <a:rPr lang="en-US" b="1" dirty="0" smtClean="0"/>
              <a:t> </a:t>
            </a:r>
            <a:r>
              <a:rPr lang="en-US" b="1" dirty="0" err="1" smtClean="0"/>
              <a:t>Sida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Viris</a:t>
            </a:r>
            <a:r>
              <a:rPr lang="en-US" dirty="0" smtClean="0"/>
              <a:t> VIH pa </a:t>
            </a:r>
            <a:r>
              <a:rPr lang="en-US" dirty="0" err="1" smtClean="0"/>
              <a:t>reziste</a:t>
            </a:r>
            <a:r>
              <a:rPr lang="en-US" dirty="0" smtClean="0"/>
              <a:t> </a:t>
            </a:r>
            <a:r>
              <a:rPr lang="en-US" dirty="0" err="1" smtClean="0"/>
              <a:t>lontan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anvirònman</a:t>
            </a:r>
            <a:r>
              <a:rPr lang="en-US" dirty="0" smtClean="0"/>
              <a:t> -  </a:t>
            </a:r>
            <a:r>
              <a:rPr lang="en-US" dirty="0" err="1" smtClean="0"/>
              <a:t>sètadi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ye e </a:t>
            </a:r>
            <a:r>
              <a:rPr lang="en-US" dirty="0" err="1" smtClean="0"/>
              <a:t>k’ap</a:t>
            </a:r>
            <a:r>
              <a:rPr lang="en-US" dirty="0" smtClean="0"/>
              <a:t> </a:t>
            </a:r>
            <a:r>
              <a:rPr lang="en-US" dirty="0" err="1" smtClean="0"/>
              <a:t>transmet</a:t>
            </a:r>
            <a:r>
              <a:rPr lang="en-US" dirty="0" smtClean="0"/>
              <a:t> li a,</a:t>
            </a:r>
          </a:p>
          <a:p>
            <a:r>
              <a:rPr lang="en-US" dirty="0" err="1" smtClean="0"/>
              <a:t>Transmisyon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VIH nan </a:t>
            </a:r>
            <a:r>
              <a:rPr lang="en-US" dirty="0" err="1" smtClean="0"/>
              <a:t>mitan</a:t>
            </a:r>
            <a:r>
              <a:rPr lang="en-US" dirty="0" smtClean="0"/>
              <a:t> </a:t>
            </a:r>
            <a:r>
              <a:rPr lang="en-US" dirty="0" err="1" smtClean="0"/>
              <a:t>fanmi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abite</a:t>
            </a:r>
            <a:r>
              <a:rPr lang="en-US" dirty="0" smtClean="0"/>
              <a:t> nan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kay</a:t>
            </a:r>
            <a:r>
              <a:rPr lang="en-US" dirty="0"/>
              <a:t> </a:t>
            </a:r>
            <a:r>
              <a:rPr lang="en-US" dirty="0" smtClean="0"/>
              <a:t>pa rive </a:t>
            </a:r>
            <a:r>
              <a:rPr lang="en-US" dirty="0" err="1" smtClean="0"/>
              <a:t>souvan</a:t>
            </a:r>
            <a:r>
              <a:rPr lang="en-US" dirty="0" smtClean="0"/>
              <a:t> </a:t>
            </a:r>
            <a:r>
              <a:rPr lang="en-US" dirty="0" err="1" smtClean="0"/>
              <a:t>ditou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pa </a:t>
            </a:r>
            <a:r>
              <a:rPr lang="en-US" dirty="0" err="1" smtClean="0"/>
              <a:t>janm</a:t>
            </a:r>
            <a:r>
              <a:rPr lang="en-US" dirty="0" smtClean="0"/>
              <a:t> </a:t>
            </a:r>
            <a:r>
              <a:rPr lang="en-US" dirty="0" err="1" smtClean="0"/>
              <a:t>konnen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bay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l’ap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Sida</a:t>
            </a:r>
            <a:r>
              <a:rPr lang="en-US" dirty="0" smtClean="0"/>
              <a:t>,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bay yon </a:t>
            </a:r>
            <a:r>
              <a:rPr lang="en-US" dirty="0" err="1" smtClean="0"/>
              <a:t>kliyan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ankò</a:t>
            </a:r>
            <a:r>
              <a:rPr lang="en-US" dirty="0" smtClean="0"/>
              <a:t> nan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sevi</a:t>
            </a:r>
            <a:r>
              <a:rPr lang="en-US" dirty="0" smtClean="0"/>
              <a:t> nan </a:t>
            </a:r>
            <a:r>
              <a:rPr lang="en-US" dirty="0" err="1" smtClean="0"/>
              <a:t>restoran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Ti </a:t>
            </a:r>
            <a:r>
              <a:rPr lang="en-US" dirty="0" err="1" smtClean="0"/>
              <a:t>karès</a:t>
            </a:r>
            <a:r>
              <a:rPr lang="en-US" dirty="0" smtClean="0"/>
              <a:t> </a:t>
            </a:r>
            <a:r>
              <a:rPr lang="en-US" dirty="0" err="1" smtClean="0"/>
              <a:t>òdinè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“</a:t>
            </a:r>
            <a:r>
              <a:rPr lang="en-US" dirty="0" err="1" smtClean="0"/>
              <a:t>bo</a:t>
            </a:r>
            <a:r>
              <a:rPr lang="en-US" dirty="0" smtClean="0"/>
              <a:t>” pa gen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bay </a:t>
            </a:r>
            <a:r>
              <a:rPr lang="en-US" dirty="0" err="1" smtClean="0"/>
              <a:t>Sida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94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Plis</a:t>
            </a:r>
            <a:r>
              <a:rPr lang="en-US" b="1" dirty="0" smtClean="0"/>
              <a:t> Move </a:t>
            </a:r>
            <a:r>
              <a:rPr lang="en-US" b="1" dirty="0" err="1" smtClean="0"/>
              <a:t>Lide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Mòde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se pa yon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kouran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ka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Sida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Okenn</a:t>
            </a:r>
            <a:r>
              <a:rPr lang="en-US" dirty="0" smtClean="0"/>
              <a:t> </a:t>
            </a:r>
            <a:r>
              <a:rPr lang="en-US" dirty="0" err="1" smtClean="0"/>
              <a:t>rezilta</a:t>
            </a:r>
            <a:r>
              <a:rPr lang="en-US" dirty="0" smtClean="0"/>
              <a:t> </a:t>
            </a:r>
            <a:r>
              <a:rPr lang="en-US" dirty="0" err="1" smtClean="0"/>
              <a:t>poko</a:t>
            </a:r>
            <a:r>
              <a:rPr lang="en-US" dirty="0" smtClean="0"/>
              <a:t> </a:t>
            </a:r>
            <a:r>
              <a:rPr lang="en-US" dirty="0" err="1" smtClean="0"/>
              <a:t>prouve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crache</a:t>
            </a:r>
            <a:r>
              <a:rPr lang="en-US" dirty="0" smtClean="0"/>
              <a:t>, </a:t>
            </a:r>
            <a:r>
              <a:rPr lang="en-US" dirty="0" err="1" smtClean="0"/>
              <a:t>dlo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je,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syè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ka bay </a:t>
            </a:r>
            <a:r>
              <a:rPr lang="en-US" dirty="0" err="1" smtClean="0"/>
              <a:t>Sida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Moustik</a:t>
            </a:r>
            <a:r>
              <a:rPr lang="en-US" dirty="0" smtClean="0"/>
              <a:t> pa bay </a:t>
            </a:r>
            <a:r>
              <a:rPr lang="en-US" dirty="0" err="1" smtClean="0"/>
              <a:t>Sida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0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600200"/>
            <a:ext cx="3505200" cy="3200400"/>
          </a:xfrm>
        </p:spPr>
        <p:txBody>
          <a:bodyPr>
            <a:normAutofit/>
          </a:bodyPr>
          <a:lstStyle/>
          <a:p>
            <a:r>
              <a:rPr lang="en-US" b="1" dirty="0" smtClean="0"/>
              <a:t>KI</a:t>
            </a:r>
            <a:br>
              <a:rPr lang="en-US" b="1" dirty="0" smtClean="0"/>
            </a:br>
            <a:r>
              <a:rPr lang="en-US" b="1" dirty="0" smtClean="0"/>
              <a:t>SA</a:t>
            </a:r>
            <a:br>
              <a:rPr lang="en-US" b="1" dirty="0" smtClean="0"/>
            </a:br>
            <a:r>
              <a:rPr lang="en-US" b="1" dirty="0" smtClean="0"/>
              <a:t>OSHA</a:t>
            </a:r>
            <a:br>
              <a:rPr lang="en-US" b="1" dirty="0" smtClean="0"/>
            </a:br>
            <a:r>
              <a:rPr lang="en-US" b="1" dirty="0" smtClean="0"/>
              <a:t>YE?</a:t>
            </a:r>
            <a:endParaRPr lang="en-US" b="1" dirty="0"/>
          </a:p>
        </p:txBody>
      </p:sp>
      <p:pic>
        <p:nvPicPr>
          <p:cNvPr id="3" name="Picture 2" descr="C:\Users\Danielle\Desktop\images.jpg" title="Foto nan yon pwofesè ak yon tabl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304800"/>
            <a:ext cx="452899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59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VIH ka </a:t>
            </a:r>
            <a:r>
              <a:rPr lang="en-US" b="1" dirty="0" err="1" smtClean="0"/>
              <a:t>enfekte</a:t>
            </a:r>
            <a:r>
              <a:rPr lang="en-US" b="1" dirty="0" smtClean="0"/>
              <a:t> </a:t>
            </a:r>
            <a:r>
              <a:rPr lang="en-US" b="1" dirty="0" err="1" smtClean="0"/>
              <a:t>nenpòt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pa </a:t>
            </a:r>
            <a:r>
              <a:rPr lang="en-US" b="1" dirty="0" err="1" smtClean="0"/>
              <a:t>kondi</a:t>
            </a:r>
            <a:r>
              <a:rPr lang="en-US" b="1" dirty="0" smtClean="0"/>
              <a:t> </a:t>
            </a:r>
            <a:r>
              <a:rPr lang="en-US" b="1" dirty="0" err="1" smtClean="0"/>
              <a:t>kòl</a:t>
            </a:r>
            <a:r>
              <a:rPr lang="en-US" b="1" dirty="0" smtClean="0"/>
              <a:t> </a:t>
            </a:r>
            <a:r>
              <a:rPr lang="en-US" b="1" dirty="0" err="1" smtClean="0"/>
              <a:t>byen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sereng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maladi</a:t>
            </a:r>
            <a:r>
              <a:rPr lang="en-US" dirty="0" smtClean="0"/>
              <a:t> a san </a:t>
            </a:r>
            <a:r>
              <a:rPr lang="en-US" dirty="0" err="1" smtClean="0"/>
              <a:t>ou</a:t>
            </a:r>
            <a:r>
              <a:rPr lang="en-US" dirty="0" smtClean="0"/>
              <a:t> pa mete </a:t>
            </a:r>
            <a:r>
              <a:rPr lang="en-US" dirty="0" err="1" smtClean="0"/>
              <a:t>kapòt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pa </a:t>
            </a:r>
            <a:r>
              <a:rPr lang="en-US" dirty="0" err="1" smtClean="0"/>
              <a:t>konen</a:t>
            </a:r>
            <a:r>
              <a:rPr lang="en-US" dirty="0" smtClean="0"/>
              <a:t> li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Sida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deja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yon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, li </a:t>
            </a:r>
            <a:r>
              <a:rPr lang="en-US" dirty="0" err="1" smtClean="0"/>
              <a:t>sanble</a:t>
            </a:r>
            <a:r>
              <a:rPr lang="en-US" dirty="0" smtClean="0"/>
              <a:t> li pi </a:t>
            </a:r>
            <a:r>
              <a:rPr lang="en-US" dirty="0" err="1" smtClean="0"/>
              <a:t>fasil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Sida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sèks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yon </a:t>
            </a:r>
            <a:r>
              <a:rPr lang="en-US" dirty="0" err="1" smtClean="0"/>
              <a:t>patnè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74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Sentòm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Montre</a:t>
            </a:r>
            <a:r>
              <a:rPr lang="en-US" b="1" dirty="0" smtClean="0"/>
              <a:t> yon Moun gen SIDA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gripe, </a:t>
            </a:r>
            <a:r>
              <a:rPr lang="en-US" dirty="0" err="1" smtClean="0"/>
              <a:t>yonn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</a:t>
            </a:r>
            <a:r>
              <a:rPr lang="en-US" dirty="0" err="1" smtClean="0"/>
              <a:t>mwa</a:t>
            </a:r>
            <a:r>
              <a:rPr lang="en-US" dirty="0" smtClean="0"/>
              <a:t> </a:t>
            </a:r>
            <a:r>
              <a:rPr lang="en-US" dirty="0" err="1" smtClean="0"/>
              <a:t>apre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la.</a:t>
            </a:r>
          </a:p>
          <a:p>
            <a:r>
              <a:rPr lang="en-US" dirty="0" smtClean="0"/>
              <a:t>Pi </a:t>
            </a:r>
            <a:r>
              <a:rPr lang="en-US" dirty="0" err="1" smtClean="0"/>
              <a:t>gwo</a:t>
            </a:r>
            <a:r>
              <a:rPr lang="en-US" dirty="0" smtClean="0"/>
              <a:t> </a:t>
            </a:r>
            <a:r>
              <a:rPr lang="en-US" dirty="0" err="1" smtClean="0"/>
              <a:t>sentòm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tann</a:t>
            </a:r>
            <a:r>
              <a:rPr lang="en-US" dirty="0" smtClean="0"/>
              <a:t> di </a:t>
            </a:r>
            <a:r>
              <a:rPr lang="en-US" dirty="0" err="1" smtClean="0"/>
              <a:t>zan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anvan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parèt</a:t>
            </a:r>
            <a:r>
              <a:rPr lang="en-US" dirty="0" smtClean="0"/>
              <a:t> </a:t>
            </a:r>
            <a:r>
              <a:rPr lang="en-US" dirty="0" err="1" smtClean="0"/>
              <a:t>apre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an.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kantite</a:t>
            </a:r>
            <a:r>
              <a:rPr lang="en-US" dirty="0" smtClean="0"/>
              <a:t> T-</a:t>
            </a:r>
            <a:r>
              <a:rPr lang="en-US" dirty="0" err="1" smtClean="0"/>
              <a:t>selil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desann</a:t>
            </a:r>
            <a:r>
              <a:rPr lang="en-US" dirty="0" smtClean="0"/>
              <a:t> </a:t>
            </a:r>
            <a:r>
              <a:rPr lang="en-US" dirty="0" err="1" smtClean="0"/>
              <a:t>byen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defans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vin pi mal, </a:t>
            </a:r>
            <a:r>
              <a:rPr lang="en-US" dirty="0" err="1" smtClean="0"/>
              <a:t>alòs</a:t>
            </a:r>
            <a:r>
              <a:rPr lang="en-US" dirty="0" smtClean="0"/>
              <a:t> </a:t>
            </a:r>
            <a:r>
              <a:rPr lang="en-US" dirty="0" err="1" smtClean="0"/>
              <a:t>konplikasyon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met </a:t>
            </a:r>
            <a:r>
              <a:rPr lang="en-US" dirty="0" err="1" smtClean="0"/>
              <a:t>pye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84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Lòt</a:t>
            </a:r>
            <a:r>
              <a:rPr lang="en-US" b="1" dirty="0" smtClean="0"/>
              <a:t> </a:t>
            </a:r>
            <a:r>
              <a:rPr lang="en-US" b="1" dirty="0" err="1" smtClean="0"/>
              <a:t>Sentòm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manke</a:t>
            </a:r>
            <a:r>
              <a:rPr lang="en-US" dirty="0" smtClean="0"/>
              <a:t> </a:t>
            </a:r>
            <a:r>
              <a:rPr lang="en-US" dirty="0" err="1" smtClean="0"/>
              <a:t>fòs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pèdi</a:t>
            </a:r>
            <a:r>
              <a:rPr lang="en-US" dirty="0" smtClean="0"/>
              <a:t> </a:t>
            </a:r>
            <a:r>
              <a:rPr lang="en-US" dirty="0" err="1" smtClean="0"/>
              <a:t>pwa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lafyèv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transpire </a:t>
            </a:r>
            <a:r>
              <a:rPr lang="en-US" dirty="0" err="1" smtClean="0"/>
              <a:t>toutan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enfeksyon</a:t>
            </a:r>
            <a:r>
              <a:rPr lang="en-US" dirty="0" smtClean="0"/>
              <a:t> pi </a:t>
            </a:r>
            <a:r>
              <a:rPr lang="en-US" dirty="0" err="1" smtClean="0"/>
              <a:t>souvan</a:t>
            </a:r>
            <a:r>
              <a:rPr lang="en-US" dirty="0" smtClean="0"/>
              <a:t> e </a:t>
            </a:r>
            <a:r>
              <a:rPr lang="en-US" dirty="0" err="1" smtClean="0"/>
              <a:t>ki</a:t>
            </a:r>
            <a:r>
              <a:rPr lang="en-US" dirty="0" smtClean="0"/>
              <a:t> dire pi </a:t>
            </a:r>
            <a:r>
              <a:rPr lang="en-US" dirty="0" err="1" smtClean="0"/>
              <a:t>lontan</a:t>
            </a:r>
            <a:r>
              <a:rPr lang="en-US" dirty="0" smtClean="0"/>
              <a:t> (nan </a:t>
            </a:r>
            <a:r>
              <a:rPr lang="en-US" dirty="0" err="1" smtClean="0"/>
              <a:t>bouch</a:t>
            </a:r>
            <a:r>
              <a:rPr lang="en-US" dirty="0" smtClean="0"/>
              <a:t>, </a:t>
            </a:r>
            <a:r>
              <a:rPr lang="en-US" dirty="0" err="1" smtClean="0"/>
              <a:t>oubyen</a:t>
            </a:r>
            <a:r>
              <a:rPr lang="en-US" dirty="0" smtClean="0"/>
              <a:t> nan </a:t>
            </a:r>
            <a:r>
              <a:rPr lang="en-US" dirty="0" err="1" smtClean="0"/>
              <a:t>vajin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gratèl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po’w</a:t>
            </a:r>
            <a:r>
              <a:rPr lang="en-US" dirty="0" smtClean="0"/>
              <a:t> </a:t>
            </a:r>
            <a:r>
              <a:rPr lang="en-US" dirty="0" err="1" smtClean="0"/>
              <a:t>toutan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po’w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vin </a:t>
            </a:r>
            <a:r>
              <a:rPr lang="en-US" dirty="0" err="1" smtClean="0"/>
              <a:t>mou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enflamasyon</a:t>
            </a:r>
            <a:r>
              <a:rPr lang="en-US" dirty="0" smtClean="0"/>
              <a:t> </a:t>
            </a:r>
            <a:r>
              <a:rPr lang="en-US" dirty="0" err="1" smtClean="0"/>
              <a:t>iteris</a:t>
            </a:r>
            <a:r>
              <a:rPr lang="en-US" dirty="0" smtClean="0"/>
              <a:t> </a:t>
            </a:r>
            <a:r>
              <a:rPr lang="en-US" dirty="0" err="1" smtClean="0"/>
              <a:t>kay</a:t>
            </a:r>
            <a:r>
              <a:rPr lang="en-US" dirty="0" smtClean="0"/>
              <a:t> </a:t>
            </a:r>
            <a:r>
              <a:rPr lang="en-US" dirty="0" err="1" smtClean="0"/>
              <a:t>fanm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 </a:t>
            </a:r>
            <a:r>
              <a:rPr lang="en-US" dirty="0" err="1" smtClean="0"/>
              <a:t>reponn</a:t>
            </a:r>
            <a:r>
              <a:rPr lang="en-US" dirty="0" smtClean="0"/>
              <a:t> </a:t>
            </a:r>
            <a:r>
              <a:rPr lang="en-US" dirty="0" err="1" smtClean="0"/>
              <a:t>byen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</a:t>
            </a:r>
            <a:r>
              <a:rPr lang="en-US" dirty="0" err="1" smtClean="0"/>
              <a:t>pèdi</a:t>
            </a:r>
            <a:r>
              <a:rPr lang="en-US" dirty="0" smtClean="0"/>
              <a:t> </a:t>
            </a:r>
            <a:r>
              <a:rPr lang="en-US" dirty="0" err="1" smtClean="0"/>
              <a:t>memwa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toutan</a:t>
            </a:r>
            <a:r>
              <a:rPr lang="en-US" dirty="0" smtClean="0"/>
              <a:t> nan </a:t>
            </a:r>
            <a:r>
              <a:rPr lang="en-US" dirty="0" err="1" smtClean="0"/>
              <a:t>pati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dire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74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Enfeksyon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pran</a:t>
            </a:r>
            <a:r>
              <a:rPr lang="en-US" b="1" dirty="0" smtClean="0"/>
              <a:t> </a:t>
            </a:r>
            <a:r>
              <a:rPr lang="en-US" b="1" dirty="0" err="1" smtClean="0"/>
              <a:t>Roulib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Tan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reyalize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VIH la </a:t>
            </a:r>
            <a:r>
              <a:rPr lang="en-US" dirty="0" err="1" smtClean="0"/>
              <a:t>devlope</a:t>
            </a:r>
            <a:r>
              <a:rPr lang="en-US" dirty="0" smtClean="0"/>
              <a:t> SIDA, gen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gentan</a:t>
            </a:r>
            <a:r>
              <a:rPr lang="en-US" dirty="0" smtClean="0"/>
              <a:t> </a:t>
            </a:r>
            <a:r>
              <a:rPr lang="en-US" dirty="0" err="1" smtClean="0"/>
              <a:t>pwofite</a:t>
            </a:r>
            <a:r>
              <a:rPr lang="en-US" dirty="0" smtClean="0"/>
              <a:t> de </a:t>
            </a:r>
            <a:r>
              <a:rPr lang="en-US" dirty="0" err="1" smtClean="0"/>
              <a:t>sitiyasyon</a:t>
            </a:r>
            <a:r>
              <a:rPr lang="en-US" dirty="0" smtClean="0"/>
              <a:t> an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parèt</a:t>
            </a:r>
            <a:r>
              <a:rPr lang="en-US" dirty="0" smtClean="0"/>
              <a:t>. Se </a:t>
            </a:r>
            <a:r>
              <a:rPr lang="en-US" dirty="0" err="1" smtClean="0"/>
              <a:t>paske</a:t>
            </a:r>
            <a:r>
              <a:rPr lang="en-US" dirty="0" smtClean="0"/>
              <a:t> </a:t>
            </a:r>
            <a:r>
              <a:rPr lang="en-US" dirty="0" err="1" smtClean="0"/>
              <a:t>sistèm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nan vin </a:t>
            </a:r>
            <a:r>
              <a:rPr lang="en-US" dirty="0" err="1" smtClean="0"/>
              <a:t>pakab</a:t>
            </a:r>
            <a:r>
              <a:rPr lang="en-US" dirty="0" smtClean="0"/>
              <a:t> </a:t>
            </a:r>
            <a:r>
              <a:rPr lang="en-US" dirty="0" err="1" smtClean="0"/>
              <a:t>defann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li </a:t>
            </a:r>
            <a:r>
              <a:rPr lang="en-US" dirty="0" err="1" smtClean="0"/>
              <a:t>anba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yon </a:t>
            </a:r>
            <a:r>
              <a:rPr lang="en-US" dirty="0" err="1" smtClean="0"/>
              <a:t>sistèm</a:t>
            </a:r>
            <a:r>
              <a:rPr lang="en-US" dirty="0" smtClean="0"/>
              <a:t> </a:t>
            </a:r>
            <a:r>
              <a:rPr lang="en-US" dirty="0" err="1" smtClean="0"/>
              <a:t>defans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solid </a:t>
            </a:r>
            <a:r>
              <a:rPr lang="en-US" dirty="0" err="1" smtClean="0"/>
              <a:t>nòmalman</a:t>
            </a:r>
            <a:r>
              <a:rPr lang="en-US" dirty="0" smtClean="0"/>
              <a:t> pa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mòd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40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Kandidoz</a:t>
            </a:r>
            <a:r>
              <a:rPr lang="en-US" b="1" dirty="0" smtClean="0"/>
              <a:t> Oral (</a:t>
            </a:r>
            <a:r>
              <a:rPr lang="en-US" b="1" dirty="0" err="1" smtClean="0"/>
              <a:t>Mikos</a:t>
            </a:r>
            <a:r>
              <a:rPr lang="en-US" b="1" dirty="0" smtClean="0"/>
              <a:t> vaginal)</a:t>
            </a:r>
            <a:endParaRPr lang="en-US" b="1" dirty="0"/>
          </a:p>
        </p:txBody>
      </p:sp>
      <p:pic>
        <p:nvPicPr>
          <p:cNvPr id="4" name="Picture 8" title="Foto nan Mikos Vaginal nan bouch 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4" y="1691959"/>
            <a:ext cx="6668431" cy="45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9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Sakòm</a:t>
            </a:r>
            <a:r>
              <a:rPr lang="en-US" b="1" dirty="0" smtClean="0"/>
              <a:t> </a:t>
            </a:r>
            <a:r>
              <a:rPr lang="en-US" b="1" dirty="0" err="1" smtClean="0"/>
              <a:t>Kapozi</a:t>
            </a:r>
            <a:r>
              <a:rPr lang="en-US" b="1" dirty="0" smtClean="0"/>
              <a:t> (KS)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Sakòm</a:t>
            </a:r>
            <a:r>
              <a:rPr lang="en-US" dirty="0" smtClean="0"/>
              <a:t> </a:t>
            </a:r>
            <a:r>
              <a:rPr lang="en-US" dirty="0" err="1" smtClean="0"/>
              <a:t>Kapozi</a:t>
            </a:r>
            <a:r>
              <a:rPr lang="en-US" dirty="0" smtClean="0"/>
              <a:t> (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r>
              <a:rPr lang="en-US" dirty="0" smtClean="0"/>
              <a:t> la) se yon ka </a:t>
            </a:r>
            <a:r>
              <a:rPr lang="en-US" dirty="0" err="1" smtClean="0"/>
              <a:t>trè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kancè</a:t>
            </a:r>
            <a:r>
              <a:rPr lang="en-US" dirty="0" smtClean="0"/>
              <a:t> nan </a:t>
            </a:r>
            <a:r>
              <a:rPr lang="en-US" dirty="0" err="1" smtClean="0"/>
              <a:t>veso</a:t>
            </a:r>
            <a:r>
              <a:rPr lang="en-US" dirty="0" smtClean="0"/>
              <a:t> san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mele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VIH.  Li </a:t>
            </a:r>
            <a:r>
              <a:rPr lang="en-US" dirty="0" err="1" smtClean="0"/>
              <a:t>manifeste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yon </a:t>
            </a:r>
            <a:r>
              <a:rPr lang="en-US" dirty="0" err="1" smtClean="0"/>
              <a:t>bann</a:t>
            </a:r>
            <a:r>
              <a:rPr lang="en-US" dirty="0" smtClean="0"/>
              <a:t> </a:t>
            </a:r>
            <a:r>
              <a:rPr lang="en-US" dirty="0" err="1" smtClean="0"/>
              <a:t>tach</a:t>
            </a:r>
            <a:r>
              <a:rPr lang="en-US" dirty="0" smtClean="0"/>
              <a:t> </a:t>
            </a:r>
            <a:r>
              <a:rPr lang="en-US" dirty="0" err="1" smtClean="0"/>
              <a:t>rouj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fòm</a:t>
            </a:r>
            <a:r>
              <a:rPr lang="en-US" dirty="0" smtClean="0"/>
              <a:t> oval </a:t>
            </a:r>
            <a:r>
              <a:rPr lang="en-US" dirty="0" err="1" smtClean="0"/>
              <a:t>ki</a:t>
            </a:r>
            <a:r>
              <a:rPr lang="en-US" dirty="0" smtClean="0"/>
              <a:t> vin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dèfwa</a:t>
            </a:r>
            <a:r>
              <a:rPr lang="en-US" dirty="0" smtClean="0"/>
              <a:t>.  </a:t>
            </a:r>
            <a:r>
              <a:rPr lang="en-US" dirty="0" err="1" smtClean="0"/>
              <a:t>Maleng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parèt</a:t>
            </a:r>
            <a:r>
              <a:rPr lang="en-US" dirty="0" smtClean="0"/>
              <a:t> </a:t>
            </a:r>
            <a:r>
              <a:rPr lang="en-US" dirty="0" err="1" smtClean="0"/>
              <a:t>apre</a:t>
            </a:r>
            <a:r>
              <a:rPr lang="en-US" dirty="0" smtClean="0"/>
              <a:t> </a:t>
            </a:r>
            <a:r>
              <a:rPr lang="en-US" dirty="0" err="1" smtClean="0"/>
              <a:t>poukont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byen</a:t>
            </a:r>
            <a:r>
              <a:rPr lang="en-US" dirty="0" smtClean="0"/>
              <a:t> pa </a:t>
            </a:r>
            <a:r>
              <a:rPr lang="en-US" dirty="0" err="1" smtClean="0"/>
              <a:t>grap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5" title="Foto nan sakom kapoz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86200"/>
            <a:ext cx="2475781" cy="26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8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Ant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nan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an  a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mòd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roulib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</a:t>
            </a:r>
            <a:r>
              <a:rPr lang="en-US" dirty="0" err="1" smtClean="0"/>
              <a:t>parèt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ka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dizan</a:t>
            </a:r>
            <a:r>
              <a:rPr lang="en-US" dirty="0" smtClean="0"/>
              <a:t>.  </a:t>
            </a:r>
            <a:r>
              <a:rPr lang="en-US" dirty="0" err="1" smtClean="0"/>
              <a:t>Paske</a:t>
            </a:r>
            <a:r>
              <a:rPr lang="en-US" dirty="0" smtClean="0"/>
              <a:t>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diferan</a:t>
            </a:r>
            <a:r>
              <a:rPr lang="en-US" dirty="0" smtClean="0"/>
              <a:t> epi se pa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kantite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tout </a:t>
            </a:r>
            <a:r>
              <a:rPr lang="en-US" dirty="0" err="1" smtClean="0"/>
              <a:t>moun</a:t>
            </a:r>
            <a:r>
              <a:rPr lang="en-US" dirty="0" smtClean="0"/>
              <a:t>, tan </a:t>
            </a:r>
            <a:r>
              <a:rPr lang="en-US" dirty="0" err="1" smtClean="0"/>
              <a:t>maladi</a:t>
            </a:r>
            <a:r>
              <a:rPr lang="en-US" dirty="0" smtClean="0"/>
              <a:t> a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devlope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piti</a:t>
            </a:r>
            <a:r>
              <a:rPr lang="en-US" dirty="0" smtClean="0"/>
              <a:t> </a:t>
            </a:r>
            <a:r>
              <a:rPr lang="en-US" dirty="0" err="1" smtClean="0"/>
              <a:t>sètadi</a:t>
            </a:r>
            <a:r>
              <a:rPr lang="en-US" dirty="0" smtClean="0"/>
              <a:t> </a:t>
            </a:r>
            <a:r>
              <a:rPr lang="en-US" dirty="0" err="1" smtClean="0"/>
              <a:t>dezan</a:t>
            </a:r>
            <a:r>
              <a:rPr lang="en-US" dirty="0" smtClean="0"/>
              <a:t>, </a:t>
            </a:r>
            <a:r>
              <a:rPr lang="en-US" dirty="0" err="1" smtClean="0"/>
              <a:t>konsa</a:t>
            </a:r>
            <a:r>
              <a:rPr lang="en-US" dirty="0" smtClean="0"/>
              <a:t> li ka ale </a:t>
            </a:r>
            <a:r>
              <a:rPr lang="en-US" dirty="0" err="1"/>
              <a:t>j</a:t>
            </a:r>
            <a:r>
              <a:rPr lang="en-US" dirty="0" err="1" smtClean="0"/>
              <a:t>iska</a:t>
            </a:r>
            <a:r>
              <a:rPr lang="en-US" dirty="0" smtClean="0"/>
              <a:t> </a:t>
            </a:r>
            <a:r>
              <a:rPr lang="en-US" dirty="0" err="1" smtClean="0"/>
              <a:t>kenzan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41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Sentòm</a:t>
            </a:r>
            <a:r>
              <a:rPr lang="en-US" b="1" dirty="0" smtClean="0"/>
              <a:t> </a:t>
            </a:r>
            <a:r>
              <a:rPr lang="en-US" b="1" dirty="0" err="1" smtClean="0"/>
              <a:t>Enfeksyon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ap</a:t>
            </a:r>
            <a:r>
              <a:rPr lang="en-US" b="1" dirty="0" smtClean="0"/>
              <a:t> </a:t>
            </a:r>
            <a:r>
              <a:rPr lang="en-US" b="1" dirty="0" err="1" smtClean="0"/>
              <a:t>pran</a:t>
            </a:r>
            <a:r>
              <a:rPr lang="en-US" b="1" dirty="0" smtClean="0"/>
              <a:t> </a:t>
            </a:r>
            <a:r>
              <a:rPr lang="en-US" b="1" dirty="0" err="1" smtClean="0"/>
              <a:t>Roulib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Moun nan </a:t>
            </a:r>
            <a:r>
              <a:rPr lang="en-US" dirty="0" err="1" smtClean="0"/>
              <a:t>touse</a:t>
            </a:r>
            <a:r>
              <a:rPr lang="en-US" dirty="0" smtClean="0"/>
              <a:t> e li </a:t>
            </a:r>
            <a:r>
              <a:rPr lang="en-US" dirty="0" err="1" smtClean="0"/>
              <a:t>pèdi</a:t>
            </a:r>
            <a:r>
              <a:rPr lang="en-US" dirty="0" smtClean="0"/>
              <a:t> </a:t>
            </a:r>
            <a:r>
              <a:rPr lang="en-US" dirty="0" err="1" smtClean="0"/>
              <a:t>souf</a:t>
            </a:r>
            <a:endParaRPr lang="en-US" dirty="0" smtClean="0"/>
          </a:p>
          <a:p>
            <a:r>
              <a:rPr lang="en-US" dirty="0" smtClean="0"/>
              <a:t>Li gen </a:t>
            </a:r>
            <a:r>
              <a:rPr lang="en-US" dirty="0" err="1" smtClean="0"/>
              <a:t>kriz</a:t>
            </a:r>
            <a:r>
              <a:rPr lang="en-US" dirty="0" smtClean="0"/>
              <a:t> e li </a:t>
            </a:r>
            <a:r>
              <a:rPr lang="en-US" dirty="0" err="1" smtClean="0"/>
              <a:t>paka</a:t>
            </a:r>
            <a:r>
              <a:rPr lang="en-US" dirty="0" smtClean="0"/>
              <a:t>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kòl</a:t>
            </a:r>
            <a:endParaRPr lang="en-US" dirty="0" smtClean="0"/>
          </a:p>
          <a:p>
            <a:r>
              <a:rPr lang="en-US" dirty="0" smtClean="0"/>
              <a:t>Li mal </a:t>
            </a:r>
            <a:r>
              <a:rPr lang="en-US" dirty="0" err="1" smtClean="0"/>
              <a:t>pou</a:t>
            </a:r>
            <a:r>
              <a:rPr lang="en-US" dirty="0" smtClean="0"/>
              <a:t> vale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fèl</a:t>
            </a:r>
            <a:r>
              <a:rPr lang="en-US" dirty="0" smtClean="0"/>
              <a:t> mal</a:t>
            </a:r>
          </a:p>
          <a:p>
            <a:r>
              <a:rPr lang="en-US" dirty="0" smtClean="0"/>
              <a:t>Li gen </a:t>
            </a:r>
            <a:r>
              <a:rPr lang="en-US" dirty="0" err="1" smtClean="0"/>
              <a:t>pwoblèm</a:t>
            </a:r>
            <a:r>
              <a:rPr lang="en-US" dirty="0" smtClean="0"/>
              <a:t> </a:t>
            </a:r>
            <a:r>
              <a:rPr lang="en-US" dirty="0" err="1" smtClean="0"/>
              <a:t>mantal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</a:t>
            </a:r>
            <a:r>
              <a:rPr lang="en-US" dirty="0" err="1" smtClean="0"/>
              <a:t>bliye</a:t>
            </a:r>
            <a:endParaRPr lang="en-US" dirty="0" smtClean="0"/>
          </a:p>
          <a:p>
            <a:r>
              <a:rPr lang="en-US" dirty="0" smtClean="0"/>
              <a:t>Li gen </a:t>
            </a:r>
            <a:r>
              <a:rPr lang="en-US" dirty="0" err="1" smtClean="0"/>
              <a:t>gwo</a:t>
            </a:r>
            <a:r>
              <a:rPr lang="en-US" dirty="0" smtClean="0"/>
              <a:t> </a:t>
            </a:r>
            <a:r>
              <a:rPr lang="en-US" dirty="0" err="1" smtClean="0"/>
              <a:t>dyare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dire</a:t>
            </a:r>
          </a:p>
          <a:p>
            <a:r>
              <a:rPr lang="en-US" dirty="0" smtClean="0"/>
              <a:t>Li gen </a:t>
            </a:r>
            <a:r>
              <a:rPr lang="en-US" dirty="0" err="1" smtClean="0"/>
              <a:t>lafyèv</a:t>
            </a:r>
            <a:endParaRPr lang="en-US" dirty="0" smtClean="0"/>
          </a:p>
          <a:p>
            <a:r>
              <a:rPr lang="en-US" dirty="0" smtClean="0"/>
              <a:t>Li </a:t>
            </a:r>
            <a:r>
              <a:rPr lang="en-US" dirty="0" err="1" smtClean="0"/>
              <a:t>kòmanse</a:t>
            </a:r>
            <a:r>
              <a:rPr lang="en-US" dirty="0" smtClean="0"/>
              <a:t> </a:t>
            </a:r>
            <a:r>
              <a:rPr lang="en-US" dirty="0" err="1" smtClean="0"/>
              <a:t>wè</a:t>
            </a:r>
            <a:r>
              <a:rPr lang="en-US" dirty="0" smtClean="0"/>
              <a:t> </a:t>
            </a:r>
            <a:r>
              <a:rPr lang="en-US" dirty="0" err="1" smtClean="0"/>
              <a:t>twoub</a:t>
            </a:r>
            <a:endParaRPr lang="en-US" dirty="0" smtClean="0"/>
          </a:p>
          <a:p>
            <a:r>
              <a:rPr lang="en-US" dirty="0" smtClean="0"/>
              <a:t>Li gen </a:t>
            </a:r>
            <a:r>
              <a:rPr lang="en-US" dirty="0" err="1" smtClean="0"/>
              <a:t>doulè</a:t>
            </a:r>
            <a:r>
              <a:rPr lang="en-US" dirty="0" smtClean="0"/>
              <a:t> nan </a:t>
            </a:r>
            <a:r>
              <a:rPr lang="en-US" dirty="0" err="1" smtClean="0"/>
              <a:t>lestomak</a:t>
            </a:r>
            <a:r>
              <a:rPr lang="en-US" dirty="0" smtClean="0"/>
              <a:t>, </a:t>
            </a:r>
            <a:r>
              <a:rPr lang="en-US" dirty="0" err="1" smtClean="0"/>
              <a:t>li</a:t>
            </a:r>
            <a:r>
              <a:rPr lang="en-US" dirty="0" smtClean="0"/>
              <a:t> gen </a:t>
            </a:r>
            <a:r>
              <a:rPr lang="en-US" dirty="0" err="1" smtClean="0"/>
              <a:t>noze</a:t>
            </a:r>
            <a:r>
              <a:rPr lang="en-US" dirty="0" smtClean="0"/>
              <a:t> e li </a:t>
            </a:r>
            <a:r>
              <a:rPr lang="en-US" dirty="0" err="1" smtClean="0"/>
              <a:t>vomi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endParaRPr lang="en-US" dirty="0" smtClean="0"/>
          </a:p>
          <a:p>
            <a:r>
              <a:rPr lang="en-US" dirty="0" smtClean="0"/>
              <a:t>Li </a:t>
            </a:r>
            <a:r>
              <a:rPr lang="en-US" dirty="0" err="1" smtClean="0"/>
              <a:t>pèdi</a:t>
            </a:r>
            <a:r>
              <a:rPr lang="en-US" dirty="0" smtClean="0"/>
              <a:t> </a:t>
            </a:r>
            <a:r>
              <a:rPr lang="en-US" dirty="0" err="1" smtClean="0"/>
              <a:t>pwa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li </a:t>
            </a:r>
            <a:r>
              <a:rPr lang="en-US" dirty="0" err="1" smtClean="0"/>
              <a:t>toujou</a:t>
            </a:r>
            <a:r>
              <a:rPr lang="en-US" dirty="0" smtClean="0"/>
              <a:t> </a:t>
            </a:r>
            <a:r>
              <a:rPr lang="en-US" dirty="0" err="1" smtClean="0"/>
              <a:t>fatige</a:t>
            </a:r>
            <a:endParaRPr lang="en-US" dirty="0" smtClean="0"/>
          </a:p>
          <a:p>
            <a:r>
              <a:rPr lang="en-US" dirty="0" smtClean="0"/>
              <a:t>Li gen </a:t>
            </a:r>
            <a:r>
              <a:rPr lang="en-US" dirty="0" err="1" smtClean="0"/>
              <a:t>gwo</a:t>
            </a:r>
            <a:r>
              <a:rPr lang="en-US" dirty="0" smtClean="0"/>
              <a:t> </a:t>
            </a:r>
            <a:r>
              <a:rPr lang="en-US" dirty="0" err="1" smtClean="0"/>
              <a:t>maltèt</a:t>
            </a:r>
            <a:endParaRPr lang="en-US" dirty="0" smtClean="0"/>
          </a:p>
          <a:p>
            <a:r>
              <a:rPr lang="en-US" dirty="0" smtClean="0"/>
              <a:t>Li </a:t>
            </a:r>
            <a:r>
              <a:rPr lang="en-US" dirty="0" err="1" smtClean="0"/>
              <a:t>antre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Kijan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Tèste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Nenpòt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ka </a:t>
            </a:r>
            <a:r>
              <a:rPr lang="en-US" dirty="0" err="1" smtClean="0"/>
              <a:t>fè</a:t>
            </a:r>
            <a:r>
              <a:rPr lang="en-US" dirty="0" smtClean="0"/>
              <a:t> yon </a:t>
            </a:r>
            <a:r>
              <a:rPr lang="en-US" dirty="0" err="1" smtClean="0"/>
              <a:t>tès</a:t>
            </a:r>
            <a:r>
              <a:rPr lang="en-US" dirty="0" smtClean="0"/>
              <a:t> san </a:t>
            </a:r>
            <a:r>
              <a:rPr lang="en-US" dirty="0" err="1" smtClean="0"/>
              <a:t>pou’l</a:t>
            </a:r>
            <a:r>
              <a:rPr lang="en-US" dirty="0" smtClean="0"/>
              <a:t> </a:t>
            </a:r>
            <a:r>
              <a:rPr lang="en-US" dirty="0" err="1" smtClean="0"/>
              <a:t>wè</a:t>
            </a:r>
            <a:r>
              <a:rPr lang="en-US" dirty="0" smtClean="0"/>
              <a:t> </a:t>
            </a:r>
            <a:r>
              <a:rPr lang="en-US" dirty="0" err="1" smtClean="0"/>
              <a:t>si’l</a:t>
            </a:r>
            <a:r>
              <a:rPr lang="en-US" dirty="0" smtClean="0"/>
              <a:t> gen </a:t>
            </a:r>
            <a:r>
              <a:rPr lang="en-US" dirty="0" err="1" smtClean="0"/>
              <a:t>viris</a:t>
            </a:r>
            <a:r>
              <a:rPr lang="en-US" dirty="0" smtClean="0"/>
              <a:t> VIH.  </a:t>
            </a:r>
            <a:r>
              <a:rPr lang="en-US" dirty="0" err="1" smtClean="0"/>
              <a:t>Kò’w</a:t>
            </a:r>
            <a:r>
              <a:rPr lang="en-US" dirty="0" smtClean="0"/>
              <a:t> </a:t>
            </a:r>
            <a:r>
              <a:rPr lang="en-US" dirty="0" err="1" smtClean="0"/>
              <a:t>pwodwi</a:t>
            </a:r>
            <a:r>
              <a:rPr lang="en-US" dirty="0" smtClean="0"/>
              <a:t> </a:t>
            </a:r>
            <a:r>
              <a:rPr lang="en-US" dirty="0" err="1" smtClean="0"/>
              <a:t>antikò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eseye</a:t>
            </a:r>
            <a:r>
              <a:rPr lang="en-US" dirty="0" smtClean="0"/>
              <a:t> </a:t>
            </a:r>
            <a:r>
              <a:rPr lang="en-US" dirty="0" err="1" smtClean="0"/>
              <a:t>detwi</a:t>
            </a:r>
            <a:r>
              <a:rPr lang="en-US" dirty="0" smtClean="0"/>
              <a:t> </a:t>
            </a:r>
            <a:r>
              <a:rPr lang="en-US" dirty="0" err="1" smtClean="0"/>
              <a:t>lènemi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envayi’l</a:t>
            </a:r>
            <a:r>
              <a:rPr lang="en-US" dirty="0" smtClean="0"/>
              <a:t> – e </a:t>
            </a:r>
            <a:r>
              <a:rPr lang="en-US" dirty="0" err="1" smtClean="0"/>
              <a:t>nan</a:t>
            </a:r>
            <a:r>
              <a:rPr lang="en-US" dirty="0" smtClean="0"/>
              <a:t> ka </a:t>
            </a:r>
            <a:r>
              <a:rPr lang="en-US" dirty="0" err="1" smtClean="0"/>
              <a:t>sa</a:t>
            </a:r>
            <a:r>
              <a:rPr lang="en-US" dirty="0" smtClean="0"/>
              <a:t> a, </a:t>
            </a:r>
            <a:r>
              <a:rPr lang="en-US" dirty="0" err="1" smtClean="0"/>
              <a:t>lènemi</a:t>
            </a:r>
            <a:r>
              <a:rPr lang="en-US" dirty="0" smtClean="0"/>
              <a:t> an se VIH.  </a:t>
            </a:r>
            <a:r>
              <a:rPr lang="en-US" dirty="0" err="1" smtClean="0"/>
              <a:t>Tès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antikò</a:t>
            </a:r>
            <a:r>
              <a:rPr lang="en-US" dirty="0" smtClean="0"/>
              <a:t> ka </a:t>
            </a:r>
            <a:r>
              <a:rPr lang="en-US" dirty="0" err="1" smtClean="0"/>
              <a:t>fèt</a:t>
            </a:r>
            <a:r>
              <a:rPr lang="en-US" dirty="0" smtClean="0"/>
              <a:t> an </a:t>
            </a:r>
            <a:r>
              <a:rPr lang="en-US" dirty="0" err="1" smtClean="0"/>
              <a:t>kachèt</a:t>
            </a:r>
            <a:r>
              <a:rPr lang="en-US" dirty="0" smtClean="0"/>
              <a:t> san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pa </a:t>
            </a:r>
            <a:r>
              <a:rPr lang="en-US" dirty="0" err="1" smtClean="0"/>
              <a:t>bezwen</a:t>
            </a:r>
            <a:r>
              <a:rPr lang="en-US" dirty="0" smtClean="0"/>
              <a:t> </a:t>
            </a:r>
            <a:r>
              <a:rPr lang="en-US" dirty="0" err="1" smtClean="0"/>
              <a:t>konnen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de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anonim</a:t>
            </a:r>
            <a:r>
              <a:rPr lang="en-US" dirty="0" smtClean="0"/>
              <a:t> nan </a:t>
            </a:r>
            <a:r>
              <a:rPr lang="en-US" dirty="0" err="1" smtClean="0"/>
              <a:t>nenpòt</a:t>
            </a:r>
            <a:r>
              <a:rPr lang="en-US" dirty="0" smtClean="0"/>
              <a:t> 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Depatman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Konte</a:t>
            </a:r>
            <a:r>
              <a:rPr lang="en-US" dirty="0" smtClean="0"/>
              <a:t> nan Florida. 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al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teste’l</a:t>
            </a:r>
            <a:r>
              <a:rPr lang="en-US" dirty="0" smtClean="0"/>
              <a:t> kay </a:t>
            </a:r>
            <a:r>
              <a:rPr lang="en-US" dirty="0" err="1" smtClean="0"/>
              <a:t>doktè</a:t>
            </a:r>
            <a:r>
              <a:rPr lang="en-US" dirty="0" smtClean="0"/>
              <a:t> </a:t>
            </a:r>
            <a:r>
              <a:rPr lang="en-US" dirty="0" err="1" smtClean="0"/>
              <a:t>prive’l</a:t>
            </a:r>
            <a:r>
              <a:rPr lang="en-US" dirty="0" smtClean="0"/>
              <a:t> </a:t>
            </a:r>
            <a:r>
              <a:rPr lang="en-US" dirty="0" err="1" smtClean="0"/>
              <a:t>oswa</a:t>
            </a:r>
            <a:r>
              <a:rPr lang="en-US" dirty="0" smtClean="0"/>
              <a:t> nan </a:t>
            </a:r>
            <a:r>
              <a:rPr lang="en-US" dirty="0" err="1" smtClean="0"/>
              <a:t>nenpòt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tès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Prevansyon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Jiskounye</a:t>
            </a:r>
            <a:r>
              <a:rPr lang="en-US" dirty="0" smtClean="0"/>
              <a:t> a pogo gen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VIH.</a:t>
            </a:r>
          </a:p>
          <a:p>
            <a:r>
              <a:rPr lang="en-US" dirty="0" err="1" smtClean="0"/>
              <a:t>Sèl</a:t>
            </a:r>
            <a:r>
              <a:rPr lang="en-US" dirty="0" smtClean="0"/>
              <a:t>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ka </a:t>
            </a:r>
            <a:r>
              <a:rPr lang="en-US" dirty="0" err="1" smtClean="0"/>
              <a:t>prevni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an se </a:t>
            </a:r>
            <a:r>
              <a:rPr lang="en-US" dirty="0" err="1" smtClean="0"/>
              <a:t>evite</a:t>
            </a:r>
            <a:r>
              <a:rPr lang="en-US" dirty="0" smtClean="0"/>
              <a:t> </a:t>
            </a:r>
            <a:r>
              <a:rPr lang="en-US" dirty="0" err="1" smtClean="0"/>
              <a:t>poze</a:t>
            </a:r>
            <a:r>
              <a:rPr lang="en-US" dirty="0" smtClean="0"/>
              <a:t> </a:t>
            </a:r>
            <a:r>
              <a:rPr lang="en-US" dirty="0" err="1" smtClean="0"/>
              <a:t>zak</a:t>
            </a:r>
            <a:r>
              <a:rPr lang="en-US" dirty="0" smtClean="0"/>
              <a:t> </a:t>
            </a:r>
            <a:r>
              <a:rPr lang="en-US" dirty="0" err="1" smtClean="0"/>
              <a:t>k’ap</a:t>
            </a:r>
            <a:r>
              <a:rPr lang="en-US" dirty="0" smtClean="0"/>
              <a:t> </a:t>
            </a:r>
            <a:r>
              <a:rPr lang="en-US" dirty="0" err="1" smtClean="0"/>
              <a:t>mete’w</a:t>
            </a:r>
            <a:r>
              <a:rPr lang="en-US" dirty="0" smtClean="0"/>
              <a:t> en </a:t>
            </a:r>
            <a:r>
              <a:rPr lang="en-US" dirty="0" err="1" smtClean="0"/>
              <a:t>danje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kapòt</a:t>
            </a:r>
            <a:endParaRPr lang="en-US" dirty="0" smtClean="0"/>
          </a:p>
          <a:p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abitid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santi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pral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nenpòt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.  </a:t>
            </a:r>
            <a:r>
              <a:rPr lang="en-US" dirty="0" err="1" smtClean="0"/>
              <a:t>Toujou</a:t>
            </a:r>
            <a:r>
              <a:rPr lang="en-US" dirty="0" smtClean="0"/>
              <a:t> lave </a:t>
            </a:r>
            <a:r>
              <a:rPr lang="en-US" dirty="0" err="1" smtClean="0"/>
              <a:t>men’w</a:t>
            </a:r>
            <a:r>
              <a:rPr lang="en-US" dirty="0" smtClean="0"/>
              <a:t>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prekosyon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w’ap</a:t>
            </a:r>
            <a:r>
              <a:rPr lang="en-US" dirty="0" smtClean="0"/>
              <a:t> </a:t>
            </a:r>
            <a:r>
              <a:rPr lang="en-US" dirty="0" err="1" smtClean="0"/>
              <a:t>manyen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w’ap</a:t>
            </a:r>
            <a:r>
              <a:rPr lang="en-US" dirty="0" smtClean="0"/>
              <a:t> </a:t>
            </a:r>
            <a:r>
              <a:rPr lang="en-US" dirty="0" err="1" smtClean="0"/>
              <a:t>jete</a:t>
            </a:r>
            <a:r>
              <a:rPr lang="en-US" dirty="0" smtClean="0"/>
              <a:t> </a:t>
            </a:r>
            <a:r>
              <a:rPr lang="en-US" dirty="0" err="1" smtClean="0"/>
              <a:t>enstriman</a:t>
            </a:r>
            <a:r>
              <a:rPr lang="en-US" dirty="0" smtClean="0"/>
              <a:t> </a:t>
            </a:r>
            <a:r>
              <a:rPr lang="en-US" dirty="0" err="1" smtClean="0"/>
              <a:t>pwenti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w’ap</a:t>
            </a:r>
            <a:r>
              <a:rPr lang="en-US" dirty="0" smtClean="0"/>
              <a:t> </a:t>
            </a:r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fin </a:t>
            </a:r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Dekrè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nan </a:t>
            </a:r>
            <a:r>
              <a:rPr lang="en-US" dirty="0" err="1" smtClean="0"/>
              <a:t>Milye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an 1970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pase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evite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mouri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byen</a:t>
            </a:r>
            <a:r>
              <a:rPr lang="en-US" dirty="0" smtClean="0"/>
              <a:t> </a:t>
            </a:r>
            <a:r>
              <a:rPr lang="en-US" dirty="0" err="1" smtClean="0"/>
              <a:t>sibi</a:t>
            </a:r>
            <a:r>
              <a:rPr lang="en-US" dirty="0" smtClean="0"/>
              <a:t>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grav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yap </a:t>
            </a:r>
            <a:r>
              <a:rPr lang="en-US" dirty="0" err="1" smtClean="0"/>
              <a:t>travay</a:t>
            </a:r>
            <a:r>
              <a:rPr lang="en-US" dirty="0" smtClean="0"/>
              <a:t>. </a:t>
            </a:r>
            <a:r>
              <a:rPr lang="en-US" dirty="0" err="1" smtClean="0"/>
              <a:t>Lwa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</a:t>
            </a:r>
            <a:r>
              <a:rPr lang="en-US" dirty="0" err="1" smtClean="0"/>
              <a:t>kreye</a:t>
            </a:r>
            <a:r>
              <a:rPr lang="en-US" dirty="0" smtClean="0"/>
              <a:t> OSH Act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etabli</a:t>
            </a:r>
            <a:r>
              <a:rPr lang="en-US" dirty="0" smtClean="0"/>
              <a:t> epi </a:t>
            </a:r>
            <a:r>
              <a:rPr lang="en-US" dirty="0" err="1" smtClean="0"/>
              <a:t>ranfòse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bay </a:t>
            </a:r>
            <a:r>
              <a:rPr lang="en-US" dirty="0" err="1" smtClean="0"/>
              <a:t>pwoteksyon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.  OSHA bay </a:t>
            </a:r>
            <a:r>
              <a:rPr lang="en-US" dirty="0" err="1" smtClean="0"/>
              <a:t>enfòmasyon</a:t>
            </a:r>
            <a:r>
              <a:rPr lang="en-US" dirty="0" smtClean="0"/>
              <a:t>, </a:t>
            </a:r>
            <a:r>
              <a:rPr lang="en-US" dirty="0" err="1" smtClean="0"/>
              <a:t>fòmasyon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asistans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anplwayè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.  </a:t>
            </a:r>
            <a:r>
              <a:rPr lang="en-US" dirty="0" err="1" smtClean="0"/>
              <a:t>Avèk</a:t>
            </a:r>
            <a:r>
              <a:rPr lang="en-US" dirty="0" smtClean="0"/>
              <a:t> OSH Act, </a:t>
            </a:r>
            <a:r>
              <a:rPr lang="en-US" dirty="0" err="1" smtClean="0"/>
              <a:t>anplwayè</a:t>
            </a:r>
            <a:r>
              <a:rPr lang="en-US" dirty="0" smtClean="0"/>
              <a:t> gen </a:t>
            </a:r>
            <a:r>
              <a:rPr lang="en-US" dirty="0" err="1" smtClean="0"/>
              <a:t>responsabilite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founi</a:t>
            </a:r>
            <a:r>
              <a:rPr lang="en-US" dirty="0" smtClean="0"/>
              <a:t> yon </a:t>
            </a:r>
            <a:r>
              <a:rPr lang="en-US" dirty="0" err="1" smtClean="0"/>
              <a:t>envirònman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sekirize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25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Prevansyon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endParaRPr lang="en-US" dirty="0" smtClean="0"/>
          </a:p>
          <a:p>
            <a:r>
              <a:rPr lang="en-US" dirty="0" err="1" smtClean="0"/>
              <a:t>Rete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yon </a:t>
            </a:r>
            <a:r>
              <a:rPr lang="en-US" dirty="0" err="1" smtClean="0"/>
              <a:t>sèl</a:t>
            </a:r>
            <a:r>
              <a:rPr lang="en-US" dirty="0" smtClean="0"/>
              <a:t> </a:t>
            </a:r>
            <a:r>
              <a:rPr lang="en-US" dirty="0" err="1" smtClean="0"/>
              <a:t>patnè</a:t>
            </a:r>
            <a:endParaRPr lang="en-US" dirty="0" smtClean="0"/>
          </a:p>
          <a:p>
            <a:r>
              <a:rPr lang="en-US" dirty="0" smtClean="0"/>
              <a:t>Pa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dwòg</a:t>
            </a:r>
            <a:endParaRPr lang="en-US" dirty="0" smtClean="0"/>
          </a:p>
          <a:p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kapòt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fan9\Desktop\slides_epi_2011\Slide13.PNG" title="Map ki montre pousantaj granmoun ak adilt ki enfekte 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94" y="0"/>
            <a:ext cx="8229600" cy="258762"/>
          </a:xfrm>
        </p:spPr>
        <p:txBody>
          <a:bodyPr>
            <a:noAutofit/>
          </a:bodyPr>
          <a:lstStyle/>
          <a:p>
            <a:r>
              <a:rPr lang="en-US" sz="1100" dirty="0"/>
              <a:t>Map </a:t>
            </a:r>
            <a:r>
              <a:rPr lang="en-US" sz="1100" dirty="0" err="1"/>
              <a:t>ki</a:t>
            </a:r>
            <a:r>
              <a:rPr lang="en-US" sz="1100" dirty="0"/>
              <a:t> </a:t>
            </a:r>
            <a:r>
              <a:rPr lang="en-US" sz="1100" dirty="0" err="1"/>
              <a:t>montre</a:t>
            </a:r>
            <a:r>
              <a:rPr lang="en-US" sz="1100" dirty="0"/>
              <a:t> </a:t>
            </a:r>
            <a:r>
              <a:rPr lang="en-US" sz="1100" dirty="0" err="1"/>
              <a:t>pousantaj</a:t>
            </a:r>
            <a:r>
              <a:rPr lang="en-US" sz="1100" dirty="0"/>
              <a:t> </a:t>
            </a:r>
            <a:r>
              <a:rPr lang="en-US" sz="1100" dirty="0" err="1"/>
              <a:t>granmoun</a:t>
            </a:r>
            <a:r>
              <a:rPr lang="en-US" sz="1100" dirty="0"/>
              <a:t> </a:t>
            </a:r>
            <a:r>
              <a:rPr lang="en-US" sz="1100" dirty="0" err="1"/>
              <a:t>ak</a:t>
            </a:r>
            <a:r>
              <a:rPr lang="en-US" sz="1100" dirty="0"/>
              <a:t> </a:t>
            </a:r>
            <a:r>
              <a:rPr lang="en-US" sz="1100" dirty="0" err="1"/>
              <a:t>adilt</a:t>
            </a:r>
            <a:r>
              <a:rPr lang="en-US" sz="1100" dirty="0"/>
              <a:t> </a:t>
            </a:r>
            <a:r>
              <a:rPr lang="en-US" sz="1100" dirty="0" err="1"/>
              <a:t>ki</a:t>
            </a:r>
            <a:r>
              <a:rPr lang="en-US" sz="1100" dirty="0"/>
              <a:t> </a:t>
            </a:r>
            <a:r>
              <a:rPr lang="en-US" sz="1100" dirty="0" err="1"/>
              <a:t>enfekte</a:t>
            </a:r>
            <a:r>
              <a:rPr lang="en-US" sz="1100" dirty="0"/>
              <a:t> </a:t>
            </a:r>
            <a:r>
              <a:rPr lang="en-US" sz="1100" dirty="0" err="1"/>
              <a:t>yo</a:t>
            </a:r>
            <a:endParaRPr lang="en-US" sz="11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fan9\Desktop\slides_epi_2011\Slide21.PNG" title="Map ki montre pousantaj timoun ki enfekte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8"/>
            <a:ext cx="9142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title="Map ki montre pousantaj timoun ki enfekte a"/>
          <p:cNvSpPr>
            <a:spLocks noGrp="1"/>
          </p:cNvSpPr>
          <p:nvPr>
            <p:ph type="title"/>
          </p:nvPr>
        </p:nvSpPr>
        <p:spPr>
          <a:xfrm>
            <a:off x="457993" y="1588"/>
            <a:ext cx="8229600" cy="182562"/>
          </a:xfrm>
        </p:spPr>
        <p:txBody>
          <a:bodyPr>
            <a:noAutofit/>
          </a:bodyPr>
          <a:lstStyle/>
          <a:p>
            <a:r>
              <a:rPr lang="en-US" sz="1200" dirty="0"/>
              <a:t>Map </a:t>
            </a:r>
            <a:r>
              <a:rPr lang="en-US" sz="1200" dirty="0" err="1"/>
              <a:t>ki</a:t>
            </a:r>
            <a:r>
              <a:rPr lang="en-US" sz="1200" dirty="0"/>
              <a:t> </a:t>
            </a:r>
            <a:r>
              <a:rPr lang="en-US" sz="1200" dirty="0" err="1"/>
              <a:t>montre</a:t>
            </a:r>
            <a:r>
              <a:rPr lang="en-US" sz="1200" dirty="0"/>
              <a:t> </a:t>
            </a:r>
            <a:r>
              <a:rPr lang="en-US" sz="1200" dirty="0" err="1"/>
              <a:t>pousantaj</a:t>
            </a:r>
            <a:r>
              <a:rPr lang="en-US" sz="1200" dirty="0"/>
              <a:t> </a:t>
            </a:r>
            <a:r>
              <a:rPr lang="en-US" sz="1200" dirty="0" err="1"/>
              <a:t>timoun</a:t>
            </a:r>
            <a:r>
              <a:rPr lang="en-US" sz="1200" dirty="0"/>
              <a:t> </a:t>
            </a:r>
            <a:r>
              <a:rPr lang="en-US" sz="1200" dirty="0" err="1"/>
              <a:t>ki</a:t>
            </a:r>
            <a:r>
              <a:rPr lang="en-US" sz="1200" dirty="0"/>
              <a:t> </a:t>
            </a:r>
            <a:r>
              <a:rPr lang="en-US" sz="1200" dirty="0" err="1"/>
              <a:t>enfekte</a:t>
            </a:r>
            <a:r>
              <a:rPr lang="en-US" sz="1200" dirty="0"/>
              <a:t> 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Transmisyon</a:t>
            </a:r>
            <a:r>
              <a:rPr lang="en-US" b="1" dirty="0" smtClean="0"/>
              <a:t> </a:t>
            </a:r>
            <a:r>
              <a:rPr lang="en-US" b="1" dirty="0" err="1" smtClean="0"/>
              <a:t>akòz</a:t>
            </a:r>
            <a:r>
              <a:rPr lang="en-US" b="1" dirty="0" smtClean="0"/>
              <a:t> </a:t>
            </a:r>
            <a:r>
              <a:rPr lang="en-US" b="1" dirty="0" err="1" smtClean="0"/>
              <a:t>Travay</a:t>
            </a:r>
            <a:r>
              <a:rPr lang="en-US" b="1" dirty="0" smtClean="0"/>
              <a:t> </a:t>
            </a:r>
            <a:r>
              <a:rPr lang="en-US" b="1" dirty="0" err="1" smtClean="0"/>
              <a:t>wap</a:t>
            </a:r>
            <a:r>
              <a:rPr lang="en-US" b="1" dirty="0" smtClean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Prevansyon</a:t>
            </a:r>
            <a:r>
              <a:rPr lang="en-US" b="1" dirty="0" smtClean="0"/>
              <a:t> </a:t>
            </a:r>
            <a:r>
              <a:rPr lang="en-US" b="1" dirty="0" err="1" smtClean="0"/>
              <a:t>kay</a:t>
            </a:r>
            <a:r>
              <a:rPr lang="en-US" b="1" dirty="0" smtClean="0"/>
              <a:t> </a:t>
            </a:r>
            <a:r>
              <a:rPr lang="en-US" b="1" dirty="0" err="1" smtClean="0"/>
              <a:t>Travayè</a:t>
            </a:r>
            <a:r>
              <a:rPr lang="en-US" b="1" dirty="0" smtClean="0"/>
              <a:t> </a:t>
            </a:r>
            <a:r>
              <a:rPr lang="en-US" b="1" dirty="0" err="1" smtClean="0"/>
              <a:t>Lasante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err="1" smtClean="0"/>
              <a:t>Mwens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60 ka </a:t>
            </a:r>
            <a:r>
              <a:rPr lang="en-US" b="1" dirty="0" err="1" smtClean="0"/>
              <a:t>transmisyon</a:t>
            </a:r>
            <a:r>
              <a:rPr lang="en-US" b="1" dirty="0" smtClean="0"/>
              <a:t> VIH </a:t>
            </a:r>
            <a:r>
              <a:rPr lang="en-US" b="1" dirty="0" err="1" smtClean="0"/>
              <a:t>ki</a:t>
            </a:r>
            <a:r>
              <a:rPr lang="en-US" b="1" dirty="0" smtClean="0"/>
              <a:t> rive </a:t>
            </a:r>
            <a:r>
              <a:rPr lang="en-US" b="1" dirty="0" err="1" smtClean="0"/>
              <a:t>akòz</a:t>
            </a:r>
            <a:r>
              <a:rPr lang="en-US" b="1" dirty="0" smtClean="0"/>
              <a:t> </a:t>
            </a:r>
            <a:r>
              <a:rPr lang="en-US" b="1" dirty="0" err="1" smtClean="0"/>
              <a:t>travay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ap</a:t>
            </a:r>
            <a:r>
              <a:rPr lang="en-US" b="1" dirty="0" smtClean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anrejistre</a:t>
            </a:r>
            <a:r>
              <a:rPr lang="en-US" b="1" dirty="0" smtClean="0"/>
              <a:t> </a:t>
            </a:r>
            <a:r>
              <a:rPr lang="en-US" b="1" dirty="0" err="1" smtClean="0"/>
              <a:t>pami</a:t>
            </a:r>
            <a:r>
              <a:rPr lang="en-US" b="1" dirty="0" smtClean="0"/>
              <a:t> </a:t>
            </a:r>
            <a:r>
              <a:rPr lang="en-US" b="1" dirty="0" err="1" smtClean="0"/>
              <a:t>travayè</a:t>
            </a:r>
            <a:r>
              <a:rPr lang="en-US" b="1" dirty="0" smtClean="0"/>
              <a:t> </a:t>
            </a:r>
            <a:r>
              <a:rPr lang="en-US" b="1" dirty="0" err="1" smtClean="0"/>
              <a:t>lasante</a:t>
            </a:r>
            <a:r>
              <a:rPr lang="en-US" b="1" dirty="0" smtClean="0"/>
              <a:t> nan Eta-</a:t>
            </a:r>
            <a:r>
              <a:rPr lang="en-US" b="1" dirty="0" err="1" smtClean="0"/>
              <a:t>Zini</a:t>
            </a:r>
            <a:r>
              <a:rPr lang="en-US" b="1" dirty="0" smtClean="0"/>
              <a:t>.  </a:t>
            </a:r>
            <a:r>
              <a:rPr lang="en-US" b="1" dirty="0" err="1" smtClean="0"/>
              <a:t>Lè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byen</a:t>
            </a:r>
            <a:r>
              <a:rPr lang="en-US" b="1" dirty="0" smtClean="0"/>
              <a:t> </a:t>
            </a:r>
            <a:r>
              <a:rPr lang="en-US" b="1" dirty="0" err="1" smtClean="0"/>
              <a:t>itilize</a:t>
            </a:r>
            <a:r>
              <a:rPr lang="en-US" b="1" dirty="0" smtClean="0"/>
              <a:t> </a:t>
            </a:r>
            <a:r>
              <a:rPr lang="en-US" b="1" dirty="0" err="1" smtClean="0"/>
              <a:t>gan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linèt</a:t>
            </a:r>
            <a:r>
              <a:rPr lang="en-US" b="1" dirty="0" smtClean="0"/>
              <a:t> </a:t>
            </a:r>
            <a:r>
              <a:rPr lang="en-US" b="1" dirty="0" err="1" smtClean="0"/>
              <a:t>pwoteksyon</a:t>
            </a:r>
            <a:r>
              <a:rPr lang="en-US" b="1" dirty="0" smtClean="0"/>
              <a:t> </a:t>
            </a:r>
            <a:r>
              <a:rPr lang="en-US" b="1" dirty="0" err="1" smtClean="0"/>
              <a:t>ansanm</a:t>
            </a:r>
            <a:r>
              <a:rPr lang="en-US" b="1" dirty="0" smtClean="0"/>
              <a:t> </a:t>
            </a:r>
            <a:r>
              <a:rPr lang="en-US" b="1" dirty="0" err="1" smtClean="0"/>
              <a:t>avèk</a:t>
            </a:r>
            <a:r>
              <a:rPr lang="en-US" b="1" dirty="0" smtClean="0"/>
              <a:t> </a:t>
            </a:r>
            <a:r>
              <a:rPr lang="en-US" b="1" dirty="0" err="1" smtClean="0"/>
              <a:t>aparèy</a:t>
            </a:r>
            <a:r>
              <a:rPr lang="en-US" b="1" dirty="0" smtClean="0"/>
              <a:t> </a:t>
            </a:r>
            <a:r>
              <a:rPr lang="en-US" b="1" dirty="0" err="1" smtClean="0"/>
              <a:t>sekirite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la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prevni</a:t>
            </a:r>
            <a:r>
              <a:rPr lang="en-US" b="1" dirty="0" smtClean="0"/>
              <a:t> </a:t>
            </a:r>
            <a:r>
              <a:rPr lang="en-US" b="1" dirty="0" err="1" smtClean="0"/>
              <a:t>aksidan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ka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akòz</a:t>
            </a:r>
            <a:r>
              <a:rPr lang="en-US" b="1" dirty="0" smtClean="0"/>
              <a:t> </a:t>
            </a:r>
            <a:r>
              <a:rPr lang="en-US" b="1" dirty="0" err="1" smtClean="0"/>
              <a:t>y’ap</a:t>
            </a:r>
            <a:r>
              <a:rPr lang="en-US" b="1" dirty="0" smtClean="0"/>
              <a:t> </a:t>
            </a:r>
            <a:r>
              <a:rPr lang="en-US" b="1" dirty="0" err="1" smtClean="0"/>
              <a:t>sèvi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aparèy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pwenti</a:t>
            </a:r>
            <a:r>
              <a:rPr lang="en-US" b="1" dirty="0" smtClean="0"/>
              <a:t>, </a:t>
            </a:r>
            <a:r>
              <a:rPr lang="en-US" b="1" dirty="0" err="1" smtClean="0"/>
              <a:t>sa</a:t>
            </a:r>
            <a:r>
              <a:rPr lang="en-US" b="1" dirty="0" smtClean="0"/>
              <a:t> ka </a:t>
            </a:r>
            <a:r>
              <a:rPr lang="en-US" b="1" dirty="0" err="1" smtClean="0"/>
              <a:t>ede</a:t>
            </a:r>
            <a:r>
              <a:rPr lang="en-US" b="1" dirty="0" smtClean="0"/>
              <a:t> </a:t>
            </a:r>
            <a:r>
              <a:rPr lang="en-US" b="1" dirty="0" err="1" smtClean="0"/>
              <a:t>diminye</a:t>
            </a:r>
            <a:r>
              <a:rPr lang="en-US" b="1" dirty="0" smtClean="0"/>
              <a:t> </a:t>
            </a:r>
            <a:r>
              <a:rPr lang="en-US" b="1" dirty="0" err="1" smtClean="0"/>
              <a:t>ris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ekspoze</a:t>
            </a:r>
            <a:r>
              <a:rPr lang="en-US" b="1" dirty="0" smtClean="0"/>
              <a:t> a VIH </a:t>
            </a:r>
            <a:r>
              <a:rPr lang="en-US" b="1" dirty="0" err="1" smtClean="0"/>
              <a:t>pandan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l’ap</a:t>
            </a:r>
            <a:r>
              <a:rPr lang="en-US" b="1" dirty="0" smtClean="0"/>
              <a:t> </a:t>
            </a:r>
            <a:r>
              <a:rPr lang="en-US" b="1" dirty="0" err="1" smtClean="0"/>
              <a:t>okipe</a:t>
            </a:r>
            <a:r>
              <a:rPr lang="en-US" b="1" dirty="0" smtClean="0"/>
              <a:t> </a:t>
            </a:r>
            <a:r>
              <a:rPr lang="en-US" b="1" dirty="0" err="1" smtClean="0"/>
              <a:t>malad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soufri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a.  </a:t>
            </a:r>
            <a:r>
              <a:rPr lang="en-US" b="1" dirty="0" err="1" smtClean="0"/>
              <a:t>Lè</a:t>
            </a:r>
            <a:r>
              <a:rPr lang="en-US" b="1" dirty="0" smtClean="0"/>
              <a:t> </a:t>
            </a:r>
            <a:r>
              <a:rPr lang="en-US" b="1" dirty="0" err="1" smtClean="0"/>
              <a:t>travayè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ekspoze</a:t>
            </a:r>
            <a:r>
              <a:rPr lang="en-US" b="1" dirty="0" smtClean="0"/>
              <a:t>, </a:t>
            </a:r>
            <a:r>
              <a:rPr lang="en-US" b="1" dirty="0" err="1" smtClean="0"/>
              <a:t>Sant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Kontwòl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Prevansyon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(CDC) </a:t>
            </a:r>
            <a:r>
              <a:rPr lang="en-US" b="1" dirty="0" err="1" smtClean="0"/>
              <a:t>rekòmande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y’al</a:t>
            </a:r>
            <a:r>
              <a:rPr lang="en-US" b="1" dirty="0" smtClean="0"/>
              <a:t> </a:t>
            </a:r>
            <a:r>
              <a:rPr lang="en-US" b="1" dirty="0" err="1" smtClean="0"/>
              <a:t>swiv</a:t>
            </a:r>
            <a:r>
              <a:rPr lang="en-US" b="1" dirty="0" smtClean="0"/>
              <a:t> </a:t>
            </a:r>
            <a:r>
              <a:rPr lang="en-US" b="1" dirty="0" err="1" smtClean="0"/>
              <a:t>tretman</a:t>
            </a:r>
            <a:r>
              <a:rPr lang="en-US" b="1" dirty="0" smtClean="0"/>
              <a:t> </a:t>
            </a:r>
            <a:r>
              <a:rPr lang="en-US" b="1" dirty="0" err="1" smtClean="0"/>
              <a:t>tou</a:t>
            </a:r>
            <a:r>
              <a:rPr lang="en-US" b="1" dirty="0" smtClean="0"/>
              <a:t> </a:t>
            </a:r>
            <a:r>
              <a:rPr lang="en-US" b="1" dirty="0" err="1" smtClean="0"/>
              <a:t>swit</a:t>
            </a:r>
            <a:r>
              <a:rPr lang="en-US" b="1" dirty="0" smtClean="0"/>
              <a:t> </a:t>
            </a:r>
            <a:r>
              <a:rPr lang="en-US" b="1" dirty="0" err="1" smtClean="0"/>
              <a:t>epi</a:t>
            </a:r>
            <a:r>
              <a:rPr lang="en-US" b="1" dirty="0" smtClean="0"/>
              <a:t> </a:t>
            </a:r>
            <a:r>
              <a:rPr lang="en-US" b="1" dirty="0" err="1" smtClean="0"/>
              <a:t>swiv</a:t>
            </a:r>
            <a:r>
              <a:rPr lang="en-US" b="1" dirty="0" smtClean="0"/>
              <a:t> yon </a:t>
            </a:r>
            <a:r>
              <a:rPr lang="en-US" b="1" dirty="0" err="1" smtClean="0"/>
              <a:t>kou</a:t>
            </a:r>
            <a:r>
              <a:rPr lang="en-US" b="1" dirty="0" smtClean="0"/>
              <a:t>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medikaman</a:t>
            </a:r>
            <a:r>
              <a:rPr lang="en-US" b="1" dirty="0" smtClean="0"/>
              <a:t> </a:t>
            </a:r>
            <a:r>
              <a:rPr lang="en-US" b="1" dirty="0" err="1" smtClean="0"/>
              <a:t>antiretwoviral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prevni</a:t>
            </a:r>
            <a:r>
              <a:rPr lang="en-US" b="1" dirty="0" smtClean="0"/>
              <a:t> </a:t>
            </a:r>
            <a:r>
              <a:rPr lang="en-US" b="1" dirty="0" err="1" smtClean="0"/>
              <a:t>enfeksyon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Transmisyon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Rive 2010, gen 57 ka </a:t>
            </a:r>
            <a:r>
              <a:rPr lang="en-US" b="1" dirty="0" err="1" smtClean="0"/>
              <a:t>transmisyon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byen</a:t>
            </a:r>
            <a:r>
              <a:rPr lang="en-US" b="1" dirty="0" smtClean="0"/>
              <a:t> </a:t>
            </a:r>
            <a:r>
              <a:rPr lang="en-US" b="1" dirty="0" err="1" smtClean="0"/>
              <a:t>dokimante</a:t>
            </a:r>
            <a:r>
              <a:rPr lang="en-US" b="1" dirty="0" smtClean="0"/>
              <a:t> </a:t>
            </a:r>
            <a:r>
              <a:rPr lang="en-US" b="1" dirty="0" err="1" smtClean="0"/>
              <a:t>epi</a:t>
            </a:r>
            <a:r>
              <a:rPr lang="en-US" b="1" dirty="0" smtClean="0"/>
              <a:t> </a:t>
            </a:r>
            <a:r>
              <a:rPr lang="en-US" b="1" dirty="0" err="1" smtClean="0"/>
              <a:t>li</a:t>
            </a:r>
            <a:r>
              <a:rPr lang="en-US" b="1" dirty="0" smtClean="0"/>
              <a:t> </a:t>
            </a:r>
            <a:r>
              <a:rPr lang="en-US" b="1" dirty="0" err="1" smtClean="0"/>
              <a:t>posib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143 ka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anrejistre</a:t>
            </a:r>
            <a:r>
              <a:rPr lang="en-US" b="1" dirty="0" smtClean="0"/>
              <a:t> </a:t>
            </a:r>
            <a:r>
              <a:rPr lang="en-US" b="1" dirty="0" err="1" smtClean="0"/>
              <a:t>nan</a:t>
            </a:r>
            <a:r>
              <a:rPr lang="en-US" b="1" dirty="0" smtClean="0"/>
              <a:t> Eta-</a:t>
            </a:r>
            <a:r>
              <a:rPr lang="en-US" b="1" dirty="0" err="1" smtClean="0"/>
              <a:t>Zini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Yo</a:t>
            </a:r>
            <a:r>
              <a:rPr lang="en-US" b="1" dirty="0" smtClean="0"/>
              <a:t> pa ka </a:t>
            </a:r>
            <a:r>
              <a:rPr lang="en-US" b="1" dirty="0" err="1" smtClean="0"/>
              <a:t>konfime</a:t>
            </a:r>
            <a:r>
              <a:rPr lang="en-US" b="1" dirty="0" smtClean="0"/>
              <a:t> </a:t>
            </a:r>
            <a:r>
              <a:rPr lang="en-US" b="1" dirty="0" err="1" smtClean="0"/>
              <a:t>okenn</a:t>
            </a:r>
            <a:r>
              <a:rPr lang="en-US" b="1" dirty="0" smtClean="0"/>
              <a:t> ka </a:t>
            </a:r>
            <a:r>
              <a:rPr lang="en-US" b="1" dirty="0" err="1" smtClean="0"/>
              <a:t>transmisyon</a:t>
            </a:r>
            <a:r>
              <a:rPr lang="en-US" b="1" dirty="0" smtClean="0"/>
              <a:t> VIH </a:t>
            </a:r>
            <a:r>
              <a:rPr lang="en-US" b="1" dirty="0" err="1" smtClean="0"/>
              <a:t>ki</a:t>
            </a:r>
            <a:r>
              <a:rPr lang="en-US" b="1" dirty="0" smtClean="0"/>
              <a:t> rive </a:t>
            </a:r>
            <a:r>
              <a:rPr lang="en-US" b="1" dirty="0" err="1" smtClean="0"/>
              <a:t>akòz</a:t>
            </a:r>
            <a:r>
              <a:rPr lang="en-US" b="1" dirty="0" smtClean="0"/>
              <a:t> </a:t>
            </a:r>
            <a:r>
              <a:rPr lang="en-US" b="1" dirty="0" err="1" smtClean="0"/>
              <a:t>travay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ap</a:t>
            </a:r>
            <a:r>
              <a:rPr lang="en-US" b="1" dirty="0" smtClean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depi</a:t>
            </a:r>
            <a:r>
              <a:rPr lang="en-US" b="1" dirty="0" smtClean="0"/>
              <a:t> lane 1999.  Li </a:t>
            </a:r>
            <a:r>
              <a:rPr lang="en-US" b="1" dirty="0" err="1" smtClean="0"/>
              <a:t>posib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gen ka </a:t>
            </a:r>
            <a:r>
              <a:rPr lang="en-US" b="1" dirty="0" err="1" smtClean="0"/>
              <a:t>yo</a:t>
            </a:r>
            <a:r>
              <a:rPr lang="en-US" b="1" dirty="0" smtClean="0"/>
              <a:t> pa </a:t>
            </a:r>
            <a:r>
              <a:rPr lang="en-US" b="1" dirty="0" err="1" smtClean="0"/>
              <a:t>rapòte</a:t>
            </a:r>
            <a:r>
              <a:rPr lang="en-US" b="1" dirty="0" smtClean="0"/>
              <a:t> bay CDC, </a:t>
            </a:r>
            <a:r>
              <a:rPr lang="en-US" b="1" dirty="0" err="1" smtClean="0"/>
              <a:t>paske</a:t>
            </a:r>
            <a:r>
              <a:rPr lang="en-US" b="1" dirty="0" smtClean="0"/>
              <a:t> </a:t>
            </a:r>
            <a:r>
              <a:rPr lang="en-US" b="1" dirty="0" err="1" smtClean="0"/>
              <a:t>fòk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pa </a:t>
            </a:r>
            <a:r>
              <a:rPr lang="en-US" b="1" dirty="0" err="1" smtClean="0"/>
              <a:t>bliye</a:t>
            </a:r>
            <a:r>
              <a:rPr lang="en-US" b="1" dirty="0" smtClean="0"/>
              <a:t> se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nan </a:t>
            </a:r>
            <a:r>
              <a:rPr lang="en-US" b="1" dirty="0" err="1" smtClean="0"/>
              <a:t>vle</a:t>
            </a:r>
            <a:r>
              <a:rPr lang="en-US" b="1" dirty="0" smtClean="0"/>
              <a:t> </a:t>
            </a:r>
            <a:r>
              <a:rPr lang="en-US" b="1" dirty="0" err="1" smtClean="0"/>
              <a:t>l’ap</a:t>
            </a:r>
            <a:r>
              <a:rPr lang="en-US" b="1" dirty="0" smtClean="0"/>
              <a:t> di </a:t>
            </a:r>
            <a:r>
              <a:rPr lang="en-US" b="1" dirty="0" err="1" smtClean="0"/>
              <a:t>ke</a:t>
            </a:r>
            <a:r>
              <a:rPr lang="en-US" b="1" dirty="0" smtClean="0"/>
              <a:t> li </a:t>
            </a:r>
            <a:r>
              <a:rPr lang="en-US" b="1" dirty="0" err="1" smtClean="0"/>
              <a:t>kontamine</a:t>
            </a:r>
            <a:r>
              <a:rPr lang="en-US" b="1" dirty="0" smtClean="0"/>
              <a:t>.  </a:t>
            </a:r>
            <a:r>
              <a:rPr lang="en-US" b="1" dirty="0" err="1" smtClean="0"/>
              <a:t>Travayè</a:t>
            </a:r>
            <a:r>
              <a:rPr lang="en-US" b="1" dirty="0" smtClean="0"/>
              <a:t> </a:t>
            </a:r>
            <a:r>
              <a:rPr lang="en-US" b="1" dirty="0" err="1" smtClean="0"/>
              <a:t>lasante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ekspose</a:t>
            </a:r>
            <a:r>
              <a:rPr lang="en-US" b="1" dirty="0" smtClean="0"/>
              <a:t>  a san </a:t>
            </a:r>
            <a:r>
              <a:rPr lang="en-US" b="1" dirty="0" err="1" smtClean="0"/>
              <a:t>kontamine</a:t>
            </a:r>
            <a:r>
              <a:rPr lang="en-US" b="1" dirty="0" smtClean="0"/>
              <a:t> VIH gen 0.3% </a:t>
            </a:r>
            <a:r>
              <a:rPr lang="en-US" b="1" dirty="0" err="1" smtClean="0"/>
              <a:t>chans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kontamine</a:t>
            </a:r>
            <a:r>
              <a:rPr lang="en-US" b="1" dirty="0" smtClean="0"/>
              <a:t>.  Sa </a:t>
            </a:r>
            <a:r>
              <a:rPr lang="en-US" b="1" dirty="0" err="1" smtClean="0"/>
              <a:t>vle</a:t>
            </a:r>
            <a:r>
              <a:rPr lang="en-US" b="1" dirty="0" smtClean="0"/>
              <a:t> di </a:t>
            </a:r>
            <a:r>
              <a:rPr lang="en-US" b="1" dirty="0" err="1" smtClean="0"/>
              <a:t>ke</a:t>
            </a:r>
            <a:r>
              <a:rPr lang="en-US" b="1" dirty="0" smtClean="0"/>
              <a:t> 3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chak</a:t>
            </a:r>
            <a:r>
              <a:rPr lang="en-US" b="1" dirty="0" smtClean="0"/>
              <a:t> 1000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antre</a:t>
            </a:r>
            <a:r>
              <a:rPr lang="en-US" b="1" dirty="0" smtClean="0"/>
              <a:t> an </a:t>
            </a:r>
            <a:r>
              <a:rPr lang="en-US" b="1" dirty="0" err="1" smtClean="0"/>
              <a:t>kontak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viris</a:t>
            </a:r>
            <a:r>
              <a:rPr lang="en-US" b="1" dirty="0" smtClean="0"/>
              <a:t> la </a:t>
            </a:r>
            <a:r>
              <a:rPr lang="en-US" b="1" dirty="0" err="1" smtClean="0"/>
              <a:t>ap</a:t>
            </a:r>
            <a:r>
              <a:rPr lang="en-US" b="1" dirty="0" smtClean="0"/>
              <a:t> </a:t>
            </a:r>
            <a:r>
              <a:rPr lang="en-US" b="1" dirty="0" err="1" smtClean="0"/>
              <a:t>devlope</a:t>
            </a:r>
            <a:r>
              <a:rPr lang="en-US" b="1" dirty="0" smtClean="0"/>
              <a:t> </a:t>
            </a:r>
            <a:r>
              <a:rPr lang="en-US" b="1" dirty="0" err="1" smtClean="0"/>
              <a:t>enfeksyon</a:t>
            </a:r>
            <a:r>
              <a:rPr lang="en-US" b="1" dirty="0" smtClean="0"/>
              <a:t>,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pa </a:t>
            </a:r>
            <a:r>
              <a:rPr lang="en-US" b="1" dirty="0" err="1" smtClean="0"/>
              <a:t>trete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Politik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Règleman</a:t>
            </a:r>
            <a:r>
              <a:rPr lang="en-US" b="1" dirty="0" smtClean="0"/>
              <a:t> </a:t>
            </a:r>
            <a:r>
              <a:rPr lang="en-US" b="1" dirty="0" err="1" smtClean="0"/>
              <a:t>Vilgarizasyon</a:t>
            </a:r>
            <a:r>
              <a:rPr lang="en-US" b="1" dirty="0" smtClean="0"/>
              <a:t> VIH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Si </a:t>
            </a:r>
            <a:r>
              <a:rPr lang="en-US" b="1" dirty="0" err="1" smtClean="0"/>
              <a:t>tès</a:t>
            </a:r>
            <a:r>
              <a:rPr lang="en-US" b="1" dirty="0" smtClean="0"/>
              <a:t> VIH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a </a:t>
            </a:r>
            <a:r>
              <a:rPr lang="en-US" b="1" dirty="0" err="1" smtClean="0"/>
              <a:t>pozitif</a:t>
            </a:r>
            <a:r>
              <a:rPr lang="en-US" b="1" dirty="0" smtClean="0"/>
              <a:t>, </a:t>
            </a:r>
            <a:r>
              <a:rPr lang="en-US" b="1" dirty="0" err="1" smtClean="0"/>
              <a:t>klinik</a:t>
            </a:r>
            <a:r>
              <a:rPr lang="en-US" b="1" dirty="0" smtClean="0"/>
              <a:t> </a:t>
            </a:r>
            <a:r>
              <a:rPr lang="en-US" b="1" dirty="0" err="1" smtClean="0"/>
              <a:t>oubyen</a:t>
            </a:r>
            <a:r>
              <a:rPr lang="en-US" b="1" dirty="0" smtClean="0"/>
              <a:t> </a:t>
            </a:r>
            <a:r>
              <a:rPr lang="en-US" b="1" dirty="0" err="1" smtClean="0"/>
              <a:t>lòt</a:t>
            </a:r>
            <a:r>
              <a:rPr lang="en-US" b="1" dirty="0" smtClean="0"/>
              <a:t> </a:t>
            </a:r>
            <a:r>
              <a:rPr lang="en-US" b="1" dirty="0" err="1" smtClean="0"/>
              <a:t>moyen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itilize</a:t>
            </a:r>
            <a:r>
              <a:rPr lang="en-US" b="1" dirty="0" smtClean="0"/>
              <a:t> a </a:t>
            </a:r>
            <a:r>
              <a:rPr lang="en-US" b="1" dirty="0" err="1" smtClean="0"/>
              <a:t>ap</a:t>
            </a:r>
            <a:r>
              <a:rPr lang="en-US" b="1" dirty="0" smtClean="0"/>
              <a:t> </a:t>
            </a:r>
            <a:r>
              <a:rPr lang="en-US" b="1" dirty="0" err="1" smtClean="0"/>
              <a:t>voye</a:t>
            </a:r>
            <a:r>
              <a:rPr lang="en-US" b="1" dirty="0" smtClean="0"/>
              <a:t> </a:t>
            </a:r>
            <a:r>
              <a:rPr lang="en-US" b="1" dirty="0" err="1" smtClean="0"/>
              <a:t>rezilta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bay </a:t>
            </a:r>
            <a:r>
              <a:rPr lang="en-US" b="1" dirty="0" err="1" smtClean="0"/>
              <a:t>Depatman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r>
              <a:rPr lang="en-US" b="1" dirty="0" smtClean="0"/>
              <a:t> Eta </a:t>
            </a:r>
            <a:r>
              <a:rPr lang="en-US" b="1" dirty="0" err="1" smtClean="0"/>
              <a:t>kote</a:t>
            </a:r>
            <a:r>
              <a:rPr lang="en-US" b="1" dirty="0" smtClean="0"/>
              <a:t> </a:t>
            </a:r>
            <a:r>
              <a:rPr lang="en-US" b="1" dirty="0" err="1" smtClean="0"/>
              <a:t>w’ap</a:t>
            </a:r>
            <a:r>
              <a:rPr lang="en-US" b="1" dirty="0" smtClean="0"/>
              <a:t> </a:t>
            </a:r>
            <a:r>
              <a:rPr lang="en-US" b="1" dirty="0" err="1" smtClean="0"/>
              <a:t>viv</a:t>
            </a:r>
            <a:r>
              <a:rPr lang="en-US" b="1" dirty="0" smtClean="0"/>
              <a:t> la.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Depatman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r>
              <a:rPr lang="en-US" b="1" dirty="0" smtClean="0"/>
              <a:t> Eta </a:t>
            </a:r>
            <a:r>
              <a:rPr lang="en-US" b="1" dirty="0" err="1" smtClean="0"/>
              <a:t>kote</a:t>
            </a:r>
            <a:r>
              <a:rPr lang="en-US" b="1" dirty="0" smtClean="0"/>
              <a:t> </a:t>
            </a:r>
            <a:r>
              <a:rPr lang="en-US" b="1" dirty="0" err="1" smtClean="0"/>
              <a:t>w’ap</a:t>
            </a:r>
            <a:r>
              <a:rPr lang="en-US" b="1" dirty="0" smtClean="0"/>
              <a:t> </a:t>
            </a:r>
            <a:r>
              <a:rPr lang="en-US" b="1" dirty="0" err="1" smtClean="0"/>
              <a:t>viv</a:t>
            </a:r>
            <a:r>
              <a:rPr lang="en-US" b="1" dirty="0" smtClean="0"/>
              <a:t> la </a:t>
            </a:r>
            <a:r>
              <a:rPr lang="en-US" b="1" dirty="0" err="1" smtClean="0"/>
              <a:t>ap</a:t>
            </a:r>
            <a:r>
              <a:rPr lang="en-US" b="1" dirty="0" smtClean="0"/>
              <a:t> retire tout </a:t>
            </a:r>
            <a:r>
              <a:rPr lang="en-US" b="1" dirty="0" err="1" smtClean="0"/>
              <a:t>enfòmasyon</a:t>
            </a:r>
            <a:r>
              <a:rPr lang="en-US" b="1" dirty="0" smtClean="0"/>
              <a:t> </a:t>
            </a:r>
            <a:r>
              <a:rPr lang="en-US" b="1" dirty="0" err="1" smtClean="0"/>
              <a:t>pèsonèl</a:t>
            </a:r>
            <a:r>
              <a:rPr lang="en-US" b="1" dirty="0" smtClean="0"/>
              <a:t> (non, </a:t>
            </a:r>
            <a:r>
              <a:rPr lang="en-US" b="1" dirty="0" err="1" smtClean="0"/>
              <a:t>adrès</a:t>
            </a:r>
            <a:r>
              <a:rPr lang="en-US" b="1" dirty="0" smtClean="0"/>
              <a:t>, etc.) nan </a:t>
            </a:r>
            <a:r>
              <a:rPr lang="en-US" b="1" dirty="0" err="1" smtClean="0"/>
              <a:t>rezilta</a:t>
            </a:r>
            <a:r>
              <a:rPr lang="en-US" b="1" dirty="0" smtClean="0"/>
              <a:t> </a:t>
            </a:r>
            <a:r>
              <a:rPr lang="en-US" b="1" dirty="0" err="1" smtClean="0"/>
              <a:t>tès</a:t>
            </a:r>
            <a:r>
              <a:rPr lang="en-US" b="1" dirty="0" smtClean="0"/>
              <a:t> la </a:t>
            </a:r>
            <a:r>
              <a:rPr lang="en-US" b="1" dirty="0" err="1" smtClean="0"/>
              <a:t>epi</a:t>
            </a:r>
            <a:r>
              <a:rPr lang="en-US" b="1" dirty="0" smtClean="0"/>
              <a:t> </a:t>
            </a:r>
            <a:r>
              <a:rPr lang="en-US" b="1" dirty="0" err="1" smtClean="0"/>
              <a:t>l’ap</a:t>
            </a:r>
            <a:r>
              <a:rPr lang="en-US" b="1" dirty="0" smtClean="0"/>
              <a:t> </a:t>
            </a:r>
            <a:r>
              <a:rPr lang="en-US" b="1" dirty="0" err="1" smtClean="0"/>
              <a:t>voye</a:t>
            </a:r>
            <a:r>
              <a:rPr lang="en-US" b="1" dirty="0" smtClean="0"/>
              <a:t> </a:t>
            </a:r>
            <a:r>
              <a:rPr lang="en-US" b="1" dirty="0" err="1" smtClean="0"/>
              <a:t>enfòmasyon</a:t>
            </a:r>
            <a:r>
              <a:rPr lang="en-US" b="1" dirty="0" smtClean="0"/>
              <a:t> bay </a:t>
            </a:r>
            <a:r>
              <a:rPr lang="en-US" b="1" dirty="0" err="1" smtClean="0"/>
              <a:t>peyi</a:t>
            </a:r>
            <a:r>
              <a:rPr lang="en-US" b="1" dirty="0" smtClean="0"/>
              <a:t> Eta-</a:t>
            </a:r>
            <a:r>
              <a:rPr lang="en-US" b="1" dirty="0" err="1" smtClean="0"/>
              <a:t>Zini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Sant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Kontwòle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Prevni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(CDC) </a:t>
            </a:r>
          </a:p>
          <a:p>
            <a:pPr>
              <a:buNone/>
            </a:pPr>
            <a:r>
              <a:rPr lang="en-US" b="1" dirty="0" smtClean="0"/>
              <a:t>    CDC se yon </a:t>
            </a:r>
            <a:r>
              <a:rPr lang="en-US" b="1" dirty="0" err="1" smtClean="0"/>
              <a:t>ajans</a:t>
            </a:r>
            <a:r>
              <a:rPr lang="en-US" b="1" dirty="0" smtClean="0"/>
              <a:t> federal </a:t>
            </a:r>
            <a:r>
              <a:rPr lang="en-US" b="1" dirty="0" err="1" smtClean="0"/>
              <a:t>ki</a:t>
            </a:r>
            <a:r>
              <a:rPr lang="en-US" b="1" dirty="0" smtClean="0"/>
              <a:t> gen </a:t>
            </a:r>
            <a:r>
              <a:rPr lang="en-US" b="1" dirty="0" err="1" smtClean="0"/>
              <a:t>responsabilite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li</a:t>
            </a:r>
            <a:r>
              <a:rPr lang="en-US" b="1" dirty="0" smtClean="0"/>
              <a:t> </a:t>
            </a:r>
            <a:r>
              <a:rPr lang="en-US" b="1" dirty="0" err="1" smtClean="0"/>
              <a:t>swiv</a:t>
            </a:r>
            <a:r>
              <a:rPr lang="en-US" b="1" dirty="0" smtClean="0"/>
              <a:t> </a:t>
            </a:r>
            <a:r>
              <a:rPr lang="en-US" b="1" dirty="0" err="1" smtClean="0"/>
              <a:t>tandans</a:t>
            </a:r>
            <a:r>
              <a:rPr lang="en-US" b="1" dirty="0" smtClean="0"/>
              <a:t> </a:t>
            </a:r>
            <a:r>
              <a:rPr lang="en-US" b="1" dirty="0" err="1" smtClean="0"/>
              <a:t>nasyonal</a:t>
            </a:r>
            <a:r>
              <a:rPr lang="en-US" b="1" dirty="0" smtClean="0"/>
              <a:t> </a:t>
            </a:r>
            <a:r>
              <a:rPr lang="en-US" b="1" dirty="0" err="1" smtClean="0"/>
              <a:t>nan</a:t>
            </a:r>
            <a:r>
              <a:rPr lang="en-US" b="1" dirty="0" smtClean="0"/>
              <a:t> </a:t>
            </a:r>
            <a:r>
              <a:rPr lang="en-US" b="1" dirty="0" err="1" smtClean="0"/>
              <a:t>zafè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r>
              <a:rPr lang="en-US" b="1" dirty="0" smtClean="0"/>
              <a:t> </a:t>
            </a:r>
            <a:r>
              <a:rPr lang="en-US" b="1" dirty="0" err="1" smtClean="0"/>
              <a:t>piblik</a:t>
            </a:r>
            <a:r>
              <a:rPr lang="en-US" b="1" dirty="0" smtClean="0"/>
              <a:t>.  CDC pa </a:t>
            </a:r>
            <a:r>
              <a:rPr lang="en-US" b="1" dirty="0" err="1" smtClean="0"/>
              <a:t>pataje</a:t>
            </a:r>
            <a:r>
              <a:rPr lang="en-US" b="1" dirty="0" smtClean="0"/>
              <a:t> </a:t>
            </a:r>
            <a:r>
              <a:rPr lang="en-US" b="1" dirty="0" err="1" smtClean="0"/>
              <a:t>enfòmasyon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a </a:t>
            </a:r>
            <a:r>
              <a:rPr lang="en-US" b="1" dirty="0" err="1" smtClean="0"/>
              <a:t>avèk</a:t>
            </a:r>
            <a:r>
              <a:rPr lang="en-US" b="1" dirty="0" smtClean="0"/>
              <a:t> </a:t>
            </a:r>
            <a:r>
              <a:rPr lang="en-US" b="1" dirty="0" err="1" smtClean="0"/>
              <a:t>pèsonn</a:t>
            </a:r>
            <a:r>
              <a:rPr lang="en-US" b="1" dirty="0" smtClean="0"/>
              <a:t> </a:t>
            </a:r>
            <a:r>
              <a:rPr lang="en-US" b="1" dirty="0" err="1" smtClean="0"/>
              <a:t>ni</a:t>
            </a:r>
            <a:r>
              <a:rPr lang="en-US" b="1" dirty="0" smtClean="0"/>
              <a:t> </a:t>
            </a:r>
            <a:r>
              <a:rPr lang="en-US" b="1" dirty="0" err="1" smtClean="0"/>
              <a:t>avèk</a:t>
            </a:r>
            <a:r>
              <a:rPr lang="en-US" b="1" dirty="0" smtClean="0"/>
              <a:t> </a:t>
            </a:r>
            <a:r>
              <a:rPr lang="en-US" b="1" dirty="0" err="1" smtClean="0"/>
              <a:t>konpayi</a:t>
            </a:r>
            <a:r>
              <a:rPr lang="en-US" b="1" dirty="0" smtClean="0"/>
              <a:t> </a:t>
            </a:r>
            <a:r>
              <a:rPr lang="en-US" b="1" dirty="0" err="1" smtClean="0"/>
              <a:t>asirans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/>
              <a:t>VIH nan </a:t>
            </a:r>
            <a:r>
              <a:rPr lang="en-US" sz="2400" b="1" dirty="0" err="1" smtClean="0"/>
              <a:t>Kote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Travay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Enpak</a:t>
            </a:r>
            <a:r>
              <a:rPr lang="en-US" b="1" dirty="0" smtClean="0"/>
              <a:t> </a:t>
            </a:r>
            <a:r>
              <a:rPr lang="en-US" b="1" dirty="0" err="1" smtClean="0"/>
              <a:t>epidemi</a:t>
            </a:r>
            <a:r>
              <a:rPr lang="en-US" b="1" dirty="0" smtClean="0"/>
              <a:t> VIH/SIDA </a:t>
            </a:r>
            <a:r>
              <a:rPr lang="en-US" b="1" dirty="0" err="1" smtClean="0"/>
              <a:t>genyen</a:t>
            </a:r>
            <a:r>
              <a:rPr lang="en-US" b="1" dirty="0" smtClean="0"/>
              <a:t>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kote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ap</a:t>
            </a:r>
            <a:r>
              <a:rPr lang="en-US" b="1" dirty="0" smtClean="0"/>
              <a:t> </a:t>
            </a:r>
            <a:r>
              <a:rPr lang="en-US" b="1" dirty="0" err="1" smtClean="0"/>
              <a:t>travay</a:t>
            </a:r>
            <a:r>
              <a:rPr lang="en-US" b="1" dirty="0" smtClean="0"/>
              <a:t> vin pi </a:t>
            </a:r>
            <a:r>
              <a:rPr lang="en-US" b="1" dirty="0" err="1" smtClean="0"/>
              <a:t>gwo</a:t>
            </a:r>
            <a:r>
              <a:rPr lang="en-US" b="1" dirty="0" smtClean="0"/>
              <a:t> </a:t>
            </a:r>
            <a:r>
              <a:rPr lang="en-US" b="1" dirty="0" err="1" smtClean="0"/>
              <a:t>chak</a:t>
            </a:r>
            <a:r>
              <a:rPr lang="en-US" b="1" dirty="0" smtClean="0"/>
              <a:t> </a:t>
            </a:r>
            <a:r>
              <a:rPr lang="en-US" b="1" dirty="0" err="1" smtClean="0"/>
              <a:t>ane</a:t>
            </a:r>
            <a:r>
              <a:rPr lang="en-US" b="1" dirty="0" smtClean="0"/>
              <a:t>.  Sa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lakòz</a:t>
            </a:r>
            <a:r>
              <a:rPr lang="en-US" b="1" dirty="0" smtClean="0"/>
              <a:t> </a:t>
            </a:r>
            <a:r>
              <a:rPr lang="en-US" b="1" dirty="0" err="1" smtClean="0"/>
              <a:t>sè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genyen</a:t>
            </a:r>
            <a:r>
              <a:rPr lang="en-US" b="1" dirty="0" smtClean="0"/>
              <a:t> ant 25 </a:t>
            </a:r>
            <a:r>
              <a:rPr lang="en-US" b="1" dirty="0" err="1" smtClean="0"/>
              <a:t>ak</a:t>
            </a:r>
            <a:r>
              <a:rPr lang="en-US" b="1" dirty="0" smtClean="0"/>
              <a:t> 45 an, se </a:t>
            </a:r>
            <a:r>
              <a:rPr lang="en-US" b="1" dirty="0" err="1" smtClean="0"/>
              <a:t>yomenm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pi </a:t>
            </a:r>
            <a:r>
              <a:rPr lang="en-US" b="1" dirty="0" err="1" smtClean="0"/>
              <a:t>afekte</a:t>
            </a:r>
            <a:r>
              <a:rPr lang="en-US" b="1" dirty="0" smtClean="0"/>
              <a:t> pa VIH/SIDA </a:t>
            </a:r>
            <a:r>
              <a:rPr lang="en-US" b="1" dirty="0" err="1" smtClean="0"/>
              <a:t>anplis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reprezante</a:t>
            </a:r>
            <a:r>
              <a:rPr lang="en-US" b="1" dirty="0" smtClean="0"/>
              <a:t> </a:t>
            </a:r>
            <a:r>
              <a:rPr lang="en-US" b="1" dirty="0" err="1" smtClean="0"/>
              <a:t>plis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50% </a:t>
            </a:r>
            <a:r>
              <a:rPr lang="en-US" b="1" dirty="0" err="1" smtClean="0"/>
              <a:t>sou</a:t>
            </a:r>
            <a:r>
              <a:rPr lang="en-US" b="1" dirty="0" smtClean="0"/>
              <a:t> 121 </a:t>
            </a:r>
            <a:r>
              <a:rPr lang="en-US" b="1" dirty="0" err="1" smtClean="0"/>
              <a:t>milyon</a:t>
            </a:r>
            <a:r>
              <a:rPr lang="en-US" b="1" dirty="0" smtClean="0"/>
              <a:t> </a:t>
            </a:r>
            <a:r>
              <a:rPr lang="en-US" b="1" dirty="0" err="1" smtClean="0"/>
              <a:t>ouvriye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genyen</a:t>
            </a:r>
            <a:r>
              <a:rPr lang="en-US" b="1" dirty="0" smtClean="0"/>
              <a:t> nan </a:t>
            </a:r>
            <a:r>
              <a:rPr lang="en-US" b="1" dirty="0" err="1" smtClean="0"/>
              <a:t>peyi</a:t>
            </a:r>
            <a:r>
              <a:rPr lang="en-US" b="1" dirty="0" smtClean="0"/>
              <a:t> a.</a:t>
            </a:r>
          </a:p>
          <a:p>
            <a:pPr marL="0" indent="0">
              <a:buNone/>
            </a:pPr>
            <a:r>
              <a:rPr lang="en-US" b="1" dirty="0" smtClean="0"/>
              <a:t>Si </a:t>
            </a:r>
            <a:r>
              <a:rPr lang="en-US" b="1" dirty="0" err="1" smtClean="0"/>
              <a:t>w’ap</a:t>
            </a:r>
            <a:r>
              <a:rPr lang="en-US" b="1" dirty="0" smtClean="0"/>
              <a:t> </a:t>
            </a:r>
            <a:r>
              <a:rPr lang="en-US" b="1" dirty="0" err="1" smtClean="0"/>
              <a:t>viv</a:t>
            </a:r>
            <a:r>
              <a:rPr lang="en-US" b="1" dirty="0" smtClean="0"/>
              <a:t> </a:t>
            </a:r>
            <a:r>
              <a:rPr lang="en-US" b="1" dirty="0" err="1" smtClean="0"/>
              <a:t>avèk</a:t>
            </a:r>
            <a:r>
              <a:rPr lang="en-US" b="1" dirty="0" smtClean="0"/>
              <a:t> VIH, li </a:t>
            </a:r>
            <a:r>
              <a:rPr lang="en-US" b="1" dirty="0" err="1" smtClean="0"/>
              <a:t>enpòtan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konen</a:t>
            </a:r>
            <a:r>
              <a:rPr lang="en-US" b="1" dirty="0" smtClean="0"/>
              <a:t> </a:t>
            </a:r>
            <a:r>
              <a:rPr lang="en-US" b="1" dirty="0" err="1" smtClean="0"/>
              <a:t>kòman</a:t>
            </a:r>
            <a:r>
              <a:rPr lang="en-US" b="1" dirty="0" smtClean="0"/>
              <a:t> </a:t>
            </a:r>
            <a:r>
              <a:rPr lang="en-US" b="1" dirty="0" err="1" smtClean="0"/>
              <a:t>lwa</a:t>
            </a:r>
            <a:r>
              <a:rPr lang="en-US" b="1" dirty="0" smtClean="0"/>
              <a:t> </a:t>
            </a:r>
            <a:r>
              <a:rPr lang="en-US" b="1" dirty="0" err="1" smtClean="0"/>
              <a:t>sou</a:t>
            </a:r>
            <a:r>
              <a:rPr lang="en-US" b="1" dirty="0" smtClean="0"/>
              <a:t> VIH/SIDA </a:t>
            </a:r>
            <a:r>
              <a:rPr lang="en-US" b="1" dirty="0" err="1" smtClean="0"/>
              <a:t>wè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nan </a:t>
            </a:r>
            <a:r>
              <a:rPr lang="en-US" b="1" dirty="0" err="1" smtClean="0"/>
              <a:t>travay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.  Men de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twa</a:t>
            </a:r>
            <a:r>
              <a:rPr lang="en-US" b="1" dirty="0" smtClean="0"/>
              <a:t> </a:t>
            </a:r>
            <a:r>
              <a:rPr lang="en-US" b="1" dirty="0" err="1" smtClean="0"/>
              <a:t>nan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pi </a:t>
            </a:r>
            <a:r>
              <a:rPr lang="en-US" b="1" dirty="0" err="1" smtClean="0"/>
              <a:t>enpòtan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Dekrè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Ameriken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gen yon </a:t>
            </a:r>
            <a:r>
              <a:rPr lang="en-US" b="1" dirty="0" err="1" smtClean="0"/>
              <a:t>enfimite</a:t>
            </a:r>
            <a:r>
              <a:rPr lang="en-US" b="1" dirty="0" smtClean="0"/>
              <a:t> 1990 (ADA) </a:t>
            </a:r>
            <a:r>
              <a:rPr lang="en-US" b="1" dirty="0" err="1" smtClean="0"/>
              <a:t>defann</a:t>
            </a:r>
            <a:r>
              <a:rPr lang="en-US" b="1" dirty="0" smtClean="0"/>
              <a:t> </a:t>
            </a:r>
            <a:r>
              <a:rPr lang="en-US" b="1" dirty="0" err="1" smtClean="0"/>
              <a:t>diskriminasyon</a:t>
            </a:r>
            <a:r>
              <a:rPr lang="en-US" b="1" dirty="0" smtClean="0"/>
              <a:t> nan </a:t>
            </a:r>
            <a:r>
              <a:rPr lang="en-US" b="1" dirty="0" err="1" smtClean="0"/>
              <a:t>travay</a:t>
            </a:r>
            <a:r>
              <a:rPr lang="en-US" b="1" dirty="0" smtClean="0"/>
              <a:t> </a:t>
            </a:r>
            <a:r>
              <a:rPr lang="en-US" b="1" dirty="0" err="1" smtClean="0"/>
              <a:t>akòz</a:t>
            </a:r>
            <a:r>
              <a:rPr lang="en-US" b="1" dirty="0" smtClean="0"/>
              <a:t> de </a:t>
            </a:r>
            <a:r>
              <a:rPr lang="en-US" b="1" dirty="0" err="1" smtClean="0"/>
              <a:t>andikap</a:t>
            </a:r>
            <a:r>
              <a:rPr lang="en-US" b="1" dirty="0" smtClean="0"/>
              <a:t>.  Ada </a:t>
            </a:r>
            <a:r>
              <a:rPr lang="en-US" b="1" dirty="0" err="1" smtClean="0"/>
              <a:t>valab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biznis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anplwaye</a:t>
            </a:r>
            <a:r>
              <a:rPr lang="en-US" b="1" dirty="0" smtClean="0"/>
              <a:t> 15 </a:t>
            </a:r>
            <a:r>
              <a:rPr lang="en-US" b="1" dirty="0" err="1" smtClean="0"/>
              <a:t>moun</a:t>
            </a:r>
            <a:r>
              <a:rPr lang="en-US" b="1" dirty="0" smtClean="0"/>
              <a:t> </a:t>
            </a:r>
            <a:r>
              <a:rPr lang="en-US" b="1" dirty="0" err="1" smtClean="0"/>
              <a:t>oubyen</a:t>
            </a:r>
            <a:r>
              <a:rPr lang="en-US" b="1" dirty="0" smtClean="0"/>
              <a:t> </a:t>
            </a:r>
            <a:r>
              <a:rPr lang="en-US" b="1" dirty="0" err="1" smtClean="0"/>
              <a:t>plis</a:t>
            </a:r>
            <a:r>
              <a:rPr lang="en-US" b="1" dirty="0" smtClean="0"/>
              <a:t> e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dwe</a:t>
            </a:r>
            <a:r>
              <a:rPr lang="en-US" b="1" dirty="0" smtClean="0"/>
              <a:t> </a:t>
            </a:r>
            <a:r>
              <a:rPr lang="en-US" b="1" dirty="0" err="1" smtClean="0"/>
              <a:t>aplike’l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desizyon</a:t>
            </a:r>
            <a:r>
              <a:rPr lang="en-US" b="1" dirty="0" smtClean="0"/>
              <a:t> </a:t>
            </a:r>
            <a:r>
              <a:rPr lang="en-US" b="1" dirty="0" err="1" smtClean="0"/>
              <a:t>k’ap</a:t>
            </a:r>
            <a:r>
              <a:rPr lang="en-US" b="1" dirty="0" smtClean="0"/>
              <a:t> </a:t>
            </a:r>
            <a:r>
              <a:rPr lang="en-US" b="1" dirty="0" err="1" smtClean="0"/>
              <a:t>pran</a:t>
            </a:r>
            <a:r>
              <a:rPr lang="en-US" b="1" dirty="0" smtClean="0"/>
              <a:t> nan tout </a:t>
            </a:r>
            <a:r>
              <a:rPr lang="en-US" b="1" dirty="0" err="1" smtClean="0"/>
              <a:t>etap</a:t>
            </a:r>
            <a:r>
              <a:rPr lang="en-US" b="1" dirty="0" smtClean="0"/>
              <a:t>.  </a:t>
            </a:r>
            <a:r>
              <a:rPr lang="en-US" b="1" dirty="0" err="1" smtClean="0"/>
              <a:t>Tribinal</a:t>
            </a:r>
            <a:r>
              <a:rPr lang="en-US" b="1" dirty="0" smtClean="0"/>
              <a:t> Eta-</a:t>
            </a:r>
            <a:r>
              <a:rPr lang="en-US" b="1" dirty="0" err="1" smtClean="0"/>
              <a:t>Zini</a:t>
            </a:r>
            <a:r>
              <a:rPr lang="en-US" b="1" dirty="0" smtClean="0"/>
              <a:t> di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menm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 nan gen  VIH , </a:t>
            </a:r>
            <a:r>
              <a:rPr lang="en-US" b="1" dirty="0" err="1" smtClean="0"/>
              <a:t>lwa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pwoteje</a:t>
            </a:r>
            <a:r>
              <a:rPr lang="en-US" b="1" dirty="0" smtClean="0"/>
              <a:t> li </a:t>
            </a:r>
            <a:r>
              <a:rPr lang="en-US" b="1" dirty="0" err="1" smtClean="0"/>
              <a:t>tou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Misyon</a:t>
            </a:r>
            <a:r>
              <a:rPr lang="en-US" b="1" dirty="0" smtClean="0"/>
              <a:t> </a:t>
            </a:r>
            <a:r>
              <a:rPr lang="en-US" b="1" dirty="0" err="1" smtClean="0"/>
              <a:t>Administrasyon</a:t>
            </a:r>
            <a:r>
              <a:rPr lang="en-US" b="1" dirty="0" smtClean="0"/>
              <a:t> 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Sekirite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r>
              <a:rPr lang="en-US" b="1" dirty="0" smtClean="0"/>
              <a:t> nan </a:t>
            </a:r>
            <a:r>
              <a:rPr lang="en-US" b="1" dirty="0" err="1" smtClean="0"/>
              <a:t>Travay</a:t>
            </a:r>
            <a:r>
              <a:rPr lang="en-US" b="1" dirty="0" smtClean="0"/>
              <a:t> (OSHA) se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li</a:t>
            </a:r>
            <a:r>
              <a:rPr lang="en-US" b="1" dirty="0" smtClean="0"/>
              <a:t> </a:t>
            </a:r>
            <a:r>
              <a:rPr lang="en-US" b="1" dirty="0" err="1" smtClean="0"/>
              <a:t>sove</a:t>
            </a:r>
            <a:r>
              <a:rPr lang="en-US" b="1" dirty="0" smtClean="0"/>
              <a:t> </a:t>
            </a:r>
            <a:r>
              <a:rPr lang="en-US" b="1" dirty="0" err="1" smtClean="0"/>
              <a:t>lavi</a:t>
            </a:r>
            <a:r>
              <a:rPr lang="en-US" b="1" dirty="0" smtClean="0"/>
              <a:t>, </a:t>
            </a:r>
            <a:r>
              <a:rPr lang="en-US" b="1" dirty="0" err="1" smtClean="0"/>
              <a:t>prevni</a:t>
            </a:r>
            <a:r>
              <a:rPr lang="en-US" b="1" dirty="0" smtClean="0"/>
              <a:t> </a:t>
            </a:r>
            <a:r>
              <a:rPr lang="en-US" b="1" dirty="0" err="1" smtClean="0"/>
              <a:t>aksidan</a:t>
            </a:r>
            <a:r>
              <a:rPr lang="en-US" b="1" dirty="0" smtClean="0"/>
              <a:t>, </a:t>
            </a:r>
            <a:r>
              <a:rPr lang="en-US" b="1" dirty="0" err="1" smtClean="0"/>
              <a:t>epi</a:t>
            </a:r>
            <a:r>
              <a:rPr lang="en-US" b="1" dirty="0" smtClean="0"/>
              <a:t> </a:t>
            </a:r>
            <a:r>
              <a:rPr lang="en-US" b="1" dirty="0" err="1" smtClean="0"/>
              <a:t>pwoteje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r>
              <a:rPr lang="en-US" b="1" dirty="0" smtClean="0"/>
              <a:t> </a:t>
            </a:r>
            <a:r>
              <a:rPr lang="en-US" b="1" dirty="0" err="1" smtClean="0"/>
              <a:t>ouvriye</a:t>
            </a:r>
            <a:r>
              <a:rPr lang="en-US" b="1" dirty="0" smtClean="0"/>
              <a:t> </a:t>
            </a:r>
            <a:r>
              <a:rPr lang="en-US" b="1" dirty="0" err="1" smtClean="0"/>
              <a:t>Ameriken</a:t>
            </a:r>
            <a:r>
              <a:rPr lang="en-US" b="1" dirty="0" smtClean="0"/>
              <a:t>. 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li</a:t>
            </a:r>
            <a:r>
              <a:rPr lang="en-US" b="1" dirty="0" smtClean="0"/>
              <a:t> rive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, </a:t>
            </a:r>
            <a:r>
              <a:rPr lang="en-US" b="1" dirty="0" err="1" smtClean="0"/>
              <a:t>gouvènman</a:t>
            </a:r>
            <a:r>
              <a:rPr lang="en-US" b="1" dirty="0" smtClean="0"/>
              <a:t> federal </a:t>
            </a:r>
            <a:r>
              <a:rPr lang="en-US" b="1" dirty="0" err="1" smtClean="0"/>
              <a:t>avèk</a:t>
            </a:r>
            <a:r>
              <a:rPr lang="en-US" b="1" dirty="0" smtClean="0"/>
              <a:t> </a:t>
            </a:r>
            <a:r>
              <a:rPr lang="en-US" b="1" dirty="0" err="1" smtClean="0"/>
              <a:t>gouvènman</a:t>
            </a:r>
            <a:r>
              <a:rPr lang="en-US" b="1" dirty="0" smtClean="0"/>
              <a:t> </a:t>
            </a:r>
            <a:r>
              <a:rPr lang="en-US" b="1" dirty="0" err="1" smtClean="0"/>
              <a:t>lokal</a:t>
            </a:r>
            <a:r>
              <a:rPr lang="en-US" b="1" dirty="0" smtClean="0"/>
              <a:t> </a:t>
            </a:r>
            <a:r>
              <a:rPr lang="en-US" b="1" dirty="0" err="1" smtClean="0"/>
              <a:t>travay</a:t>
            </a:r>
            <a:r>
              <a:rPr lang="en-US" b="1" dirty="0" smtClean="0"/>
              <a:t> </a:t>
            </a:r>
            <a:r>
              <a:rPr lang="en-US" b="1" dirty="0" err="1" smtClean="0"/>
              <a:t>ansanm</a:t>
            </a:r>
            <a:r>
              <a:rPr lang="en-US" b="1" dirty="0" smtClean="0"/>
              <a:t> </a:t>
            </a:r>
            <a:r>
              <a:rPr lang="en-US" b="1" dirty="0" err="1" smtClean="0"/>
              <a:t>avèk</a:t>
            </a:r>
            <a:r>
              <a:rPr lang="en-US" b="1" dirty="0" smtClean="0"/>
              <a:t> </a:t>
            </a:r>
            <a:r>
              <a:rPr lang="en-US" b="1" dirty="0" err="1" smtClean="0"/>
              <a:t>plis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100 </a:t>
            </a:r>
            <a:r>
              <a:rPr lang="en-US" b="1" dirty="0" err="1" smtClean="0"/>
              <a:t>milyon</a:t>
            </a:r>
            <a:r>
              <a:rPr lang="en-US" b="1" dirty="0" smtClean="0"/>
              <a:t> </a:t>
            </a:r>
            <a:r>
              <a:rPr lang="en-US" b="1" dirty="0" err="1" smtClean="0"/>
              <a:t>fanm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gason</a:t>
            </a:r>
            <a:r>
              <a:rPr lang="en-US" b="1" dirty="0" smtClean="0"/>
              <a:t> </a:t>
            </a:r>
            <a:r>
              <a:rPr lang="en-US" b="1" dirty="0" err="1" smtClean="0"/>
              <a:t>travayè</a:t>
            </a:r>
            <a:r>
              <a:rPr lang="en-US" b="1" dirty="0" smtClean="0"/>
              <a:t> </a:t>
            </a:r>
            <a:r>
              <a:rPr lang="en-US" b="1" dirty="0" err="1" smtClean="0"/>
              <a:t>epi</a:t>
            </a:r>
            <a:r>
              <a:rPr lang="en-US" b="1" dirty="0" smtClean="0"/>
              <a:t> 6.5 </a:t>
            </a:r>
            <a:r>
              <a:rPr lang="en-US" b="1" dirty="0" err="1" smtClean="0"/>
              <a:t>milyon</a:t>
            </a:r>
            <a:r>
              <a:rPr lang="en-US" b="1" dirty="0" smtClean="0"/>
              <a:t> </a:t>
            </a:r>
            <a:r>
              <a:rPr lang="en-US" b="1" dirty="0" err="1" smtClean="0"/>
              <a:t>anplwayè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kouvri</a:t>
            </a:r>
            <a:r>
              <a:rPr lang="en-US" b="1" dirty="0" smtClean="0"/>
              <a:t> pa </a:t>
            </a:r>
            <a:r>
              <a:rPr lang="en-US" b="1" dirty="0" err="1" smtClean="0"/>
              <a:t>Administrasyon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 </a:t>
            </a:r>
            <a:r>
              <a:rPr lang="en-US" b="1" dirty="0" err="1" smtClean="0"/>
              <a:t>Sekirite</a:t>
            </a:r>
            <a:r>
              <a:rPr lang="en-US" b="1" dirty="0" smtClean="0"/>
              <a:t> 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r>
              <a:rPr lang="en-US" b="1" dirty="0" smtClean="0"/>
              <a:t> nan </a:t>
            </a:r>
            <a:r>
              <a:rPr lang="en-US" b="1" dirty="0" err="1" smtClean="0"/>
              <a:t>Travay</a:t>
            </a:r>
            <a:r>
              <a:rPr lang="en-US" b="1" dirty="0" smtClean="0"/>
              <a:t> </a:t>
            </a:r>
            <a:r>
              <a:rPr lang="en-US" b="1" dirty="0" err="1" smtClean="0"/>
              <a:t>kreye</a:t>
            </a:r>
            <a:r>
              <a:rPr lang="en-US" b="1" dirty="0" smtClean="0"/>
              <a:t> nan lane 1970.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7019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Lalwa </a:t>
            </a:r>
            <a:r>
              <a:rPr lang="en-US" dirty="0" err="1"/>
              <a:t>pwoteje</a:t>
            </a:r>
            <a:r>
              <a:rPr lang="en-US" dirty="0"/>
              <a:t> </a:t>
            </a:r>
            <a:r>
              <a:rPr lang="en-US" dirty="0" err="1"/>
              <a:t>moun</a:t>
            </a:r>
            <a:r>
              <a:rPr lang="en-US" dirty="0"/>
              <a:t> </a:t>
            </a:r>
            <a:r>
              <a:rPr lang="en-US" dirty="0" err="1"/>
              <a:t>k’ap</a:t>
            </a:r>
            <a:r>
              <a:rPr lang="en-US" dirty="0"/>
              <a:t> </a:t>
            </a:r>
            <a:r>
              <a:rPr lang="en-US" dirty="0" err="1"/>
              <a:t>viv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smtClean="0"/>
              <a:t>VIH/SIDA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 </a:t>
            </a:r>
            <a:r>
              <a:rPr lang="en-US" b="1" dirty="0" err="1" smtClean="0"/>
              <a:t>w’ap</a:t>
            </a:r>
            <a:r>
              <a:rPr lang="en-US" b="1" dirty="0" smtClean="0"/>
              <a:t> </a:t>
            </a:r>
            <a:r>
              <a:rPr lang="en-US" b="1" dirty="0" err="1" smtClean="0"/>
              <a:t>viv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VIH/SIDA,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pwoteje</a:t>
            </a:r>
            <a:r>
              <a:rPr lang="en-US" b="1" dirty="0" smtClean="0"/>
              <a:t> </a:t>
            </a:r>
            <a:r>
              <a:rPr lang="en-US" b="1" dirty="0" err="1" smtClean="0"/>
              <a:t>kont</a:t>
            </a:r>
            <a:r>
              <a:rPr lang="en-US" b="1" dirty="0" smtClean="0"/>
              <a:t> </a:t>
            </a:r>
            <a:r>
              <a:rPr lang="en-US" b="1" dirty="0" err="1" smtClean="0"/>
              <a:t>diskriminasyon</a:t>
            </a:r>
            <a:r>
              <a:rPr lang="en-US" b="1" dirty="0" smtClean="0"/>
              <a:t> </a:t>
            </a:r>
            <a:r>
              <a:rPr lang="en-US" b="1" dirty="0" err="1" smtClean="0"/>
              <a:t>anba</a:t>
            </a:r>
            <a:r>
              <a:rPr lang="en-US" b="1" dirty="0" smtClean="0"/>
              <a:t> </a:t>
            </a:r>
            <a:r>
              <a:rPr lang="en-US" b="1" dirty="0" err="1" smtClean="0"/>
              <a:t>Seksyon</a:t>
            </a:r>
            <a:r>
              <a:rPr lang="en-US" b="1" dirty="0" smtClean="0"/>
              <a:t> 504 Dekrè </a:t>
            </a:r>
            <a:r>
              <a:rPr lang="en-US" b="1" dirty="0" err="1" smtClean="0"/>
              <a:t>Reyabilitasyon</a:t>
            </a:r>
            <a:r>
              <a:rPr lang="en-US" b="1" dirty="0" smtClean="0"/>
              <a:t> 1973 </a:t>
            </a:r>
            <a:r>
              <a:rPr lang="en-US" b="1" dirty="0"/>
              <a:t>e</a:t>
            </a:r>
            <a:r>
              <a:rPr lang="en-US" b="1" dirty="0" smtClean="0"/>
              <a:t>pi Tit II Dekrè 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Ameriken</a:t>
            </a:r>
            <a:r>
              <a:rPr lang="en-US" b="1" dirty="0" smtClean="0"/>
              <a:t> </a:t>
            </a:r>
            <a:r>
              <a:rPr lang="en-US" b="1" dirty="0" err="1" smtClean="0"/>
              <a:t>k’ap</a:t>
            </a:r>
            <a:r>
              <a:rPr lang="en-US" b="1" dirty="0" smtClean="0"/>
              <a:t> </a:t>
            </a:r>
            <a:r>
              <a:rPr lang="en-US" b="1" dirty="0" err="1" smtClean="0"/>
              <a:t>viv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Enfimite</a:t>
            </a:r>
            <a:r>
              <a:rPr lang="en-US" b="1" dirty="0" smtClean="0"/>
              <a:t> 1990 (ADA).  </a:t>
            </a:r>
            <a:r>
              <a:rPr lang="en-US" b="1" dirty="0" err="1" smtClean="0"/>
              <a:t>Anba</a:t>
            </a:r>
            <a:r>
              <a:rPr lang="en-US" b="1" dirty="0" smtClean="0"/>
              <a:t> </a:t>
            </a:r>
            <a:r>
              <a:rPr lang="en-US" b="1" dirty="0" err="1" smtClean="0"/>
              <a:t>lwa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, </a:t>
            </a:r>
            <a:r>
              <a:rPr lang="en-US" b="1" dirty="0" err="1" smtClean="0"/>
              <a:t>diskriminasyon</a:t>
            </a:r>
            <a:r>
              <a:rPr lang="en-US" b="1" dirty="0" smtClean="0"/>
              <a:t> </a:t>
            </a:r>
            <a:r>
              <a:rPr lang="en-US" b="1" dirty="0" err="1" smtClean="0"/>
              <a:t>vle</a:t>
            </a:r>
            <a:r>
              <a:rPr lang="en-US" b="1" dirty="0" smtClean="0"/>
              <a:t> di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pagen</a:t>
            </a:r>
            <a:r>
              <a:rPr lang="en-US" b="1" dirty="0" smtClean="0"/>
              <a:t> </a:t>
            </a:r>
            <a:r>
              <a:rPr lang="en-US" b="1" dirty="0" err="1" smtClean="0"/>
              <a:t>dwa</a:t>
            </a:r>
            <a:r>
              <a:rPr lang="en-US" b="1" dirty="0" smtClean="0"/>
              <a:t> </a:t>
            </a:r>
            <a:r>
              <a:rPr lang="en-US" b="1" dirty="0" err="1" smtClean="0"/>
              <a:t>patisipe</a:t>
            </a:r>
            <a:r>
              <a:rPr lang="en-US" b="1" dirty="0" smtClean="0"/>
              <a:t> nan yon </a:t>
            </a:r>
            <a:r>
              <a:rPr lang="en-US" b="1" dirty="0" err="1" smtClean="0"/>
              <a:t>sèvis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ofri</a:t>
            </a:r>
            <a:r>
              <a:rPr lang="en-US" b="1" dirty="0" smtClean="0"/>
              <a:t> </a:t>
            </a:r>
            <a:r>
              <a:rPr lang="en-US" b="1" dirty="0" err="1" smtClean="0"/>
              <a:t>lòt</a:t>
            </a:r>
            <a:r>
              <a:rPr lang="en-US" b="1" dirty="0" smtClean="0"/>
              <a:t> </a:t>
            </a:r>
            <a:r>
              <a:rPr lang="en-US" b="1" dirty="0" err="1" smtClean="0"/>
              <a:t>moun</a:t>
            </a:r>
            <a:r>
              <a:rPr lang="en-US" b="1" dirty="0" smtClean="0"/>
              <a:t>, </a:t>
            </a:r>
            <a:r>
              <a:rPr lang="en-US" b="1" dirty="0" err="1" smtClean="0"/>
              <a:t>oubyen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pa </a:t>
            </a:r>
            <a:r>
              <a:rPr lang="en-US" b="1" dirty="0" err="1" smtClean="0"/>
              <a:t>kite’w</a:t>
            </a:r>
            <a:r>
              <a:rPr lang="en-US" b="1" dirty="0" smtClean="0"/>
              <a:t> </a:t>
            </a:r>
            <a:r>
              <a:rPr lang="en-US" b="1" dirty="0" err="1" smtClean="0"/>
              <a:t>benefisye</a:t>
            </a:r>
            <a:r>
              <a:rPr lang="en-US" b="1" dirty="0" smtClean="0"/>
              <a:t> de li </a:t>
            </a:r>
            <a:r>
              <a:rPr lang="en-US" b="1" dirty="0" err="1" smtClean="0"/>
              <a:t>paske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malad</a:t>
            </a:r>
            <a:r>
              <a:rPr lang="en-US" b="1" dirty="0" smtClean="0"/>
              <a:t> </a:t>
            </a:r>
            <a:r>
              <a:rPr lang="en-US" b="1" dirty="0" err="1" smtClean="0"/>
              <a:t>avèk</a:t>
            </a:r>
            <a:r>
              <a:rPr lang="en-US" b="1" dirty="0" smtClean="0"/>
              <a:t> VIH.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2963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Entimite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Biwo</a:t>
            </a:r>
            <a:r>
              <a:rPr lang="en-US" b="1" dirty="0" smtClean="0"/>
              <a:t> </a:t>
            </a:r>
            <a:r>
              <a:rPr lang="en-US" b="1" dirty="0" err="1" smtClean="0"/>
              <a:t>Dwa</a:t>
            </a:r>
            <a:r>
              <a:rPr lang="en-US" b="1" dirty="0" smtClean="0"/>
              <a:t> </a:t>
            </a:r>
            <a:r>
              <a:rPr lang="en-US" b="1" dirty="0" err="1" smtClean="0"/>
              <a:t>Sivil</a:t>
            </a:r>
            <a:r>
              <a:rPr lang="en-US" b="1" dirty="0" smtClean="0"/>
              <a:t> (OCR) </a:t>
            </a:r>
            <a:r>
              <a:rPr lang="en-US" b="1" dirty="0" err="1" smtClean="0"/>
              <a:t>ranfòse</a:t>
            </a:r>
            <a:r>
              <a:rPr lang="en-US" b="1" dirty="0" smtClean="0"/>
              <a:t> </a:t>
            </a:r>
            <a:r>
              <a:rPr lang="en-US" b="1" dirty="0" err="1" smtClean="0"/>
              <a:t>Règleman</a:t>
            </a:r>
            <a:r>
              <a:rPr lang="en-US" b="1" dirty="0" smtClean="0"/>
              <a:t>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Entimite</a:t>
            </a:r>
            <a:r>
              <a:rPr lang="en-US" b="1" dirty="0" smtClean="0"/>
              <a:t> an </a:t>
            </a:r>
            <a:r>
              <a:rPr lang="en-US" b="1" dirty="0" err="1" smtClean="0"/>
              <a:t>ba</a:t>
            </a:r>
            <a:r>
              <a:rPr lang="en-US" b="1" dirty="0" smtClean="0"/>
              <a:t> Dekrè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Responsabilization</a:t>
            </a:r>
            <a:r>
              <a:rPr lang="en-US" b="1" dirty="0" smtClean="0"/>
              <a:t> </a:t>
            </a:r>
            <a:r>
              <a:rPr lang="en-US" b="1" dirty="0" err="1" smtClean="0"/>
              <a:t>Asirans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r>
              <a:rPr lang="en-US" b="1" dirty="0" smtClean="0"/>
              <a:t> 1996 (HIPAA),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pwoteje</a:t>
            </a:r>
            <a:r>
              <a:rPr lang="en-US" b="1" dirty="0" smtClean="0"/>
              <a:t> </a:t>
            </a:r>
            <a:r>
              <a:rPr lang="en-US" b="1" dirty="0" err="1" smtClean="0"/>
              <a:t>entimite</a:t>
            </a:r>
            <a:r>
              <a:rPr lang="en-US" b="1" dirty="0" smtClean="0"/>
              <a:t> </a:t>
            </a:r>
            <a:r>
              <a:rPr lang="en-US" b="1" dirty="0" err="1" smtClean="0"/>
              <a:t>enfòmasyon</a:t>
            </a:r>
            <a:r>
              <a:rPr lang="en-US" b="1" dirty="0" smtClean="0"/>
              <a:t>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sante’w</a:t>
            </a:r>
            <a:r>
              <a:rPr lang="en-US" b="1" dirty="0" smtClean="0"/>
              <a:t> epi li </a:t>
            </a:r>
            <a:r>
              <a:rPr lang="en-US" b="1" dirty="0" err="1" smtClean="0"/>
              <a:t>ba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dwa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rew</a:t>
            </a:r>
            <a:r>
              <a:rPr lang="fr-FR" b="1" dirty="0" smtClean="0"/>
              <a:t>è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fè</a:t>
            </a:r>
            <a:r>
              <a:rPr lang="en-US" b="1" dirty="0" smtClean="0"/>
              <a:t> </a:t>
            </a:r>
            <a:r>
              <a:rPr lang="en-US" b="1" dirty="0" err="1" smtClean="0"/>
              <a:t>koreksyon</a:t>
            </a:r>
            <a:r>
              <a:rPr lang="en-US" b="1" dirty="0" smtClean="0"/>
              <a:t> nan </a:t>
            </a:r>
            <a:r>
              <a:rPr lang="en-US" b="1" dirty="0" err="1" smtClean="0"/>
              <a:t>dosye</a:t>
            </a:r>
            <a:r>
              <a:rPr lang="en-US" b="1" dirty="0" smtClean="0"/>
              <a:t> </a:t>
            </a:r>
            <a:r>
              <a:rPr lang="en-US" b="1" dirty="0" err="1" smtClean="0"/>
              <a:t>medikal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1753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Epatit</a:t>
            </a:r>
            <a:r>
              <a:rPr lang="en-US" b="1" dirty="0" smtClean="0"/>
              <a:t> Viral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Epatit</a:t>
            </a:r>
            <a:r>
              <a:rPr lang="en-US" dirty="0" smtClean="0"/>
              <a:t> se yon </a:t>
            </a:r>
            <a:r>
              <a:rPr lang="en-US" dirty="0" err="1" smtClean="0"/>
              <a:t>anflamasyon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nan </a:t>
            </a:r>
            <a:r>
              <a:rPr lang="en-US" dirty="0" err="1" smtClean="0"/>
              <a:t>fwa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lakòz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viral:</a:t>
            </a:r>
          </a:p>
          <a:p>
            <a:pPr marL="0" indent="0">
              <a:buNone/>
            </a:pPr>
            <a:r>
              <a:rPr lang="en-US" dirty="0" smtClean="0"/>
              <a:t>A, B, C, D, </a:t>
            </a:r>
            <a:r>
              <a:rPr lang="en-US" dirty="0" err="1" smtClean="0"/>
              <a:t>ak</a:t>
            </a:r>
            <a:r>
              <a:rPr lang="en-US" dirty="0" smtClean="0"/>
              <a:t> E</a:t>
            </a:r>
          </a:p>
          <a:p>
            <a:pPr marL="0" indent="0">
              <a:buNone/>
            </a:pP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kout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li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7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Pou </a:t>
            </a:r>
            <a:r>
              <a:rPr lang="fr-FR" b="1" dirty="0" err="1" smtClean="0"/>
              <a:t>ki</a:t>
            </a:r>
            <a:r>
              <a:rPr lang="fr-FR" b="1" dirty="0" smtClean="0"/>
              <a:t> sa OSHA </a:t>
            </a:r>
            <a:r>
              <a:rPr lang="fr-FR" b="1" dirty="0" err="1" smtClean="0"/>
              <a:t>Enpòtan</a:t>
            </a:r>
            <a:r>
              <a:rPr lang="fr-FR" b="1" dirty="0" smtClean="0"/>
              <a:t> pou ou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OSHA </a:t>
            </a:r>
            <a:r>
              <a:rPr lang="en-US" dirty="0" err="1" smtClean="0"/>
              <a:t>kreye</a:t>
            </a:r>
            <a:r>
              <a:rPr lang="en-US" dirty="0" smtClean="0"/>
              <a:t> </a:t>
            </a:r>
            <a:r>
              <a:rPr lang="en-US" dirty="0" err="1" smtClean="0"/>
              <a:t>paske</a:t>
            </a:r>
            <a:r>
              <a:rPr lang="en-US" dirty="0" smtClean="0"/>
              <a:t> </a:t>
            </a:r>
            <a:r>
              <a:rPr lang="en-US" dirty="0" err="1" smtClean="0"/>
              <a:t>jiske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 lane 1970 pate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okenn</a:t>
            </a:r>
            <a:r>
              <a:rPr lang="en-US" dirty="0" smtClean="0"/>
              <a:t> </a:t>
            </a:r>
            <a:r>
              <a:rPr lang="en-US" dirty="0" err="1" smtClean="0"/>
              <a:t>lwa</a:t>
            </a:r>
            <a:r>
              <a:rPr lang="en-US" dirty="0" smtClean="0"/>
              <a:t> </a:t>
            </a:r>
            <a:r>
              <a:rPr lang="en-US" dirty="0" err="1" smtClean="0"/>
              <a:t>nasyonal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ekziste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rapò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milye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dirty="0" err="1" smtClean="0"/>
              <a:t>moyènn</a:t>
            </a:r>
            <a:r>
              <a:rPr lang="en-US" dirty="0" smtClean="0"/>
              <a:t>, 15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mouri</a:t>
            </a:r>
            <a:r>
              <a:rPr lang="en-US" dirty="0" smtClean="0"/>
              <a:t>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paske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yap </a:t>
            </a:r>
            <a:r>
              <a:rPr lang="en-US" dirty="0" err="1" smtClean="0"/>
              <a:t>travay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5,600 </a:t>
            </a:r>
            <a:r>
              <a:rPr lang="en-US" dirty="0" err="1" smtClean="0"/>
              <a:t>Ameriken</a:t>
            </a:r>
            <a:r>
              <a:rPr lang="en-US" dirty="0" smtClean="0"/>
              <a:t> </a:t>
            </a:r>
            <a:r>
              <a:rPr lang="en-US" dirty="0" err="1" smtClean="0"/>
              <a:t>mouri</a:t>
            </a:r>
            <a:r>
              <a:rPr lang="en-US" dirty="0" smtClean="0"/>
              <a:t>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ane</a:t>
            </a:r>
            <a:r>
              <a:rPr lang="en-US" dirty="0" smtClean="0"/>
              <a:t> </a:t>
            </a:r>
            <a:r>
              <a:rPr lang="en-US" dirty="0" err="1" smtClean="0"/>
              <a:t>akòz</a:t>
            </a:r>
            <a:r>
              <a:rPr lang="en-US" dirty="0" smtClean="0"/>
              <a:t> de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anrejistre</a:t>
            </a:r>
            <a:r>
              <a:rPr lang="en-US" dirty="0" smtClean="0"/>
              <a:t> nan </a:t>
            </a:r>
            <a:r>
              <a:rPr lang="en-US" dirty="0" err="1" smtClean="0"/>
              <a:t>dosye</a:t>
            </a:r>
            <a:r>
              <a:rPr lang="en-US" dirty="0" smtClean="0"/>
              <a:t>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4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erèzman</a:t>
            </a:r>
            <a:r>
              <a:rPr lang="en-US" dirty="0" smtClean="0"/>
              <a:t> pa rive </a:t>
            </a:r>
            <a:r>
              <a:rPr lang="en-US" dirty="0" err="1" smtClean="0"/>
              <a:t>tiye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17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Sentòm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</a:t>
            </a:r>
            <a:r>
              <a:rPr lang="en-US" b="1" dirty="0" err="1" smtClean="0"/>
              <a:t>Hepatit</a:t>
            </a:r>
            <a:r>
              <a:rPr lang="en-US" b="1" dirty="0" smtClean="0"/>
              <a:t> Viral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Jonis</a:t>
            </a:r>
            <a:r>
              <a:rPr lang="en-US" dirty="0" smtClean="0"/>
              <a:t> (</a:t>
            </a:r>
            <a:r>
              <a:rPr lang="en-US" dirty="0" err="1" smtClean="0"/>
              <a:t>zye’w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po’w</a:t>
            </a:r>
            <a:r>
              <a:rPr lang="en-US" dirty="0" smtClean="0"/>
              <a:t> vin </a:t>
            </a:r>
            <a:r>
              <a:rPr lang="en-US" dirty="0" err="1" smtClean="0"/>
              <a:t>jon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Fatig</a:t>
            </a:r>
            <a:endParaRPr lang="en-US" dirty="0" smtClean="0"/>
          </a:p>
          <a:p>
            <a:r>
              <a:rPr lang="en-US" dirty="0" err="1" smtClean="0"/>
              <a:t>Doulè</a:t>
            </a:r>
            <a:r>
              <a:rPr lang="en-US" dirty="0" smtClean="0"/>
              <a:t> nan </a:t>
            </a:r>
            <a:r>
              <a:rPr lang="en-US" dirty="0" err="1" smtClean="0"/>
              <a:t>vant</a:t>
            </a:r>
            <a:endParaRPr lang="en-US" dirty="0" smtClean="0"/>
          </a:p>
          <a:p>
            <a:r>
              <a:rPr lang="en-US" dirty="0" err="1" smtClean="0"/>
              <a:t>Pèdi</a:t>
            </a:r>
            <a:r>
              <a:rPr lang="en-US" dirty="0" smtClean="0"/>
              <a:t> </a:t>
            </a:r>
            <a:r>
              <a:rPr lang="en-US" dirty="0" err="1" smtClean="0"/>
              <a:t>apeti</a:t>
            </a:r>
            <a:endParaRPr lang="en-US" dirty="0" smtClean="0"/>
          </a:p>
          <a:p>
            <a:r>
              <a:rPr lang="en-US" dirty="0" err="1" smtClean="0"/>
              <a:t>Noze</a:t>
            </a:r>
            <a:endParaRPr lang="en-US" dirty="0" smtClean="0"/>
          </a:p>
          <a:p>
            <a:r>
              <a:rPr lang="en-US" dirty="0" err="1" smtClean="0"/>
              <a:t>Vomisman</a:t>
            </a:r>
            <a:endParaRPr lang="en-US" dirty="0" smtClean="0"/>
          </a:p>
          <a:p>
            <a:r>
              <a:rPr lang="en-US" dirty="0" err="1" smtClean="0"/>
              <a:t>Dyare</a:t>
            </a:r>
            <a:endParaRPr lang="en-US" dirty="0" smtClean="0"/>
          </a:p>
          <a:p>
            <a:r>
              <a:rPr lang="en-US" dirty="0" err="1" smtClean="0"/>
              <a:t>Lafyèv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piti</a:t>
            </a:r>
            <a:endParaRPr lang="en-US" dirty="0" smtClean="0"/>
          </a:p>
          <a:p>
            <a:r>
              <a:rPr lang="en-US" dirty="0" err="1" smtClean="0"/>
              <a:t>Maltèt</a:t>
            </a:r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 gen </a:t>
            </a:r>
            <a:r>
              <a:rPr lang="en-US" dirty="0" err="1" smtClean="0"/>
              <a:t>sentòm</a:t>
            </a:r>
            <a:endParaRPr lang="en-US" dirty="0"/>
          </a:p>
        </p:txBody>
      </p:sp>
      <p:pic>
        <p:nvPicPr>
          <p:cNvPr id="4" name="Picture 2" title="Foto non you jeundund 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2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Epatit</a:t>
            </a:r>
            <a:r>
              <a:rPr lang="en-US" b="1" dirty="0" smtClean="0"/>
              <a:t>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 </a:t>
            </a:r>
            <a:r>
              <a:rPr lang="en-US" dirty="0" err="1" smtClean="0"/>
              <a:t>pwopaje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epi </a:t>
            </a:r>
            <a:r>
              <a:rPr lang="en-US" dirty="0" err="1" smtClean="0"/>
              <a:t>dlo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twalèt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deja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Trè</a:t>
            </a:r>
            <a:r>
              <a:rPr lang="en-US" dirty="0" smtClean="0"/>
              <a:t> </a:t>
            </a:r>
            <a:r>
              <a:rPr lang="en-US" dirty="0" err="1" smtClean="0"/>
              <a:t>raman</a:t>
            </a:r>
            <a:r>
              <a:rPr lang="en-US" dirty="0" smtClean="0"/>
              <a:t> li </a:t>
            </a:r>
            <a:r>
              <a:rPr lang="en-US" dirty="0" err="1" smtClean="0"/>
              <a:t>pwopaje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Moun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riske</a:t>
            </a:r>
            <a:r>
              <a:rPr lang="en-US" dirty="0" smtClean="0"/>
              <a:t> </a:t>
            </a:r>
            <a:r>
              <a:rPr lang="en-US" dirty="0" err="1" smtClean="0"/>
              <a:t>genyen’l</a:t>
            </a:r>
            <a:r>
              <a:rPr lang="en-US" dirty="0" smtClean="0"/>
              <a:t> se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k’ap</a:t>
            </a:r>
            <a:r>
              <a:rPr lang="en-US" dirty="0" smtClean="0"/>
              <a:t> </a:t>
            </a:r>
            <a:r>
              <a:rPr lang="en-US" dirty="0" err="1" smtClean="0"/>
              <a:t>vwayage</a:t>
            </a:r>
            <a:r>
              <a:rPr lang="en-US" dirty="0" smtClean="0"/>
              <a:t> nan </a:t>
            </a:r>
            <a:r>
              <a:rPr lang="en-US" dirty="0" err="1" smtClean="0"/>
              <a:t>peyi</a:t>
            </a:r>
            <a:r>
              <a:rPr lang="en-US" dirty="0" smtClean="0"/>
              <a:t> </a:t>
            </a:r>
            <a:r>
              <a:rPr lang="en-US" dirty="0" err="1" smtClean="0"/>
              <a:t>etranje</a:t>
            </a:r>
            <a:r>
              <a:rPr lang="en-US" dirty="0" smtClean="0"/>
              <a:t>,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bebe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nan </a:t>
            </a:r>
            <a:r>
              <a:rPr lang="en-US" dirty="0" err="1" smtClean="0"/>
              <a:t>gadri</a:t>
            </a:r>
            <a:r>
              <a:rPr lang="en-US" dirty="0" smtClean="0"/>
              <a:t> epi </a:t>
            </a: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gadri</a:t>
            </a:r>
            <a:endParaRPr lang="en-US" dirty="0"/>
          </a:p>
          <a:p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evite’l</a:t>
            </a:r>
            <a:r>
              <a:rPr lang="en-US" dirty="0" smtClean="0"/>
              <a:t> –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evite</a:t>
            </a:r>
            <a:r>
              <a:rPr lang="en-US" dirty="0" smtClean="0"/>
              <a:t> </a:t>
            </a:r>
            <a:r>
              <a:rPr lang="en-US" dirty="0" err="1" smtClean="0"/>
              <a:t>bw</a:t>
            </a:r>
            <a:r>
              <a:rPr lang="fr-FR" dirty="0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dlo</a:t>
            </a:r>
            <a:r>
              <a:rPr lang="en-US" dirty="0" smtClean="0"/>
              <a:t> </a:t>
            </a:r>
            <a:r>
              <a:rPr lang="en-US" dirty="0" err="1" smtClean="0"/>
              <a:t>tiyo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wap</a:t>
            </a:r>
            <a:r>
              <a:rPr lang="en-US" dirty="0" smtClean="0"/>
              <a:t> </a:t>
            </a:r>
            <a:r>
              <a:rPr lang="en-US" dirty="0" err="1" smtClean="0"/>
              <a:t>vwayaje</a:t>
            </a:r>
            <a:r>
              <a:rPr lang="en-US" dirty="0" smtClean="0"/>
              <a:t> nan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peyi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pratike</a:t>
            </a:r>
            <a:r>
              <a:rPr lang="en-US" dirty="0" smtClean="0"/>
              <a:t> </a:t>
            </a:r>
            <a:r>
              <a:rPr lang="en-US" dirty="0" err="1" smtClean="0"/>
              <a:t>bonjan</a:t>
            </a:r>
            <a:r>
              <a:rPr lang="en-US" dirty="0" smtClean="0"/>
              <a:t> </a:t>
            </a:r>
            <a:r>
              <a:rPr lang="en-US" dirty="0" err="1" smtClean="0"/>
              <a:t>higyèn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pwopte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53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Epatit</a:t>
            </a:r>
            <a:r>
              <a:rPr lang="en-US" b="1" dirty="0" smtClean="0"/>
              <a:t> </a:t>
            </a:r>
            <a:r>
              <a:rPr lang="en-US" b="1" dirty="0" smtClean="0"/>
              <a:t>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Epatit</a:t>
            </a:r>
            <a:r>
              <a:rPr lang="en-US" dirty="0" smtClean="0"/>
              <a:t> A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gaye</a:t>
            </a:r>
            <a:r>
              <a:rPr lang="en-US" dirty="0" smtClean="0"/>
              <a:t> </a:t>
            </a:r>
            <a:r>
              <a:rPr lang="en-US" dirty="0" err="1" smtClean="0"/>
              <a:t>kòl</a:t>
            </a:r>
            <a:r>
              <a:rPr lang="en-US" dirty="0" smtClean="0"/>
              <a:t> nan </a:t>
            </a:r>
            <a:r>
              <a:rPr lang="en-US" dirty="0" err="1" smtClean="0"/>
              <a:t>gwoup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rete </a:t>
            </a:r>
            <a:r>
              <a:rPr lang="en-US" dirty="0" err="1" smtClean="0"/>
              <a:t>anplas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</a:t>
            </a:r>
            <a:r>
              <a:rPr lang="en-US" dirty="0" err="1" smtClean="0"/>
              <a:t>gadri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mezon</a:t>
            </a:r>
            <a:r>
              <a:rPr lang="en-US" dirty="0" smtClean="0"/>
              <a:t> </a:t>
            </a:r>
            <a:r>
              <a:rPr lang="en-US" dirty="0" err="1" smtClean="0"/>
              <a:t>retrèt</a:t>
            </a:r>
            <a:endParaRPr lang="en-US" dirty="0" smtClean="0"/>
          </a:p>
          <a:p>
            <a:r>
              <a:rPr lang="en-US" dirty="0" err="1" smtClean="0"/>
              <a:t>Epatit</a:t>
            </a:r>
            <a:r>
              <a:rPr lang="en-US" dirty="0" smtClean="0"/>
              <a:t> A pa </a:t>
            </a:r>
            <a:r>
              <a:rPr lang="en-US" dirty="0" err="1" smtClean="0"/>
              <a:t>janm</a:t>
            </a:r>
            <a:r>
              <a:rPr lang="en-US" dirty="0" smtClean="0"/>
              <a:t> </a:t>
            </a:r>
            <a:r>
              <a:rPr lang="en-US" dirty="0" err="1" smtClean="0"/>
              <a:t>tounen</a:t>
            </a:r>
            <a:r>
              <a:rPr lang="en-US" dirty="0" smtClean="0"/>
              <a:t> yon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.  </a:t>
            </a:r>
            <a:r>
              <a:rPr lang="en-US" dirty="0" err="1" smtClean="0"/>
              <a:t>Trè</a:t>
            </a:r>
            <a:r>
              <a:rPr lang="en-US" dirty="0" smtClean="0"/>
              <a:t> </a:t>
            </a:r>
            <a:r>
              <a:rPr lang="en-US" dirty="0" err="1" smtClean="0"/>
              <a:t>raman</a:t>
            </a:r>
            <a:r>
              <a:rPr lang="en-US" dirty="0" smtClean="0"/>
              <a:t> li bay </a:t>
            </a:r>
            <a:r>
              <a:rPr lang="en-US" dirty="0" err="1" smtClean="0"/>
              <a:t>pwoblèm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dire.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58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Kijan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Trete</a:t>
            </a:r>
            <a:r>
              <a:rPr lang="en-US" b="1" dirty="0" smtClean="0"/>
              <a:t> </a:t>
            </a:r>
            <a:r>
              <a:rPr lang="en-US" b="1" dirty="0" err="1" smtClean="0"/>
              <a:t>Epatit</a:t>
            </a:r>
            <a:r>
              <a:rPr lang="en-US" b="1" dirty="0" smtClean="0"/>
              <a:t>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gen </a:t>
            </a:r>
            <a:r>
              <a:rPr lang="en-US" dirty="0" err="1" smtClean="0"/>
              <a:t>remèd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A.  </a:t>
            </a:r>
            <a:r>
              <a:rPr lang="en-US" dirty="0" err="1" smtClean="0"/>
              <a:t>Viris</a:t>
            </a:r>
            <a:r>
              <a:rPr lang="en-US" dirty="0" smtClean="0"/>
              <a:t> la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kous</a:t>
            </a:r>
            <a:r>
              <a:rPr lang="en-US" dirty="0" smtClean="0"/>
              <a:t> li.</a:t>
            </a:r>
          </a:p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trete</a:t>
            </a:r>
            <a:r>
              <a:rPr lang="en-US" dirty="0" smtClean="0"/>
              <a:t> </a:t>
            </a:r>
            <a:r>
              <a:rPr lang="en-US" dirty="0" err="1" smtClean="0"/>
              <a:t>siy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sentòm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jan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grip, </a:t>
            </a:r>
            <a:r>
              <a:rPr lang="en-US" dirty="0" err="1" smtClean="0"/>
              <a:t>fòk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bwè</a:t>
            </a:r>
            <a:r>
              <a:rPr lang="en-US" dirty="0" smtClean="0"/>
              <a:t> </a:t>
            </a: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bonjan</a:t>
            </a:r>
            <a:r>
              <a:rPr lang="en-US" dirty="0" smtClean="0"/>
              <a:t> repo.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wap</a:t>
            </a:r>
            <a:r>
              <a:rPr lang="en-US" dirty="0" smtClean="0"/>
              <a:t> </a:t>
            </a:r>
            <a:r>
              <a:rPr lang="en-US" dirty="0" err="1" smtClean="0"/>
              <a:t>leve</a:t>
            </a:r>
            <a:r>
              <a:rPr lang="en-US" dirty="0" smtClean="0"/>
              <a:t> </a:t>
            </a:r>
            <a:r>
              <a:rPr lang="en-US" dirty="0" err="1" smtClean="0"/>
              <a:t>anba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a, pa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gra</a:t>
            </a:r>
            <a:r>
              <a:rPr lang="en-US" dirty="0" smtClean="0"/>
              <a:t>.  </a:t>
            </a:r>
            <a:r>
              <a:rPr lang="en-US" b="1" dirty="0" smtClean="0"/>
              <a:t>PA </a:t>
            </a:r>
            <a:r>
              <a:rPr lang="en-US" b="1" dirty="0" err="1" smtClean="0"/>
              <a:t>BWè</a:t>
            </a:r>
            <a:r>
              <a:rPr lang="en-US" b="1" dirty="0" smtClean="0"/>
              <a:t> ALKOL </a:t>
            </a:r>
            <a:r>
              <a:rPr lang="en-US" dirty="0" err="1" smtClean="0"/>
              <a:t>ki</a:t>
            </a:r>
            <a:r>
              <a:rPr lang="en-US" dirty="0" smtClean="0"/>
              <a:t> ka </a:t>
            </a:r>
            <a:r>
              <a:rPr lang="en-US" dirty="0" err="1" smtClean="0"/>
              <a:t>andomaje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2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Prevansyon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Epatit</a:t>
            </a:r>
            <a:r>
              <a:rPr lang="en-US" b="1" dirty="0" smtClean="0"/>
              <a:t> A pa Gaye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Lave men </a:t>
            </a:r>
            <a:r>
              <a:rPr lang="en-US" dirty="0" err="1" smtClean="0"/>
              <a:t>ou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twalèt</a:t>
            </a:r>
            <a:endParaRPr lang="en-US" dirty="0" smtClean="0"/>
          </a:p>
          <a:p>
            <a:r>
              <a:rPr lang="en-US" dirty="0" err="1" smtClean="0"/>
              <a:t>Anvan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anvan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endParaRPr lang="en-US" dirty="0" smtClean="0"/>
          </a:p>
          <a:p>
            <a:r>
              <a:rPr lang="en-US" dirty="0" smtClean="0"/>
              <a:t>Evite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jiskaske</a:t>
            </a:r>
            <a:r>
              <a:rPr lang="en-US" dirty="0" smtClean="0"/>
              <a:t> </a:t>
            </a:r>
            <a:r>
              <a:rPr lang="en-US" dirty="0" err="1" smtClean="0"/>
              <a:t>sentòm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ale</a:t>
            </a:r>
            <a:endParaRPr lang="en-US" dirty="0"/>
          </a:p>
        </p:txBody>
      </p:sp>
      <p:pic>
        <p:nvPicPr>
          <p:cNvPr id="4" name="Picture 2" title="Foto nan lave men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35" y="1295400"/>
            <a:ext cx="1504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title="Foto nan le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466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title="Foto ankouraje vaksen kont epatit A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35" y="5029200"/>
            <a:ext cx="3314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06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Epatit</a:t>
            </a:r>
            <a:r>
              <a:rPr lang="en-US" b="1" dirty="0" smtClean="0"/>
              <a:t>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Epatit</a:t>
            </a:r>
            <a:r>
              <a:rPr lang="en-US" dirty="0" smtClean="0"/>
              <a:t> B se yon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virus </a:t>
            </a:r>
            <a:r>
              <a:rPr lang="en-US" dirty="0" err="1" smtClean="0"/>
              <a:t>Epatit</a:t>
            </a:r>
            <a:r>
              <a:rPr lang="en-US" dirty="0" smtClean="0"/>
              <a:t> B.</a:t>
            </a:r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 err="1" smtClean="0"/>
              <a:t>jeneral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</a:t>
            </a:r>
            <a:r>
              <a:rPr lang="en-US" dirty="0" err="1" smtClean="0"/>
              <a:t>simaye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san, </a:t>
            </a:r>
            <a:r>
              <a:rPr lang="en-US" dirty="0" err="1" smtClean="0"/>
              <a:t>spèm</a:t>
            </a:r>
            <a:r>
              <a:rPr lang="en-US" dirty="0" smtClean="0"/>
              <a:t>,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viris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</a:t>
            </a:r>
            <a:r>
              <a:rPr lang="en-US" dirty="0" err="1" smtClean="0"/>
              <a:t>antre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yon lot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 </a:t>
            </a:r>
            <a:r>
              <a:rPr lang="en-US" dirty="0" err="1" smtClean="0"/>
              <a:t>enfekte</a:t>
            </a:r>
            <a:r>
              <a:rPr lang="en-US" dirty="0" smtClean="0"/>
              <a:t>.  Sa ka rive nan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,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k’ap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, </a:t>
            </a:r>
            <a:r>
              <a:rPr lang="en-US" dirty="0" err="1" smtClean="0"/>
              <a:t>sereng</a:t>
            </a:r>
            <a:r>
              <a:rPr lang="en-US" dirty="0" smtClean="0"/>
              <a:t>,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aparèy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dwòg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Epatit</a:t>
            </a:r>
            <a:r>
              <a:rPr lang="en-US" dirty="0" smtClean="0"/>
              <a:t> B ka </a:t>
            </a:r>
            <a:r>
              <a:rPr lang="en-US" dirty="0" err="1" smtClean="0"/>
              <a:t>pase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yon </a:t>
            </a:r>
            <a:r>
              <a:rPr lang="en-US" dirty="0" err="1" smtClean="0"/>
              <a:t>manman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poul</a:t>
            </a:r>
            <a:r>
              <a:rPr lang="en-US" dirty="0" smtClean="0"/>
              <a:t> al </a:t>
            </a:r>
            <a:r>
              <a:rPr lang="en-US" dirty="0" err="1" smtClean="0"/>
              <a:t>pran</a:t>
            </a:r>
            <a:r>
              <a:rPr lang="en-US" dirty="0" smtClean="0"/>
              <a:t> yon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bebe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7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Siy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Sentòm</a:t>
            </a:r>
            <a:r>
              <a:rPr lang="en-US" b="1" dirty="0" smtClean="0"/>
              <a:t> </a:t>
            </a:r>
            <a:r>
              <a:rPr lang="en-US" b="1" dirty="0" err="1" smtClean="0"/>
              <a:t>Epatit</a:t>
            </a:r>
            <a:r>
              <a:rPr lang="en-US" b="1" dirty="0" smtClean="0"/>
              <a:t> 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Doulè</a:t>
            </a:r>
            <a:r>
              <a:rPr lang="en-US" dirty="0" smtClean="0"/>
              <a:t> nan </a:t>
            </a:r>
            <a:r>
              <a:rPr lang="en-US" dirty="0" err="1" smtClean="0"/>
              <a:t>vant</a:t>
            </a:r>
            <a:endParaRPr lang="en-US" dirty="0" smtClean="0"/>
          </a:p>
          <a:p>
            <a:r>
              <a:rPr lang="en-US" dirty="0" err="1" smtClean="0"/>
              <a:t>Noze</a:t>
            </a:r>
            <a:r>
              <a:rPr lang="en-US" dirty="0" smtClean="0"/>
              <a:t>/ </a:t>
            </a:r>
            <a:r>
              <a:rPr lang="en-US" dirty="0" err="1" smtClean="0"/>
              <a:t>Vomisman</a:t>
            </a:r>
            <a:endParaRPr lang="en-US" dirty="0" smtClean="0"/>
          </a:p>
          <a:p>
            <a:r>
              <a:rPr lang="en-US" dirty="0" err="1" smtClean="0"/>
              <a:t>Dyare</a:t>
            </a:r>
            <a:endParaRPr lang="en-US" dirty="0" smtClean="0"/>
          </a:p>
          <a:p>
            <a:r>
              <a:rPr lang="en-US" dirty="0" err="1" smtClean="0"/>
              <a:t>Jonis</a:t>
            </a:r>
            <a:endParaRPr lang="en-US" dirty="0" smtClean="0"/>
          </a:p>
          <a:p>
            <a:r>
              <a:rPr lang="en-US" dirty="0" err="1" smtClean="0"/>
              <a:t>Fatig</a:t>
            </a:r>
            <a:endParaRPr lang="en-US" dirty="0" smtClean="0"/>
          </a:p>
          <a:p>
            <a:r>
              <a:rPr lang="en-US" dirty="0" err="1" smtClean="0"/>
              <a:t>Pèdi</a:t>
            </a:r>
            <a:r>
              <a:rPr lang="en-US" dirty="0" smtClean="0"/>
              <a:t> </a:t>
            </a:r>
            <a:r>
              <a:rPr lang="en-US" dirty="0" err="1" smtClean="0"/>
              <a:t>apeti</a:t>
            </a:r>
            <a:endParaRPr lang="en-US" dirty="0" smtClean="0"/>
          </a:p>
          <a:p>
            <a:r>
              <a:rPr lang="en-US" dirty="0" err="1" smtClean="0"/>
              <a:t>Doulè</a:t>
            </a:r>
            <a:r>
              <a:rPr lang="en-US" dirty="0" smtClean="0"/>
              <a:t> nan </a:t>
            </a:r>
            <a:r>
              <a:rPr lang="en-US" dirty="0" err="1" smtClean="0"/>
              <a:t>jwenti</a:t>
            </a:r>
            <a:endParaRPr lang="en-US" dirty="0"/>
          </a:p>
        </p:txBody>
      </p:sp>
      <p:pic>
        <p:nvPicPr>
          <p:cNvPr id="5" name="Picture 2" title="Foto yon nonm ki gen yon vant anf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2971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538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Fason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Anpeche</a:t>
            </a:r>
            <a:r>
              <a:rPr lang="en-US" b="1" dirty="0" smtClean="0"/>
              <a:t> </a:t>
            </a:r>
            <a:r>
              <a:rPr lang="en-US" b="1" dirty="0" err="1" smtClean="0"/>
              <a:t>Epatit</a:t>
            </a:r>
            <a:r>
              <a:rPr lang="en-US" b="1" dirty="0" smtClean="0"/>
              <a:t> B </a:t>
            </a:r>
            <a:r>
              <a:rPr lang="en-US" b="1" dirty="0" err="1" smtClean="0"/>
              <a:t>Simaye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 bon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evite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se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Li </a:t>
            </a:r>
            <a:r>
              <a:rPr lang="en-US" dirty="0" err="1" smtClean="0"/>
              <a:t>rekòmande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bay tout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bebe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B, </a:t>
            </a:r>
            <a:r>
              <a:rPr lang="en-US" dirty="0" err="1" smtClean="0"/>
              <a:t>timoun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pi gran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jèn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pat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, epi gran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459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Epatit</a:t>
            </a:r>
            <a:r>
              <a:rPr lang="en-US" b="1" dirty="0" smtClean="0"/>
              <a:t> </a:t>
            </a:r>
            <a:r>
              <a:rPr lang="en-US" b="1" dirty="0" smtClean="0"/>
              <a:t>B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Anviron</a:t>
            </a:r>
            <a:r>
              <a:rPr lang="en-US" dirty="0" smtClean="0"/>
              <a:t> 1.2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nan Eta-</a:t>
            </a:r>
            <a:r>
              <a:rPr lang="en-US" dirty="0" err="1" smtClean="0"/>
              <a:t>Zini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geyen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nan lane 2010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Sant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Kontwòl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a </a:t>
            </a:r>
            <a:r>
              <a:rPr lang="en-US" dirty="0" err="1" smtClean="0"/>
              <a:t>rapòte</a:t>
            </a:r>
            <a:r>
              <a:rPr lang="en-US" dirty="0" smtClean="0"/>
              <a:t>. 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</a:t>
            </a:r>
            <a:r>
              <a:rPr lang="en-US" dirty="0" err="1" smtClean="0"/>
              <a:t>lè’w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.  </a:t>
            </a:r>
            <a:r>
              <a:rPr lang="en-US" dirty="0" err="1" smtClean="0"/>
              <a:t>Ekzijans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Administrasyon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nan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ta </a:t>
            </a:r>
            <a:r>
              <a:rPr lang="en-US" dirty="0" err="1" smtClean="0"/>
              <a:t>kapab</a:t>
            </a:r>
            <a:r>
              <a:rPr lang="en-US" dirty="0" smtClean="0"/>
              <a:t> vin </a:t>
            </a:r>
            <a:r>
              <a:rPr lang="en-US" dirty="0" err="1" smtClean="0"/>
              <a:t>antre</a:t>
            </a:r>
            <a:r>
              <a:rPr lang="en-US" dirty="0" smtClean="0"/>
              <a:t> en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la </a:t>
            </a:r>
            <a:r>
              <a:rPr lang="en-US" dirty="0" err="1" smtClean="0"/>
              <a:t>pandan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327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Responsabilite</a:t>
            </a:r>
            <a:r>
              <a:rPr lang="en-US" b="1" dirty="0" smtClean="0"/>
              <a:t> </a:t>
            </a:r>
            <a:r>
              <a:rPr lang="en-US" b="1" dirty="0" err="1" smtClean="0"/>
              <a:t>Anplwayè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Règleman</a:t>
            </a:r>
            <a:r>
              <a:rPr lang="en-US" dirty="0" smtClean="0"/>
              <a:t> OSHA </a:t>
            </a:r>
            <a:r>
              <a:rPr lang="en-US" dirty="0" err="1" smtClean="0"/>
              <a:t>mande</a:t>
            </a:r>
            <a:r>
              <a:rPr lang="en-US" dirty="0" smtClean="0"/>
              <a:t> </a:t>
            </a:r>
            <a:r>
              <a:rPr lang="en-US" dirty="0" err="1" smtClean="0"/>
              <a:t>anplwayè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ofri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Epati</a:t>
            </a:r>
            <a:r>
              <a:rPr lang="en-US" dirty="0" smtClean="0"/>
              <a:t> B bay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vin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nenpòt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pwodwi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ka </a:t>
            </a:r>
            <a:r>
              <a:rPr lang="en-US" dirty="0" err="1" smtClean="0"/>
              <a:t>lakòz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OSHA mete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lis</a:t>
            </a:r>
            <a:r>
              <a:rPr lang="en-US" dirty="0" smtClean="0"/>
              <a:t> </a:t>
            </a:r>
            <a:r>
              <a:rPr lang="en-US" dirty="0" err="1" smtClean="0"/>
              <a:t>espesyalman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bay </a:t>
            </a:r>
            <a:r>
              <a:rPr lang="en-US" dirty="0" err="1" smtClean="0"/>
              <a:t>premye</a:t>
            </a:r>
            <a:r>
              <a:rPr lang="en-US" dirty="0" smtClean="0"/>
              <a:t> </a:t>
            </a:r>
            <a:r>
              <a:rPr lang="en-US" dirty="0" err="1" smtClean="0"/>
              <a:t>swen</a:t>
            </a:r>
            <a:r>
              <a:rPr lang="en-US" dirty="0" smtClean="0"/>
              <a:t>,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nan </a:t>
            </a:r>
            <a:r>
              <a:rPr lang="en-US" dirty="0" err="1" smtClean="0"/>
              <a:t>mòg</a:t>
            </a:r>
            <a:r>
              <a:rPr lang="en-US" dirty="0" smtClean="0"/>
              <a:t>,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nan </a:t>
            </a:r>
            <a:r>
              <a:rPr lang="en-US" dirty="0" err="1" smtClean="0"/>
              <a:t>prizon</a:t>
            </a:r>
            <a:r>
              <a:rPr lang="en-US" dirty="0" smtClean="0"/>
              <a:t>, </a:t>
            </a:r>
            <a:r>
              <a:rPr lang="en-US" dirty="0" err="1" smtClean="0"/>
              <a:t>travayè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, </a:t>
            </a:r>
            <a:r>
              <a:rPr lang="en-US" dirty="0" err="1" smtClean="0"/>
              <a:t>ofisye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la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respekte</a:t>
            </a:r>
            <a:r>
              <a:rPr lang="en-US" dirty="0" smtClean="0"/>
              <a:t> </a:t>
            </a:r>
            <a:r>
              <a:rPr lang="en-US" dirty="0" err="1" smtClean="0"/>
              <a:t>lalwa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nan </a:t>
            </a:r>
            <a:r>
              <a:rPr lang="en-US" dirty="0" err="1" smtClean="0"/>
              <a:t>blanchisri</a:t>
            </a:r>
            <a:r>
              <a:rPr lang="en-US" dirty="0" smtClean="0"/>
              <a:t>  </a:t>
            </a:r>
            <a:r>
              <a:rPr lang="en-US" dirty="0" err="1" smtClean="0"/>
              <a:t>tankou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anplwayè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ofri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B.  Li </a:t>
            </a:r>
            <a:r>
              <a:rPr lang="en-US" dirty="0" err="1" smtClean="0"/>
              <a:t>rekòmande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anplwayè</a:t>
            </a:r>
            <a:r>
              <a:rPr lang="en-US" dirty="0" smtClean="0"/>
              <a:t> </a:t>
            </a:r>
            <a:r>
              <a:rPr lang="en-US" dirty="0" err="1" smtClean="0"/>
              <a:t>peye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an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vin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la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Istwa</a:t>
            </a:r>
            <a:r>
              <a:rPr lang="fr-FR" b="1" dirty="0" smtClean="0"/>
              <a:t> OSHA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OSHA </a:t>
            </a:r>
            <a:r>
              <a:rPr lang="en-US" dirty="0" err="1" smtClean="0"/>
              <a:t>vle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Occupational Safety and Health Administration (</a:t>
            </a:r>
            <a:r>
              <a:rPr lang="en-US" dirty="0" err="1" smtClean="0"/>
              <a:t>Administrasyon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Milye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), yon </a:t>
            </a:r>
            <a:r>
              <a:rPr lang="en-US" dirty="0" err="1" smtClean="0"/>
              <a:t>ajans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depann</a:t>
            </a:r>
            <a:r>
              <a:rPr lang="en-US" dirty="0" smtClean="0"/>
              <a:t> de </a:t>
            </a:r>
            <a:r>
              <a:rPr lang="en-US" dirty="0" err="1" smtClean="0"/>
              <a:t>Depatman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peyi</a:t>
            </a:r>
            <a:r>
              <a:rPr lang="en-US" dirty="0" smtClean="0"/>
              <a:t> Eta-</a:t>
            </a:r>
            <a:r>
              <a:rPr lang="en-US" dirty="0" err="1" smtClean="0"/>
              <a:t>Zini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Responsabilite</a:t>
            </a:r>
            <a:r>
              <a:rPr lang="en-US" dirty="0" smtClean="0"/>
              <a:t> OSHA se </a:t>
            </a:r>
            <a:r>
              <a:rPr lang="en-US" dirty="0" err="1" smtClean="0"/>
              <a:t>veye</a:t>
            </a:r>
            <a:r>
              <a:rPr lang="en-US" dirty="0" smtClean="0"/>
              <a:t> </a:t>
            </a:r>
            <a:r>
              <a:rPr lang="en-US" dirty="0" err="1" smtClean="0"/>
              <a:t>aske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a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konsène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 </a:t>
            </a:r>
            <a:r>
              <a:rPr lang="en-US" dirty="0" err="1" smtClean="0"/>
              <a:t>Desanm</a:t>
            </a:r>
            <a:r>
              <a:rPr lang="en-US" dirty="0" smtClean="0"/>
              <a:t> 1970, </a:t>
            </a:r>
            <a:r>
              <a:rPr lang="en-US" dirty="0" err="1" smtClean="0"/>
              <a:t>Prezidan</a:t>
            </a:r>
            <a:r>
              <a:rPr lang="en-US" dirty="0" smtClean="0"/>
              <a:t> Nixon </a:t>
            </a:r>
            <a:r>
              <a:rPr lang="en-US" dirty="0" err="1" smtClean="0"/>
              <a:t>siyen</a:t>
            </a:r>
            <a:r>
              <a:rPr lang="en-US" dirty="0" smtClean="0"/>
              <a:t> </a:t>
            </a:r>
            <a:r>
              <a:rPr lang="en-US" dirty="0" err="1" smtClean="0"/>
              <a:t>dekrè</a:t>
            </a:r>
            <a:r>
              <a:rPr lang="en-US" dirty="0" smtClean="0"/>
              <a:t> OSH Act.</a:t>
            </a:r>
          </a:p>
          <a:p>
            <a:r>
              <a:rPr lang="en-US" dirty="0" smtClean="0"/>
              <a:t>Dekrè </a:t>
            </a:r>
            <a:r>
              <a:rPr lang="en-US" dirty="0" err="1" smtClean="0"/>
              <a:t>sa</a:t>
            </a:r>
            <a:r>
              <a:rPr lang="en-US" dirty="0" smtClean="0"/>
              <a:t> a </a:t>
            </a:r>
            <a:r>
              <a:rPr lang="en-US" dirty="0" err="1" smtClean="0"/>
              <a:t>kreye</a:t>
            </a:r>
            <a:r>
              <a:rPr lang="en-US" dirty="0" smtClean="0"/>
              <a:t> OSHA, </a:t>
            </a:r>
            <a:r>
              <a:rPr lang="en-US" dirty="0" err="1" smtClean="0"/>
              <a:t>ajans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</a:t>
            </a:r>
            <a:r>
              <a:rPr lang="en-US" dirty="0" err="1" smtClean="0"/>
              <a:t>fonksyone</a:t>
            </a:r>
            <a:r>
              <a:rPr lang="en-US" dirty="0" smtClean="0"/>
              <a:t> </a:t>
            </a:r>
            <a:r>
              <a:rPr lang="en-US" dirty="0" err="1" smtClean="0"/>
              <a:t>nòmalman</a:t>
            </a:r>
            <a:r>
              <a:rPr lang="en-US" dirty="0" smtClean="0"/>
              <a:t> 28 </a:t>
            </a:r>
            <a:r>
              <a:rPr lang="en-US" dirty="0" err="1" smtClean="0"/>
              <a:t>avril</a:t>
            </a:r>
            <a:r>
              <a:rPr lang="en-US" dirty="0" smtClean="0"/>
              <a:t> 1971.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676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Nan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Delè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Anplwayè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ofri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bay </a:t>
            </a:r>
            <a:r>
              <a:rPr lang="en-US" dirty="0" err="1" smtClean="0"/>
              <a:t>ouvriye</a:t>
            </a:r>
            <a:r>
              <a:rPr lang="en-US" dirty="0" smtClean="0"/>
              <a:t> nan yon </a:t>
            </a:r>
            <a:r>
              <a:rPr lang="en-US" dirty="0" err="1" smtClean="0"/>
              <a:t>delè</a:t>
            </a:r>
            <a:r>
              <a:rPr lang="en-US" dirty="0" smtClean="0"/>
              <a:t> 10 </a:t>
            </a:r>
            <a:r>
              <a:rPr lang="en-US" dirty="0" err="1" smtClean="0"/>
              <a:t>jou</a:t>
            </a:r>
            <a:r>
              <a:rPr lang="en-US" dirty="0" smtClean="0"/>
              <a:t> </a:t>
            </a:r>
            <a:r>
              <a:rPr lang="en-US" dirty="0" err="1" smtClean="0"/>
              <a:t>apre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li fin </a:t>
            </a: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yon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ka mete </a:t>
            </a:r>
            <a:r>
              <a:rPr lang="en-US" dirty="0" err="1" smtClean="0"/>
              <a:t>yo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materyèl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ka gen </a:t>
            </a:r>
            <a:r>
              <a:rPr lang="en-US" dirty="0" err="1" smtClean="0"/>
              <a:t>viris</a:t>
            </a:r>
            <a:r>
              <a:rPr lang="en-US" dirty="0" smtClean="0"/>
              <a:t> la.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Dwa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Refize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Si yon </a:t>
            </a:r>
            <a:r>
              <a:rPr lang="en-US" dirty="0" err="1" smtClean="0"/>
              <a:t>anplwayè</a:t>
            </a:r>
            <a:r>
              <a:rPr lang="en-US" dirty="0" smtClean="0"/>
              <a:t> </a:t>
            </a:r>
            <a:r>
              <a:rPr lang="en-US" dirty="0" err="1" smtClean="0"/>
              <a:t>ofri</a:t>
            </a:r>
            <a:r>
              <a:rPr lang="en-US" dirty="0" smtClean="0"/>
              <a:t> yon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B,  </a:t>
            </a:r>
            <a:r>
              <a:rPr lang="en-US" dirty="0" err="1" smtClean="0"/>
              <a:t>anplwaye</a:t>
            </a:r>
            <a:r>
              <a:rPr lang="en-US" dirty="0" smtClean="0"/>
              <a:t> a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chwazi</a:t>
            </a:r>
            <a:r>
              <a:rPr lang="en-US" dirty="0" smtClean="0"/>
              <a:t> </a:t>
            </a:r>
            <a:r>
              <a:rPr lang="en-US" dirty="0" err="1" smtClean="0"/>
              <a:t>refize</a:t>
            </a:r>
            <a:r>
              <a:rPr lang="en-US" dirty="0" smtClean="0"/>
              <a:t> li.</a:t>
            </a:r>
          </a:p>
          <a:p>
            <a:pPr>
              <a:buNone/>
            </a:pPr>
            <a:r>
              <a:rPr lang="en-US" dirty="0" smtClean="0"/>
              <a:t>    OSHA </a:t>
            </a:r>
            <a:r>
              <a:rPr lang="en-US" dirty="0" err="1" smtClean="0"/>
              <a:t>mande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refize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an  </a:t>
            </a:r>
            <a:r>
              <a:rPr lang="en-US" dirty="0" err="1" smtClean="0"/>
              <a:t>ranpli</a:t>
            </a:r>
            <a:r>
              <a:rPr lang="en-US" dirty="0" smtClean="0"/>
              <a:t> yon </a:t>
            </a:r>
            <a:r>
              <a:rPr lang="en-US" dirty="0" err="1" smtClean="0"/>
              <a:t>fòm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di </a:t>
            </a:r>
            <a:r>
              <a:rPr lang="en-US" dirty="0" err="1" smtClean="0"/>
              <a:t>ke</a:t>
            </a:r>
            <a:r>
              <a:rPr lang="en-US" dirty="0" smtClean="0"/>
              <a:t> li </a:t>
            </a:r>
            <a:r>
              <a:rPr lang="en-US" dirty="0" err="1" smtClean="0"/>
              <a:t>refize</a:t>
            </a:r>
            <a:r>
              <a:rPr lang="en-US" dirty="0" smtClean="0"/>
              <a:t>.  </a:t>
            </a:r>
            <a:r>
              <a:rPr lang="en-US" dirty="0" err="1" smtClean="0"/>
              <a:t>Anplwayè</a:t>
            </a:r>
            <a:r>
              <a:rPr lang="en-US" dirty="0" smtClean="0"/>
              <a:t>  a </a:t>
            </a:r>
            <a:r>
              <a:rPr lang="en-US" dirty="0" err="1" smtClean="0"/>
              <a:t>limenm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fòm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nan </a:t>
            </a:r>
            <a:r>
              <a:rPr lang="en-US" dirty="0" err="1" smtClean="0"/>
              <a:t>dosye</a:t>
            </a:r>
            <a:r>
              <a:rPr lang="en-US" dirty="0" smtClean="0"/>
              <a:t> li.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Deklarasyon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mwen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Refize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Vaksen</a:t>
            </a:r>
            <a:r>
              <a:rPr lang="en-US" sz="3600" b="1" dirty="0" smtClean="0"/>
              <a:t> 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Deklarasyon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Mwen</a:t>
            </a:r>
            <a:r>
              <a:rPr lang="en-US" dirty="0" smtClean="0"/>
              <a:t> </a:t>
            </a:r>
            <a:r>
              <a:rPr lang="en-US" dirty="0" err="1" smtClean="0"/>
              <a:t>rekonèt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akòz</a:t>
            </a:r>
            <a:r>
              <a:rPr lang="en-US" dirty="0" smtClean="0"/>
              <a:t> de </a:t>
            </a:r>
            <a:r>
              <a:rPr lang="en-US" dirty="0" err="1" smtClean="0"/>
              <a:t>jan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map </a:t>
            </a:r>
            <a:r>
              <a:rPr lang="en-US" dirty="0" err="1" smtClean="0"/>
              <a:t>fè</a:t>
            </a:r>
            <a:r>
              <a:rPr lang="en-US" dirty="0" smtClean="0"/>
              <a:t> a, </a:t>
            </a:r>
            <a:r>
              <a:rPr lang="en-US" dirty="0" err="1" smtClean="0"/>
              <a:t>mwen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vin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materyèl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bay </a:t>
            </a:r>
            <a:r>
              <a:rPr lang="en-US" dirty="0" err="1" smtClean="0"/>
              <a:t>enfeksyon</a:t>
            </a:r>
            <a:r>
              <a:rPr lang="en-US" dirty="0" smtClean="0"/>
              <a:t> e </a:t>
            </a:r>
            <a:r>
              <a:rPr lang="en-US" dirty="0" err="1" smtClean="0"/>
              <a:t>mwen</a:t>
            </a:r>
            <a:r>
              <a:rPr lang="en-US" dirty="0" smtClean="0"/>
              <a:t> gen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mwen</a:t>
            </a:r>
            <a:r>
              <a:rPr lang="en-US" dirty="0" smtClean="0"/>
              <a:t> ta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(HBV).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ofri’m</a:t>
            </a:r>
            <a:r>
              <a:rPr lang="en-US" dirty="0" smtClean="0"/>
              <a:t> </a:t>
            </a:r>
            <a:r>
              <a:rPr lang="en-US" dirty="0" err="1" smtClean="0"/>
              <a:t>opòtinite</a:t>
            </a:r>
            <a:r>
              <a:rPr lang="en-US" dirty="0" smtClean="0"/>
              <a:t> </a:t>
            </a:r>
            <a:r>
              <a:rPr lang="en-US" dirty="0" err="1" smtClean="0"/>
              <a:t>pou’m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gratis; </a:t>
            </a:r>
            <a:r>
              <a:rPr lang="en-US" dirty="0" err="1" smtClean="0"/>
              <a:t>sepandan</a:t>
            </a:r>
            <a:r>
              <a:rPr lang="en-US" dirty="0" smtClean="0"/>
              <a:t> </a:t>
            </a:r>
            <a:r>
              <a:rPr lang="en-US" dirty="0" err="1" smtClean="0"/>
              <a:t>mwen</a:t>
            </a:r>
            <a:r>
              <a:rPr lang="en-US" dirty="0" smtClean="0"/>
              <a:t> di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mwen</a:t>
            </a:r>
            <a:r>
              <a:rPr lang="en-US" dirty="0" smtClean="0"/>
              <a:t> pa </a:t>
            </a:r>
            <a:r>
              <a:rPr lang="en-US" dirty="0" err="1" smtClean="0"/>
              <a:t>vle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li nan </a:t>
            </a:r>
            <a:r>
              <a:rPr lang="en-US" dirty="0" err="1" smtClean="0"/>
              <a:t>moman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a.  </a:t>
            </a:r>
            <a:r>
              <a:rPr lang="en-US" dirty="0" err="1" smtClean="0"/>
              <a:t>Mwen</a:t>
            </a:r>
            <a:r>
              <a:rPr lang="en-US" dirty="0" smtClean="0"/>
              <a:t> </a:t>
            </a:r>
            <a:r>
              <a:rPr lang="en-US" dirty="0" err="1" smtClean="0"/>
              <a:t>rekonèt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mwen</a:t>
            </a:r>
            <a:r>
              <a:rPr lang="en-US" dirty="0" smtClean="0"/>
              <a:t> </a:t>
            </a:r>
            <a:r>
              <a:rPr lang="en-US" dirty="0" err="1" smtClean="0"/>
              <a:t>refize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an, </a:t>
            </a:r>
            <a:r>
              <a:rPr lang="en-US" dirty="0" err="1" smtClean="0"/>
              <a:t>mwen</a:t>
            </a:r>
            <a:r>
              <a:rPr lang="en-US" dirty="0" smtClean="0"/>
              <a:t> </a:t>
            </a:r>
            <a:r>
              <a:rPr lang="en-US" dirty="0" err="1" smtClean="0"/>
              <a:t>toujou</a:t>
            </a:r>
            <a:r>
              <a:rPr lang="en-US" dirty="0" smtClean="0"/>
              <a:t> </a:t>
            </a:r>
            <a:r>
              <a:rPr lang="en-US" dirty="0" err="1" smtClean="0"/>
              <a:t>kontinye</a:t>
            </a:r>
            <a:r>
              <a:rPr lang="en-US" dirty="0" smtClean="0"/>
              <a:t> gen </a:t>
            </a:r>
            <a:r>
              <a:rPr lang="en-US" dirty="0" err="1" smtClean="0"/>
              <a:t>chans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mwen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B, yon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grav</a:t>
            </a:r>
            <a:r>
              <a:rPr lang="en-US" dirty="0" smtClean="0"/>
              <a:t>.  Si </a:t>
            </a:r>
            <a:r>
              <a:rPr lang="en-US" dirty="0" err="1" smtClean="0"/>
              <a:t>alavni</a:t>
            </a:r>
            <a:r>
              <a:rPr lang="en-US" dirty="0" smtClean="0"/>
              <a:t> </a:t>
            </a:r>
            <a:r>
              <a:rPr lang="en-US" dirty="0" err="1" smtClean="0"/>
              <a:t>mwen</a:t>
            </a:r>
            <a:r>
              <a:rPr lang="en-US" dirty="0" smtClean="0"/>
              <a:t> </a:t>
            </a:r>
            <a:r>
              <a:rPr lang="en-US" dirty="0" err="1" smtClean="0"/>
              <a:t>kontinye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yon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 </a:t>
            </a:r>
            <a:r>
              <a:rPr lang="en-US" dirty="0" err="1" smtClean="0"/>
              <a:t>ekspoze’m</a:t>
            </a:r>
            <a:r>
              <a:rPr lang="en-US" dirty="0" smtClean="0"/>
              <a:t> a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danjere</a:t>
            </a:r>
            <a:r>
              <a:rPr lang="en-US" dirty="0" smtClean="0"/>
              <a:t> eke </a:t>
            </a:r>
            <a:r>
              <a:rPr lang="en-US" dirty="0" err="1" smtClean="0"/>
              <a:t>mwen</a:t>
            </a:r>
            <a:r>
              <a:rPr lang="en-US" dirty="0" smtClean="0"/>
              <a:t> </a:t>
            </a:r>
            <a:r>
              <a:rPr lang="en-US" dirty="0" err="1" smtClean="0"/>
              <a:t>vle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a, </a:t>
            </a:r>
            <a:r>
              <a:rPr lang="en-US" dirty="0" err="1" smtClean="0"/>
              <a:t>mwen</a:t>
            </a:r>
            <a:r>
              <a:rPr lang="en-US" dirty="0" smtClean="0"/>
              <a:t> ka </a:t>
            </a:r>
            <a:r>
              <a:rPr lang="en-US" dirty="0" err="1" smtClean="0"/>
              <a:t>toujou</a:t>
            </a:r>
            <a:r>
              <a:rPr lang="en-US" dirty="0" smtClean="0"/>
              <a:t> </a:t>
            </a:r>
            <a:r>
              <a:rPr lang="en-US" dirty="0" err="1" smtClean="0"/>
              <a:t>resevwa</a:t>
            </a:r>
            <a:r>
              <a:rPr lang="en-US" dirty="0" smtClean="0"/>
              <a:t> tout </a:t>
            </a:r>
            <a:r>
              <a:rPr lang="en-US" dirty="0" err="1" smtClean="0"/>
              <a:t>dòs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san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mwen</a:t>
            </a:r>
            <a:r>
              <a:rPr lang="en-US" dirty="0" smtClean="0"/>
              <a:t> pa </a:t>
            </a:r>
            <a:r>
              <a:rPr lang="en-US" dirty="0" err="1" smtClean="0"/>
              <a:t>bezwen</a:t>
            </a:r>
            <a:r>
              <a:rPr lang="en-US" dirty="0" smtClean="0"/>
              <a:t> </a:t>
            </a:r>
            <a:r>
              <a:rPr lang="en-US" dirty="0" err="1" smtClean="0"/>
              <a:t>peye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Lè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Santi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en </a:t>
            </a:r>
            <a:r>
              <a:rPr lang="en-US" b="1" dirty="0" err="1" smtClean="0"/>
              <a:t>Danje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Anplawye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chwazi</a:t>
            </a:r>
            <a:r>
              <a:rPr lang="en-US" dirty="0" smtClean="0"/>
              <a:t> pa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poko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vaksen</a:t>
            </a:r>
            <a:r>
              <a:rPr lang="en-US" dirty="0" smtClean="0"/>
              <a:t> men gen </a:t>
            </a:r>
            <a:r>
              <a:rPr lang="en-US" dirty="0" err="1" smtClean="0"/>
              <a:t>entansyon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pilwen</a:t>
            </a:r>
            <a:r>
              <a:rPr lang="en-US" dirty="0" smtClean="0"/>
              <a:t>, </a:t>
            </a:r>
            <a:r>
              <a:rPr lang="en-US" dirty="0" err="1" smtClean="0"/>
              <a:t>dwe</a:t>
            </a:r>
            <a:r>
              <a:rPr lang="en-US" dirty="0" smtClean="0"/>
              <a:t> al </a:t>
            </a:r>
            <a:r>
              <a:rPr lang="en-US" dirty="0" err="1" smtClean="0"/>
              <a:t>wè</a:t>
            </a:r>
            <a:r>
              <a:rPr lang="en-US" dirty="0" smtClean="0"/>
              <a:t> yon </a:t>
            </a:r>
            <a:r>
              <a:rPr lang="en-US" dirty="0" err="1" smtClean="0"/>
              <a:t>pwofesyonèl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tès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li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B </a:t>
            </a:r>
            <a:r>
              <a:rPr lang="en-US" dirty="0" err="1" smtClean="0"/>
              <a:t>avèk</a:t>
            </a:r>
            <a:r>
              <a:rPr lang="en-US" dirty="0" smtClean="0"/>
              <a:t> VIH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santi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OSHA </a:t>
            </a:r>
            <a:r>
              <a:rPr lang="en-US" dirty="0" err="1" smtClean="0"/>
              <a:t>mande</a:t>
            </a:r>
            <a:r>
              <a:rPr lang="en-US" dirty="0" smtClean="0"/>
              <a:t> </a:t>
            </a:r>
            <a:r>
              <a:rPr lang="en-US" dirty="0" err="1" smtClean="0"/>
              <a:t>pwofesyonèl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a </a:t>
            </a:r>
            <a:r>
              <a:rPr lang="en-US" dirty="0" err="1" smtClean="0"/>
              <a:t>limenm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li </a:t>
            </a:r>
            <a:r>
              <a:rPr lang="en-US" dirty="0" err="1" smtClean="0"/>
              <a:t>trete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a san </a:t>
            </a:r>
            <a:r>
              <a:rPr lang="en-US" dirty="0" err="1" smtClean="0"/>
              <a:t>ke</a:t>
            </a:r>
            <a:r>
              <a:rPr lang="en-US" dirty="0" smtClean="0"/>
              <a:t> li pa </a:t>
            </a:r>
            <a:r>
              <a:rPr lang="en-US" dirty="0" err="1" smtClean="0"/>
              <a:t>bezwen</a:t>
            </a:r>
            <a:r>
              <a:rPr lang="en-US" dirty="0" smtClean="0"/>
              <a:t> </a:t>
            </a:r>
            <a:r>
              <a:rPr lang="en-US" dirty="0" err="1" smtClean="0"/>
              <a:t>voye</a:t>
            </a:r>
            <a:r>
              <a:rPr lang="en-US" dirty="0" smtClean="0"/>
              <a:t> </a:t>
            </a:r>
            <a:r>
              <a:rPr lang="en-US" dirty="0" err="1" smtClean="0"/>
              <a:t>rezilta</a:t>
            </a:r>
            <a:r>
              <a:rPr lang="en-US" dirty="0" smtClean="0"/>
              <a:t> </a:t>
            </a:r>
            <a:r>
              <a:rPr lang="en-US" dirty="0" err="1" smtClean="0"/>
              <a:t>tès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bay </a:t>
            </a:r>
            <a:r>
              <a:rPr lang="en-US" dirty="0" err="1" smtClean="0"/>
              <a:t>anplwayè</a:t>
            </a:r>
            <a:r>
              <a:rPr lang="en-US" dirty="0" smtClean="0"/>
              <a:t> a. 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Epatit</a:t>
            </a:r>
            <a:r>
              <a:rPr lang="en-US" b="1" dirty="0" smtClean="0"/>
              <a:t> 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Epatit</a:t>
            </a:r>
            <a:r>
              <a:rPr lang="en-US" dirty="0" smtClean="0"/>
              <a:t> C se yon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C bay (HCV). 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C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dejenere</a:t>
            </a:r>
            <a:r>
              <a:rPr lang="en-US" dirty="0" smtClean="0"/>
              <a:t> </a:t>
            </a:r>
            <a:r>
              <a:rPr lang="en-US" dirty="0" err="1" smtClean="0"/>
              <a:t>pafwa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li </a:t>
            </a:r>
            <a:r>
              <a:rPr lang="en-US" dirty="0" err="1" smtClean="0"/>
              <a:t>tounen</a:t>
            </a:r>
            <a:r>
              <a:rPr lang="en-US" dirty="0" smtClean="0"/>
              <a:t> yon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grav</a:t>
            </a:r>
            <a:r>
              <a:rPr lang="en-US" dirty="0" smtClean="0"/>
              <a:t> men pi </a:t>
            </a:r>
            <a:r>
              <a:rPr lang="en-US" dirty="0" err="1" smtClean="0"/>
              <a:t>souvan</a:t>
            </a:r>
            <a:r>
              <a:rPr lang="en-US" dirty="0" smtClean="0"/>
              <a:t> li vin </a:t>
            </a:r>
            <a:r>
              <a:rPr lang="en-US" dirty="0" err="1" smtClean="0"/>
              <a:t>tounen</a:t>
            </a:r>
            <a:r>
              <a:rPr lang="en-US" dirty="0" smtClean="0"/>
              <a:t> yon </a:t>
            </a:r>
            <a:r>
              <a:rPr lang="en-US" dirty="0" err="1" smtClean="0"/>
              <a:t>kondisyon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siroz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kansè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endParaRPr lang="en-US" dirty="0"/>
          </a:p>
        </p:txBody>
      </p:sp>
      <p:pic>
        <p:nvPicPr>
          <p:cNvPr id="4" name="Picture 2" title="Epapti C ban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662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Fason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a </a:t>
            </a:r>
            <a:r>
              <a:rPr lang="en-US" b="1" dirty="0" err="1" smtClean="0"/>
              <a:t>Transmèt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sitou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wap</a:t>
            </a:r>
            <a:r>
              <a:rPr lang="en-US" dirty="0" smtClean="0"/>
              <a:t> </a:t>
            </a:r>
            <a:r>
              <a:rPr lang="en-US" dirty="0" err="1" smtClean="0"/>
              <a:t>pataje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ekipman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dwòg</a:t>
            </a:r>
            <a:r>
              <a:rPr lang="en-US" dirty="0" smtClean="0"/>
              <a:t>.  </a:t>
            </a:r>
            <a:r>
              <a:rPr lang="en-US" dirty="0" err="1" smtClean="0"/>
              <a:t>Maladi</a:t>
            </a:r>
            <a:r>
              <a:rPr lang="en-US" dirty="0" smtClean="0"/>
              <a:t> a ka </a:t>
            </a:r>
            <a:r>
              <a:rPr lang="en-US" dirty="0" err="1" smtClean="0"/>
              <a:t>transmèt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yon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pike’w</a:t>
            </a:r>
            <a:r>
              <a:rPr lang="en-US" dirty="0" smtClean="0"/>
              <a:t> </a:t>
            </a:r>
            <a:r>
              <a:rPr lang="en-US" dirty="0" err="1" smtClean="0"/>
              <a:t>pandan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wap</a:t>
            </a:r>
            <a:r>
              <a:rPr lang="en-US" dirty="0" smtClean="0"/>
              <a:t> bay </a:t>
            </a:r>
            <a:r>
              <a:rPr lang="en-US" dirty="0" err="1" smtClean="0"/>
              <a:t>swen</a:t>
            </a:r>
            <a:r>
              <a:rPr lang="en-US" dirty="0" smtClean="0"/>
              <a:t> </a:t>
            </a:r>
            <a:r>
              <a:rPr lang="en-US" dirty="0" err="1" smtClean="0"/>
              <a:t>lasante</a:t>
            </a:r>
            <a:r>
              <a:rPr lang="en-US" dirty="0" smtClean="0"/>
              <a:t>,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bay </a:t>
            </a:r>
            <a:r>
              <a:rPr lang="en-US" dirty="0" err="1" smtClean="0"/>
              <a:t>piki</a:t>
            </a:r>
            <a:r>
              <a:rPr lang="en-US" dirty="0" smtClean="0"/>
              <a:t> </a:t>
            </a:r>
            <a:r>
              <a:rPr lang="en-US" dirty="0" err="1" smtClean="0"/>
              <a:t>manke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epi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erè</a:t>
            </a:r>
            <a:r>
              <a:rPr lang="en-US" dirty="0" smtClean="0"/>
              <a:t> nan </a:t>
            </a:r>
            <a:r>
              <a:rPr lang="en-US" dirty="0" err="1" smtClean="0"/>
              <a:t>kontwole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nan </a:t>
            </a:r>
            <a:r>
              <a:rPr lang="en-US" dirty="0" err="1" smtClean="0"/>
              <a:t>milye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;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ankò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manman’w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gen </a:t>
            </a:r>
            <a:r>
              <a:rPr lang="en-US" dirty="0" err="1" smtClean="0"/>
              <a:t>Epatit</a:t>
            </a:r>
            <a:r>
              <a:rPr lang="en-US" dirty="0" smtClean="0"/>
              <a:t> C </a:t>
            </a:r>
            <a:r>
              <a:rPr lang="en-US" dirty="0" err="1" smtClean="0"/>
              <a:t>lè</a:t>
            </a:r>
            <a:r>
              <a:rPr lang="en-US" dirty="0" smtClean="0"/>
              <a:t> li tap </a:t>
            </a:r>
            <a:r>
              <a:rPr lang="en-US" dirty="0" err="1" smtClean="0"/>
              <a:t>fè’w</a:t>
            </a:r>
            <a:r>
              <a:rPr lang="en-US" dirty="0" smtClean="0"/>
              <a:t>; e yon </a:t>
            </a:r>
            <a:r>
              <a:rPr lang="en-US" dirty="0" err="1" smtClean="0"/>
              <a:t>dènye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w’ap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san </a:t>
            </a:r>
            <a:r>
              <a:rPr lang="en-US" dirty="0" err="1" smtClean="0"/>
              <a:t>osinon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transplantasyon</a:t>
            </a:r>
            <a:r>
              <a:rPr lang="en-US" dirty="0" smtClean="0"/>
              <a:t> yon </a:t>
            </a:r>
            <a:r>
              <a:rPr lang="en-US" dirty="0" err="1" smtClean="0"/>
              <a:t>ògan</a:t>
            </a:r>
            <a:r>
              <a:rPr lang="en-US" dirty="0" smtClean="0"/>
              <a:t> </a:t>
            </a:r>
            <a:r>
              <a:rPr lang="en-US" dirty="0" err="1" smtClean="0"/>
              <a:t>anvan</a:t>
            </a:r>
            <a:r>
              <a:rPr lang="en-US" dirty="0" smtClean="0"/>
              <a:t>  lane 1992,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</a:t>
            </a:r>
            <a:r>
              <a:rPr lang="en-US" dirty="0" err="1" smtClean="0"/>
              <a:t>vreman</a:t>
            </a:r>
            <a:r>
              <a:rPr lang="en-US" dirty="0" smtClean="0"/>
              <a:t> </a:t>
            </a:r>
            <a:r>
              <a:rPr lang="en-US" dirty="0" err="1" smtClean="0"/>
              <a:t>verifye</a:t>
            </a:r>
            <a:r>
              <a:rPr lang="en-US" dirty="0" smtClean="0"/>
              <a:t> san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bay nan Eta-</a:t>
            </a:r>
            <a:r>
              <a:rPr lang="en-US" dirty="0" err="1" smtClean="0"/>
              <a:t>Zini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title="Imaj nan sa ki ka lakoz epatit 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36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Kòz</a:t>
            </a:r>
            <a:r>
              <a:rPr lang="en-US" dirty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C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Vaksinasyon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Pa gen </a:t>
            </a:r>
            <a:r>
              <a:rPr lang="en-US" dirty="0" err="1" smtClean="0"/>
              <a:t>vaksen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C.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viris</a:t>
            </a:r>
            <a:r>
              <a:rPr lang="en-US" dirty="0" smtClean="0"/>
              <a:t> </a:t>
            </a:r>
            <a:r>
              <a:rPr lang="en-US" dirty="0" err="1" smtClean="0"/>
              <a:t>Epatit</a:t>
            </a:r>
            <a:r>
              <a:rPr lang="en-US" dirty="0" smtClean="0"/>
              <a:t> C (HCV) se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nan san </a:t>
            </a:r>
            <a:r>
              <a:rPr lang="en-US" dirty="0" err="1" smtClean="0"/>
              <a:t>ki</a:t>
            </a:r>
            <a:r>
              <a:rPr lang="en-US" dirty="0" smtClean="0"/>
              <a:t> pi </a:t>
            </a:r>
            <a:r>
              <a:rPr lang="en-US" dirty="0" err="1" smtClean="0"/>
              <a:t>komen</a:t>
            </a:r>
            <a:r>
              <a:rPr lang="en-US" dirty="0" smtClean="0"/>
              <a:t> nan Eta-</a:t>
            </a:r>
            <a:r>
              <a:rPr lang="en-US" dirty="0" err="1" smtClean="0"/>
              <a:t>Zini</a:t>
            </a:r>
            <a:r>
              <a:rPr lang="en-US" dirty="0" smtClean="0"/>
              <a:t>; </a:t>
            </a:r>
            <a:r>
              <a:rPr lang="en-US" dirty="0" err="1" smtClean="0"/>
              <a:t>anviron</a:t>
            </a:r>
            <a:r>
              <a:rPr lang="en-US" dirty="0" smtClean="0"/>
              <a:t> 3.2 </a:t>
            </a:r>
            <a:r>
              <a:rPr lang="en-US" dirty="0" err="1" smtClean="0"/>
              <a:t>milyon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de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.  </a:t>
            </a:r>
            <a:r>
              <a:rPr lang="en-US" dirty="0" err="1" smtClean="0"/>
              <a:t>Byen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HCV pa </a:t>
            </a:r>
            <a:r>
              <a:rPr lang="en-US" dirty="0" err="1" smtClean="0"/>
              <a:t>vremen</a:t>
            </a:r>
            <a:r>
              <a:rPr lang="en-US" dirty="0" smtClean="0"/>
              <a:t> </a:t>
            </a:r>
            <a:r>
              <a:rPr lang="en-US" dirty="0" err="1" smtClean="0"/>
              <a:t>transmèt</a:t>
            </a:r>
            <a:r>
              <a:rPr lang="en-US" dirty="0" smtClean="0"/>
              <a:t> nan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,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paske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pike </a:t>
            </a:r>
            <a:r>
              <a:rPr lang="en-US" dirty="0" err="1" smtClean="0"/>
              <a:t>tèt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dwòg</a:t>
            </a:r>
            <a:r>
              <a:rPr lang="en-US" dirty="0" smtClean="0"/>
              <a:t>, </a:t>
            </a:r>
            <a:r>
              <a:rPr lang="en-US" dirty="0" err="1" smtClean="0"/>
              <a:t>kapab</a:t>
            </a:r>
            <a:r>
              <a:rPr lang="en-US" dirty="0" smtClean="0"/>
              <a:t> ale </a:t>
            </a:r>
            <a:r>
              <a:rPr lang="en-US" dirty="0" err="1" smtClean="0"/>
              <a:t>chèche</a:t>
            </a:r>
            <a:r>
              <a:rPr lang="en-US" dirty="0" smtClean="0"/>
              <a:t> </a:t>
            </a:r>
            <a:r>
              <a:rPr lang="en-US" dirty="0" err="1" smtClean="0"/>
              <a:t>tretman</a:t>
            </a:r>
            <a:r>
              <a:rPr lang="en-US" dirty="0" smtClean="0"/>
              <a:t> nan </a:t>
            </a:r>
            <a:r>
              <a:rPr lang="en-US" dirty="0" err="1" smtClean="0"/>
              <a:t>sant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okipe</a:t>
            </a:r>
            <a:r>
              <a:rPr lang="en-US" dirty="0" smtClean="0"/>
              <a:t> de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seksyèl</a:t>
            </a:r>
            <a:r>
              <a:rPr lang="en-US" dirty="0" smtClean="0"/>
              <a:t>, </a:t>
            </a:r>
            <a:r>
              <a:rPr lang="en-US" dirty="0" err="1" smtClean="0"/>
              <a:t>sant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bay </a:t>
            </a:r>
            <a:r>
              <a:rPr lang="en-US" dirty="0" err="1" smtClean="0"/>
              <a:t>konsèy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SIDA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sant</a:t>
            </a:r>
            <a:r>
              <a:rPr lang="en-US" dirty="0" smtClean="0"/>
              <a:t> </a:t>
            </a:r>
            <a:r>
              <a:rPr lang="en-US" dirty="0" err="1" smtClean="0"/>
              <a:t>piblik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prevansyon</a:t>
            </a:r>
            <a:r>
              <a:rPr lang="en-US" dirty="0" smtClean="0"/>
              <a:t> epi </a:t>
            </a:r>
            <a:r>
              <a:rPr lang="en-US" dirty="0" err="1" smtClean="0"/>
              <a:t>yo</a:t>
            </a:r>
            <a:r>
              <a:rPr lang="en-US" dirty="0" smtClean="0"/>
              <a:t> bay </a:t>
            </a:r>
            <a:r>
              <a:rPr lang="en-US" dirty="0" err="1" smtClean="0"/>
              <a:t>sèvis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VIH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transmèt</a:t>
            </a:r>
            <a:r>
              <a:rPr lang="en-US" dirty="0" smtClean="0"/>
              <a:t> nan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sèks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Epatit</a:t>
            </a:r>
            <a:r>
              <a:rPr lang="en-US" b="1" dirty="0" smtClean="0"/>
              <a:t> C </a:t>
            </a:r>
            <a:r>
              <a:rPr lang="en-US" b="1" dirty="0" err="1" smtClean="0"/>
              <a:t>ak</a:t>
            </a:r>
            <a:r>
              <a:rPr lang="en-US" b="1" dirty="0" smtClean="0"/>
              <a:t> </a:t>
            </a:r>
            <a:r>
              <a:rPr lang="en-US" b="1" dirty="0" err="1" smtClean="0"/>
              <a:t>Swen</a:t>
            </a:r>
            <a:r>
              <a:rPr lang="en-US" b="1" dirty="0" smtClean="0"/>
              <a:t> </a:t>
            </a:r>
            <a:r>
              <a:rPr lang="en-US" b="1" dirty="0" err="1" smtClean="0"/>
              <a:t>Sante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Lè</a:t>
            </a:r>
            <a:r>
              <a:rPr lang="en-US" dirty="0" smtClean="0"/>
              <a:t> yon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pike’w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san </a:t>
            </a:r>
            <a:r>
              <a:rPr lang="en-US" dirty="0" err="1" smtClean="0"/>
              <a:t>kontamine</a:t>
            </a:r>
            <a:r>
              <a:rPr lang="en-US" dirty="0" smtClean="0"/>
              <a:t> HCV,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se 1.8% (li </a:t>
            </a:r>
            <a:r>
              <a:rPr lang="en-US" dirty="0" err="1" smtClean="0"/>
              <a:t>varye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0% - 10%).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Byenke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rapòte</a:t>
            </a:r>
            <a:r>
              <a:rPr lang="en-US" dirty="0" smtClean="0"/>
              <a:t> </a:t>
            </a:r>
            <a:r>
              <a:rPr lang="en-US" dirty="0" err="1" smtClean="0"/>
              <a:t>kèk</a:t>
            </a:r>
            <a:r>
              <a:rPr lang="en-US" dirty="0" smtClean="0"/>
              <a:t> ka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transmisyon</a:t>
            </a:r>
            <a:r>
              <a:rPr lang="en-US" dirty="0" smtClean="0"/>
              <a:t> HCV </a:t>
            </a:r>
            <a:r>
              <a:rPr lang="en-US" dirty="0" err="1" smtClean="0"/>
              <a:t>fèt</a:t>
            </a:r>
            <a:r>
              <a:rPr lang="en-US" dirty="0" smtClean="0"/>
              <a:t> </a:t>
            </a:r>
            <a:r>
              <a:rPr lang="en-US" dirty="0" err="1" smtClean="0"/>
              <a:t>paske</a:t>
            </a:r>
            <a:r>
              <a:rPr lang="en-US" dirty="0" smtClean="0"/>
              <a:t> san </a:t>
            </a:r>
            <a:r>
              <a:rPr lang="en-US" dirty="0" err="1" smtClean="0"/>
              <a:t>kontamine</a:t>
            </a:r>
            <a:r>
              <a:rPr lang="en-US" dirty="0" smtClean="0"/>
              <a:t> vole nan </a:t>
            </a:r>
            <a:r>
              <a:rPr lang="en-US" dirty="0" err="1" smtClean="0"/>
              <a:t>zye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,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</a:t>
            </a:r>
            <a:r>
              <a:rPr lang="en-US" dirty="0" err="1" smtClean="0"/>
              <a:t>piti</a:t>
            </a:r>
            <a:r>
              <a:rPr lang="en-US" dirty="0" smtClean="0"/>
              <a:t> </a:t>
            </a:r>
            <a:r>
              <a:rPr lang="en-US" dirty="0" err="1" smtClean="0"/>
              <a:t>anpil</a:t>
            </a:r>
            <a:r>
              <a:rPr lang="en-US" dirty="0" smtClean="0"/>
              <a:t>.   </a:t>
            </a:r>
            <a:r>
              <a:rPr lang="en-US" dirty="0" err="1" smtClean="0"/>
              <a:t>Evite</a:t>
            </a:r>
            <a:r>
              <a:rPr lang="en-US" dirty="0" smtClean="0"/>
              <a:t>  </a:t>
            </a:r>
            <a:r>
              <a:rPr lang="en-US" dirty="0" err="1" smtClean="0"/>
              <a:t>antre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se </a:t>
            </a:r>
            <a:r>
              <a:rPr lang="en-US" dirty="0" err="1" smtClean="0"/>
              <a:t>premye</a:t>
            </a:r>
            <a:r>
              <a:rPr lang="en-US" dirty="0" smtClean="0"/>
              <a:t>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prevni</a:t>
            </a:r>
            <a:r>
              <a:rPr lang="en-US" dirty="0" smtClean="0"/>
              <a:t> </a:t>
            </a:r>
            <a:r>
              <a:rPr lang="en-US" dirty="0" err="1" smtClean="0"/>
              <a:t>transmisyon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san </a:t>
            </a:r>
            <a:r>
              <a:rPr lang="en-US" dirty="0" err="1" smtClean="0"/>
              <a:t>kay</a:t>
            </a:r>
            <a:r>
              <a:rPr lang="en-US" dirty="0" smtClean="0"/>
              <a:t> </a:t>
            </a:r>
            <a:r>
              <a:rPr lang="en-US" dirty="0" err="1" smtClean="0"/>
              <a:t>travayè</a:t>
            </a:r>
            <a:r>
              <a:rPr lang="en-US" dirty="0" smtClean="0"/>
              <a:t> </a:t>
            </a:r>
            <a:r>
              <a:rPr lang="en-US" dirty="0" err="1" smtClean="0"/>
              <a:t>lasante</a:t>
            </a:r>
            <a:r>
              <a:rPr lang="en-US" dirty="0" smtClean="0"/>
              <a:t>.  Tout </a:t>
            </a:r>
            <a:r>
              <a:rPr lang="en-US" dirty="0" err="1" smtClean="0"/>
              <a:t>pèsonèl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swiv</a:t>
            </a:r>
            <a:r>
              <a:rPr lang="en-US" dirty="0" smtClean="0"/>
              <a:t> </a:t>
            </a:r>
            <a:r>
              <a:rPr lang="en-US" dirty="0" err="1" smtClean="0"/>
              <a:t>prekosyon</a:t>
            </a:r>
            <a:r>
              <a:rPr lang="en-US" dirty="0" smtClean="0"/>
              <a:t> </a:t>
            </a:r>
            <a:r>
              <a:rPr lang="en-US" dirty="0" err="1" smtClean="0"/>
              <a:t>standa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prosedi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, </a:t>
            </a:r>
            <a:r>
              <a:rPr lang="en-US" dirty="0" err="1" smtClean="0"/>
              <a:t>prekosyon</a:t>
            </a:r>
            <a:r>
              <a:rPr lang="en-US" dirty="0" smtClean="0"/>
              <a:t> </a:t>
            </a:r>
            <a:r>
              <a:rPr lang="en-US" dirty="0" err="1" smtClean="0"/>
              <a:t>standa</a:t>
            </a:r>
            <a:r>
              <a:rPr lang="en-US" dirty="0" smtClean="0"/>
              <a:t> </a:t>
            </a:r>
            <a:r>
              <a:rPr lang="en-US" dirty="0" err="1" smtClean="0"/>
              <a:t>vle</a:t>
            </a:r>
            <a:r>
              <a:rPr lang="en-US" dirty="0" smtClean="0"/>
              <a:t> di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ekipman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pwoteksyon</a:t>
            </a:r>
            <a:r>
              <a:rPr lang="en-US" dirty="0" smtClean="0"/>
              <a:t> (</a:t>
            </a:r>
            <a:r>
              <a:rPr lang="en-US" dirty="0" err="1" smtClean="0"/>
              <a:t>sètadi</a:t>
            </a:r>
            <a:r>
              <a:rPr lang="en-US" dirty="0" smtClean="0"/>
              <a:t>, </a:t>
            </a:r>
            <a:r>
              <a:rPr lang="en-US" dirty="0" err="1" smtClean="0"/>
              <a:t>gan</a:t>
            </a:r>
            <a:r>
              <a:rPr lang="en-US" dirty="0" smtClean="0"/>
              <a:t>, mas, </a:t>
            </a:r>
            <a:r>
              <a:rPr lang="en-US" dirty="0" err="1" smtClean="0"/>
              <a:t>pwoteksyon</a:t>
            </a:r>
            <a:r>
              <a:rPr lang="en-US" dirty="0" smtClean="0"/>
              <a:t> 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zye</a:t>
            </a:r>
            <a:r>
              <a:rPr lang="en-US" dirty="0" smtClean="0"/>
              <a:t>.)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CDC pa mete </a:t>
            </a:r>
            <a:r>
              <a:rPr lang="en-US" dirty="0" err="1" smtClean="0"/>
              <a:t>okenn</a:t>
            </a:r>
            <a:r>
              <a:rPr lang="en-US" dirty="0" smtClean="0"/>
              <a:t> </a:t>
            </a:r>
            <a:r>
              <a:rPr lang="en-US" dirty="0" err="1" smtClean="0"/>
              <a:t>restriksyon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pa </a:t>
            </a:r>
            <a:r>
              <a:rPr lang="en-US" dirty="0" err="1" smtClean="0"/>
              <a:t>anplwaye</a:t>
            </a:r>
            <a:r>
              <a:rPr lang="en-US" dirty="0" smtClean="0"/>
              <a:t>  yon </a:t>
            </a:r>
            <a:r>
              <a:rPr lang="en-US" dirty="0" err="1" smtClean="0"/>
              <a:t>travayè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enfekte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HCV. 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travayè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</a:t>
            </a:r>
            <a:r>
              <a:rPr lang="en-US" dirty="0" err="1" smtClean="0"/>
              <a:t>transmèt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bay </a:t>
            </a:r>
            <a:r>
              <a:rPr lang="en-US" dirty="0" err="1" smtClean="0"/>
              <a:t>malad</a:t>
            </a:r>
            <a:r>
              <a:rPr lang="en-US" dirty="0" smtClean="0"/>
              <a:t> </a:t>
            </a:r>
            <a:r>
              <a:rPr lang="en-US" dirty="0" err="1" smtClean="0"/>
              <a:t>piti</a:t>
            </a:r>
            <a:r>
              <a:rPr lang="en-US" dirty="0" smtClean="0"/>
              <a:t> </a:t>
            </a:r>
            <a:r>
              <a:rPr lang="en-US" dirty="0" err="1" smtClean="0"/>
              <a:t>anpil</a:t>
            </a:r>
            <a:r>
              <a:rPr lang="en-US" dirty="0" smtClean="0"/>
              <a:t>.  Tout </a:t>
            </a:r>
            <a:r>
              <a:rPr lang="en-US" dirty="0" err="1" smtClean="0"/>
              <a:t>travayè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,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HCV </a:t>
            </a:r>
            <a:r>
              <a:rPr lang="en-US" dirty="0" err="1" smtClean="0"/>
              <a:t>pozitif</a:t>
            </a:r>
            <a:r>
              <a:rPr lang="en-US" dirty="0" smtClean="0"/>
              <a:t>, 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swiv</a:t>
            </a:r>
            <a:r>
              <a:rPr lang="en-US" dirty="0" smtClean="0"/>
              <a:t> san </a:t>
            </a:r>
            <a:r>
              <a:rPr lang="en-US" dirty="0" err="1" smtClean="0"/>
              <a:t>fot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pwòpte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u="sng" dirty="0" err="1" smtClean="0"/>
              <a:t>Prekosyon</a:t>
            </a:r>
            <a:r>
              <a:rPr lang="en-US" u="sng" dirty="0" smtClean="0"/>
              <a:t> </a:t>
            </a:r>
            <a:r>
              <a:rPr lang="en-US" u="sng" dirty="0" err="1" smtClean="0"/>
              <a:t>Standa</a:t>
            </a:r>
            <a:r>
              <a:rPr lang="en-US" dirty="0" smtClean="0"/>
              <a:t>, </a:t>
            </a:r>
            <a:r>
              <a:rPr lang="en-US" dirty="0" err="1" smtClean="0"/>
              <a:t>sètadi</a:t>
            </a:r>
            <a:r>
              <a:rPr lang="en-US" dirty="0" smtClean="0"/>
              <a:t>  </a:t>
            </a:r>
            <a:r>
              <a:rPr lang="en-US" dirty="0" err="1" smtClean="0"/>
              <a:t>fòk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ijiyèn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men </a:t>
            </a:r>
            <a:r>
              <a:rPr lang="en-US" dirty="0" err="1" smtClean="0"/>
              <a:t>yo</a:t>
            </a:r>
            <a:r>
              <a:rPr lang="en-US" dirty="0" smtClean="0"/>
              <a:t>, </a:t>
            </a:r>
            <a:r>
              <a:rPr lang="en-US" dirty="0" err="1" smtClean="0"/>
              <a:t>fòk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baryè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fòk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prekosyon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pike </a:t>
            </a:r>
            <a:r>
              <a:rPr lang="en-US" dirty="0" err="1" smtClean="0"/>
              <a:t>malad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Misyon</a:t>
            </a:r>
            <a:r>
              <a:rPr lang="en-US" b="1" dirty="0" smtClean="0"/>
              <a:t> OSHA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Misyon</a:t>
            </a:r>
            <a:r>
              <a:rPr lang="en-US" dirty="0" smtClean="0"/>
              <a:t> OSHA se </a:t>
            </a:r>
            <a:r>
              <a:rPr lang="en-US" dirty="0" err="1" smtClean="0"/>
              <a:t>sove</a:t>
            </a:r>
            <a:r>
              <a:rPr lang="en-US" dirty="0" smtClean="0"/>
              <a:t> la vi, </a:t>
            </a:r>
            <a:r>
              <a:rPr lang="en-US" dirty="0" err="1" smtClean="0"/>
              <a:t>prevni</a:t>
            </a:r>
            <a:r>
              <a:rPr lang="en-US" dirty="0" smtClean="0"/>
              <a:t> 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Ameriken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Kèk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OSHA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ranpli</a:t>
            </a:r>
            <a:r>
              <a:rPr lang="en-US" dirty="0" smtClean="0"/>
              <a:t> </a:t>
            </a:r>
            <a:r>
              <a:rPr lang="en-US" dirty="0" err="1" smtClean="0"/>
              <a:t>misyon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se:</a:t>
            </a:r>
          </a:p>
          <a:p>
            <a:pPr lvl="1"/>
            <a:r>
              <a:rPr lang="en-US" dirty="0" err="1" smtClean="0"/>
              <a:t>devlope mezi s</a:t>
            </a:r>
            <a:r>
              <a:rPr lang="en-US" dirty="0" smtClean="0"/>
              <a:t>t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pou se</a:t>
            </a:r>
            <a:r>
              <a:rPr lang="en-US" dirty="0" smtClean="0"/>
              <a:t>k</a:t>
            </a:r>
            <a:r>
              <a:rPr lang="en-US" dirty="0" err="1" smtClean="0"/>
              <a:t>iri</a:t>
            </a:r>
            <a:r>
              <a:rPr lang="en-US" dirty="0" smtClean="0"/>
              <a:t>t</a:t>
            </a:r>
            <a:r>
              <a:rPr lang="en-US" dirty="0" err="1" smtClean="0"/>
              <a:t>e ak san</a:t>
            </a:r>
            <a:r>
              <a:rPr lang="en-US" dirty="0" smtClean="0"/>
              <a:t>t</a:t>
            </a:r>
            <a:r>
              <a:rPr lang="en-US" dirty="0" err="1" smtClean="0"/>
              <a:t>e </a:t>
            </a:r>
            <a:r>
              <a:rPr lang="en-US" dirty="0" smtClean="0"/>
              <a:t>n</a:t>
            </a:r>
            <a:r>
              <a:rPr lang="en-US" dirty="0" err="1" smtClean="0"/>
              <a:t>an tr</a:t>
            </a:r>
            <a:r>
              <a:rPr lang="en-US" dirty="0" smtClean="0"/>
              <a:t>a</a:t>
            </a:r>
            <a:r>
              <a:rPr lang="en-US" dirty="0" err="1" smtClean="0"/>
              <a:t>vay</a:t>
            </a:r>
            <a:r>
              <a:rPr lang="en-US" dirty="0" smtClean="0"/>
              <a:t> </a:t>
            </a:r>
            <a:r>
              <a:rPr lang="en-US" dirty="0" err="1" smtClean="0"/>
              <a:t>epi ra</a:t>
            </a:r>
            <a:r>
              <a:rPr lang="en-US" dirty="0" smtClean="0"/>
              <a:t>n</a:t>
            </a:r>
            <a:r>
              <a:rPr lang="en-US" dirty="0" err="1" smtClean="0"/>
              <a:t>fòs</a:t>
            </a:r>
            <a:r>
              <a:rPr lang="en-US" dirty="0" smtClean="0"/>
              <a:t>e</a:t>
            </a:r>
            <a:r>
              <a:rPr lang="en-US" dirty="0" err="1" smtClean="0"/>
              <a:t> yo a t</a:t>
            </a:r>
            <a:r>
              <a:rPr lang="en-US" dirty="0" smtClean="0"/>
              <a:t>r</a:t>
            </a:r>
            <a:r>
              <a:rPr lang="en-US" dirty="0" err="1" smtClean="0"/>
              <a:t>av</a:t>
            </a:r>
            <a:r>
              <a:rPr lang="en-US" dirty="0" smtClean="0"/>
              <a:t>è v</a:t>
            </a:r>
            <a:r>
              <a:rPr lang="en-US" dirty="0" err="1" smtClean="0"/>
              <a:t>izit </a:t>
            </a:r>
            <a:r>
              <a:rPr lang="en-US" dirty="0" smtClean="0"/>
              <a:t>e</a:t>
            </a:r>
            <a:r>
              <a:rPr lang="en-US" dirty="0" err="1" smtClean="0"/>
              <a:t>nspek</a:t>
            </a:r>
            <a:r>
              <a:rPr lang="en-US" dirty="0" smtClean="0"/>
              <a:t>s</a:t>
            </a:r>
            <a:r>
              <a:rPr lang="en-US" dirty="0" err="1" smtClean="0"/>
              <a:t>yon li fè </a:t>
            </a:r>
            <a:r>
              <a:rPr lang="en-US" dirty="0" smtClean="0"/>
              <a:t>s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ch</a:t>
            </a:r>
            <a:r>
              <a:rPr lang="en-US" dirty="0" smtClean="0"/>
              <a:t>a</a:t>
            </a:r>
            <a:r>
              <a:rPr lang="en-US" dirty="0" err="1" smtClean="0"/>
              <a:t>nty</a:t>
            </a:r>
            <a:r>
              <a:rPr lang="en-US" dirty="0" smtClean="0"/>
              <a:t>e</a:t>
            </a:r>
            <a:r>
              <a:rPr lang="en-US" dirty="0" err="1" smtClean="0"/>
              <a:t> travay</a:t>
            </a:r>
            <a:r>
              <a:rPr lang="en-US" dirty="0" smtClean="0"/>
              <a:t>.</a:t>
            </a:r>
            <a:endParaRPr lang="en-US" dirty="0" err="1" smtClean="0"/>
          </a:p>
          <a:p>
            <a:pPr lvl="1"/>
            <a:r>
              <a:rPr lang="en-US" dirty="0" err="1" smtClean="0"/>
              <a:t>kenbe</a:t>
            </a:r>
            <a:r>
              <a:rPr lang="en-US" dirty="0" smtClean="0"/>
              <a:t> yon </a:t>
            </a:r>
            <a:r>
              <a:rPr lang="en-US" dirty="0" err="1" smtClean="0"/>
              <a:t>sistèm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pèmèt</a:t>
            </a:r>
            <a:r>
              <a:rPr lang="en-US" dirty="0" smtClean="0"/>
              <a:t> li </a:t>
            </a:r>
            <a:r>
              <a:rPr lang="en-US" dirty="0" err="1" smtClean="0"/>
              <a:t>ranje</a:t>
            </a:r>
            <a:r>
              <a:rPr lang="en-US" dirty="0" smtClean="0"/>
              <a:t> </a:t>
            </a:r>
            <a:r>
              <a:rPr lang="en-US" dirty="0" err="1" smtClean="0"/>
              <a:t>dosye</a:t>
            </a:r>
            <a:r>
              <a:rPr lang="en-US" dirty="0" smtClean="0"/>
              <a:t> epi </a:t>
            </a:r>
            <a:r>
              <a:rPr lang="en-US" dirty="0" err="1" smtClean="0"/>
              <a:t>swiv</a:t>
            </a:r>
            <a:r>
              <a:rPr lang="en-US" dirty="0" smtClean="0"/>
              <a:t> tout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rive </a:t>
            </a:r>
            <a:r>
              <a:rPr lang="en-US" dirty="0" err="1" smtClean="0"/>
              <a:t>akòz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, epi</a:t>
            </a:r>
          </a:p>
          <a:p>
            <a:pPr lvl="1"/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pwogram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ogmante</a:t>
            </a:r>
            <a:r>
              <a:rPr lang="en-US" dirty="0" smtClean="0"/>
              <a:t> </a:t>
            </a:r>
            <a:r>
              <a:rPr lang="en-US" dirty="0" err="1" smtClean="0"/>
              <a:t>konesans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nan </a:t>
            </a:r>
            <a:r>
              <a:rPr lang="en-US" dirty="0" err="1" smtClean="0"/>
              <a:t>travay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93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Tibèkiloz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Se yon </a:t>
            </a:r>
            <a:r>
              <a:rPr lang="en-US" dirty="0" err="1" smtClean="0"/>
              <a:t>bakteri</a:t>
            </a:r>
            <a:r>
              <a:rPr lang="en-US" dirty="0" smtClean="0"/>
              <a:t>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rele</a:t>
            </a:r>
            <a:r>
              <a:rPr lang="en-US" dirty="0" smtClean="0"/>
              <a:t> Mycobacterium tuberculosis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/>
              <a:t>bay </a:t>
            </a:r>
            <a:r>
              <a:rPr lang="en-US" dirty="0" err="1"/>
              <a:t>Tibèkiloz</a:t>
            </a:r>
            <a:r>
              <a:rPr lang="en-US" dirty="0"/>
              <a:t> (TB</a:t>
            </a:r>
            <a:r>
              <a:rPr lang="en-US" dirty="0" smtClean="0"/>
              <a:t>).  Sa </a:t>
            </a:r>
            <a:r>
              <a:rPr lang="en-US" dirty="0" err="1" smtClean="0"/>
              <a:t>ki</a:t>
            </a:r>
            <a:r>
              <a:rPr lang="en-US" dirty="0" smtClean="0"/>
              <a:t> rive pi </a:t>
            </a:r>
            <a:r>
              <a:rPr lang="en-US" dirty="0" err="1" smtClean="0"/>
              <a:t>souvan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a </a:t>
            </a:r>
            <a:r>
              <a:rPr lang="en-US" dirty="0" err="1" smtClean="0"/>
              <a:t>atake</a:t>
            </a:r>
            <a:r>
              <a:rPr lang="en-US" dirty="0" smtClean="0"/>
              <a:t> </a:t>
            </a:r>
            <a:r>
              <a:rPr lang="en-US" dirty="0" err="1" smtClean="0"/>
              <a:t>poumon</a:t>
            </a:r>
            <a:r>
              <a:rPr lang="en-US" dirty="0" smtClean="0"/>
              <a:t>, men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ka </a:t>
            </a:r>
            <a:r>
              <a:rPr lang="en-US" dirty="0" err="1" smtClean="0"/>
              <a:t>atake</a:t>
            </a:r>
            <a:r>
              <a:rPr lang="en-US" dirty="0" smtClean="0"/>
              <a:t> </a:t>
            </a:r>
            <a:r>
              <a:rPr lang="en-US" dirty="0" err="1" smtClean="0"/>
              <a:t>nenpòt</a:t>
            </a:r>
            <a:r>
              <a:rPr lang="en-US" dirty="0" smtClean="0"/>
              <a:t> </a:t>
            </a:r>
            <a:r>
              <a:rPr lang="en-US" dirty="0" err="1" smtClean="0"/>
              <a:t>pati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r>
              <a:rPr lang="en-US" dirty="0" smtClean="0"/>
              <a:t>, </a:t>
            </a:r>
            <a:r>
              <a:rPr lang="en-US" dirty="0" err="1" smtClean="0"/>
              <a:t>fwa</a:t>
            </a:r>
            <a:r>
              <a:rPr lang="en-US" dirty="0" smtClean="0"/>
              <a:t>, </a:t>
            </a:r>
            <a:r>
              <a:rPr lang="en-US" dirty="0" err="1" smtClean="0"/>
              <a:t>kolòn</a:t>
            </a:r>
            <a:r>
              <a:rPr lang="en-US" dirty="0" smtClean="0"/>
              <a:t> </a:t>
            </a:r>
            <a:r>
              <a:rPr lang="en-US" dirty="0" err="1" smtClean="0"/>
              <a:t>vètebral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sèvo</a:t>
            </a:r>
            <a:r>
              <a:rPr lang="en-US" dirty="0" smtClean="0"/>
              <a:t>.  Si </a:t>
            </a:r>
            <a:r>
              <a:rPr lang="en-US" dirty="0" err="1" smtClean="0"/>
              <a:t>yo</a:t>
            </a:r>
            <a:r>
              <a:rPr lang="en-US" dirty="0" smtClean="0"/>
              <a:t> pa </a:t>
            </a:r>
            <a:r>
              <a:rPr lang="en-US" dirty="0" err="1" smtClean="0"/>
              <a:t>trete</a:t>
            </a:r>
            <a:r>
              <a:rPr lang="en-US" dirty="0" smtClean="0"/>
              <a:t> li </a:t>
            </a:r>
            <a:r>
              <a:rPr lang="en-US" dirty="0" err="1" smtClean="0"/>
              <a:t>nòmalman</a:t>
            </a:r>
            <a:r>
              <a:rPr lang="en-US" dirty="0" smtClean="0"/>
              <a:t>,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tiye’w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Kòman</a:t>
            </a:r>
            <a:r>
              <a:rPr lang="en-US" b="1" dirty="0" smtClean="0"/>
              <a:t> </a:t>
            </a:r>
            <a:r>
              <a:rPr lang="en-US" b="1" dirty="0" err="1" smtClean="0"/>
              <a:t>Tibèkiloz</a:t>
            </a:r>
            <a:r>
              <a:rPr lang="en-US" b="1" dirty="0" smtClean="0"/>
              <a:t> </a:t>
            </a:r>
            <a:r>
              <a:rPr lang="en-US" b="1" dirty="0" err="1" smtClean="0"/>
              <a:t>Pwopaje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pwopaje</a:t>
            </a:r>
            <a:r>
              <a:rPr lang="en-US" dirty="0" smtClean="0"/>
              <a:t> nan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n’ap</a:t>
            </a:r>
            <a:r>
              <a:rPr lang="en-US" dirty="0" smtClean="0"/>
              <a:t> respire </a:t>
            </a:r>
            <a:r>
              <a:rPr lang="en-US" dirty="0" err="1" smtClean="0"/>
              <a:t>soti</a:t>
            </a:r>
            <a:r>
              <a:rPr lang="en-US" dirty="0" smtClean="0"/>
              <a:t> nan yon </a:t>
            </a:r>
            <a:r>
              <a:rPr lang="en-US" dirty="0" err="1" smtClean="0"/>
              <a:t>moun</a:t>
            </a:r>
            <a:r>
              <a:rPr lang="en-US" dirty="0" smtClean="0"/>
              <a:t> al nan yon </a:t>
            </a:r>
            <a:r>
              <a:rPr lang="en-US" dirty="0" err="1" smtClean="0"/>
              <a:t>lòt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simen</a:t>
            </a:r>
            <a:r>
              <a:rPr lang="en-US" dirty="0" smtClean="0"/>
              <a:t> nan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lòske</a:t>
            </a:r>
            <a:r>
              <a:rPr lang="en-US" dirty="0" smtClean="0"/>
              <a:t>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nan </a:t>
            </a:r>
            <a:r>
              <a:rPr lang="en-US" dirty="0" err="1" smtClean="0"/>
              <a:t>poumon</a:t>
            </a:r>
            <a:r>
              <a:rPr lang="en-US" dirty="0" smtClean="0"/>
              <a:t> </a:t>
            </a:r>
            <a:r>
              <a:rPr lang="en-US" dirty="0" err="1" smtClean="0"/>
              <a:t>oswa</a:t>
            </a:r>
            <a:r>
              <a:rPr lang="en-US" dirty="0" smtClean="0"/>
              <a:t> nan </a:t>
            </a:r>
            <a:r>
              <a:rPr lang="en-US" dirty="0" err="1" smtClean="0"/>
              <a:t>gòj</a:t>
            </a:r>
            <a:r>
              <a:rPr lang="en-US" dirty="0" smtClean="0"/>
              <a:t> </a:t>
            </a:r>
            <a:r>
              <a:rPr lang="en-US" dirty="0" err="1" smtClean="0"/>
              <a:t>touse</a:t>
            </a:r>
            <a:r>
              <a:rPr lang="en-US" dirty="0" smtClean="0"/>
              <a:t>, </a:t>
            </a:r>
            <a:r>
              <a:rPr lang="en-US" dirty="0" err="1" smtClean="0"/>
              <a:t>etènye</a:t>
            </a:r>
            <a:r>
              <a:rPr lang="en-US" dirty="0" smtClean="0"/>
              <a:t>, pale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chante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 Moun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pre </a:t>
            </a:r>
            <a:r>
              <a:rPr lang="en-US" dirty="0" err="1" smtClean="0"/>
              <a:t>kapab</a:t>
            </a:r>
            <a:r>
              <a:rPr lang="en-US" dirty="0" smtClean="0"/>
              <a:t> respire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nan </a:t>
            </a:r>
            <a:r>
              <a:rPr lang="en-US" dirty="0" err="1" smtClean="0"/>
              <a:t>lè</a:t>
            </a:r>
            <a:r>
              <a:rPr lang="en-US" dirty="0" smtClean="0"/>
              <a:t> epi </a:t>
            </a:r>
            <a:r>
              <a:rPr lang="en-US" dirty="0" err="1" smtClean="0"/>
              <a:t>yo</a:t>
            </a:r>
            <a:r>
              <a:rPr lang="en-US" dirty="0" smtClean="0"/>
              <a:t> vin </a:t>
            </a:r>
            <a:r>
              <a:rPr lang="en-US" dirty="0" err="1" smtClean="0"/>
              <a:t>enfekte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Danielle\Desktop\sneezing.png" title="Imaj nan mikwob le you p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23812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Bagay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pa Bay </a:t>
            </a:r>
            <a:r>
              <a:rPr lang="en-US" b="1" dirty="0" err="1" smtClean="0"/>
              <a:t>Tibèkiloz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Tibèkiloz</a:t>
            </a:r>
            <a:r>
              <a:rPr lang="en-US" dirty="0" smtClean="0"/>
              <a:t> pa </a:t>
            </a:r>
            <a:r>
              <a:rPr lang="en-US" dirty="0" err="1" smtClean="0"/>
              <a:t>pwopaje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ou</a:t>
            </a:r>
            <a:r>
              <a:rPr lang="en-US" dirty="0" smtClean="0"/>
              <a:t> bay yon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lanmen</a:t>
            </a:r>
            <a:endParaRPr lang="en-US" dirty="0" smtClean="0"/>
          </a:p>
          <a:p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bwè</a:t>
            </a:r>
            <a:r>
              <a:rPr lang="en-US" dirty="0" smtClean="0"/>
              <a:t> </a:t>
            </a:r>
            <a:r>
              <a:rPr lang="en-US" dirty="0" err="1" smtClean="0"/>
              <a:t>ansanm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manyen</a:t>
            </a:r>
            <a:r>
              <a:rPr lang="en-US" dirty="0" smtClean="0"/>
              <a:t> </a:t>
            </a:r>
            <a:r>
              <a:rPr lang="en-US" dirty="0" err="1" smtClean="0"/>
              <a:t>dra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syèj</a:t>
            </a:r>
            <a:r>
              <a:rPr lang="en-US" dirty="0" smtClean="0"/>
              <a:t> </a:t>
            </a:r>
            <a:r>
              <a:rPr lang="en-US" dirty="0" err="1" smtClean="0"/>
              <a:t>twalèt</a:t>
            </a:r>
            <a:endParaRPr lang="en-US" dirty="0" smtClean="0"/>
          </a:p>
          <a:p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menm</a:t>
            </a:r>
            <a:r>
              <a:rPr lang="en-US" dirty="0" smtClean="0"/>
              <a:t> </a:t>
            </a:r>
            <a:r>
              <a:rPr lang="en-US" dirty="0" err="1" smtClean="0"/>
              <a:t>bròs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r>
              <a:rPr lang="en-US" dirty="0" err="1" smtClean="0"/>
              <a:t>bo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Kisa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Rele</a:t>
            </a:r>
            <a:r>
              <a:rPr lang="en-US" b="1" dirty="0" smtClean="0"/>
              <a:t> </a:t>
            </a:r>
            <a:r>
              <a:rPr lang="en-US" b="1" dirty="0" err="1" smtClean="0"/>
              <a:t>Tibèkiloz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inaktif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ka </a:t>
            </a:r>
            <a:r>
              <a:rPr lang="en-US" dirty="0" err="1" smtClean="0"/>
              <a:t>viv</a:t>
            </a:r>
            <a:r>
              <a:rPr lang="en-US" dirty="0" smtClean="0"/>
              <a:t> nan </a:t>
            </a:r>
            <a:r>
              <a:rPr lang="en-US" dirty="0" err="1" smtClean="0"/>
              <a:t>kò’w</a:t>
            </a:r>
            <a:r>
              <a:rPr lang="en-US" dirty="0" smtClean="0"/>
              <a:t> san </a:t>
            </a:r>
            <a:r>
              <a:rPr lang="en-US" dirty="0" err="1" smtClean="0"/>
              <a:t>ke</a:t>
            </a:r>
            <a:r>
              <a:rPr lang="en-US" dirty="0" smtClean="0"/>
              <a:t> li pa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.  Sa </a:t>
            </a:r>
            <a:r>
              <a:rPr lang="en-US" dirty="0" err="1" smtClean="0"/>
              <a:t>rele</a:t>
            </a:r>
            <a:r>
              <a:rPr lang="en-US" dirty="0" smtClean="0"/>
              <a:t> yon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inaktif</a:t>
            </a:r>
            <a:r>
              <a:rPr lang="en-US" dirty="0" smtClean="0"/>
              <a:t>.  Kay </a:t>
            </a: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respire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eki</a:t>
            </a:r>
            <a:r>
              <a:rPr lang="en-US" dirty="0" smtClean="0"/>
              <a:t> vin </a:t>
            </a:r>
            <a:r>
              <a:rPr lang="en-US" dirty="0" err="1" smtClean="0"/>
              <a:t>enfekte</a:t>
            </a:r>
            <a:r>
              <a:rPr lang="en-US" dirty="0" smtClean="0"/>
              <a:t>,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konbat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a epi </a:t>
            </a:r>
            <a:r>
              <a:rPr lang="en-US" dirty="0" err="1" smtClean="0"/>
              <a:t>anpeche’l</a:t>
            </a:r>
            <a:r>
              <a:rPr lang="en-US" dirty="0" smtClean="0"/>
              <a:t> </a:t>
            </a:r>
            <a:r>
              <a:rPr lang="en-US" dirty="0" err="1" smtClean="0"/>
              <a:t>devlope</a:t>
            </a:r>
            <a:r>
              <a:rPr lang="en-US" dirty="0" smtClean="0"/>
              <a:t>.  Moun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inaktif</a:t>
            </a:r>
            <a:r>
              <a:rPr lang="en-US" dirty="0" smtClean="0"/>
              <a:t> pa </a:t>
            </a:r>
            <a:r>
              <a:rPr lang="en-US" dirty="0" err="1" smtClean="0"/>
              <a:t>santi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 epi </a:t>
            </a:r>
            <a:r>
              <a:rPr lang="en-US" dirty="0" err="1" smtClean="0"/>
              <a:t>yo</a:t>
            </a:r>
            <a:r>
              <a:rPr lang="en-US" dirty="0" smtClean="0"/>
              <a:t> pa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okenn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sentòm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Inaktif</a:t>
            </a:r>
            <a:r>
              <a:rPr lang="en-US" dirty="0" smtClean="0"/>
              <a:t> TB </a:t>
            </a:r>
            <a:r>
              <a:rPr lang="en-US" dirty="0" err="1" smtClean="0"/>
              <a:t>inaktif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inaktif</a:t>
            </a:r>
            <a:r>
              <a:rPr lang="en-US" dirty="0" smtClean="0"/>
              <a:t> pa </a:t>
            </a:r>
            <a:r>
              <a:rPr lang="en-US" dirty="0" err="1" smtClean="0"/>
              <a:t>santi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 epi </a:t>
            </a:r>
            <a:r>
              <a:rPr lang="en-US" dirty="0" err="1" smtClean="0"/>
              <a:t>yo</a:t>
            </a:r>
            <a:r>
              <a:rPr lang="en-US" dirty="0" smtClean="0"/>
              <a:t> pa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okenn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sentòm</a:t>
            </a:r>
            <a:r>
              <a:rPr lang="en-US" dirty="0" smtClean="0"/>
              <a:t>.  Moun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pa </a:t>
            </a:r>
            <a:r>
              <a:rPr lang="en-US" dirty="0" err="1" smtClean="0"/>
              <a:t>enfekte</a:t>
            </a:r>
            <a:r>
              <a:rPr lang="en-US" dirty="0" smtClean="0"/>
              <a:t> epi </a:t>
            </a:r>
            <a:r>
              <a:rPr lang="en-US" dirty="0" err="1" smtClean="0"/>
              <a:t>yo</a:t>
            </a:r>
            <a:r>
              <a:rPr lang="en-US" dirty="0" smtClean="0"/>
              <a:t> pa </a:t>
            </a:r>
            <a:r>
              <a:rPr lang="en-US" dirty="0" err="1" smtClean="0"/>
              <a:t>kapab</a:t>
            </a:r>
            <a:r>
              <a:rPr lang="en-US" dirty="0" smtClean="0"/>
              <a:t> bay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a.  </a:t>
            </a:r>
            <a:r>
              <a:rPr lang="en-US" dirty="0" err="1" smtClean="0"/>
              <a:t>Sepandan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a vin </a:t>
            </a:r>
            <a:r>
              <a:rPr lang="en-US" dirty="0" err="1" smtClean="0"/>
              <a:t>aktif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nan epi li </a:t>
            </a:r>
            <a:r>
              <a:rPr lang="en-US" dirty="0" err="1" smtClean="0"/>
              <a:t>miltipliye</a:t>
            </a:r>
            <a:r>
              <a:rPr lang="en-US" dirty="0" smtClean="0"/>
              <a:t>,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 pap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inaktif</a:t>
            </a:r>
            <a:r>
              <a:rPr lang="en-US" dirty="0" smtClean="0"/>
              <a:t> </a:t>
            </a:r>
            <a:r>
              <a:rPr lang="en-US" dirty="0" err="1" smtClean="0"/>
              <a:t>ankò</a:t>
            </a:r>
            <a:r>
              <a:rPr lang="en-US" dirty="0" smtClean="0"/>
              <a:t>, li </a:t>
            </a:r>
            <a:r>
              <a:rPr lang="en-US" dirty="0" err="1" smtClean="0"/>
              <a:t>kounye</a:t>
            </a:r>
            <a:r>
              <a:rPr lang="en-US" dirty="0" smtClean="0"/>
              <a:t> a </a:t>
            </a:r>
            <a:r>
              <a:rPr lang="en-US" dirty="0" err="1" smtClean="0"/>
              <a:t>soufri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Kisa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Rele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</a:t>
            </a:r>
            <a:r>
              <a:rPr lang="en-US" b="1" dirty="0" err="1" smtClean="0"/>
              <a:t>Tibèkiloz</a:t>
            </a:r>
            <a:r>
              <a:rPr lang="en-US" b="1" dirty="0" smtClean="0"/>
              <a:t> </a:t>
            </a:r>
            <a:r>
              <a:rPr lang="en-US" b="1" dirty="0" err="1" smtClean="0"/>
              <a:t>Aktif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vin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sistèm</a:t>
            </a:r>
            <a:r>
              <a:rPr lang="en-US" dirty="0" smtClean="0"/>
              <a:t> </a:t>
            </a:r>
            <a:r>
              <a:rPr lang="en-US" dirty="0" err="1" smtClean="0"/>
              <a:t>iminitè</a:t>
            </a:r>
            <a:r>
              <a:rPr lang="en-US" dirty="0" smtClean="0"/>
              <a:t> </a:t>
            </a:r>
            <a:r>
              <a:rPr lang="en-US" dirty="0" err="1" smtClean="0"/>
              <a:t>paka</a:t>
            </a:r>
            <a:r>
              <a:rPr lang="en-US" dirty="0" smtClean="0"/>
              <a:t> </a:t>
            </a:r>
            <a:r>
              <a:rPr lang="en-US" dirty="0" err="1" smtClean="0"/>
              <a:t>rete’l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li pa </a:t>
            </a:r>
            <a:r>
              <a:rPr lang="en-US" dirty="0" err="1" smtClean="0"/>
              <a:t>miltipliye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la </a:t>
            </a:r>
            <a:r>
              <a:rPr lang="en-US" dirty="0" err="1" smtClean="0"/>
              <a:t>aktif</a:t>
            </a:r>
            <a:r>
              <a:rPr lang="en-US" dirty="0" smtClean="0"/>
              <a:t> (</a:t>
            </a:r>
            <a:r>
              <a:rPr lang="en-US" dirty="0" err="1" smtClean="0"/>
              <a:t>sètadi</a:t>
            </a:r>
            <a:r>
              <a:rPr lang="en-US" dirty="0" smtClean="0"/>
              <a:t> </a:t>
            </a:r>
            <a:r>
              <a:rPr lang="en-US" dirty="0" err="1" smtClean="0"/>
              <a:t>l’ap</a:t>
            </a:r>
            <a:r>
              <a:rPr lang="en-US" dirty="0" smtClean="0"/>
              <a:t> </a:t>
            </a:r>
            <a:r>
              <a:rPr lang="en-US" dirty="0" err="1" smtClean="0"/>
              <a:t>miltipliye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,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rele</a:t>
            </a:r>
            <a:r>
              <a:rPr lang="en-US" dirty="0" smtClean="0"/>
              <a:t> li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Moun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Tibèkiloz</a:t>
            </a:r>
            <a:r>
              <a:rPr lang="en-US" dirty="0" smtClean="0"/>
              <a:t> se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.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transmèt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a bay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jou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Kèk</a:t>
            </a:r>
            <a:r>
              <a:rPr lang="en-US" b="1" dirty="0" smtClean="0"/>
              <a:t> </a:t>
            </a:r>
            <a:r>
              <a:rPr lang="en-US" b="1" dirty="0" err="1" smtClean="0"/>
              <a:t>Sentòm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</a:t>
            </a:r>
            <a:r>
              <a:rPr lang="en-US" b="1" dirty="0" err="1" smtClean="0"/>
              <a:t>Tibèkiloz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Yon </a:t>
            </a:r>
            <a:r>
              <a:rPr lang="en-US" dirty="0" err="1" smtClean="0"/>
              <a:t>vye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dire </a:t>
            </a:r>
            <a:r>
              <a:rPr lang="en-US" dirty="0" err="1" smtClean="0"/>
              <a:t>twa</a:t>
            </a:r>
            <a:r>
              <a:rPr lang="en-US" dirty="0" smtClean="0"/>
              <a:t> </a:t>
            </a:r>
            <a:r>
              <a:rPr lang="en-US" dirty="0" err="1" smtClean="0"/>
              <a:t>semèn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plis</a:t>
            </a:r>
            <a:endParaRPr lang="en-US" dirty="0" smtClean="0"/>
          </a:p>
          <a:p>
            <a:r>
              <a:rPr lang="en-US" dirty="0" err="1" smtClean="0"/>
              <a:t>Doulè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lestomak</a:t>
            </a:r>
            <a:endParaRPr lang="en-US" dirty="0" smtClean="0"/>
          </a:p>
          <a:p>
            <a:r>
              <a:rPr lang="en-US" dirty="0" err="1" smtClean="0"/>
              <a:t>Crache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matyè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Fèb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fatige</a:t>
            </a:r>
            <a:endParaRPr lang="en-US" dirty="0" smtClean="0"/>
          </a:p>
          <a:p>
            <a:r>
              <a:rPr lang="en-US" dirty="0" err="1" smtClean="0"/>
              <a:t>Pèdi</a:t>
            </a:r>
            <a:r>
              <a:rPr lang="en-US" dirty="0" smtClean="0"/>
              <a:t> </a:t>
            </a:r>
            <a:r>
              <a:rPr lang="en-US" dirty="0" err="1" smtClean="0"/>
              <a:t>pwa</a:t>
            </a:r>
            <a:endParaRPr lang="en-US" dirty="0" smtClean="0"/>
          </a:p>
          <a:p>
            <a:r>
              <a:rPr lang="en-US" dirty="0" err="1" smtClean="0"/>
              <a:t>Pagen</a:t>
            </a:r>
            <a:r>
              <a:rPr lang="en-US" dirty="0" smtClean="0"/>
              <a:t> </a:t>
            </a:r>
            <a:r>
              <a:rPr lang="en-US" dirty="0" err="1" smtClean="0"/>
              <a:t>apeti</a:t>
            </a:r>
            <a:endParaRPr lang="en-US" dirty="0" smtClean="0"/>
          </a:p>
          <a:p>
            <a:r>
              <a:rPr lang="en-US" dirty="0" smtClean="0"/>
              <a:t>Gen </a:t>
            </a:r>
            <a:r>
              <a:rPr lang="en-US" dirty="0" err="1" smtClean="0"/>
              <a:t>frison</a:t>
            </a:r>
            <a:endParaRPr lang="en-US" dirty="0" smtClean="0"/>
          </a:p>
          <a:p>
            <a:r>
              <a:rPr lang="en-US" dirty="0" err="1" smtClean="0"/>
              <a:t>Sye</a:t>
            </a:r>
            <a:r>
              <a:rPr lang="en-US" dirty="0" smtClean="0"/>
              <a:t> </a:t>
            </a: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nwit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Kòman</a:t>
            </a:r>
            <a:r>
              <a:rPr lang="en-US" b="1" dirty="0" smtClean="0"/>
              <a:t> </a:t>
            </a:r>
            <a:r>
              <a:rPr lang="en-US" b="1" dirty="0" err="1" smtClean="0"/>
              <a:t>yo</a:t>
            </a:r>
            <a:r>
              <a:rPr lang="en-US" b="1" dirty="0" smtClean="0"/>
              <a:t> </a:t>
            </a:r>
            <a:r>
              <a:rPr lang="en-US" b="1" dirty="0" err="1" smtClean="0"/>
              <a:t>Detekte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</a:t>
            </a:r>
            <a:r>
              <a:rPr lang="en-US" b="1" dirty="0" err="1" smtClean="0"/>
              <a:t>Tibèkiloz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 de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tès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detekte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Tès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(TST)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tès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san.  </a:t>
            </a:r>
            <a:r>
              <a:rPr lang="en-US" dirty="0" err="1" smtClean="0"/>
              <a:t>Travayè</a:t>
            </a:r>
            <a:r>
              <a:rPr lang="en-US" dirty="0" smtClean="0"/>
              <a:t> </a:t>
            </a:r>
            <a:r>
              <a:rPr lang="en-US" dirty="0" err="1" smtClean="0"/>
              <a:t>lasante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Depatman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zòn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 </a:t>
            </a:r>
            <a:r>
              <a:rPr lang="en-US" dirty="0" err="1" smtClean="0"/>
              <a:t>tès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  Si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teste</a:t>
            </a:r>
            <a:r>
              <a:rPr lang="en-US" dirty="0" smtClean="0"/>
              <a:t> </a:t>
            </a:r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youn</a:t>
            </a:r>
            <a:r>
              <a:rPr lang="en-US" dirty="0" smtClean="0"/>
              <a:t> </a:t>
            </a:r>
            <a:r>
              <a:rPr lang="en-US" dirty="0" err="1" smtClean="0"/>
              <a:t>ladan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, </a:t>
            </a:r>
            <a:r>
              <a:rPr lang="en-US" dirty="0" err="1" smtClean="0"/>
              <a:t>y’ap</a:t>
            </a:r>
            <a:r>
              <a:rPr lang="en-US" dirty="0" smtClean="0"/>
              <a:t> </a:t>
            </a:r>
            <a:r>
              <a:rPr lang="en-US" dirty="0" err="1" smtClean="0"/>
              <a:t>mande’w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tès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wè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enfeksyon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inaktif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madadi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title="Foto nan yon tes pou tibekilo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91200"/>
            <a:ext cx="1981199" cy="95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title="Foto nan yon reyaksyon tès pou tibèkiloz 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3747" y="4918653"/>
            <a:ext cx="930563" cy="25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Tretman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</a:t>
            </a:r>
            <a:r>
              <a:rPr lang="en-US" b="1" dirty="0" err="1" smtClean="0"/>
              <a:t>Tibèkiloz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trete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 la </a:t>
            </a:r>
            <a:r>
              <a:rPr lang="en-US" dirty="0" err="1" smtClean="0"/>
              <a:t>pran</a:t>
            </a:r>
            <a:r>
              <a:rPr lang="en-US" dirty="0" smtClean="0"/>
              <a:t>  </a:t>
            </a:r>
            <a:r>
              <a:rPr lang="en-US" dirty="0" err="1" smtClean="0"/>
              <a:t>plizyè</a:t>
            </a:r>
            <a:r>
              <a:rPr lang="en-US" dirty="0" smtClean="0"/>
              <a:t> </a:t>
            </a:r>
            <a:r>
              <a:rPr lang="en-US" dirty="0" err="1" smtClean="0"/>
              <a:t>medikaman</a:t>
            </a:r>
            <a:r>
              <a:rPr lang="en-US" dirty="0" smtClean="0"/>
              <a:t> </a:t>
            </a:r>
            <a:r>
              <a:rPr lang="en-US" dirty="0" err="1" smtClean="0"/>
              <a:t>pandan</a:t>
            </a:r>
            <a:r>
              <a:rPr lang="en-US" dirty="0" smtClean="0"/>
              <a:t> 6 </a:t>
            </a:r>
            <a:r>
              <a:rPr lang="en-US" dirty="0" err="1" smtClean="0"/>
              <a:t>mwa</a:t>
            </a:r>
            <a:r>
              <a:rPr lang="en-US" dirty="0" smtClean="0"/>
              <a:t> </a:t>
            </a:r>
            <a:r>
              <a:rPr lang="en-US" dirty="0" err="1" smtClean="0"/>
              <a:t>jiska</a:t>
            </a:r>
            <a:r>
              <a:rPr lang="en-US" dirty="0" smtClean="0"/>
              <a:t> 9 </a:t>
            </a:r>
            <a:r>
              <a:rPr lang="en-US" dirty="0" err="1" smtClean="0"/>
              <a:t>mwa</a:t>
            </a:r>
            <a:r>
              <a:rPr lang="en-US" dirty="0" smtClean="0"/>
              <a:t>.  Li </a:t>
            </a:r>
            <a:r>
              <a:rPr lang="en-US" dirty="0" err="1" smtClean="0"/>
              <a:t>enpòtan</a:t>
            </a:r>
            <a:r>
              <a:rPr lang="en-US" dirty="0" smtClean="0"/>
              <a:t> </a:t>
            </a:r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fini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medikaman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ekzakteman</a:t>
            </a:r>
            <a:r>
              <a:rPr lang="en-US" dirty="0" smtClean="0"/>
              <a:t> </a:t>
            </a:r>
            <a:r>
              <a:rPr lang="en-US" dirty="0" err="1" smtClean="0"/>
              <a:t>jan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di </a:t>
            </a:r>
            <a:r>
              <a:rPr lang="en-US" dirty="0" err="1" smtClean="0"/>
              <a:t>ou</a:t>
            </a:r>
            <a:r>
              <a:rPr lang="en-US" dirty="0" smtClean="0"/>
              <a:t>.  Si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sispann</a:t>
            </a:r>
            <a:r>
              <a:rPr lang="en-US" dirty="0" smtClean="0"/>
              <a:t>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medikaman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bonè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ka </a:t>
            </a:r>
            <a:r>
              <a:rPr lang="en-US" dirty="0" err="1" smtClean="0"/>
              <a:t>retonbe</a:t>
            </a:r>
            <a:r>
              <a:rPr lang="en-US" dirty="0" smtClean="0"/>
              <a:t> </a:t>
            </a:r>
            <a:r>
              <a:rPr lang="en-US" dirty="0" err="1" smtClean="0"/>
              <a:t>malad</a:t>
            </a:r>
            <a:r>
              <a:rPr lang="en-US" dirty="0" smtClean="0"/>
              <a:t> </a:t>
            </a:r>
            <a:r>
              <a:rPr lang="en-US" dirty="0" err="1" smtClean="0"/>
              <a:t>ankò</a:t>
            </a:r>
            <a:r>
              <a:rPr lang="en-US" dirty="0" smtClean="0"/>
              <a:t>.  Si </a:t>
            </a:r>
            <a:r>
              <a:rPr lang="en-US" dirty="0" err="1" smtClean="0"/>
              <a:t>ou</a:t>
            </a:r>
            <a:r>
              <a:rPr lang="en-US" dirty="0" smtClean="0"/>
              <a:t> pa </a:t>
            </a:r>
            <a:r>
              <a:rPr lang="en-US" dirty="0" err="1" smtClean="0"/>
              <a:t>pran</a:t>
            </a:r>
            <a:r>
              <a:rPr lang="en-US" dirty="0" smtClean="0"/>
              <a:t> </a:t>
            </a:r>
            <a:r>
              <a:rPr lang="en-US" dirty="0" err="1" smtClean="0"/>
              <a:t>medikaman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kòr</a:t>
            </a:r>
            <a:r>
              <a:rPr lang="fr-FR" dirty="0" smtClean="0"/>
              <a:t>è</a:t>
            </a:r>
            <a:r>
              <a:rPr lang="en-US" dirty="0" err="1" smtClean="0"/>
              <a:t>kteman</a:t>
            </a:r>
            <a:r>
              <a:rPr lang="en-US" dirty="0" smtClean="0"/>
              <a:t>, </a:t>
            </a:r>
            <a:r>
              <a:rPr lang="en-US" dirty="0" err="1" smtClean="0"/>
              <a:t>jèm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kontinye</a:t>
            </a:r>
            <a:r>
              <a:rPr lang="en-US" dirty="0" smtClean="0"/>
              <a:t> </a:t>
            </a:r>
            <a:r>
              <a:rPr lang="en-US" dirty="0" err="1" smtClean="0"/>
              <a:t>viv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ouka</a:t>
            </a:r>
            <a:r>
              <a:rPr lang="en-US" dirty="0" smtClean="0"/>
              <a:t> vin </a:t>
            </a:r>
            <a:r>
              <a:rPr lang="en-US" dirty="0" err="1" smtClean="0"/>
              <a:t>devlope</a:t>
            </a:r>
            <a:r>
              <a:rPr lang="en-US" dirty="0" smtClean="0"/>
              <a:t> </a:t>
            </a:r>
            <a:r>
              <a:rPr lang="en-US" dirty="0" err="1" smtClean="0"/>
              <a:t>rezistans</a:t>
            </a:r>
            <a:r>
              <a:rPr lang="en-US" dirty="0" smtClean="0"/>
              <a:t> a </a:t>
            </a:r>
            <a:r>
              <a:rPr lang="en-US" dirty="0" err="1" smtClean="0"/>
              <a:t>medikaman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.  </a:t>
            </a:r>
            <a:r>
              <a:rPr lang="en-US" dirty="0" err="1" smtClean="0"/>
              <a:t>Tibèkiloz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reziste</a:t>
            </a:r>
            <a:r>
              <a:rPr lang="en-US" dirty="0" smtClean="0"/>
              <a:t> a </a:t>
            </a:r>
            <a:r>
              <a:rPr lang="en-US" dirty="0" err="1" smtClean="0"/>
              <a:t>medikaman</a:t>
            </a:r>
            <a:r>
              <a:rPr lang="en-US" dirty="0" smtClean="0"/>
              <a:t> </a:t>
            </a:r>
            <a:r>
              <a:rPr lang="en-US" dirty="0" err="1" smtClean="0"/>
              <a:t>vin</a:t>
            </a:r>
            <a:r>
              <a:rPr lang="en-US" dirty="0" smtClean="0"/>
              <a:t> pi </a:t>
            </a:r>
            <a:r>
              <a:rPr lang="en-US" dirty="0" err="1" smtClean="0"/>
              <a:t>difisil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trete</a:t>
            </a:r>
            <a:r>
              <a:rPr lang="en-US" dirty="0" smtClean="0"/>
              <a:t> e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vin</a:t>
            </a:r>
            <a:r>
              <a:rPr lang="en-US" dirty="0" smtClean="0"/>
              <a:t> </a:t>
            </a:r>
            <a:r>
              <a:rPr lang="en-US" dirty="0" err="1" smtClean="0"/>
              <a:t>koute</a:t>
            </a:r>
            <a:r>
              <a:rPr lang="en-US" dirty="0" smtClean="0"/>
              <a:t> pi </a:t>
            </a:r>
            <a:r>
              <a:rPr lang="en-US" dirty="0" err="1" smtClean="0"/>
              <a:t>chè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Estrateji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Kontwole</a:t>
            </a:r>
            <a:r>
              <a:rPr lang="en-US" b="1" dirty="0" smtClean="0"/>
              <a:t> </a:t>
            </a:r>
            <a:r>
              <a:rPr lang="en-US" b="1" dirty="0" err="1" smtClean="0"/>
              <a:t>Ekspozisyon</a:t>
            </a:r>
            <a:r>
              <a:rPr lang="en-US" b="1" dirty="0" smtClean="0"/>
              <a:t> </a:t>
            </a:r>
            <a:r>
              <a:rPr lang="en-US" b="1" dirty="0" err="1" smtClean="0"/>
              <a:t>Maladi</a:t>
            </a:r>
            <a:r>
              <a:rPr lang="en-US" b="1" dirty="0" smtClean="0"/>
              <a:t> 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Prekosyon</a:t>
            </a:r>
            <a:r>
              <a:rPr lang="en-US" dirty="0" smtClean="0"/>
              <a:t> </a:t>
            </a:r>
            <a:r>
              <a:rPr lang="en-US" dirty="0" err="1" smtClean="0"/>
              <a:t>inivèsèl</a:t>
            </a:r>
            <a:endParaRPr lang="en-US" dirty="0" smtClean="0"/>
          </a:p>
          <a:p>
            <a:r>
              <a:rPr lang="en-US" dirty="0" err="1" smtClean="0"/>
              <a:t>Vaksinen</a:t>
            </a:r>
            <a:endParaRPr lang="en-US" dirty="0" smtClean="0"/>
          </a:p>
          <a:p>
            <a:r>
              <a:rPr lang="en-US" dirty="0" err="1" smtClean="0"/>
              <a:t>Bonjan</a:t>
            </a:r>
            <a:r>
              <a:rPr lang="en-US" dirty="0" smtClean="0"/>
              <a:t> </a:t>
            </a:r>
            <a:r>
              <a:rPr lang="en-US" dirty="0" err="1" smtClean="0"/>
              <a:t>habitid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endParaRPr lang="en-US" dirty="0" smtClean="0"/>
          </a:p>
          <a:p>
            <a:r>
              <a:rPr lang="en-US" dirty="0" err="1" smtClean="0"/>
              <a:t>Limite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a</a:t>
            </a:r>
          </a:p>
          <a:p>
            <a:r>
              <a:rPr lang="en-US" dirty="0" err="1" smtClean="0"/>
              <a:t>Ekipman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tèt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endParaRPr lang="en-US" dirty="0" smtClean="0"/>
          </a:p>
          <a:p>
            <a:r>
              <a:rPr lang="en-US" dirty="0" err="1" smtClean="0"/>
              <a:t>Dezenfeksyon</a:t>
            </a:r>
            <a:endParaRPr lang="en-US" dirty="0" smtClean="0"/>
          </a:p>
          <a:p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ijans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ekspose</a:t>
            </a:r>
            <a:r>
              <a:rPr lang="en-US" dirty="0" smtClean="0"/>
              <a:t> san </a:t>
            </a:r>
            <a:r>
              <a:rPr lang="en-US" dirty="0" err="1" smtClean="0"/>
              <a:t>ou</a:t>
            </a:r>
            <a:r>
              <a:rPr lang="en-US" dirty="0" smtClean="0"/>
              <a:t> pate </a:t>
            </a:r>
            <a:r>
              <a:rPr lang="en-US" dirty="0" err="1" smtClean="0"/>
              <a:t>atann</a:t>
            </a:r>
            <a:r>
              <a:rPr lang="en-US" dirty="0" smtClean="0"/>
              <a:t> (pa </a:t>
            </a:r>
            <a:r>
              <a:rPr lang="en-US" dirty="0" err="1" smtClean="0"/>
              <a:t>aksidan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Ki </a:t>
            </a:r>
            <a:r>
              <a:rPr lang="en-US" b="1" dirty="0" err="1" smtClean="0"/>
              <a:t>Dwa</a:t>
            </a:r>
            <a:r>
              <a:rPr lang="en-US" b="1" dirty="0" smtClean="0"/>
              <a:t> </a:t>
            </a:r>
            <a:r>
              <a:rPr lang="en-US" b="1" dirty="0" err="1" smtClean="0"/>
              <a:t>ou</a:t>
            </a:r>
            <a:r>
              <a:rPr lang="en-US" b="1" dirty="0" smtClean="0"/>
              <a:t> </a:t>
            </a:r>
            <a:r>
              <a:rPr lang="en-US" b="1" dirty="0" err="1" smtClean="0"/>
              <a:t>Genyen</a:t>
            </a:r>
            <a:r>
              <a:rPr lang="en-US" b="1" dirty="0" smtClean="0"/>
              <a:t> </a:t>
            </a:r>
            <a:r>
              <a:rPr lang="en-US" b="1" dirty="0" err="1" smtClean="0"/>
              <a:t>av</a:t>
            </a:r>
            <a:r>
              <a:rPr lang="fr-FR" b="1" dirty="0"/>
              <a:t>è</a:t>
            </a:r>
            <a:r>
              <a:rPr lang="en-US" b="1" dirty="0" smtClean="0"/>
              <a:t>k OSHA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:</a:t>
            </a:r>
          </a:p>
          <a:p>
            <a:r>
              <a:rPr lang="en-US" dirty="0" smtClean="0"/>
              <a:t>Yon </a:t>
            </a:r>
            <a:r>
              <a:rPr lang="en-US" dirty="0" err="1" smtClean="0"/>
              <a:t>anvirònman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sekirize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pap </a:t>
            </a:r>
            <a:r>
              <a:rPr lang="en-US" dirty="0" err="1" smtClean="0"/>
              <a:t>nwi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okouran</a:t>
            </a:r>
            <a:r>
              <a:rPr lang="en-US" dirty="0" smtClean="0"/>
              <a:t> </a:t>
            </a:r>
            <a:r>
              <a:rPr lang="en-US" dirty="0" err="1" smtClean="0"/>
              <a:t>pwodwi</a:t>
            </a:r>
            <a:r>
              <a:rPr lang="en-US" dirty="0" smtClean="0"/>
              <a:t> </a:t>
            </a:r>
            <a:r>
              <a:rPr lang="en-US" dirty="0" err="1" smtClean="0"/>
              <a:t>chimik</a:t>
            </a:r>
            <a:r>
              <a:rPr lang="en-US" dirty="0" smtClean="0"/>
              <a:t> </a:t>
            </a:r>
            <a:r>
              <a:rPr lang="en-US" dirty="0" err="1" smtClean="0"/>
              <a:t>danjere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enfòmasyon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wap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pòte</a:t>
            </a:r>
            <a:r>
              <a:rPr lang="en-US" dirty="0" smtClean="0"/>
              <a:t> </a:t>
            </a:r>
            <a:r>
              <a:rPr lang="en-US" dirty="0" err="1" smtClean="0"/>
              <a:t>plent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byen</a:t>
            </a:r>
            <a:r>
              <a:rPr lang="en-US" dirty="0" smtClean="0"/>
              <a:t> </a:t>
            </a:r>
            <a:r>
              <a:rPr lang="en-US" dirty="0" err="1" smtClean="0"/>
              <a:t>mande</a:t>
            </a:r>
            <a:r>
              <a:rPr lang="en-US" dirty="0" smtClean="0"/>
              <a:t> </a:t>
            </a:r>
            <a:r>
              <a:rPr lang="en-US" dirty="0" err="1" smtClean="0"/>
              <a:t>anplwayè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</a:t>
            </a:r>
            <a:r>
              <a:rPr lang="en-US" dirty="0" err="1" smtClean="0"/>
              <a:t>korije</a:t>
            </a:r>
            <a:r>
              <a:rPr lang="en-US" dirty="0" smtClean="0"/>
              <a:t>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la</a:t>
            </a:r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bay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keksyon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dosye</a:t>
            </a:r>
            <a:r>
              <a:rPr lang="en-US" dirty="0" smtClean="0"/>
              <a:t> </a:t>
            </a:r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</a:t>
            </a:r>
            <a:r>
              <a:rPr lang="en-US" dirty="0" err="1" smtClean="0"/>
              <a:t>danje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pòte</a:t>
            </a:r>
            <a:r>
              <a:rPr lang="en-US" dirty="0" smtClean="0"/>
              <a:t> </a:t>
            </a:r>
            <a:r>
              <a:rPr lang="en-US" dirty="0" err="1" smtClean="0"/>
              <a:t>plent</a:t>
            </a:r>
            <a:r>
              <a:rPr lang="en-US" dirty="0" smtClean="0"/>
              <a:t> bay OSHA</a:t>
            </a:r>
          </a:p>
          <a:p>
            <a:r>
              <a:rPr lang="en-US" dirty="0" err="1" smtClean="0"/>
              <a:t>Ou</a:t>
            </a:r>
            <a:r>
              <a:rPr lang="en-US" dirty="0" smtClean="0"/>
              <a:t> gen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patisipe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vizit</a:t>
            </a:r>
            <a:r>
              <a:rPr lang="en-US" dirty="0" smtClean="0"/>
              <a:t> </a:t>
            </a:r>
            <a:r>
              <a:rPr lang="en-US" dirty="0" err="1" smtClean="0"/>
              <a:t>enspeksyon</a:t>
            </a:r>
            <a:r>
              <a:rPr lang="en-US" dirty="0" smtClean="0"/>
              <a:t> OSHA 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endParaRPr lang="en-US" dirty="0" smtClean="0"/>
          </a:p>
          <a:p>
            <a:r>
              <a:rPr lang="en-US" dirty="0" err="1" smtClean="0"/>
              <a:t>Ou</a:t>
            </a:r>
            <a:r>
              <a:rPr lang="en-US" dirty="0" smtClean="0"/>
              <a:t> pa </a:t>
            </a:r>
            <a:r>
              <a:rPr lang="en-US" dirty="0" err="1" smtClean="0"/>
              <a:t>bezwen</a:t>
            </a:r>
            <a:r>
              <a:rPr lang="en-US" dirty="0" smtClean="0"/>
              <a:t> </a:t>
            </a:r>
            <a:r>
              <a:rPr lang="en-US" dirty="0" err="1" smtClean="0"/>
              <a:t>pè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wap</a:t>
            </a:r>
            <a:r>
              <a:rPr lang="en-US" dirty="0" smtClean="0"/>
              <a:t> </a:t>
            </a:r>
            <a:r>
              <a:rPr lang="en-US" dirty="0" err="1" smtClean="0"/>
              <a:t>ekzèse</a:t>
            </a:r>
            <a:r>
              <a:rPr lang="en-US" dirty="0" smtClean="0"/>
              <a:t> </a:t>
            </a:r>
            <a:r>
              <a:rPr lang="en-US" dirty="0" err="1" smtClean="0"/>
              <a:t>dwa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sante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39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Prekosyon</a:t>
            </a:r>
            <a:r>
              <a:rPr lang="en-US" b="1" dirty="0" smtClean="0"/>
              <a:t> </a:t>
            </a:r>
            <a:r>
              <a:rPr lang="en-US" b="1" dirty="0" err="1" smtClean="0"/>
              <a:t>Inivèsèl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Prekosyon</a:t>
            </a:r>
            <a:r>
              <a:rPr lang="en-US" dirty="0" smtClean="0"/>
              <a:t> </a:t>
            </a:r>
            <a:r>
              <a:rPr lang="en-US" dirty="0" err="1" smtClean="0"/>
              <a:t>inivèsèl</a:t>
            </a:r>
            <a:r>
              <a:rPr lang="en-US" dirty="0" smtClean="0"/>
              <a:t> se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redwi</a:t>
            </a:r>
            <a:r>
              <a:rPr lang="en-US" dirty="0" smtClean="0"/>
              <a:t>  </a:t>
            </a:r>
            <a:r>
              <a:rPr lang="en-US" dirty="0" err="1" smtClean="0"/>
              <a:t>ris</a:t>
            </a:r>
            <a:r>
              <a:rPr lang="en-US" dirty="0" smtClean="0"/>
              <a:t> 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</a:t>
            </a:r>
            <a:r>
              <a:rPr lang="en-US" dirty="0" err="1" smtClean="0"/>
              <a:t>mikrob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jwenn</a:t>
            </a:r>
            <a:r>
              <a:rPr lang="en-US" dirty="0" smtClean="0"/>
              <a:t> nan san  </a:t>
            </a:r>
            <a:r>
              <a:rPr lang="en-US" dirty="0" err="1" smtClean="0"/>
              <a:t>sitou</a:t>
            </a:r>
            <a:r>
              <a:rPr lang="en-US" dirty="0" smtClean="0"/>
              <a:t> HBV </a:t>
            </a:r>
            <a:r>
              <a:rPr lang="en-US" dirty="0" err="1" smtClean="0"/>
              <a:t>ak</a:t>
            </a:r>
            <a:r>
              <a:rPr lang="en-US" dirty="0" smtClean="0"/>
              <a:t> VIH.</a:t>
            </a:r>
          </a:p>
          <a:p>
            <a:r>
              <a:rPr lang="en-US" dirty="0" smtClean="0"/>
              <a:t>Yon </a:t>
            </a:r>
            <a:r>
              <a:rPr lang="en-US" dirty="0" err="1" smtClean="0"/>
              <a:t>règleman</a:t>
            </a:r>
            <a:r>
              <a:rPr lang="en-US" dirty="0" smtClean="0"/>
              <a:t> </a:t>
            </a:r>
            <a:r>
              <a:rPr lang="en-US" dirty="0" err="1" smtClean="0"/>
              <a:t>gouvènman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rele</a:t>
            </a:r>
            <a:r>
              <a:rPr lang="en-US" dirty="0" smtClean="0"/>
              <a:t> “</a:t>
            </a:r>
            <a:r>
              <a:rPr lang="en-US" dirty="0" err="1" smtClean="0"/>
              <a:t>Bloodborne</a:t>
            </a:r>
            <a:r>
              <a:rPr lang="en-US" dirty="0" smtClean="0"/>
              <a:t> Pathogen Rule” </a:t>
            </a:r>
            <a:r>
              <a:rPr lang="en-US" dirty="0" err="1" smtClean="0"/>
              <a:t>ekzije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pou’l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nan </a:t>
            </a:r>
            <a:r>
              <a:rPr lang="en-US" dirty="0" err="1" smtClean="0"/>
              <a:t>travay</a:t>
            </a:r>
            <a:r>
              <a:rPr lang="en-US" dirty="0" smtClean="0"/>
              <a:t> li </a:t>
            </a:r>
            <a:r>
              <a:rPr lang="en-US" dirty="0" err="1" smtClean="0"/>
              <a:t>resevwa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prekosyon</a:t>
            </a:r>
            <a:r>
              <a:rPr lang="en-US" dirty="0" smtClean="0"/>
              <a:t> </a:t>
            </a:r>
            <a:r>
              <a:rPr lang="en-US" dirty="0" err="1" smtClean="0"/>
              <a:t>inivèsèl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Anplwaye</a:t>
            </a:r>
            <a:r>
              <a:rPr lang="en-US" dirty="0" smtClean="0"/>
              <a:t> a </a:t>
            </a:r>
            <a:r>
              <a:rPr lang="en-US" dirty="0" err="1" smtClean="0"/>
              <a:t>ris</a:t>
            </a:r>
            <a:r>
              <a:rPr lang="en-US" dirty="0" smtClean="0"/>
              <a:t>, se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responsabilite</a:t>
            </a:r>
            <a:r>
              <a:rPr lang="en-US" dirty="0" smtClean="0"/>
              <a:t> nan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lakòz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vin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Kòman</a:t>
            </a:r>
            <a:r>
              <a:rPr lang="en-US" b="1" dirty="0" smtClean="0"/>
              <a:t> Evite </a:t>
            </a:r>
            <a:r>
              <a:rPr lang="en-US" b="1" dirty="0" err="1" smtClean="0"/>
              <a:t>ke</a:t>
            </a:r>
            <a:r>
              <a:rPr lang="en-US" b="1" dirty="0" smtClean="0"/>
              <a:t> Moun </a:t>
            </a:r>
            <a:r>
              <a:rPr lang="en-US" b="1" dirty="0" err="1" smtClean="0"/>
              <a:t>Ekspose</a:t>
            </a:r>
            <a:r>
              <a:rPr lang="en-US" b="1" dirty="0" smtClean="0"/>
              <a:t> pa </a:t>
            </a:r>
            <a:r>
              <a:rPr lang="en-US" b="1" dirty="0" err="1" smtClean="0"/>
              <a:t>Aksidan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Anpil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se pa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rive </a:t>
            </a:r>
            <a:r>
              <a:rPr lang="en-US" dirty="0" err="1" smtClean="0"/>
              <a:t>ekspoze</a:t>
            </a:r>
            <a:r>
              <a:rPr lang="en-US" dirty="0" smtClean="0"/>
              <a:t> nan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a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transm</a:t>
            </a:r>
            <a:r>
              <a:rPr lang="fr-FR" dirty="0" smtClean="0"/>
              <a:t>è</a:t>
            </a:r>
            <a:r>
              <a:rPr lang="en-US" dirty="0" smtClean="0"/>
              <a:t>t nan san, </a:t>
            </a:r>
            <a:r>
              <a:rPr lang="en-US" dirty="0" err="1" smtClean="0"/>
              <a:t>tankou</a:t>
            </a:r>
            <a:r>
              <a:rPr lang="en-US" dirty="0" smtClean="0"/>
              <a:t>:</a:t>
            </a:r>
          </a:p>
          <a:p>
            <a:r>
              <a:rPr lang="en-US" dirty="0" smtClean="0"/>
              <a:t>Zegwi </a:t>
            </a:r>
            <a:r>
              <a:rPr lang="en-US" dirty="0" err="1" smtClean="0"/>
              <a:t>ki</a:t>
            </a:r>
            <a:r>
              <a:rPr lang="en-US" dirty="0" smtClean="0"/>
              <a:t> pike </a:t>
            </a:r>
            <a:r>
              <a:rPr lang="en-US" dirty="0" err="1" smtClean="0"/>
              <a:t>ou</a:t>
            </a:r>
            <a:endParaRPr lang="en-US" dirty="0" smtClean="0"/>
          </a:p>
          <a:p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rive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zouti</a:t>
            </a:r>
            <a:r>
              <a:rPr lang="en-US" dirty="0" smtClean="0"/>
              <a:t> </a:t>
            </a:r>
            <a:r>
              <a:rPr lang="en-US" dirty="0" err="1" smtClean="0"/>
              <a:t>byen</a:t>
            </a:r>
            <a:r>
              <a:rPr lang="en-US" dirty="0" smtClean="0"/>
              <a:t> file</a:t>
            </a:r>
          </a:p>
          <a:p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vole nan </a:t>
            </a:r>
            <a:r>
              <a:rPr lang="en-US" dirty="0" err="1" smtClean="0"/>
              <a:t>zye</a:t>
            </a:r>
            <a:r>
              <a:rPr lang="en-US" dirty="0" smtClean="0"/>
              <a:t>, </a:t>
            </a:r>
            <a:r>
              <a:rPr lang="en-US" dirty="0" err="1" smtClean="0"/>
              <a:t>nen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bouch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endParaRPr lang="en-US" dirty="0" smtClean="0"/>
          </a:p>
          <a:p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blesi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Kòman</a:t>
            </a:r>
            <a:r>
              <a:rPr lang="en-US" b="1" dirty="0"/>
              <a:t> Evite </a:t>
            </a:r>
            <a:r>
              <a:rPr lang="en-US" b="1" dirty="0" err="1"/>
              <a:t>ke</a:t>
            </a:r>
            <a:r>
              <a:rPr lang="en-US" b="1" dirty="0"/>
              <a:t> Moun </a:t>
            </a:r>
            <a:r>
              <a:rPr lang="en-US" b="1" dirty="0" err="1"/>
              <a:t>Ekspose</a:t>
            </a:r>
            <a:r>
              <a:rPr lang="en-US" b="1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pa </a:t>
            </a:r>
            <a:r>
              <a:rPr lang="en-US" b="1" dirty="0" err="1"/>
              <a:t>Aksidan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Elimine</a:t>
            </a:r>
            <a:r>
              <a:rPr lang="en-US" dirty="0" smtClean="0"/>
              <a:t> </a:t>
            </a:r>
            <a:r>
              <a:rPr lang="en-US" dirty="0" err="1" smtClean="0"/>
              <a:t>itilizasyon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enstrimen</a:t>
            </a:r>
            <a:r>
              <a:rPr lang="en-US" dirty="0" smtClean="0"/>
              <a:t> </a:t>
            </a:r>
            <a:r>
              <a:rPr lang="en-US" dirty="0" err="1" smtClean="0"/>
              <a:t>pwenti</a:t>
            </a:r>
            <a:r>
              <a:rPr lang="en-US" dirty="0" smtClean="0"/>
              <a:t>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fwa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li </a:t>
            </a:r>
            <a:r>
              <a:rPr lang="en-US" dirty="0" err="1" smtClean="0"/>
              <a:t>posib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oblije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enstriman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byen</a:t>
            </a:r>
            <a:r>
              <a:rPr lang="en-US" dirty="0" smtClean="0"/>
              <a:t> file, mete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fin </a:t>
            </a:r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nan yon </a:t>
            </a:r>
            <a:r>
              <a:rPr lang="en-US" dirty="0" err="1" smtClean="0"/>
              <a:t>poub</a:t>
            </a:r>
            <a:r>
              <a:rPr lang="fr-FR" dirty="0" smtClean="0"/>
              <a:t>è</a:t>
            </a:r>
            <a:r>
              <a:rPr lang="en-US" dirty="0" smtClean="0"/>
              <a:t>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mete </a:t>
            </a:r>
            <a:r>
              <a:rPr lang="en-US" dirty="0" err="1" smtClean="0"/>
              <a:t>lwen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pa ka </a:t>
            </a:r>
            <a:r>
              <a:rPr lang="en-US" dirty="0" err="1" smtClean="0"/>
              <a:t>jwenn</a:t>
            </a:r>
            <a:r>
              <a:rPr lang="en-US" dirty="0" smtClean="0"/>
              <a:t>.  Pa </a:t>
            </a:r>
            <a:r>
              <a:rPr lang="en-US" dirty="0" err="1" smtClean="0"/>
              <a:t>bliye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pa </a:t>
            </a:r>
            <a:r>
              <a:rPr lang="en-US" dirty="0" err="1" smtClean="0"/>
              <a:t>sipoze</a:t>
            </a:r>
            <a:r>
              <a:rPr lang="en-US" dirty="0" smtClean="0"/>
              <a:t> </a:t>
            </a:r>
            <a:r>
              <a:rPr lang="en-US" dirty="0" err="1" smtClean="0"/>
              <a:t>remete</a:t>
            </a:r>
            <a:r>
              <a:rPr lang="en-US" dirty="0" smtClean="0"/>
              <a:t> </a:t>
            </a:r>
            <a:r>
              <a:rPr lang="en-US" dirty="0" err="1" smtClean="0"/>
              <a:t>tèt</a:t>
            </a:r>
            <a:r>
              <a:rPr lang="en-US" dirty="0" smtClean="0"/>
              <a:t> </a:t>
            </a:r>
            <a:r>
              <a:rPr lang="en-US" dirty="0" err="1" smtClean="0"/>
              <a:t>kouvèti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paske</a:t>
            </a:r>
            <a:r>
              <a:rPr lang="en-US" dirty="0" smtClean="0"/>
              <a:t> li vin bay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plis</a:t>
            </a:r>
            <a:r>
              <a:rPr lang="en-US" dirty="0" smtClean="0"/>
              <a:t> </a:t>
            </a:r>
            <a:r>
              <a:rPr lang="en-US" dirty="0" err="1" smtClean="0"/>
              <a:t>ris</a:t>
            </a:r>
            <a:r>
              <a:rPr lang="en-US" dirty="0" smtClean="0"/>
              <a:t>  </a:t>
            </a:r>
            <a:r>
              <a:rPr lang="en-US" dirty="0" err="1" smtClean="0"/>
              <a:t>pou</a:t>
            </a:r>
            <a:r>
              <a:rPr lang="en-US" dirty="0" smtClean="0"/>
              <a:t> pike </a:t>
            </a:r>
            <a:r>
              <a:rPr lang="en-US" dirty="0" err="1" smtClean="0"/>
              <a:t>tèt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a.</a:t>
            </a:r>
          </a:p>
          <a:p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sèlman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fr-FR" dirty="0" smtClean="0"/>
              <a:t>è</a:t>
            </a:r>
            <a:r>
              <a:rPr lang="en-US" dirty="0" smtClean="0"/>
              <a:t>k </a:t>
            </a:r>
            <a:r>
              <a:rPr lang="en-US" dirty="0" err="1" smtClean="0"/>
              <a:t>poub</a:t>
            </a:r>
            <a:r>
              <a:rPr lang="fr-FR" dirty="0" smtClean="0"/>
              <a:t>è</a:t>
            </a:r>
            <a:r>
              <a:rPr lang="en-US" dirty="0" smtClean="0"/>
              <a:t>l </a:t>
            </a:r>
            <a:r>
              <a:rPr lang="en-US" dirty="0" err="1" smtClean="0"/>
              <a:t>ki</a:t>
            </a:r>
            <a:r>
              <a:rPr lang="en-US" dirty="0" smtClean="0"/>
              <a:t> f</a:t>
            </a:r>
            <a:r>
              <a:rPr lang="fr-FR" dirty="0" err="1" smtClean="0"/>
              <a:t>èt</a:t>
            </a:r>
            <a:r>
              <a:rPr lang="fr-FR" dirty="0" smtClean="0"/>
              <a:t> </a:t>
            </a:r>
            <a:r>
              <a:rPr lang="fr-FR" dirty="0" err="1" smtClean="0"/>
              <a:t>espesy</a:t>
            </a:r>
            <a:r>
              <a:rPr lang="en-US" dirty="0" err="1" smtClean="0"/>
              <a:t>alman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matery</a:t>
            </a:r>
            <a:r>
              <a:rPr lang="fr-FR" dirty="0" smtClean="0"/>
              <a:t>è</a:t>
            </a:r>
            <a:r>
              <a:rPr lang="en-US" dirty="0" smtClean="0"/>
              <a:t>l </a:t>
            </a:r>
            <a:r>
              <a:rPr lang="en-US" dirty="0" err="1" smtClean="0"/>
              <a:t>pwenti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etikèt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pa </a:t>
            </a:r>
            <a:r>
              <a:rPr lang="en-US" dirty="0" err="1" smtClean="0"/>
              <a:t>koule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pap </a:t>
            </a:r>
            <a:r>
              <a:rPr lang="en-US" dirty="0" err="1" smtClean="0"/>
              <a:t>kraze</a:t>
            </a:r>
            <a:r>
              <a:rPr lang="en-US" dirty="0" smtClean="0"/>
              <a:t> l</a:t>
            </a:r>
            <a:r>
              <a:rPr lang="fr-FR" dirty="0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f</a:t>
            </a:r>
            <a:r>
              <a:rPr lang="fr-FR" dirty="0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presyon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evite </a:t>
            </a:r>
            <a:r>
              <a:rPr lang="en-US" dirty="0" err="1" smtClean="0"/>
              <a:t>ekspoze</a:t>
            </a:r>
            <a:r>
              <a:rPr lang="en-US" dirty="0" smtClean="0"/>
              <a:t> </a:t>
            </a:r>
            <a:r>
              <a:rPr lang="en-US" dirty="0" err="1" smtClean="0"/>
              <a:t>kòlèg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pa </a:t>
            </a:r>
            <a:r>
              <a:rPr lang="en-US" dirty="0" err="1" smtClean="0"/>
              <a:t>aksidan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tout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manipile</a:t>
            </a:r>
            <a:r>
              <a:rPr lang="en-US" dirty="0" smtClean="0"/>
              <a:t> </a:t>
            </a:r>
            <a:r>
              <a:rPr lang="en-US" dirty="0" err="1" smtClean="0"/>
              <a:t>dechè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Kontwòl</a:t>
            </a:r>
            <a:r>
              <a:rPr lang="en-US" b="1" dirty="0" smtClean="0"/>
              <a:t> </a:t>
            </a:r>
            <a:r>
              <a:rPr lang="en-US" b="1" dirty="0" err="1" smtClean="0"/>
              <a:t>Teknik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redwi</a:t>
            </a:r>
            <a:r>
              <a:rPr lang="en-US" dirty="0" smtClean="0"/>
              <a:t> </a:t>
            </a:r>
            <a:r>
              <a:rPr lang="en-US" dirty="0" err="1" smtClean="0"/>
              <a:t>posibilite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a </a:t>
            </a:r>
            <a:r>
              <a:rPr lang="en-US" dirty="0" err="1" smtClean="0"/>
              <a:t>ekspoze</a:t>
            </a:r>
            <a:r>
              <a:rPr lang="en-US" dirty="0" smtClean="0"/>
              <a:t> </a:t>
            </a:r>
            <a:r>
              <a:rPr lang="en-US" dirty="0" err="1" smtClean="0"/>
              <a:t>paske</a:t>
            </a:r>
            <a:r>
              <a:rPr lang="en-US" dirty="0" smtClean="0"/>
              <a:t> li </a:t>
            </a:r>
            <a:r>
              <a:rPr lang="en-US" dirty="0" err="1" smtClean="0"/>
              <a:t>izole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kapab</a:t>
            </a:r>
            <a:r>
              <a:rPr lang="en-US" dirty="0" smtClean="0"/>
              <a:t> </a:t>
            </a:r>
            <a:r>
              <a:rPr lang="en-US" dirty="0" err="1" smtClean="0"/>
              <a:t>lakòz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:</a:t>
            </a:r>
          </a:p>
          <a:p>
            <a:r>
              <a:rPr lang="en-US" dirty="0" smtClean="0"/>
              <a:t>Mete </a:t>
            </a:r>
            <a:r>
              <a:rPr lang="en-US" dirty="0" err="1" smtClean="0"/>
              <a:t>poubèl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jete</a:t>
            </a:r>
            <a:r>
              <a:rPr lang="en-US" dirty="0" smtClean="0"/>
              <a:t> tout </a:t>
            </a:r>
            <a:r>
              <a:rPr lang="en-US" dirty="0" err="1" smtClean="0"/>
              <a:t>zouti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pwenti</a:t>
            </a:r>
            <a:endParaRPr lang="en-US" dirty="0" smtClean="0"/>
          </a:p>
          <a:p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gen </a:t>
            </a:r>
            <a:r>
              <a:rPr lang="en-US" dirty="0" err="1" smtClean="0"/>
              <a:t>kouvèti</a:t>
            </a:r>
            <a:endParaRPr lang="en-US" dirty="0" smtClean="0"/>
          </a:p>
          <a:p>
            <a:r>
              <a:rPr lang="en-US" dirty="0" err="1" smtClean="0"/>
              <a:t>Sèvi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enstriman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</a:t>
            </a:r>
            <a:r>
              <a:rPr lang="en-US" dirty="0" err="1" smtClean="0"/>
              <a:t>mwens</a:t>
            </a:r>
            <a:r>
              <a:rPr lang="en-US" dirty="0" smtClean="0"/>
              <a:t> </a:t>
            </a:r>
            <a:r>
              <a:rPr lang="en-US" dirty="0" err="1" smtClean="0"/>
              <a:t>danje</a:t>
            </a:r>
            <a:endParaRPr lang="en-US" dirty="0" smtClean="0"/>
          </a:p>
          <a:p>
            <a:r>
              <a:rPr lang="en-US" dirty="0" err="1" smtClean="0"/>
              <a:t>Itilize</a:t>
            </a:r>
            <a:r>
              <a:rPr lang="en-US" dirty="0" smtClean="0"/>
              <a:t> yon </a:t>
            </a:r>
            <a:r>
              <a:rPr lang="en-US" dirty="0" err="1" smtClean="0"/>
              <a:t>sistèm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s</a:t>
            </a:r>
            <a:r>
              <a:rPr lang="fr-FR" dirty="0" smtClean="0"/>
              <a:t>è</a:t>
            </a:r>
            <a:r>
              <a:rPr lang="en-US" dirty="0" smtClean="0"/>
              <a:t>vi </a:t>
            </a:r>
            <a:r>
              <a:rPr lang="en-US" dirty="0" err="1" smtClean="0"/>
              <a:t>mwens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endParaRPr lang="en-US" dirty="0" smtClean="0"/>
          </a:p>
          <a:p>
            <a:r>
              <a:rPr lang="en-US" dirty="0" err="1" smtClean="0"/>
              <a:t>Bistouri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 de </a:t>
            </a:r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lam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genyen</a:t>
            </a:r>
            <a:r>
              <a:rPr lang="en-US" dirty="0" smtClean="0"/>
              <a:t> </a:t>
            </a:r>
            <a:r>
              <a:rPr lang="en-US" dirty="0" err="1" smtClean="0"/>
              <a:t>pwoteksyon</a:t>
            </a:r>
            <a:r>
              <a:rPr lang="en-US" dirty="0" smtClean="0"/>
              <a:t> </a:t>
            </a:r>
            <a:r>
              <a:rPr lang="en-US" dirty="0" err="1" smtClean="0"/>
              <a:t>kont</a:t>
            </a:r>
            <a:r>
              <a:rPr lang="en-US" dirty="0" smtClean="0"/>
              <a:t> </a:t>
            </a:r>
            <a:r>
              <a:rPr lang="en-US" dirty="0" err="1" smtClean="0"/>
              <a:t>danje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372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Kontwòl</a:t>
            </a:r>
            <a:r>
              <a:rPr lang="en-US" b="1" dirty="0" smtClean="0"/>
              <a:t> </a:t>
            </a:r>
            <a:r>
              <a:rPr lang="en-US" b="1" dirty="0" err="1" smtClean="0"/>
              <a:t>Teknik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</a:t>
            </a:r>
            <a:r>
              <a:rPr lang="en-US" dirty="0" err="1" smtClean="0"/>
              <a:t>pliye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mete </a:t>
            </a:r>
            <a:r>
              <a:rPr lang="en-US" dirty="0" err="1" smtClean="0"/>
              <a:t>kouvèti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oswa</a:t>
            </a:r>
            <a:r>
              <a:rPr lang="en-US" dirty="0" smtClean="0"/>
              <a:t> lam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endParaRPr lang="en-US" dirty="0" smtClean="0"/>
          </a:p>
          <a:p>
            <a:r>
              <a:rPr lang="en-US" dirty="0" smtClean="0"/>
              <a:t>Lam </a:t>
            </a:r>
            <a:r>
              <a:rPr lang="en-US" dirty="0" err="1" smtClean="0"/>
              <a:t>kontamine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jete</a:t>
            </a:r>
            <a:r>
              <a:rPr lang="en-US" dirty="0" smtClean="0"/>
              <a:t> nan </a:t>
            </a:r>
            <a:r>
              <a:rPr lang="en-US" dirty="0" err="1" smtClean="0"/>
              <a:t>poubèl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 </a:t>
            </a:r>
            <a:r>
              <a:rPr lang="en-US" dirty="0" err="1" smtClean="0"/>
              <a:t>espesyalman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swit</a:t>
            </a:r>
            <a:r>
              <a:rPr lang="en-US" dirty="0" smtClean="0"/>
              <a:t> san </a:t>
            </a:r>
            <a:r>
              <a:rPr lang="en-US" dirty="0" err="1" smtClean="0"/>
              <a:t>pèdi</a:t>
            </a:r>
            <a:r>
              <a:rPr lang="en-US" dirty="0" smtClean="0"/>
              <a:t> tan</a:t>
            </a:r>
          </a:p>
          <a:p>
            <a:r>
              <a:rPr lang="en-US" dirty="0" smtClean="0"/>
              <a:t>Mete </a:t>
            </a:r>
            <a:r>
              <a:rPr lang="en-US" dirty="0" err="1" smtClean="0"/>
              <a:t>espas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aksesib</a:t>
            </a:r>
            <a:r>
              <a:rPr lang="en-US" dirty="0" smtClean="0"/>
              <a:t> e </a:t>
            </a:r>
            <a:r>
              <a:rPr lang="en-US" dirty="0" err="1" smtClean="0"/>
              <a:t>ki</a:t>
            </a:r>
            <a:r>
              <a:rPr lang="en-US" dirty="0" smtClean="0"/>
              <a:t> pa </a:t>
            </a:r>
            <a:r>
              <a:rPr lang="en-US" dirty="0" err="1" smtClean="0"/>
              <a:t>lwen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lave men </a:t>
            </a:r>
            <a:r>
              <a:rPr lang="en-US" dirty="0" err="1" smtClean="0"/>
              <a:t>yo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5" descr="sharps.jpg" title="Foto nan yon bwat dechè dechè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" y="4724400"/>
            <a:ext cx="160489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http://t3.gstatic.com/images?q=tbn:ANd9GcRhB1BY0K43XFqIyXkvU1yzmL2l8-ZGkTNn9YyODwvFZNdhrnaX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08522"/>
            <a:ext cx="2590800" cy="183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1.gstatic.com/images?q=tbn:ANd9GcTYjS5JY-f0PH-fjIF-B_3yZ4_Q2nWo0CBn-6qg3RZI9JHGXRoL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27371"/>
            <a:ext cx="1600200" cy="18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9247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Dekrè </a:t>
            </a:r>
            <a:r>
              <a:rPr lang="en-US" b="1" dirty="0" err="1" smtClean="0"/>
              <a:t>sou</a:t>
            </a:r>
            <a:r>
              <a:rPr lang="en-US" b="1" dirty="0" smtClean="0"/>
              <a:t> </a:t>
            </a:r>
            <a:r>
              <a:rPr lang="en-US" b="1" dirty="0" err="1" smtClean="0"/>
              <a:t>Kontwòl</a:t>
            </a:r>
            <a:r>
              <a:rPr lang="en-US" b="1" dirty="0" smtClean="0"/>
              <a:t> </a:t>
            </a:r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 smtClean="0"/>
              <a:t>Piki</a:t>
            </a:r>
            <a:r>
              <a:rPr lang="en-US" b="1" dirty="0" smtClean="0"/>
              <a:t> Zegwi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</a:t>
            </a:r>
            <a:r>
              <a:rPr lang="en-US" dirty="0" err="1" smtClean="0"/>
              <a:t>vle</a:t>
            </a:r>
            <a:r>
              <a:rPr lang="en-US" dirty="0" smtClean="0"/>
              <a:t> di </a:t>
            </a: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izole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retire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trape</a:t>
            </a:r>
            <a:r>
              <a:rPr lang="en-US" dirty="0" smtClean="0"/>
              <a:t> </a:t>
            </a:r>
            <a:r>
              <a:rPr lang="en-US" dirty="0" err="1" smtClean="0"/>
              <a:t>maladi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san nan </a:t>
            </a:r>
            <a:r>
              <a:rPr lang="en-US" dirty="0" err="1" smtClean="0"/>
              <a:t>anvirònman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00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Dekrè </a:t>
            </a:r>
            <a:r>
              <a:rPr lang="en-US" b="1" dirty="0" err="1"/>
              <a:t>sou</a:t>
            </a:r>
            <a:r>
              <a:rPr lang="en-US" b="1" dirty="0"/>
              <a:t> </a:t>
            </a:r>
            <a:r>
              <a:rPr lang="en-US" b="1" dirty="0" err="1"/>
              <a:t>Kontwòl</a:t>
            </a:r>
            <a:r>
              <a:rPr lang="en-US" b="1" dirty="0"/>
              <a:t> </a:t>
            </a:r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Piki</a:t>
            </a:r>
            <a:r>
              <a:rPr lang="en-US" b="1" dirty="0"/>
              <a:t> </a:t>
            </a:r>
            <a:r>
              <a:rPr lang="en-US" b="1" dirty="0" smtClean="0"/>
              <a:t>Zegwi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Lam </a:t>
            </a:r>
            <a:r>
              <a:rPr lang="en-US" i="1" dirty="0" err="1" smtClean="0"/>
              <a:t>av</a:t>
            </a:r>
            <a:r>
              <a:rPr lang="fr-FR" i="1" dirty="0" smtClean="0"/>
              <a:t>è</a:t>
            </a:r>
            <a:r>
              <a:rPr lang="en-US" i="1" dirty="0" smtClean="0"/>
              <a:t>k </a:t>
            </a:r>
            <a:r>
              <a:rPr lang="en-US" i="1" dirty="0" err="1" smtClean="0"/>
              <a:t>Pwoteksyon</a:t>
            </a:r>
            <a:r>
              <a:rPr lang="en-US" i="1" dirty="0" smtClean="0"/>
              <a:t> </a:t>
            </a:r>
            <a:r>
              <a:rPr lang="en-US" i="1" dirty="0" err="1" smtClean="0"/>
              <a:t>kont</a:t>
            </a:r>
            <a:r>
              <a:rPr lang="en-US" i="1" dirty="0" smtClean="0"/>
              <a:t> </a:t>
            </a:r>
            <a:r>
              <a:rPr lang="en-US" i="1" dirty="0" err="1" smtClean="0"/>
              <a:t>Aksidan</a:t>
            </a:r>
            <a:r>
              <a:rPr lang="en-US" i="1" dirty="0" smtClean="0"/>
              <a:t> </a:t>
            </a:r>
            <a:r>
              <a:rPr lang="en-US" i="1" dirty="0" err="1" smtClean="0"/>
              <a:t>ki</a:t>
            </a:r>
            <a:r>
              <a:rPr lang="en-US" i="1" dirty="0" smtClean="0"/>
              <a:t> Rive </a:t>
            </a:r>
            <a:r>
              <a:rPr lang="en-US" i="1" dirty="0" err="1" smtClean="0"/>
              <a:t>ak</a:t>
            </a:r>
            <a:r>
              <a:rPr lang="en-US" i="1" dirty="0" smtClean="0"/>
              <a:t>   </a:t>
            </a:r>
            <a:endParaRPr lang="en-US" i="1" dirty="0"/>
          </a:p>
          <a:p>
            <a:pPr marL="0" indent="0">
              <a:buNone/>
            </a:pPr>
            <a:r>
              <a:rPr lang="en-US" i="1" dirty="0" err="1"/>
              <a:t>Z</a:t>
            </a:r>
            <a:r>
              <a:rPr lang="en-US" i="1" dirty="0" err="1" smtClean="0"/>
              <a:t>outi</a:t>
            </a:r>
            <a:r>
              <a:rPr lang="en-US" i="1" dirty="0" smtClean="0"/>
              <a:t> </a:t>
            </a:r>
            <a:r>
              <a:rPr lang="en-US" i="1" dirty="0" err="1" smtClean="0"/>
              <a:t>Pwenti</a:t>
            </a:r>
            <a:r>
              <a:rPr lang="en-US" i="1" dirty="0" smtClean="0"/>
              <a:t> </a:t>
            </a:r>
            <a:r>
              <a:rPr lang="en-US" dirty="0" smtClean="0"/>
              <a:t>– [SESIP]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err="1" smtClean="0"/>
              <a:t>Sistem</a:t>
            </a:r>
            <a:r>
              <a:rPr lang="en-US" i="1" dirty="0" smtClean="0"/>
              <a:t> </a:t>
            </a:r>
            <a:r>
              <a:rPr lang="en-US" i="1" dirty="0" err="1" smtClean="0"/>
              <a:t>ki</a:t>
            </a:r>
            <a:r>
              <a:rPr lang="en-US" i="1" dirty="0" smtClean="0"/>
              <a:t> pa </a:t>
            </a:r>
            <a:r>
              <a:rPr lang="en-US" i="1" dirty="0" err="1" smtClean="0"/>
              <a:t>bezwen</a:t>
            </a:r>
            <a:r>
              <a:rPr lang="en-US" i="1" dirty="0" smtClean="0"/>
              <a:t> Zegwi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662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2438400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 smtClean="0"/>
              <a:t>“SESIP”</a:t>
            </a:r>
            <a:br>
              <a:rPr lang="en-US" sz="3200" b="1" dirty="0" smtClean="0"/>
            </a:br>
            <a:r>
              <a:rPr lang="en-US" sz="3200" b="1" dirty="0" smtClean="0"/>
              <a:t>Sereng </a:t>
            </a:r>
            <a:r>
              <a:rPr lang="en-US" sz="3200" b="1" dirty="0" err="1" smtClean="0"/>
              <a:t>av</a:t>
            </a:r>
            <a:r>
              <a:rPr lang="fr-FR" sz="3200" b="1" dirty="0"/>
              <a:t>è</a:t>
            </a:r>
            <a:r>
              <a:rPr lang="en-US" sz="3200" b="1" dirty="0"/>
              <a:t>k </a:t>
            </a:r>
            <a:r>
              <a:rPr lang="en-US" sz="3200" b="1" dirty="0" err="1"/>
              <a:t>Pwoteksyon</a:t>
            </a:r>
            <a:r>
              <a:rPr lang="en-US" sz="3200" b="1" dirty="0"/>
              <a:t> </a:t>
            </a:r>
            <a:r>
              <a:rPr lang="en-US" sz="3200" b="1" dirty="0" err="1"/>
              <a:t>kont</a:t>
            </a:r>
            <a:r>
              <a:rPr lang="en-US" sz="3200" b="1" dirty="0"/>
              <a:t> </a:t>
            </a:r>
            <a:r>
              <a:rPr lang="en-US" sz="3200" b="1" dirty="0" err="1"/>
              <a:t>Aksidan</a:t>
            </a:r>
            <a:r>
              <a:rPr lang="en-US" sz="3200" b="1" dirty="0"/>
              <a:t> </a:t>
            </a:r>
            <a:r>
              <a:rPr lang="en-US" sz="3200" b="1" dirty="0" err="1"/>
              <a:t>ki</a:t>
            </a:r>
            <a:r>
              <a:rPr lang="en-US" sz="3200" b="1" dirty="0"/>
              <a:t> Rive </a:t>
            </a:r>
            <a:r>
              <a:rPr lang="en-US" sz="3200" b="1" dirty="0" err="1"/>
              <a:t>ak</a:t>
            </a:r>
            <a:r>
              <a:rPr lang="en-US" sz="3200" b="1" dirty="0"/>
              <a:t> </a:t>
            </a:r>
            <a:r>
              <a:rPr lang="en-US" sz="3200" b="1" dirty="0" err="1"/>
              <a:t>Zouti</a:t>
            </a:r>
            <a:r>
              <a:rPr lang="en-US" sz="3200" b="1" dirty="0"/>
              <a:t> </a:t>
            </a:r>
            <a:r>
              <a:rPr lang="en-US" sz="3200" b="1" dirty="0" err="1" smtClean="0"/>
              <a:t>Pwenti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Sereng san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yon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vini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sistèm</a:t>
            </a:r>
            <a:r>
              <a:rPr lang="en-US" dirty="0" smtClean="0"/>
              <a:t> </a:t>
            </a:r>
            <a:r>
              <a:rPr lang="en-US" dirty="0" err="1" smtClean="0"/>
              <a:t>sekirite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redwi</a:t>
            </a:r>
            <a:r>
              <a:rPr lang="en-US" dirty="0" smtClean="0"/>
              <a:t> </a:t>
            </a:r>
            <a:r>
              <a:rPr lang="en-US" dirty="0" err="1" smtClean="0"/>
              <a:t>vreman</a:t>
            </a:r>
            <a:r>
              <a:rPr lang="en-US" dirty="0" smtClean="0"/>
              <a:t> </a:t>
            </a:r>
            <a:r>
              <a:rPr lang="en-US" dirty="0" err="1" smtClean="0"/>
              <a:t>ris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yon </a:t>
            </a:r>
            <a:r>
              <a:rPr lang="en-US" dirty="0" err="1" smtClean="0"/>
              <a:t>aksidan</a:t>
            </a:r>
            <a:r>
              <a:rPr lang="en-US" dirty="0" smtClean="0"/>
              <a:t> rive </a:t>
            </a:r>
            <a:r>
              <a:rPr lang="en-US" dirty="0" err="1" smtClean="0"/>
              <a:t>akòz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s</a:t>
            </a:r>
            <a:r>
              <a:rPr lang="fr-FR" dirty="0" err="1" smtClean="0"/>
              <a:t>èvi</a:t>
            </a:r>
            <a:r>
              <a:rPr lang="fr-FR" dirty="0" smtClean="0"/>
              <a:t> </a:t>
            </a:r>
            <a:r>
              <a:rPr lang="fr-FR" dirty="0" err="1" smtClean="0"/>
              <a:t>avèk</a:t>
            </a:r>
            <a:r>
              <a:rPr lang="fr-FR" dirty="0" smtClean="0"/>
              <a:t> li</a:t>
            </a:r>
            <a:endParaRPr lang="en-US" dirty="0"/>
          </a:p>
        </p:txBody>
      </p:sp>
      <p:pic>
        <p:nvPicPr>
          <p:cNvPr id="4" name="Content Placeholder 3" descr="P:\doc\Sharp 11.jpg" title="Foto nan Sereng avèk Pwoteksyon kont Aksidan ki Rive ak Zouti Pwent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039484"/>
            <a:ext cx="3200400" cy="1952876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anielle\Desktop\index.jpg" title="Foto nan Sereng avèk Pwoteksyon kont Aksidan ki Rive ak Zouti Pwe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1704"/>
            <a:ext cx="2722418" cy="210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01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Sistèm </a:t>
            </a:r>
            <a:r>
              <a:rPr lang="en-US" b="1" dirty="0" err="1" smtClean="0"/>
              <a:t>ki</a:t>
            </a:r>
            <a:r>
              <a:rPr lang="en-US" b="1" dirty="0" smtClean="0"/>
              <a:t> pa </a:t>
            </a:r>
            <a:r>
              <a:rPr lang="en-US" b="1" dirty="0" err="1"/>
              <a:t>S</a:t>
            </a:r>
            <a:r>
              <a:rPr lang="en-US" b="1" dirty="0" err="1" smtClean="0"/>
              <a:t>èvi</a:t>
            </a:r>
            <a:r>
              <a:rPr lang="en-US" b="1" dirty="0" smtClean="0"/>
              <a:t> </a:t>
            </a:r>
            <a:r>
              <a:rPr lang="en-US" b="1" dirty="0" err="1" smtClean="0"/>
              <a:t>ak</a:t>
            </a:r>
            <a:r>
              <a:rPr lang="en-US" b="1" dirty="0" smtClean="0"/>
              <a:t> Zegwi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Aparèy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 </a:t>
            </a:r>
            <a:r>
              <a:rPr lang="en-US" dirty="0" err="1" smtClean="0"/>
              <a:t>bezwen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zegwi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Y’ap</a:t>
            </a:r>
            <a:r>
              <a:rPr lang="en-US" dirty="0" smtClean="0"/>
              <a:t> </a:t>
            </a:r>
            <a:r>
              <a:rPr lang="en-US" dirty="0" err="1" smtClean="0"/>
              <a:t>ramase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kò</a:t>
            </a:r>
            <a:r>
              <a:rPr lang="en-US" dirty="0" smtClean="0"/>
              <a:t> bay</a:t>
            </a:r>
          </a:p>
          <a:p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y’ap</a:t>
            </a:r>
            <a:r>
              <a:rPr lang="en-US" dirty="0" smtClean="0"/>
              <a:t> bay </a:t>
            </a:r>
            <a:r>
              <a:rPr lang="en-US" dirty="0" err="1" smtClean="0"/>
              <a:t>malad</a:t>
            </a:r>
            <a:r>
              <a:rPr lang="en-US" dirty="0" smtClean="0"/>
              <a:t> </a:t>
            </a:r>
            <a:r>
              <a:rPr lang="en-US" dirty="0" err="1" smtClean="0"/>
              <a:t>medikaman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b</a:t>
            </a:r>
            <a:r>
              <a:rPr lang="fr-FR" dirty="0" err="1" smtClean="0"/>
              <a:t>wè</a:t>
            </a:r>
            <a:r>
              <a:rPr lang="fr-FR" dirty="0" smtClean="0"/>
              <a:t> </a:t>
            </a:r>
            <a:r>
              <a:rPr lang="en-US" dirty="0" err="1" smtClean="0"/>
              <a:t>likid</a:t>
            </a:r>
            <a:endParaRPr lang="en-US" dirty="0" smtClean="0"/>
          </a:p>
          <a:p>
            <a:r>
              <a:rPr lang="en-US" dirty="0" err="1" smtClean="0"/>
              <a:t>Nenpòt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evite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ka rive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ekspose</a:t>
            </a:r>
            <a:r>
              <a:rPr lang="en-US" dirty="0" smtClean="0"/>
              <a:t> a yon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pwenti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endParaRPr lang="en-US" dirty="0"/>
          </a:p>
        </p:txBody>
      </p:sp>
      <p:pic>
        <p:nvPicPr>
          <p:cNvPr id="4" name="Picture 3" descr="C:\Users\Danielle\Desktop\images3.jpg" title="Foto nan Sistèm ki pa Sèvi ak Zeg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anielle\Desktop\images1.jpg" title="Foto nan Sistèm ki pa Sèvi ak Zeg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69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Sereng </a:t>
            </a:r>
            <a:r>
              <a:rPr lang="en-US" b="1" dirty="0" err="1"/>
              <a:t>I</a:t>
            </a:r>
            <a:r>
              <a:rPr lang="en-US" b="1" dirty="0" err="1" smtClean="0"/>
              <a:t>podèmik</a:t>
            </a:r>
            <a:r>
              <a:rPr lang="en-US" b="1" dirty="0" smtClean="0"/>
              <a:t> </a:t>
            </a:r>
            <a:r>
              <a:rPr lang="en-US" b="1" dirty="0" err="1" smtClean="0"/>
              <a:t>ki</a:t>
            </a:r>
            <a:r>
              <a:rPr lang="en-US" b="1" dirty="0" smtClean="0"/>
              <a:t> </a:t>
            </a:r>
            <a:r>
              <a:rPr lang="en-US" b="1" dirty="0" err="1" smtClean="0"/>
              <a:t>tou</a:t>
            </a:r>
            <a:r>
              <a:rPr lang="en-US" b="1" dirty="0" smtClean="0"/>
              <a:t> </a:t>
            </a:r>
            <a:r>
              <a:rPr lang="en-US" b="1" dirty="0" err="1" smtClean="0"/>
              <a:t>vini</a:t>
            </a:r>
            <a:r>
              <a:rPr lang="en-US" b="1" dirty="0" smtClean="0"/>
              <a:t> </a:t>
            </a:r>
            <a:r>
              <a:rPr lang="en-US" b="1" dirty="0" err="1" smtClean="0"/>
              <a:t>avèk</a:t>
            </a:r>
            <a:r>
              <a:rPr lang="en-US" b="1" dirty="0" smtClean="0"/>
              <a:t> </a:t>
            </a:r>
            <a:r>
              <a:rPr lang="en-US" b="1" dirty="0" err="1" smtClean="0"/>
              <a:t>kouvèti</a:t>
            </a:r>
            <a:r>
              <a:rPr lang="en-US" b="1" dirty="0" smtClean="0"/>
              <a:t> li</a:t>
            </a:r>
            <a:endParaRPr lang="en-US" b="1" dirty="0"/>
          </a:p>
        </p:txBody>
      </p:sp>
      <p:pic>
        <p:nvPicPr>
          <p:cNvPr id="4" name="Content Placeholder 3" descr="P:\doc\Sharp 1.jpg" title="Foto nan Sereng Ipodèmik ki tou vini avèk kouvèti l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7960" y="2994342"/>
            <a:ext cx="3688080" cy="1920240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8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Fòmasyon</a:t>
            </a:r>
            <a:r>
              <a:rPr lang="fr-FR" b="1" dirty="0" smtClean="0"/>
              <a:t> OSHA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fè</a:t>
            </a:r>
            <a:r>
              <a:rPr lang="en-US" dirty="0" smtClean="0"/>
              <a:t> </a:t>
            </a:r>
            <a:r>
              <a:rPr lang="en-US" dirty="0" err="1" smtClean="0"/>
              <a:t>fomasyon</a:t>
            </a:r>
            <a:r>
              <a:rPr lang="en-US" dirty="0" smtClean="0"/>
              <a:t> OSHA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ane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ouvriye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retounen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fèk</a:t>
            </a:r>
            <a:r>
              <a:rPr lang="en-US" dirty="0" smtClean="0"/>
              <a:t> </a:t>
            </a:r>
            <a:r>
              <a:rPr lang="en-US" dirty="0" err="1" smtClean="0"/>
              <a:t>vini</a:t>
            </a:r>
            <a:endParaRPr lang="en-US" dirty="0" smtClean="0"/>
          </a:p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kenbe</a:t>
            </a:r>
            <a:r>
              <a:rPr lang="en-US" dirty="0" smtClean="0"/>
              <a:t> </a:t>
            </a:r>
            <a:r>
              <a:rPr lang="en-US" dirty="0" err="1" smtClean="0"/>
              <a:t>lis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swiv</a:t>
            </a:r>
            <a:r>
              <a:rPr lang="en-US" dirty="0" smtClean="0"/>
              <a:t> </a:t>
            </a:r>
            <a:r>
              <a:rPr lang="en-US" dirty="0" err="1" smtClean="0"/>
              <a:t>fòmasyon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pandan</a:t>
            </a:r>
            <a:r>
              <a:rPr lang="en-US" dirty="0" smtClean="0"/>
              <a:t> 3 lane</a:t>
            </a:r>
          </a:p>
          <a:p>
            <a:r>
              <a:rPr lang="en-US" dirty="0" smtClean="0"/>
              <a:t>Tout </a:t>
            </a:r>
            <a:r>
              <a:rPr lang="en-US" dirty="0" err="1" smtClean="0"/>
              <a:t>anplwaye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gen job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a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sipoze</a:t>
            </a:r>
            <a:r>
              <a:rPr lang="en-US" dirty="0" smtClean="0"/>
              <a:t> </a:t>
            </a:r>
            <a:r>
              <a:rPr lang="en-US" dirty="0" err="1" smtClean="0"/>
              <a:t>resevwa</a:t>
            </a:r>
            <a:r>
              <a:rPr lang="en-US" dirty="0" smtClean="0"/>
              <a:t> </a:t>
            </a:r>
            <a:r>
              <a:rPr lang="en-US" dirty="0" err="1" smtClean="0"/>
              <a:t>enfòmasyon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fomasyon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fèk</a:t>
            </a:r>
            <a:r>
              <a:rPr lang="en-US" dirty="0" smtClean="0"/>
              <a:t> </a:t>
            </a:r>
            <a:r>
              <a:rPr lang="en-US" dirty="0" err="1" smtClean="0"/>
              <a:t>kòmanse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endParaRPr lang="en-US" dirty="0" smtClean="0"/>
          </a:p>
          <a:p>
            <a:r>
              <a:rPr lang="en-US" dirty="0" smtClean="0"/>
              <a:t>Nan </a:t>
            </a:r>
            <a:r>
              <a:rPr lang="en-US" dirty="0" err="1" smtClean="0"/>
              <a:t>fòmasyon</a:t>
            </a:r>
            <a:r>
              <a:rPr lang="en-US" dirty="0" smtClean="0"/>
              <a:t> an </a:t>
            </a:r>
            <a:r>
              <a:rPr lang="en-US" dirty="0" err="1" smtClean="0"/>
              <a:t>fòk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prevwa</a:t>
            </a:r>
            <a:r>
              <a:rPr lang="en-US" dirty="0" smtClean="0"/>
              <a:t> </a:t>
            </a:r>
            <a:r>
              <a:rPr lang="en-US" dirty="0" err="1" smtClean="0"/>
              <a:t>keksyon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repons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07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Sereng </a:t>
            </a:r>
            <a:r>
              <a:rPr lang="en-US" b="1" dirty="0" err="1"/>
              <a:t>Ipodèmik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tou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vini</a:t>
            </a:r>
            <a:r>
              <a:rPr lang="en-US" b="1" dirty="0" smtClean="0"/>
              <a:t> </a:t>
            </a:r>
            <a:r>
              <a:rPr lang="en-US" b="1" dirty="0" err="1"/>
              <a:t>avèk</a:t>
            </a:r>
            <a:r>
              <a:rPr lang="en-US" b="1" dirty="0"/>
              <a:t> </a:t>
            </a:r>
            <a:r>
              <a:rPr lang="en-US" b="1" dirty="0" err="1"/>
              <a:t>kouvèti</a:t>
            </a:r>
            <a:r>
              <a:rPr lang="en-US" b="1" dirty="0"/>
              <a:t> li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P:\doc\Sharp 2.jpg" title="Foto nan Sereng Ipodèmik ki tou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728" y="3046158"/>
            <a:ext cx="4352544" cy="1816608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1737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Skalpel </a:t>
            </a:r>
            <a:r>
              <a:rPr lang="en-US" sz="3600" b="1" dirty="0" err="1" smtClean="0"/>
              <a:t>Jetab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avèk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Dispozitif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Sekirite</a:t>
            </a:r>
            <a:endParaRPr lang="en-US" sz="3600" b="1" dirty="0"/>
          </a:p>
        </p:txBody>
      </p:sp>
      <p:pic>
        <p:nvPicPr>
          <p:cNvPr id="4" name="Picture 4" descr="P:\doc\Sharp 20.jpg" title="Foto nan Skalpel Jetab avèk Dispozitif Sekir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2932113" cy="1189038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P:\doc\Sharp 22.jpg" title="Foto nan Skalpel Jetab avèk Dispozitif Sekir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3243263" cy="1077913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:\doc\Sharp 19.jpg" title="Foto nan Skalpel Jetab avèk Dispozitif Sekirit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3198813" cy="1044575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06813" y="3686175"/>
            <a:ext cx="2035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dirty="0"/>
              <a:t>Retracted position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789113" y="5591175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Protracted position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76938" y="5743575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/>
              <a:t>Protracted position</a:t>
            </a:r>
          </a:p>
        </p:txBody>
      </p:sp>
    </p:spTree>
    <p:extLst>
      <p:ext uri="{BB962C8B-B14F-4D97-AF65-F5344CB8AC3E}">
        <p14:creationId xmlns:p14="http://schemas.microsoft.com/office/powerpoint/2010/main" val="7280263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Zegwi </a:t>
            </a:r>
            <a:r>
              <a:rPr lang="en-US" b="1" dirty="0" err="1" smtClean="0"/>
              <a:t>Flebotomi</a:t>
            </a:r>
            <a:r>
              <a:rPr lang="en-US" b="1" dirty="0" smtClean="0"/>
              <a:t> </a:t>
            </a:r>
            <a:r>
              <a:rPr lang="en-US" b="1" dirty="0" err="1" smtClean="0"/>
              <a:t>avèk</a:t>
            </a:r>
            <a:r>
              <a:rPr lang="en-US" b="1" dirty="0" smtClean="0"/>
              <a:t> </a:t>
            </a:r>
            <a:r>
              <a:rPr lang="en-US" b="1" dirty="0" err="1" smtClean="0"/>
              <a:t>Dispozitif</a:t>
            </a:r>
            <a:r>
              <a:rPr lang="en-US" b="1" dirty="0" smtClean="0"/>
              <a:t> </a:t>
            </a:r>
            <a:r>
              <a:rPr lang="en-US" b="1" dirty="0" err="1" smtClean="0"/>
              <a:t>Sekirite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 descr="P:\doc\Sharp 10.jpg" title="Foto nan Zegwi Flebotomi avèk Dispozitif Sekiri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819400"/>
            <a:ext cx="3864864" cy="2206752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782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Lansèt </a:t>
            </a:r>
            <a:r>
              <a:rPr lang="en-US" b="1" dirty="0" err="1" smtClean="0"/>
              <a:t>retraktab</a:t>
            </a:r>
            <a:r>
              <a:rPr lang="en-US" b="1" dirty="0" smtClean="0"/>
              <a:t> </a:t>
            </a:r>
            <a:r>
              <a:rPr lang="en-US" b="1" dirty="0" err="1" smtClean="0"/>
              <a:t>avèk</a:t>
            </a:r>
            <a:r>
              <a:rPr lang="en-US" b="1" dirty="0" smtClean="0"/>
              <a:t> </a:t>
            </a:r>
            <a:r>
              <a:rPr lang="en-US" b="1" dirty="0" err="1" smtClean="0"/>
              <a:t>dispozitif</a:t>
            </a:r>
            <a:r>
              <a:rPr lang="en-US" b="1" dirty="0" smtClean="0"/>
              <a:t> </a:t>
            </a:r>
            <a:r>
              <a:rPr lang="en-US" b="1" dirty="0" err="1" smtClean="0"/>
              <a:t>Sekirite</a:t>
            </a:r>
            <a:endParaRPr lang="en-US" b="1" dirty="0"/>
          </a:p>
        </p:txBody>
      </p:sp>
      <p:pic>
        <p:nvPicPr>
          <p:cNvPr id="4" name="Picture 5" descr="P:\doc\Sharp 21.jpg" title="Foto nan Lansèt retraktab avèk dispozitif Sekirit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608" y="3259518"/>
            <a:ext cx="2462784" cy="1389888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8161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Kontwole</a:t>
            </a:r>
            <a:r>
              <a:rPr lang="en-US" b="1" dirty="0" smtClean="0"/>
              <a:t> </a:t>
            </a:r>
            <a:r>
              <a:rPr lang="en-US" b="1" dirty="0" err="1" smtClean="0"/>
              <a:t>Fason</a:t>
            </a:r>
            <a:r>
              <a:rPr lang="en-US" b="1" dirty="0" smtClean="0"/>
              <a:t>  Moun </a:t>
            </a:r>
            <a:r>
              <a:rPr lang="en-US" b="1" dirty="0" err="1" smtClean="0"/>
              <a:t>Travay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 </a:t>
            </a:r>
            <a:r>
              <a:rPr lang="en-US" dirty="0" err="1" smtClean="0"/>
              <a:t>nou</a:t>
            </a:r>
            <a:r>
              <a:rPr lang="en-US" dirty="0" smtClean="0"/>
              <a:t> </a:t>
            </a:r>
            <a:r>
              <a:rPr lang="en-US" dirty="0" err="1" smtClean="0"/>
              <a:t>pwal</a:t>
            </a:r>
            <a:r>
              <a:rPr lang="en-US" dirty="0" smtClean="0"/>
              <a:t> </a:t>
            </a:r>
            <a:r>
              <a:rPr lang="en-US" dirty="0" err="1" smtClean="0"/>
              <a:t>wè</a:t>
            </a:r>
            <a:r>
              <a:rPr lang="en-US" dirty="0" smtClean="0"/>
              <a:t> se </a:t>
            </a:r>
            <a:r>
              <a:rPr lang="en-US" dirty="0" err="1" smtClean="0"/>
              <a:t>habitid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redwi</a:t>
            </a:r>
            <a:r>
              <a:rPr lang="en-US" dirty="0" smtClean="0"/>
              <a:t> </a:t>
            </a:r>
            <a:r>
              <a:rPr lang="en-US" dirty="0" err="1" smtClean="0"/>
              <a:t>posibilite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ekspoze</a:t>
            </a:r>
            <a:r>
              <a:rPr lang="en-US" dirty="0" smtClean="0"/>
              <a:t> a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chanje</a:t>
            </a:r>
            <a:r>
              <a:rPr lang="en-US" dirty="0" smtClean="0"/>
              <a:t> </a:t>
            </a:r>
            <a:r>
              <a:rPr lang="en-US" dirty="0" err="1" smtClean="0"/>
              <a:t>fason</a:t>
            </a:r>
            <a:r>
              <a:rPr lang="en-US" dirty="0" smtClean="0"/>
              <a:t> yon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konn</a:t>
            </a:r>
            <a:r>
              <a:rPr lang="en-US" dirty="0" smtClean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jere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jete</a:t>
            </a:r>
            <a:r>
              <a:rPr lang="en-US" dirty="0" smtClean="0"/>
              <a:t> </a:t>
            </a:r>
            <a:r>
              <a:rPr lang="en-US" dirty="0" err="1" smtClean="0"/>
              <a:t>aparèy</a:t>
            </a:r>
            <a:r>
              <a:rPr lang="en-US" dirty="0" smtClean="0"/>
              <a:t> </a:t>
            </a:r>
            <a:r>
              <a:rPr lang="en-US" dirty="0" err="1" smtClean="0"/>
              <a:t>pwenti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endParaRPr lang="en-US" dirty="0" smtClean="0"/>
          </a:p>
          <a:p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jere</a:t>
            </a:r>
            <a:r>
              <a:rPr lang="en-US" dirty="0" smtClean="0"/>
              <a:t> </a:t>
            </a:r>
            <a:r>
              <a:rPr lang="en-US" dirty="0" err="1" smtClean="0"/>
              <a:t>espesimèn</a:t>
            </a:r>
            <a:endParaRPr lang="en-US" dirty="0" smtClean="0"/>
          </a:p>
          <a:p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jere</a:t>
            </a:r>
            <a:r>
              <a:rPr lang="en-US" dirty="0" smtClean="0"/>
              <a:t> </a:t>
            </a:r>
            <a:r>
              <a:rPr lang="en-US" dirty="0" err="1" smtClean="0"/>
              <a:t>lesiv</a:t>
            </a:r>
            <a:endParaRPr lang="en-US" dirty="0" smtClean="0"/>
          </a:p>
          <a:p>
            <a:r>
              <a:rPr lang="en-US" dirty="0" err="1" smtClean="0"/>
              <a:t>Fason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netwaye</a:t>
            </a:r>
            <a:r>
              <a:rPr lang="en-US" dirty="0" smtClean="0"/>
              <a:t> tout </a:t>
            </a:r>
            <a:r>
              <a:rPr lang="en-US" dirty="0" err="1" smtClean="0"/>
              <a:t>sifas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tout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bò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553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Kontwole</a:t>
            </a:r>
            <a:r>
              <a:rPr lang="en-US" b="1" dirty="0"/>
              <a:t> </a:t>
            </a:r>
            <a:r>
              <a:rPr lang="en-US" b="1" dirty="0" err="1"/>
              <a:t>Fason</a:t>
            </a:r>
            <a:r>
              <a:rPr lang="en-US" b="1" dirty="0"/>
              <a:t> </a:t>
            </a:r>
            <a:r>
              <a:rPr lang="en-US" b="1" dirty="0" smtClean="0"/>
              <a:t>Moun </a:t>
            </a:r>
            <a:r>
              <a:rPr lang="en-US" b="1" dirty="0" err="1"/>
              <a:t>Travay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Kontwòl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vle</a:t>
            </a:r>
            <a:r>
              <a:rPr lang="en-US" dirty="0" smtClean="0"/>
              <a:t> rive </a:t>
            </a:r>
            <a:r>
              <a:rPr lang="en-US" dirty="0" err="1" smtClean="0"/>
              <a:t>redwi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rann</a:t>
            </a:r>
            <a:r>
              <a:rPr lang="en-US" dirty="0" smtClean="0"/>
              <a:t> </a:t>
            </a:r>
            <a:r>
              <a:rPr lang="en-US" dirty="0" err="1" smtClean="0"/>
              <a:t>tou</a:t>
            </a:r>
            <a:r>
              <a:rPr lang="en-US" dirty="0" smtClean="0"/>
              <a:t> </a:t>
            </a:r>
            <a:r>
              <a:rPr lang="en-US" dirty="0" err="1" smtClean="0"/>
              <a:t>piti</a:t>
            </a:r>
            <a:r>
              <a:rPr lang="en-US" dirty="0" smtClean="0"/>
              <a:t> </a:t>
            </a:r>
            <a:r>
              <a:rPr lang="en-US" dirty="0" err="1" smtClean="0"/>
              <a:t>zwit</a:t>
            </a:r>
            <a:r>
              <a:rPr lang="en-US" dirty="0" smtClean="0"/>
              <a:t> </a:t>
            </a: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anplwaye</a:t>
            </a:r>
            <a:r>
              <a:rPr lang="en-US" dirty="0" smtClean="0"/>
              <a:t> a </a:t>
            </a:r>
            <a:r>
              <a:rPr lang="en-US" dirty="0" err="1" smtClean="0"/>
              <a:t>ekspoze</a:t>
            </a:r>
            <a:r>
              <a:rPr lang="en-US" dirty="0" smtClean="0"/>
              <a:t> a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endParaRPr lang="en-US" dirty="0" smtClean="0"/>
          </a:p>
          <a:p>
            <a:r>
              <a:rPr lang="en-US" dirty="0" smtClean="0"/>
              <a:t>Bouche tout </a:t>
            </a:r>
            <a:r>
              <a:rPr lang="en-US" dirty="0" err="1" smtClean="0"/>
              <a:t>blesi</a:t>
            </a:r>
            <a:r>
              <a:rPr lang="en-US" dirty="0" smtClean="0"/>
              <a:t> </a:t>
            </a:r>
            <a:r>
              <a:rPr lang="en-US" dirty="0" err="1" smtClean="0"/>
              <a:t>ouvè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endParaRPr lang="en-US" dirty="0" smtClean="0"/>
          </a:p>
          <a:p>
            <a:r>
              <a:rPr lang="en-US" dirty="0" smtClean="0"/>
              <a:t>Minimize </a:t>
            </a:r>
            <a:r>
              <a:rPr lang="en-US" dirty="0" err="1" smtClean="0"/>
              <a:t>zafè</a:t>
            </a:r>
            <a:r>
              <a:rPr lang="en-US" dirty="0" smtClean="0"/>
              <a:t> gout san </a:t>
            </a:r>
            <a:r>
              <a:rPr lang="en-US" dirty="0" err="1" smtClean="0"/>
              <a:t>oubyen</a:t>
            </a:r>
            <a:r>
              <a:rPr lang="en-US" dirty="0" smtClean="0"/>
              <a:t> lot </a:t>
            </a:r>
            <a:r>
              <a:rPr lang="en-US" dirty="0" err="1" smtClean="0"/>
              <a:t>likid</a:t>
            </a:r>
            <a:r>
              <a:rPr lang="en-US" dirty="0" smtClean="0"/>
              <a:t> </a:t>
            </a:r>
            <a:r>
              <a:rPr lang="en-US" dirty="0" err="1" smtClean="0"/>
              <a:t>kap</a:t>
            </a:r>
            <a:r>
              <a:rPr lang="en-US" dirty="0" smtClean="0"/>
              <a:t> </a:t>
            </a:r>
            <a:r>
              <a:rPr lang="en-US" dirty="0" err="1" smtClean="0"/>
              <a:t>gaye</a:t>
            </a:r>
            <a:r>
              <a:rPr lang="en-US" dirty="0" smtClean="0"/>
              <a:t>, </a:t>
            </a:r>
            <a:r>
              <a:rPr lang="en-US" dirty="0" err="1" smtClean="0"/>
              <a:t>voltije</a:t>
            </a:r>
            <a:r>
              <a:rPr lang="en-US" dirty="0" smtClean="0"/>
              <a:t>, </a:t>
            </a:r>
            <a:r>
              <a:rPr lang="en-US" dirty="0" err="1" smtClean="0"/>
              <a:t>tonbe</a:t>
            </a:r>
            <a:endParaRPr lang="en-US" dirty="0" smtClean="0"/>
          </a:p>
          <a:p>
            <a:r>
              <a:rPr lang="en-US" dirty="0" smtClean="0"/>
              <a:t>Lave men </a:t>
            </a:r>
            <a:r>
              <a:rPr lang="en-US" dirty="0" err="1" smtClean="0"/>
              <a:t>avèk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pati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oswa</a:t>
            </a:r>
            <a:r>
              <a:rPr lang="en-US" dirty="0" smtClean="0"/>
              <a:t> 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dlo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soti</a:t>
            </a:r>
            <a:r>
              <a:rPr lang="en-US" dirty="0" smtClean="0"/>
              <a:t> nan </a:t>
            </a:r>
            <a:r>
              <a:rPr lang="en-US" dirty="0" err="1" smtClean="0"/>
              <a:t>kò</a:t>
            </a:r>
            <a:endParaRPr lang="en-US" dirty="0" smtClean="0"/>
          </a:p>
          <a:p>
            <a:r>
              <a:rPr lang="en-US" dirty="0" err="1" smtClean="0"/>
              <a:t>Entèdi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, </a:t>
            </a:r>
            <a:r>
              <a:rPr lang="en-US" dirty="0" err="1" smtClean="0"/>
              <a:t>bwè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fin </a:t>
            </a:r>
            <a:r>
              <a:rPr lang="en-US" dirty="0" err="1" smtClean="0"/>
              <a:t>soti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likid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053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Kontwole</a:t>
            </a:r>
            <a:r>
              <a:rPr lang="en-US" b="1" dirty="0"/>
              <a:t> </a:t>
            </a:r>
            <a:r>
              <a:rPr lang="en-US" b="1" dirty="0" err="1"/>
              <a:t>Fason</a:t>
            </a:r>
            <a:r>
              <a:rPr lang="en-US" b="1" dirty="0"/>
              <a:t> </a:t>
            </a:r>
            <a:r>
              <a:rPr lang="en-US" b="1" dirty="0" smtClean="0"/>
              <a:t>Moun </a:t>
            </a:r>
            <a:r>
              <a:rPr lang="en-US" b="1" dirty="0" err="1" smtClean="0"/>
              <a:t>Travay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Antretyen</a:t>
            </a:r>
            <a:r>
              <a:rPr lang="en-US" dirty="0" smtClean="0"/>
              <a:t> – </a:t>
            </a:r>
            <a:r>
              <a:rPr lang="en-US" dirty="0" err="1" smtClean="0"/>
              <a:t>kenbe</a:t>
            </a:r>
            <a:r>
              <a:rPr lang="en-US" dirty="0" smtClean="0"/>
              <a:t> tout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pwòp</a:t>
            </a:r>
            <a:endParaRPr lang="en-US" dirty="0" smtClean="0"/>
          </a:p>
          <a:p>
            <a:r>
              <a:rPr lang="en-US" dirty="0" smtClean="0"/>
              <a:t>Pa </a:t>
            </a:r>
            <a:r>
              <a:rPr lang="en-US" dirty="0" err="1" smtClean="0"/>
              <a:t>janm</a:t>
            </a:r>
            <a:r>
              <a:rPr lang="en-US" dirty="0" smtClean="0"/>
              <a:t> ale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poubèl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jete</a:t>
            </a:r>
            <a:r>
              <a:rPr lang="en-US" dirty="0" smtClean="0"/>
              <a:t> </a:t>
            </a:r>
            <a:r>
              <a:rPr lang="en-US" dirty="0" err="1" smtClean="0"/>
              <a:t>razwa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endParaRPr lang="en-US" dirty="0" smtClean="0"/>
          </a:p>
          <a:p>
            <a:r>
              <a:rPr lang="en-US" dirty="0" smtClean="0"/>
              <a:t>Mete </a:t>
            </a:r>
            <a:r>
              <a:rPr lang="en-US" dirty="0" err="1" smtClean="0"/>
              <a:t>fatra</a:t>
            </a:r>
            <a:r>
              <a:rPr lang="en-US" dirty="0" smtClean="0"/>
              <a:t> </a:t>
            </a:r>
            <a:r>
              <a:rPr lang="en-US" dirty="0" err="1" smtClean="0"/>
              <a:t>nan</a:t>
            </a:r>
            <a:r>
              <a:rPr lang="en-US" dirty="0" smtClean="0"/>
              <a:t> </a:t>
            </a:r>
            <a:r>
              <a:rPr lang="en-US" dirty="0" err="1" smtClean="0"/>
              <a:t>sache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ka </a:t>
            </a:r>
            <a:r>
              <a:rPr lang="en-US" dirty="0" err="1" smtClean="0"/>
              <a:t>fèmen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make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bay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 err="1" smtClean="0"/>
              <a:t>kalite</a:t>
            </a:r>
            <a:r>
              <a:rPr lang="en-US" dirty="0" smtClean="0"/>
              <a:t> </a:t>
            </a:r>
            <a:r>
              <a:rPr lang="en-US" dirty="0" err="1" smtClean="0"/>
              <a:t>fatra</a:t>
            </a:r>
            <a:r>
              <a:rPr lang="en-US" dirty="0" smtClean="0"/>
              <a:t> yon </a:t>
            </a:r>
            <a:r>
              <a:rPr lang="en-US" dirty="0" err="1" smtClean="0"/>
              <a:t>koulè</a:t>
            </a:r>
            <a:r>
              <a:rPr lang="en-US" dirty="0" smtClean="0"/>
              <a:t> </a:t>
            </a:r>
            <a:r>
              <a:rPr lang="en-US" dirty="0" err="1" smtClean="0"/>
              <a:t>poubèl</a:t>
            </a:r>
            <a:endParaRPr lang="en-US" dirty="0" smtClean="0"/>
          </a:p>
          <a:p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ansèy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siy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gen </a:t>
            </a:r>
            <a:r>
              <a:rPr lang="en-US" dirty="0" err="1" smtClean="0"/>
              <a:t>danje</a:t>
            </a:r>
            <a:endParaRPr lang="en-US" dirty="0"/>
          </a:p>
        </p:txBody>
      </p:sp>
      <p:pic>
        <p:nvPicPr>
          <p:cNvPr id="4" name="Picture 2" descr="C:\Users\Danielle\Desktop\Biohazard-and-Emergency-Signs-73311BBHPLY2WY-lg.jpg" title="Siy deche enfekty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95753"/>
            <a:ext cx="1600200" cy="14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structor\Desktop\imagesW1J56ABF.jpg" title="Sek deche enfekty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4" y="5486400"/>
            <a:ext cx="1143000" cy="106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anielle\Desktop\59735_signs.jpg" title="Zo bwa Tet ak crossbon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86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849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Kontwole</a:t>
            </a:r>
            <a:r>
              <a:rPr lang="en-US" b="1" dirty="0"/>
              <a:t> </a:t>
            </a:r>
            <a:r>
              <a:rPr lang="en-US" b="1" dirty="0" err="1" smtClean="0"/>
              <a:t>Fason</a:t>
            </a:r>
            <a:r>
              <a:rPr lang="en-US" b="1" dirty="0" smtClean="0"/>
              <a:t> </a:t>
            </a:r>
            <a:r>
              <a:rPr lang="en-US" b="1" dirty="0"/>
              <a:t>Moun </a:t>
            </a:r>
            <a:r>
              <a:rPr lang="en-US" b="1" dirty="0" err="1" smtClean="0"/>
              <a:t>Travay</a:t>
            </a:r>
            <a:r>
              <a:rPr lang="en-US" b="1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</a:t>
            </a:r>
            <a:r>
              <a:rPr lang="en-US" dirty="0" err="1" smtClean="0"/>
              <a:t>tankou</a:t>
            </a:r>
            <a:r>
              <a:rPr lang="en-US" dirty="0" smtClean="0"/>
              <a:t> </a:t>
            </a:r>
            <a:r>
              <a:rPr lang="en-US" dirty="0" err="1" smtClean="0"/>
              <a:t>bròs</a:t>
            </a:r>
            <a:r>
              <a:rPr lang="en-US" dirty="0" smtClean="0"/>
              <a:t>, </a:t>
            </a:r>
            <a:r>
              <a:rPr lang="en-US" dirty="0" err="1" smtClean="0"/>
              <a:t>pèl</a:t>
            </a:r>
            <a:r>
              <a:rPr lang="en-US" dirty="0" smtClean="0"/>
              <a:t>, </a:t>
            </a:r>
            <a:r>
              <a:rPr lang="en-US" dirty="0" err="1" smtClean="0"/>
              <a:t>pensèt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ramase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an </a:t>
            </a:r>
            <a:r>
              <a:rPr lang="en-US" dirty="0" err="1" smtClean="0"/>
              <a:t>vè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kase</a:t>
            </a:r>
            <a:endParaRPr lang="en-US" dirty="0" smtClean="0"/>
          </a:p>
          <a:p>
            <a:r>
              <a:rPr lang="en-US" dirty="0" smtClean="0"/>
              <a:t>Retire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err="1" smtClean="0"/>
              <a:t>ranplace</a:t>
            </a:r>
            <a:r>
              <a:rPr lang="en-US" dirty="0" smtClean="0"/>
              <a:t> </a:t>
            </a:r>
            <a:r>
              <a:rPr lang="en-US" dirty="0" err="1" smtClean="0"/>
              <a:t>kouvèti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la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pwoteje</a:t>
            </a:r>
            <a:r>
              <a:rPr lang="en-US" dirty="0" smtClean="0"/>
              <a:t> </a:t>
            </a:r>
            <a:r>
              <a:rPr lang="en-US" dirty="0" err="1" smtClean="0"/>
              <a:t>lè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kontamine</a:t>
            </a:r>
            <a:endParaRPr lang="en-US" dirty="0" smtClean="0"/>
          </a:p>
          <a:p>
            <a:r>
              <a:rPr lang="en-US" dirty="0" err="1" smtClean="0"/>
              <a:t>Jete</a:t>
            </a:r>
            <a:r>
              <a:rPr lang="en-US" dirty="0" smtClean="0"/>
              <a:t> </a:t>
            </a:r>
            <a:r>
              <a:rPr lang="en-US" dirty="0" err="1" smtClean="0"/>
              <a:t>fatra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jan</a:t>
            </a:r>
            <a:r>
              <a:rPr lang="en-US" dirty="0" smtClean="0"/>
              <a:t> </a:t>
            </a:r>
            <a:r>
              <a:rPr lang="en-US" dirty="0" err="1" smtClean="0"/>
              <a:t>règleman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endParaRPr lang="en-US" dirty="0"/>
          </a:p>
        </p:txBody>
      </p:sp>
      <p:pic>
        <p:nvPicPr>
          <p:cNvPr id="4" name="Picture 4" descr="C:\Users\Instructor\Desktop\images5IY93B8H.jpg" title="Foto nan you bale ak chodye pousye 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20" y="4478309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Instructor\Desktop\untitled.png" title="Biohazard s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00204"/>
            <a:ext cx="2286000" cy="23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630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Dezenfeksyon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Tout </a:t>
            </a:r>
            <a:r>
              <a:rPr lang="en-US" dirty="0" err="1" smtClean="0"/>
              <a:t>ekipman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sifas</a:t>
            </a:r>
            <a:r>
              <a:rPr lang="en-US" dirty="0" smtClean="0"/>
              <a:t> </a:t>
            </a:r>
            <a:r>
              <a:rPr lang="en-US" dirty="0" err="1" smtClean="0"/>
              <a:t>kote</a:t>
            </a:r>
            <a:r>
              <a:rPr lang="en-US" dirty="0" smtClean="0"/>
              <a:t> </a:t>
            </a:r>
            <a:r>
              <a:rPr lang="en-US" dirty="0" err="1" smtClean="0"/>
              <a:t>moun</a:t>
            </a:r>
            <a:r>
              <a:rPr lang="en-US" dirty="0" smtClean="0"/>
              <a:t> </a:t>
            </a:r>
            <a:r>
              <a:rPr lang="en-US" dirty="0" err="1" smtClean="0"/>
              <a:t>ap</a:t>
            </a:r>
            <a:r>
              <a:rPr lang="en-US" dirty="0" smtClean="0"/>
              <a:t> </a:t>
            </a:r>
            <a:r>
              <a:rPr lang="en-US" dirty="0" err="1" smtClean="0"/>
              <a:t>travay</a:t>
            </a:r>
            <a:r>
              <a:rPr lang="en-US" dirty="0" smtClean="0"/>
              <a:t> </a:t>
            </a:r>
            <a:r>
              <a:rPr lang="en-US" dirty="0" err="1" smtClean="0"/>
              <a:t>dwe</a:t>
            </a:r>
            <a:r>
              <a:rPr lang="en-US" dirty="0" smtClean="0"/>
              <a:t> </a:t>
            </a:r>
            <a:r>
              <a:rPr lang="en-US" dirty="0" err="1" smtClean="0"/>
              <a:t>byen</a:t>
            </a:r>
            <a:r>
              <a:rPr lang="en-US" dirty="0" smtClean="0"/>
              <a:t> </a:t>
            </a:r>
            <a:r>
              <a:rPr lang="en-US" dirty="0" err="1" smtClean="0"/>
              <a:t>netwaye</a:t>
            </a:r>
            <a:r>
              <a:rPr lang="en-US" dirty="0" smtClean="0"/>
              <a:t> epi </a:t>
            </a:r>
            <a:r>
              <a:rPr lang="en-US" dirty="0" err="1" smtClean="0"/>
              <a:t>dezenfekte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yon </a:t>
            </a:r>
            <a:r>
              <a:rPr lang="en-US" dirty="0" err="1" smtClean="0"/>
              <a:t>dezenfektan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otorize</a:t>
            </a:r>
            <a:r>
              <a:rPr lang="en-US" dirty="0" smtClean="0"/>
              <a:t> pa EPA </a:t>
            </a:r>
            <a:r>
              <a:rPr lang="en-US" dirty="0" err="1" smtClean="0"/>
              <a:t>apre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antre</a:t>
            </a:r>
            <a:r>
              <a:rPr lang="en-US" dirty="0" smtClean="0"/>
              <a:t> an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avèk</a:t>
            </a:r>
            <a:r>
              <a:rPr lang="en-US" dirty="0" smtClean="0"/>
              <a:t> san </a:t>
            </a:r>
            <a:r>
              <a:rPr lang="en-US" dirty="0" err="1" smtClean="0"/>
              <a:t>oubyen</a:t>
            </a:r>
            <a:r>
              <a:rPr lang="en-US" dirty="0" smtClean="0"/>
              <a:t> OPIM</a:t>
            </a:r>
          </a:p>
          <a:p>
            <a:r>
              <a:rPr lang="en-US" dirty="0" err="1" smtClean="0"/>
              <a:t>Apre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fin </a:t>
            </a:r>
            <a:r>
              <a:rPr lang="en-US" dirty="0" err="1" smtClean="0"/>
              <a:t>fè</a:t>
            </a:r>
            <a:r>
              <a:rPr lang="en-US" dirty="0" smtClean="0"/>
              <a:t> yon </a:t>
            </a:r>
            <a:r>
              <a:rPr lang="en-US" dirty="0" err="1" smtClean="0"/>
              <a:t>travay</a:t>
            </a:r>
            <a:r>
              <a:rPr lang="en-US" dirty="0" smtClean="0"/>
              <a:t> e </a:t>
            </a:r>
            <a:r>
              <a:rPr lang="en-US" dirty="0" err="1" smtClean="0"/>
              <a:t>sitou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san </a:t>
            </a:r>
            <a:r>
              <a:rPr lang="en-US" dirty="0" err="1" smtClean="0"/>
              <a:t>oubyenn</a:t>
            </a:r>
            <a:r>
              <a:rPr lang="en-US" dirty="0" smtClean="0"/>
              <a:t> OPIM </a:t>
            </a:r>
            <a:r>
              <a:rPr lang="en-US" dirty="0" err="1" smtClean="0"/>
              <a:t>te</a:t>
            </a:r>
            <a:r>
              <a:rPr lang="en-US" dirty="0" smtClean="0"/>
              <a:t> vole</a:t>
            </a:r>
          </a:p>
          <a:p>
            <a:r>
              <a:rPr lang="en-US" dirty="0" smtClean="0"/>
              <a:t>Jan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jere</a:t>
            </a:r>
            <a:r>
              <a:rPr lang="en-US" dirty="0" smtClean="0"/>
              <a:t> </a:t>
            </a:r>
            <a:r>
              <a:rPr lang="en-US" dirty="0" err="1" smtClean="0"/>
              <a:t>fatra</a:t>
            </a:r>
            <a:r>
              <a:rPr lang="en-US" dirty="0" smtClean="0"/>
              <a:t>/</a:t>
            </a:r>
            <a:r>
              <a:rPr lang="en-US" dirty="0" err="1" smtClean="0"/>
              <a:t>lesiv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Ajans</a:t>
            </a:r>
            <a:r>
              <a:rPr lang="en-US" b="1" dirty="0" smtClean="0"/>
              <a:t> </a:t>
            </a:r>
            <a:r>
              <a:rPr lang="en-US" b="1" dirty="0" err="1" smtClean="0"/>
              <a:t>pou</a:t>
            </a:r>
            <a:r>
              <a:rPr lang="en-US" b="1" dirty="0" smtClean="0"/>
              <a:t> </a:t>
            </a:r>
            <a:r>
              <a:rPr lang="en-US" b="1" dirty="0" err="1" smtClean="0"/>
              <a:t>Pwoteksyon</a:t>
            </a:r>
            <a:r>
              <a:rPr lang="en-US" b="1" dirty="0" smtClean="0"/>
              <a:t> </a:t>
            </a:r>
            <a:r>
              <a:rPr lang="en-US" b="1" dirty="0" err="1" smtClean="0"/>
              <a:t>Anvirònman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Detwi</a:t>
            </a:r>
            <a:r>
              <a:rPr lang="en-US" dirty="0" smtClean="0"/>
              <a:t> </a:t>
            </a:r>
            <a:r>
              <a:rPr lang="en-US" dirty="0" err="1" smtClean="0"/>
              <a:t>oubyen</a:t>
            </a:r>
            <a:r>
              <a:rPr lang="en-US" dirty="0" smtClean="0"/>
              <a:t> </a:t>
            </a:r>
            <a:r>
              <a:rPr lang="en-US" dirty="0" err="1" smtClean="0"/>
              <a:t>dezaktive</a:t>
            </a:r>
            <a:r>
              <a:rPr lang="en-US" dirty="0" smtClean="0"/>
              <a:t> </a:t>
            </a:r>
            <a:r>
              <a:rPr lang="en-US" dirty="0" err="1" smtClean="0"/>
              <a:t>kèk</a:t>
            </a:r>
            <a:r>
              <a:rPr lang="en-US" dirty="0" smtClean="0"/>
              <a:t> </a:t>
            </a:r>
            <a:r>
              <a:rPr lang="en-US" dirty="0" err="1" smtClean="0"/>
              <a:t>microorganis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pa </a:t>
            </a:r>
            <a:r>
              <a:rPr lang="en-US" dirty="0" err="1" smtClean="0"/>
              <a:t>vivan</a:t>
            </a:r>
            <a:r>
              <a:rPr lang="en-US" dirty="0" smtClean="0"/>
              <a:t>  </a:t>
            </a:r>
            <a:r>
              <a:rPr lang="en-US" dirty="0" err="1" smtClean="0"/>
              <a:t>sou</a:t>
            </a:r>
            <a:r>
              <a:rPr lang="en-US" dirty="0" smtClean="0"/>
              <a:t> </a:t>
            </a:r>
            <a:r>
              <a:rPr lang="en-US" dirty="0" err="1" smtClean="0"/>
              <a:t>sifas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Chèche</a:t>
            </a:r>
            <a:r>
              <a:rPr lang="en-US" dirty="0" smtClean="0"/>
              <a:t> </a:t>
            </a: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bon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teste</a:t>
            </a:r>
            <a:r>
              <a:rPr lang="en-US" dirty="0" smtClean="0"/>
              <a:t> </a:t>
            </a:r>
            <a:r>
              <a:rPr lang="en-US" dirty="0" err="1" smtClean="0"/>
              <a:t>Staphylokok</a:t>
            </a:r>
            <a:r>
              <a:rPr lang="en-US" dirty="0" smtClean="0"/>
              <a:t> </a:t>
            </a:r>
            <a:r>
              <a:rPr lang="en-US" dirty="0" err="1" smtClean="0"/>
              <a:t>aureus</a:t>
            </a:r>
            <a:r>
              <a:rPr lang="en-US" dirty="0" smtClean="0"/>
              <a:t>, </a:t>
            </a:r>
            <a:r>
              <a:rPr lang="en-US" dirty="0" err="1" smtClean="0"/>
              <a:t>Salmonela</a:t>
            </a:r>
            <a:r>
              <a:rPr lang="en-US" dirty="0" smtClean="0"/>
              <a:t> </a:t>
            </a:r>
            <a:r>
              <a:rPr lang="en-US" dirty="0" err="1" smtClean="0"/>
              <a:t>chlolerasuis</a:t>
            </a:r>
            <a:r>
              <a:rPr lang="en-US" dirty="0" smtClean="0"/>
              <a:t> </a:t>
            </a:r>
            <a:r>
              <a:rPr lang="en-US" dirty="0" err="1" smtClean="0"/>
              <a:t>epi</a:t>
            </a:r>
            <a:r>
              <a:rPr lang="en-US" dirty="0" smtClean="0"/>
              <a:t> Pseudomonas </a:t>
            </a:r>
            <a:r>
              <a:rPr lang="en-US" dirty="0" err="1" smtClean="0"/>
              <a:t>aeruginosa</a:t>
            </a:r>
            <a:r>
              <a:rPr lang="en-US" dirty="0" smtClean="0"/>
              <a:t>. 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bay Pseudomonas </a:t>
            </a:r>
            <a:r>
              <a:rPr lang="en-US" dirty="0" err="1" smtClean="0"/>
              <a:t>aeruginosa</a:t>
            </a:r>
            <a:r>
              <a:rPr lang="en-US" dirty="0" smtClean="0"/>
              <a:t> cache </a:t>
            </a:r>
            <a:r>
              <a:rPr lang="en-US" dirty="0" err="1" smtClean="0"/>
              <a:t>kò</a:t>
            </a:r>
            <a:r>
              <a:rPr lang="en-US" dirty="0" smtClean="0"/>
              <a:t> </a:t>
            </a:r>
            <a:r>
              <a:rPr lang="en-US" dirty="0" err="1" smtClean="0"/>
              <a:t>li</a:t>
            </a:r>
            <a:r>
              <a:rPr lang="en-US" dirty="0" smtClean="0"/>
              <a:t>  </a:t>
            </a:r>
            <a:r>
              <a:rPr lang="en-US" dirty="0" err="1" smtClean="0"/>
              <a:t>dèyè</a:t>
            </a:r>
            <a:r>
              <a:rPr lang="en-US" dirty="0" smtClean="0"/>
              <a:t> yon biofilm </a:t>
            </a:r>
            <a:r>
              <a:rPr lang="en-US" dirty="0" err="1" smtClean="0"/>
              <a:t>epi</a:t>
            </a:r>
            <a:r>
              <a:rPr lang="en-US" dirty="0" smtClean="0"/>
              <a:t> li </a:t>
            </a:r>
            <a:r>
              <a:rPr lang="en-US" dirty="0" err="1" smtClean="0"/>
              <a:t>difisil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elimine</a:t>
            </a:r>
            <a:r>
              <a:rPr lang="en-US" dirty="0" smtClean="0"/>
              <a:t> li. 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tiye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a, </a:t>
            </a:r>
            <a:r>
              <a:rPr lang="en-US" dirty="0" err="1" smtClean="0"/>
              <a:t>fòk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 </a:t>
            </a:r>
            <a:r>
              <a:rPr lang="en-US" dirty="0" err="1" smtClean="0"/>
              <a:t>dezenfektan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fò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lopital</a:t>
            </a:r>
            <a:r>
              <a:rPr lang="en-US" dirty="0" smtClean="0"/>
              <a:t> </a:t>
            </a:r>
            <a:r>
              <a:rPr lang="en-US" dirty="0" err="1" smtClean="0"/>
              <a:t>itilize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Lòt</a:t>
            </a:r>
            <a:r>
              <a:rPr lang="en-US" dirty="0" smtClean="0"/>
              <a:t> </a:t>
            </a:r>
            <a:r>
              <a:rPr lang="en-US" dirty="0" err="1" smtClean="0"/>
              <a:t>bagay</a:t>
            </a:r>
            <a:r>
              <a:rPr lang="en-US" dirty="0" smtClean="0"/>
              <a:t> </a:t>
            </a:r>
            <a:r>
              <a:rPr lang="en-US" dirty="0" err="1" smtClean="0"/>
              <a:t>ankò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fèt</a:t>
            </a:r>
            <a:r>
              <a:rPr lang="en-US" dirty="0" smtClean="0"/>
              <a:t> nan </a:t>
            </a:r>
            <a:r>
              <a:rPr lang="en-US" dirty="0" err="1" smtClean="0"/>
              <a:t>evalyasyon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a, se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detèmine</a:t>
            </a:r>
            <a:r>
              <a:rPr lang="en-US" dirty="0" smtClean="0"/>
              <a:t> nan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wotè</a:t>
            </a:r>
            <a:r>
              <a:rPr lang="en-US" dirty="0" smtClean="0"/>
              <a:t> yon </a:t>
            </a:r>
            <a:r>
              <a:rPr lang="en-US" dirty="0" err="1" smtClean="0"/>
              <a:t>pwodwi</a:t>
            </a:r>
            <a:r>
              <a:rPr lang="en-US" dirty="0" smtClean="0"/>
              <a:t> </a:t>
            </a:r>
            <a:r>
              <a:rPr lang="en-US" dirty="0" err="1" smtClean="0"/>
              <a:t>toksik</a:t>
            </a:r>
            <a:r>
              <a:rPr lang="en-US" dirty="0" smtClean="0"/>
              <a:t>:  </a:t>
            </a:r>
            <a:r>
              <a:rPr lang="en-US" dirty="0" err="1" smtClean="0"/>
              <a:t>Yo</a:t>
            </a:r>
            <a:r>
              <a:rPr lang="en-US" dirty="0" smtClean="0"/>
              <a:t> ka mete nan </a:t>
            </a:r>
            <a:r>
              <a:rPr lang="en-US" dirty="0" err="1" smtClean="0"/>
              <a:t>kategori</a:t>
            </a:r>
            <a:r>
              <a:rPr lang="en-US" dirty="0" smtClean="0"/>
              <a:t> 1 (</a:t>
            </a:r>
            <a:r>
              <a:rPr lang="en-US" dirty="0" err="1" smtClean="0"/>
              <a:t>ki</a:t>
            </a:r>
            <a:r>
              <a:rPr lang="en-US" dirty="0" smtClean="0"/>
              <a:t> se </a:t>
            </a:r>
            <a:r>
              <a:rPr lang="en-US" dirty="0" err="1" smtClean="0"/>
              <a:t>pwodwi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pi </a:t>
            </a:r>
            <a:r>
              <a:rPr lang="en-US" dirty="0" err="1" smtClean="0"/>
              <a:t>toksik</a:t>
            </a:r>
            <a:r>
              <a:rPr lang="en-US" dirty="0" smtClean="0"/>
              <a:t> la) rive nan </a:t>
            </a:r>
            <a:r>
              <a:rPr lang="en-US" dirty="0" err="1" smtClean="0"/>
              <a:t>kategory</a:t>
            </a:r>
            <a:r>
              <a:rPr lang="en-US" dirty="0" smtClean="0"/>
              <a:t> 4 (</a:t>
            </a:r>
            <a:r>
              <a:rPr lang="en-US" dirty="0" err="1" smtClean="0"/>
              <a:t>ki</a:t>
            </a:r>
            <a:r>
              <a:rPr lang="en-US" dirty="0" smtClean="0"/>
              <a:t> pa </a:t>
            </a:r>
            <a:r>
              <a:rPr lang="en-US" dirty="0" err="1" smtClean="0"/>
              <a:t>mande</a:t>
            </a:r>
            <a:r>
              <a:rPr lang="en-US" dirty="0" smtClean="0"/>
              <a:t> </a:t>
            </a:r>
            <a:r>
              <a:rPr lang="en-US" dirty="0" err="1" smtClean="0"/>
              <a:t>pou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mete </a:t>
            </a:r>
            <a:r>
              <a:rPr lang="en-US" dirty="0" err="1" smtClean="0"/>
              <a:t>okenn</a:t>
            </a:r>
            <a:r>
              <a:rPr lang="en-US" dirty="0" smtClean="0"/>
              <a:t> </a:t>
            </a:r>
            <a:r>
              <a:rPr lang="en-US" dirty="0" err="1" smtClean="0"/>
              <a:t>etikèt</a:t>
            </a:r>
            <a:r>
              <a:rPr lang="en-US" dirty="0" smtClean="0"/>
              <a:t> </a:t>
            </a:r>
            <a:r>
              <a:rPr lang="en-US" dirty="0" err="1" smtClean="0"/>
              <a:t>danje</a:t>
            </a:r>
            <a:r>
              <a:rPr lang="en-US" dirty="0" smtClean="0"/>
              <a:t> </a:t>
            </a:r>
            <a:r>
              <a:rPr lang="en-US" dirty="0" err="1" smtClean="0"/>
              <a:t>sou</a:t>
            </a:r>
            <a:r>
              <a:rPr lang="en-US" dirty="0" smtClean="0"/>
              <a:t> li).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7285</Words>
  <Application>Microsoft Office PowerPoint</Application>
  <PresentationFormat>On-screen Show (4:3)</PresentationFormat>
  <Paragraphs>482</Paragraphs>
  <Slides>116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9" baseType="lpstr">
      <vt:lpstr>Arial</vt:lpstr>
      <vt:lpstr>Calibri</vt:lpstr>
      <vt:lpstr>Office Theme</vt:lpstr>
      <vt:lpstr>MIKRòB OU TRAPE NAN SAN EPI LòT OU PRAN NAN SèVI AVèK ZEGWI KONTAMINE</vt:lpstr>
      <vt:lpstr>OSHA Avètisman</vt:lpstr>
      <vt:lpstr>KI SA OSHA YE?</vt:lpstr>
      <vt:lpstr>OSHA</vt:lpstr>
      <vt:lpstr>Pou ki sa OSHA Enpòtan pou ou?</vt:lpstr>
      <vt:lpstr>Istwa OSHA</vt:lpstr>
      <vt:lpstr>Misyon OSHA</vt:lpstr>
      <vt:lpstr>Ki Dwa ou Genyen avèk OSHA</vt:lpstr>
      <vt:lpstr>Fòmasyon OSHA</vt:lpstr>
      <vt:lpstr>Klasman Dosye</vt:lpstr>
      <vt:lpstr>Kijan pou Pote Plent</vt:lpstr>
      <vt:lpstr>Ki sa Mikròb ou Trape nan San ye?</vt:lpstr>
      <vt:lpstr>Ki anplwaye ki kouvri anba pwoteksyon OSHA pou mikròb moun trape nan san</vt:lpstr>
      <vt:lpstr>Ki sa yo rele san epi lòt materyèl ki kapab petèt enfekte (OPIM)?</vt:lpstr>
      <vt:lpstr>Ki sa yo rele san epi lòt materyèl ki petèt kapab enfekte (OPIM)?</vt:lpstr>
      <vt:lpstr>Chenn Enfeksyon</vt:lpstr>
      <vt:lpstr>Chenn Enfeksyon (swit)</vt:lpstr>
      <vt:lpstr>Fason li transmèt</vt:lpstr>
      <vt:lpstr>Fason li transmit </vt:lpstr>
      <vt:lpstr>Fason li transmit  </vt:lpstr>
      <vt:lpstr>Maladi enfektye</vt:lpstr>
      <vt:lpstr>VIH  /  SIDA</vt:lpstr>
      <vt:lpstr> Ki sa SIDA ye?</vt:lpstr>
      <vt:lpstr>Ki Fason VIH Transmèt</vt:lpstr>
      <vt:lpstr>Ki fason SIDA transmèt nan Eta-Zini</vt:lpstr>
      <vt:lpstr>Enfeksyon</vt:lpstr>
      <vt:lpstr>Ki Fason Maladi a Devlope</vt:lpstr>
      <vt:lpstr>Move Lide yo Fè sou Fason Moun pran Sida</vt:lpstr>
      <vt:lpstr> Plis Move Lide </vt:lpstr>
      <vt:lpstr>VIH ka enfekte nenpòt ki moun ki pa kondi kòl byen</vt:lpstr>
      <vt:lpstr>Sentòm ki Montre yon Moun gen SIDA</vt:lpstr>
      <vt:lpstr>Lòt Sentòm</vt:lpstr>
      <vt:lpstr>Enfeksyon ki pran Roulib</vt:lpstr>
      <vt:lpstr>Kandidoz Oral (Mikos vaginal)</vt:lpstr>
      <vt:lpstr>Sakòm Kapozi (KS)</vt:lpstr>
      <vt:lpstr>Tan</vt:lpstr>
      <vt:lpstr>Sentòm Enfeksyon ki ap pran Roulib</vt:lpstr>
      <vt:lpstr>Kijan pou fè Tèste ou</vt:lpstr>
      <vt:lpstr>Prevansyon</vt:lpstr>
      <vt:lpstr>Prevansyon </vt:lpstr>
      <vt:lpstr>Map ki montre pousantaj granmoun ak adilt ki enfekte yo</vt:lpstr>
      <vt:lpstr>Map ki montre pousantaj timoun ki enfekte a</vt:lpstr>
      <vt:lpstr>Transmisyon akòz Travay wap fè ak Prevansyon kay Travayè Lasante</vt:lpstr>
      <vt:lpstr>Transmisyon</vt:lpstr>
      <vt:lpstr>Politik ak Règleman Vilgarizasyon VIH</vt:lpstr>
      <vt:lpstr>VIH nan Kote ou ap Travay</vt:lpstr>
      <vt:lpstr>Lalwa pwoteje moun k’ap viv ak VIH/SIDA</vt:lpstr>
      <vt:lpstr>Entimite</vt:lpstr>
      <vt:lpstr>Epatit Viral</vt:lpstr>
      <vt:lpstr>Sentòm Maladi Hepatit Viral</vt:lpstr>
      <vt:lpstr>Epatit A</vt:lpstr>
      <vt:lpstr>Epatit A </vt:lpstr>
      <vt:lpstr>Kijan yo Trete Epatit A</vt:lpstr>
      <vt:lpstr>Prevansyon pou Epatit A pa Gaye</vt:lpstr>
      <vt:lpstr>Epatit B</vt:lpstr>
      <vt:lpstr>Siy ak Sentòm Epatit B</vt:lpstr>
      <vt:lpstr>Fason pou Anpeche Epatit B Simaye</vt:lpstr>
      <vt:lpstr>Epatit B </vt:lpstr>
      <vt:lpstr>Responsabilite Anplwayè</vt:lpstr>
      <vt:lpstr>Nan ki Delè</vt:lpstr>
      <vt:lpstr>Dwa pou Refize</vt:lpstr>
      <vt:lpstr>Deklarasyon ke mwen Refize Vaksen an</vt:lpstr>
      <vt:lpstr>Lè ou Santi ou en Danje</vt:lpstr>
      <vt:lpstr>Epatit C</vt:lpstr>
      <vt:lpstr>Fason Maladi a Transmèt</vt:lpstr>
      <vt:lpstr>Kòz Epatit C</vt:lpstr>
      <vt:lpstr>Vaksinasyon</vt:lpstr>
      <vt:lpstr>Epatit C ak Swen Sante</vt:lpstr>
      <vt:lpstr>CDC</vt:lpstr>
      <vt:lpstr>Tibèkiloz</vt:lpstr>
      <vt:lpstr>Kòman Tibèkiloz Pwopaje</vt:lpstr>
      <vt:lpstr>Bagay ki pa Bay Tibèkiloz</vt:lpstr>
      <vt:lpstr>Kisa yo Rele Tibèkiloz ki inaktif</vt:lpstr>
      <vt:lpstr>Inaktif TB inaktif</vt:lpstr>
      <vt:lpstr>Kisa yo Rele Maladi Tibèkiloz Aktif</vt:lpstr>
      <vt:lpstr>Kèk Sentòm Maladi Tibèkiloz</vt:lpstr>
      <vt:lpstr>Kòman yo Detekte Maladi Tibèkiloz</vt:lpstr>
      <vt:lpstr>Tretman pou Maladi Tibèkiloz</vt:lpstr>
      <vt:lpstr>Estrateji pou Kontwole Ekspozisyon Maladi a</vt:lpstr>
      <vt:lpstr>Prekosyon Inivèsèl</vt:lpstr>
      <vt:lpstr>Kòman Evite ke Moun Ekspose pa Aksidan</vt:lpstr>
      <vt:lpstr>Kòman Evite ke Moun Ekspose  pa Aksidan</vt:lpstr>
      <vt:lpstr>Kontwòl Teknik</vt:lpstr>
      <vt:lpstr> Kontwòl Teknik </vt:lpstr>
      <vt:lpstr>Dekrè sou Kontwòl Teknik Piki Zegwi</vt:lpstr>
      <vt:lpstr>Dekrè sou Kontwòl Teknik Piki Zegwi </vt:lpstr>
      <vt:lpstr>“SESIP” Sereng avèk Pwoteksyon kont Aksidan ki Rive ak Zouti Pwenti</vt:lpstr>
      <vt:lpstr>Sistèm ki pa Sèvi ak Zegwi</vt:lpstr>
      <vt:lpstr>Sereng Ipodèmik ki tou vini avèk kouvèti li</vt:lpstr>
      <vt:lpstr>Sereng Ipodèmik ki tou  vini avèk kouvèti li</vt:lpstr>
      <vt:lpstr>Skalpel Jetab avèk Dispozitif Sekirite</vt:lpstr>
      <vt:lpstr>Zegwi Flebotomi avèk Dispozitif Sekirite </vt:lpstr>
      <vt:lpstr>Lansèt retraktab avèk dispozitif Sekirite</vt:lpstr>
      <vt:lpstr>Kontwole Fason  Moun Travay</vt:lpstr>
      <vt:lpstr>Kontwole Fason Moun Travay</vt:lpstr>
      <vt:lpstr>Kontwole Fason Moun Travay </vt:lpstr>
      <vt:lpstr>Kontwole Fason Moun Travay  </vt:lpstr>
      <vt:lpstr>Dezenfeksyon</vt:lpstr>
      <vt:lpstr>Ajans pou Pwoteksyon Anvirònman EAP</vt:lpstr>
      <vt:lpstr>Plan pou Kontwole Ekspozisyon</vt:lpstr>
      <vt:lpstr>Plan Kontwòl kont Ekpozisyon</vt:lpstr>
      <vt:lpstr>Fòmasyon</vt:lpstr>
      <vt:lpstr>Ekipman pou Pwoteje Tèt ou PPE</vt:lpstr>
      <vt:lpstr>Ekipman pou Pwoteje  Tèt ou PPE</vt:lpstr>
      <vt:lpstr>Lave Men ou</vt:lpstr>
      <vt:lpstr>Teknik pou lave men</vt:lpstr>
      <vt:lpstr>Teknik pou Lave Men </vt:lpstr>
      <vt:lpstr>Fòmasyon OSHA </vt:lpstr>
      <vt:lpstr>Kijan pou Pote Plent </vt:lpstr>
      <vt:lpstr>Klasman Dosye </vt:lpstr>
      <vt:lpstr>Evalyasyon ak Swivi apre ke ou te Ekspoze</vt:lpstr>
      <vt:lpstr>Sa pou Fè Apre Ke Ou Fin Ekspoze</vt:lpstr>
      <vt:lpstr>Sa pou Fè Apre Ke Ou Fin Ekspoze </vt:lpstr>
      <vt:lpstr>Swivi Apre Ke Ou Te Ekspoze</vt:lpstr>
      <vt:lpstr>Referans</vt:lpstr>
      <vt:lpstr>Se Fen 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2018-07-19T18:11:51Z</dcterms:created>
  <dcterms:modified xsi:type="dcterms:W3CDTF">2018-07-19T18:51:45Z</dcterms:modified>
</cp:coreProperties>
</file>