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 id="2147483674" r:id="rId3"/>
    <p:sldMasterId id="2147483687" r:id="rId4"/>
    <p:sldMasterId id="2147483700" r:id="rId5"/>
    <p:sldMasterId id="2147483724" r:id="rId6"/>
    <p:sldMasterId id="2147483736" r:id="rId7"/>
  </p:sldMasterIdLst>
  <p:notesMasterIdLst>
    <p:notesMasterId r:id="rId40"/>
  </p:notesMasterIdLst>
  <p:sldIdLst>
    <p:sldId id="322" r:id="rId8"/>
    <p:sldId id="256" r:id="rId9"/>
    <p:sldId id="325" r:id="rId10"/>
    <p:sldId id="345" r:id="rId11"/>
    <p:sldId id="344" r:id="rId12"/>
    <p:sldId id="326" r:id="rId13"/>
    <p:sldId id="327" r:id="rId14"/>
    <p:sldId id="343" r:id="rId15"/>
    <p:sldId id="312" r:id="rId16"/>
    <p:sldId id="346" r:id="rId17"/>
    <p:sldId id="270" r:id="rId18"/>
    <p:sldId id="280" r:id="rId19"/>
    <p:sldId id="283" r:id="rId20"/>
    <p:sldId id="284" r:id="rId21"/>
    <p:sldId id="347" r:id="rId22"/>
    <p:sldId id="286" r:id="rId23"/>
    <p:sldId id="298" r:id="rId24"/>
    <p:sldId id="348" r:id="rId25"/>
    <p:sldId id="317" r:id="rId26"/>
    <p:sldId id="318" r:id="rId27"/>
    <p:sldId id="319" r:id="rId28"/>
    <p:sldId id="349" r:id="rId29"/>
    <p:sldId id="329" r:id="rId30"/>
    <p:sldId id="331" r:id="rId31"/>
    <p:sldId id="291" r:id="rId32"/>
    <p:sldId id="338" r:id="rId33"/>
    <p:sldId id="266" r:id="rId34"/>
    <p:sldId id="301" r:id="rId35"/>
    <p:sldId id="309" r:id="rId36"/>
    <p:sldId id="340" r:id="rId37"/>
    <p:sldId id="320" r:id="rId38"/>
    <p:sldId id="321"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6F4"/>
    <a:srgbClr val="F7F0ED"/>
    <a:srgbClr val="F0E5E0"/>
    <a:srgbClr val="009900"/>
    <a:srgbClr val="F5881B"/>
    <a:srgbClr val="80838C"/>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0" autoAdjust="0"/>
    <p:restoredTop sz="86943" autoAdjust="0"/>
  </p:normalViewPr>
  <p:slideViewPr>
    <p:cSldViewPr showGuides="1">
      <p:cViewPr varScale="1">
        <p:scale>
          <a:sx n="56" d="100"/>
          <a:sy n="56" d="100"/>
        </p:scale>
        <p:origin x="-1517" y="-77"/>
      </p:cViewPr>
      <p:guideLst>
        <p:guide orient="horz" pos="2160"/>
        <p:guide pos="2880"/>
      </p:guideLst>
    </p:cSldViewPr>
  </p:slideViewPr>
  <p:notesTextViewPr>
    <p:cViewPr>
      <p:scale>
        <a:sx n="1" d="1"/>
        <a:sy n="1" d="1"/>
      </p:scale>
      <p:origin x="0" y="0"/>
    </p:cViewPr>
  </p:notesTextViewPr>
  <p:sorterViewPr>
    <p:cViewPr>
      <p:scale>
        <a:sx n="100" d="100"/>
        <a:sy n="100" d="100"/>
      </p:scale>
      <p:origin x="0" y="1296"/>
    </p:cViewPr>
  </p:sorterViewPr>
  <p:notesViewPr>
    <p:cSldViewPr showGuides="1">
      <p:cViewPr>
        <p:scale>
          <a:sx n="100" d="100"/>
          <a:sy n="100" d="100"/>
        </p:scale>
        <p:origin x="-1512" y="-5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9C5536-082C-49D6-A4F4-33D9DE350903}" type="doc">
      <dgm:prSet loTypeId="urn:microsoft.com/office/officeart/2009/3/layout/BlockDescendingList" loCatId="list" qsTypeId="urn:microsoft.com/office/officeart/2005/8/quickstyle/3d1" qsCatId="3D" csTypeId="urn:microsoft.com/office/officeart/2005/8/colors/colorful1" csCatId="colorful" phldr="1"/>
      <dgm:spPr/>
      <dgm:t>
        <a:bodyPr/>
        <a:lstStyle/>
        <a:p>
          <a:endParaRPr lang="en-US"/>
        </a:p>
      </dgm:t>
    </dgm:pt>
    <dgm:pt modelId="{724B234C-4FCD-443A-9C8D-6939CB2B57FC}">
      <dgm:prSet custT="1"/>
      <dgm:spPr/>
      <dgm:t>
        <a:bodyPr lIns="91440" rIns="91440" bIns="0"/>
        <a:lstStyle/>
        <a:p>
          <a:pPr rtl="0"/>
          <a:r>
            <a:rPr lang="en-US" sz="2800" b="1" dirty="0" smtClean="0">
              <a:latin typeface="Arial" panose="020B0604020202020204" pitchFamily="34" charset="0"/>
              <a:cs typeface="Arial" panose="020B0604020202020204" pitchFamily="34" charset="0"/>
            </a:rPr>
            <a:t>Engulfment</a:t>
          </a:r>
          <a:endParaRPr lang="en-US" sz="2800" b="1" dirty="0">
            <a:latin typeface="Arial" panose="020B0604020202020204" pitchFamily="34" charset="0"/>
            <a:cs typeface="Arial" panose="020B0604020202020204" pitchFamily="34" charset="0"/>
          </a:endParaRPr>
        </a:p>
      </dgm:t>
    </dgm:pt>
    <dgm:pt modelId="{F7A564A1-9F2A-4C2D-B55E-4F328357EF16}" type="parTrans" cxnId="{A9B3ED8A-C149-47E6-8D18-B77BBF7C9CCB}">
      <dgm:prSet/>
      <dgm:spPr/>
      <dgm:t>
        <a:bodyPr/>
        <a:lstStyle/>
        <a:p>
          <a:endParaRPr lang="en-US"/>
        </a:p>
      </dgm:t>
    </dgm:pt>
    <dgm:pt modelId="{7305DF02-3A32-44CC-9166-37467F6D3786}" type="sibTrans" cxnId="{A9B3ED8A-C149-47E6-8D18-B77BBF7C9CCB}">
      <dgm:prSet/>
      <dgm:spPr/>
      <dgm:t>
        <a:bodyPr/>
        <a:lstStyle/>
        <a:p>
          <a:endParaRPr lang="en-US"/>
        </a:p>
      </dgm:t>
    </dgm:pt>
    <dgm:pt modelId="{FA36CBE3-032E-4B01-B35C-9F47A1A7BDD8}">
      <dgm:prSet custT="1"/>
      <dgm:spPr/>
      <dgm:t>
        <a:bodyPr lIns="91440" rIns="91440" bIns="0"/>
        <a:lstStyle/>
        <a:p>
          <a:pPr rtl="0"/>
          <a:r>
            <a:rPr lang="en-US" sz="2800" b="1" dirty="0" smtClean="0">
              <a:latin typeface="Arial" panose="020B0604020202020204" pitchFamily="34" charset="0"/>
              <a:cs typeface="Arial" panose="020B0604020202020204" pitchFamily="34" charset="0"/>
            </a:rPr>
            <a:t>Atmosphere</a:t>
          </a:r>
          <a:endParaRPr lang="en-US" sz="2800" b="1" dirty="0">
            <a:latin typeface="Arial" panose="020B0604020202020204" pitchFamily="34" charset="0"/>
            <a:cs typeface="Arial" panose="020B0604020202020204" pitchFamily="34" charset="0"/>
          </a:endParaRPr>
        </a:p>
      </dgm:t>
    </dgm:pt>
    <dgm:pt modelId="{A7C2B3F0-CDF0-48E1-9428-EA52040431C8}" type="parTrans" cxnId="{569D0DBA-5865-4075-A77D-FF74D5AD9A9B}">
      <dgm:prSet/>
      <dgm:spPr/>
      <dgm:t>
        <a:bodyPr/>
        <a:lstStyle/>
        <a:p>
          <a:endParaRPr lang="en-US"/>
        </a:p>
      </dgm:t>
    </dgm:pt>
    <dgm:pt modelId="{E1F9DB54-4B88-4D27-86C0-FB6FFD0D064C}" type="sibTrans" cxnId="{569D0DBA-5865-4075-A77D-FF74D5AD9A9B}">
      <dgm:prSet/>
      <dgm:spPr/>
      <dgm:t>
        <a:bodyPr/>
        <a:lstStyle/>
        <a:p>
          <a:endParaRPr lang="en-US"/>
        </a:p>
      </dgm:t>
    </dgm:pt>
    <dgm:pt modelId="{A44DE8ED-A6D8-4BF3-A35A-842D0D5A8EF3}">
      <dgm:prSet custT="1"/>
      <dgm:spPr/>
      <dgm:t>
        <a:bodyPr lIns="45720" tIns="45720" rIns="45720" bIns="45720" anchor="b"/>
        <a:lstStyle/>
        <a:p>
          <a:pPr rtl="0"/>
          <a:r>
            <a:rPr lang="en-US" sz="2400" dirty="0" smtClean="0">
              <a:latin typeface="Arial" panose="020B0604020202020204" pitchFamily="34" charset="0"/>
              <a:cs typeface="Arial" panose="020B0604020202020204" pitchFamily="34" charset="0"/>
            </a:rPr>
            <a:t>*CO2 - running engines</a:t>
          </a:r>
          <a:endParaRPr lang="en-US" sz="2400" dirty="0">
            <a:latin typeface="Arial" panose="020B0604020202020204" pitchFamily="34" charset="0"/>
            <a:cs typeface="Arial" panose="020B0604020202020204" pitchFamily="34" charset="0"/>
          </a:endParaRPr>
        </a:p>
      </dgm:t>
    </dgm:pt>
    <dgm:pt modelId="{9D967139-AD9D-41F0-A3A1-D239806DF8F9}" type="parTrans" cxnId="{D57E82AB-9062-438D-BEAB-C55DEDD86737}">
      <dgm:prSet/>
      <dgm:spPr/>
      <dgm:t>
        <a:bodyPr/>
        <a:lstStyle/>
        <a:p>
          <a:endParaRPr lang="en-US"/>
        </a:p>
      </dgm:t>
    </dgm:pt>
    <dgm:pt modelId="{50034FD3-1F97-46EE-BA1F-FECA7B3FFF1A}" type="sibTrans" cxnId="{D57E82AB-9062-438D-BEAB-C55DEDD86737}">
      <dgm:prSet/>
      <dgm:spPr/>
      <dgm:t>
        <a:bodyPr/>
        <a:lstStyle/>
        <a:p>
          <a:endParaRPr lang="en-US"/>
        </a:p>
      </dgm:t>
    </dgm:pt>
    <dgm:pt modelId="{E280CB90-9187-459E-A70F-366C1FB0AEF6}">
      <dgm:prSet custT="1"/>
      <dgm:spPr/>
      <dgm:t>
        <a:bodyPr lIns="45720" tIns="45720" rIns="45720" bIns="45720" anchor="b"/>
        <a:lstStyle/>
        <a:p>
          <a:pPr rtl="0"/>
          <a:r>
            <a:rPr lang="en-US" sz="2400" dirty="0" smtClean="0">
              <a:latin typeface="Arial" panose="020B0604020202020204" pitchFamily="34" charset="0"/>
              <a:cs typeface="Arial" panose="020B0604020202020204" pitchFamily="34" charset="0"/>
            </a:rPr>
            <a:t>*Fumigants</a:t>
          </a:r>
          <a:endParaRPr lang="en-US" sz="2400" dirty="0">
            <a:latin typeface="Arial" panose="020B0604020202020204" pitchFamily="34" charset="0"/>
            <a:cs typeface="Arial" panose="020B0604020202020204" pitchFamily="34" charset="0"/>
          </a:endParaRPr>
        </a:p>
      </dgm:t>
    </dgm:pt>
    <dgm:pt modelId="{7B5D7A51-3755-44B3-82C5-423544500CA1}" type="parTrans" cxnId="{209B730C-8BEA-4198-9400-DD6AE24BF6B8}">
      <dgm:prSet/>
      <dgm:spPr/>
      <dgm:t>
        <a:bodyPr/>
        <a:lstStyle/>
        <a:p>
          <a:endParaRPr lang="en-US"/>
        </a:p>
      </dgm:t>
    </dgm:pt>
    <dgm:pt modelId="{02388790-1E42-4838-B683-6376BFC0F787}" type="sibTrans" cxnId="{209B730C-8BEA-4198-9400-DD6AE24BF6B8}">
      <dgm:prSet/>
      <dgm:spPr/>
      <dgm:t>
        <a:bodyPr/>
        <a:lstStyle/>
        <a:p>
          <a:endParaRPr lang="en-US"/>
        </a:p>
      </dgm:t>
    </dgm:pt>
    <dgm:pt modelId="{9C101F5B-DD55-411F-A9FC-468AA5C01AEC}">
      <dgm:prSet custT="1"/>
      <dgm:spPr/>
      <dgm:t>
        <a:bodyPr lIns="91440" rIns="91440" bIns="0"/>
        <a:lstStyle/>
        <a:p>
          <a:pPr rtl="0"/>
          <a:r>
            <a:rPr lang="en-US" sz="2800" b="1" dirty="0" smtClean="0">
              <a:latin typeface="Arial" panose="020B0604020202020204" pitchFamily="34" charset="0"/>
              <a:cs typeface="Arial" panose="020B0604020202020204" pitchFamily="34" charset="0"/>
            </a:rPr>
            <a:t>Stuck by/Crush</a:t>
          </a:r>
          <a:endParaRPr lang="en-US" sz="2800" b="1" dirty="0">
            <a:latin typeface="Arial" panose="020B0604020202020204" pitchFamily="34" charset="0"/>
            <a:cs typeface="Arial" panose="020B0604020202020204" pitchFamily="34" charset="0"/>
          </a:endParaRPr>
        </a:p>
      </dgm:t>
    </dgm:pt>
    <dgm:pt modelId="{65D53EDE-2FF4-4E52-BD23-C8111C645AAC}" type="parTrans" cxnId="{9CE87A1A-6C96-4567-B23C-CF96008E43FB}">
      <dgm:prSet/>
      <dgm:spPr/>
      <dgm:t>
        <a:bodyPr/>
        <a:lstStyle/>
        <a:p>
          <a:endParaRPr lang="en-US"/>
        </a:p>
      </dgm:t>
    </dgm:pt>
    <dgm:pt modelId="{EC93BF38-A7CF-4487-92A8-C64039E4ADA9}" type="sibTrans" cxnId="{9CE87A1A-6C96-4567-B23C-CF96008E43FB}">
      <dgm:prSet/>
      <dgm:spPr/>
      <dgm:t>
        <a:bodyPr/>
        <a:lstStyle/>
        <a:p>
          <a:endParaRPr lang="en-US"/>
        </a:p>
      </dgm:t>
    </dgm:pt>
    <dgm:pt modelId="{B89D72BB-CC96-4F59-A955-851646E769C8}">
      <dgm:prSet custT="1"/>
      <dgm:spPr/>
      <dgm:t>
        <a:bodyPr lIns="91440" rIns="91440" bIns="0"/>
        <a:lstStyle/>
        <a:p>
          <a:pPr rtl="0"/>
          <a:r>
            <a:rPr lang="en-US" sz="2800" b="1" dirty="0" smtClean="0">
              <a:latin typeface="Arial" panose="020B0604020202020204" pitchFamily="34" charset="0"/>
              <a:cs typeface="Arial" panose="020B0604020202020204" pitchFamily="34" charset="0"/>
            </a:rPr>
            <a:t>Entanglement</a:t>
          </a:r>
          <a:endParaRPr lang="en-US" sz="2800" b="1" dirty="0">
            <a:latin typeface="Arial" panose="020B0604020202020204" pitchFamily="34" charset="0"/>
            <a:cs typeface="Arial" panose="020B0604020202020204" pitchFamily="34" charset="0"/>
          </a:endParaRPr>
        </a:p>
      </dgm:t>
    </dgm:pt>
    <dgm:pt modelId="{D5B0931F-9F8F-4444-A1F1-1BE9F8E07BBB}" type="parTrans" cxnId="{A38EF31E-8B04-4CFF-B233-0DF4834A399B}">
      <dgm:prSet/>
      <dgm:spPr/>
      <dgm:t>
        <a:bodyPr/>
        <a:lstStyle/>
        <a:p>
          <a:endParaRPr lang="en-US"/>
        </a:p>
      </dgm:t>
    </dgm:pt>
    <dgm:pt modelId="{5438502C-E5BD-45F2-8E9A-EBB54E1866A0}" type="sibTrans" cxnId="{A38EF31E-8B04-4CFF-B233-0DF4834A399B}">
      <dgm:prSet/>
      <dgm:spPr/>
      <dgm:t>
        <a:bodyPr/>
        <a:lstStyle/>
        <a:p>
          <a:endParaRPr lang="en-US"/>
        </a:p>
      </dgm:t>
    </dgm:pt>
    <dgm:pt modelId="{EA2D0324-CFF7-47ED-8F92-269F96C37E54}">
      <dgm:prSet custT="1"/>
      <dgm:spPr/>
      <dgm:t>
        <a:bodyPr lIns="91440" rIns="91440" bIns="0"/>
        <a:lstStyle/>
        <a:p>
          <a:pPr rtl="0"/>
          <a:r>
            <a:rPr lang="en-US" sz="2800" b="1" dirty="0" smtClean="0">
              <a:latin typeface="Arial" panose="020B0604020202020204" pitchFamily="34" charset="0"/>
              <a:cs typeface="Arial" panose="020B0604020202020204" pitchFamily="34" charset="0"/>
            </a:rPr>
            <a:t>Dust</a:t>
          </a:r>
          <a:endParaRPr lang="en-US" sz="2800" b="1" dirty="0">
            <a:latin typeface="Arial" panose="020B0604020202020204" pitchFamily="34" charset="0"/>
            <a:cs typeface="Arial" panose="020B0604020202020204" pitchFamily="34" charset="0"/>
          </a:endParaRPr>
        </a:p>
      </dgm:t>
    </dgm:pt>
    <dgm:pt modelId="{2870B826-0309-48EC-AFCB-51EF800108D6}" type="parTrans" cxnId="{80EC4112-7A4A-465E-9EA2-83BF9C1A1B1F}">
      <dgm:prSet/>
      <dgm:spPr/>
      <dgm:t>
        <a:bodyPr/>
        <a:lstStyle/>
        <a:p>
          <a:endParaRPr lang="en-US"/>
        </a:p>
      </dgm:t>
    </dgm:pt>
    <dgm:pt modelId="{9D3C151F-6A23-4C43-AB4A-A0510DED7249}" type="sibTrans" cxnId="{80EC4112-7A4A-465E-9EA2-83BF9C1A1B1F}">
      <dgm:prSet/>
      <dgm:spPr/>
      <dgm:t>
        <a:bodyPr/>
        <a:lstStyle/>
        <a:p>
          <a:endParaRPr lang="en-US"/>
        </a:p>
      </dgm:t>
    </dgm:pt>
    <dgm:pt modelId="{18BA52ED-77A5-4657-9203-6124DCBD35D3}">
      <dgm:prSet custT="1"/>
      <dgm:spPr/>
      <dgm:t>
        <a:bodyPr lIns="45720" tIns="45720" rIns="45720" bIns="45720" anchor="b"/>
        <a:lstStyle/>
        <a:p>
          <a:pPr rtl="0"/>
          <a:r>
            <a:rPr lang="en-US" sz="2400" dirty="0" smtClean="0">
              <a:latin typeface="Arial" panose="020B0604020202020204" pitchFamily="34" charset="0"/>
              <a:cs typeface="Arial" panose="020B0604020202020204" pitchFamily="34" charset="0"/>
            </a:rPr>
            <a:t>*Vehicles</a:t>
          </a:r>
          <a:endParaRPr lang="en-US" sz="2400" dirty="0">
            <a:latin typeface="Arial" panose="020B0604020202020204" pitchFamily="34" charset="0"/>
            <a:cs typeface="Arial" panose="020B0604020202020204" pitchFamily="34" charset="0"/>
          </a:endParaRPr>
        </a:p>
      </dgm:t>
    </dgm:pt>
    <dgm:pt modelId="{01A0F4A3-920D-4F2E-8F82-7D345D03D5B6}" type="parTrans" cxnId="{8E8BE7CD-8B6B-4EDA-A4A0-BE61E66266C3}">
      <dgm:prSet/>
      <dgm:spPr/>
      <dgm:t>
        <a:bodyPr/>
        <a:lstStyle/>
        <a:p>
          <a:endParaRPr lang="en-US"/>
        </a:p>
      </dgm:t>
    </dgm:pt>
    <dgm:pt modelId="{EE0CD08F-0434-405D-BC24-72A9F65A00B2}" type="sibTrans" cxnId="{8E8BE7CD-8B6B-4EDA-A4A0-BE61E66266C3}">
      <dgm:prSet/>
      <dgm:spPr/>
      <dgm:t>
        <a:bodyPr/>
        <a:lstStyle/>
        <a:p>
          <a:endParaRPr lang="en-US"/>
        </a:p>
      </dgm:t>
    </dgm:pt>
    <dgm:pt modelId="{21E643FB-9DB0-4D69-A1B8-E2080D3E64B4}">
      <dgm:prSet custT="1"/>
      <dgm:spPr/>
      <dgm:t>
        <a:bodyPr lIns="45720" tIns="45720" rIns="45720" bIns="45720" anchor="b"/>
        <a:lstStyle/>
        <a:p>
          <a:pPr rtl="0"/>
          <a:r>
            <a:rPr lang="en-US" sz="2400" dirty="0" smtClean="0">
              <a:latin typeface="Arial" panose="020B0604020202020204" pitchFamily="34" charset="0"/>
              <a:cs typeface="Arial" panose="020B0604020202020204" pitchFamily="34" charset="0"/>
            </a:rPr>
            <a:t>*Lack of machine guarding</a:t>
          </a:r>
          <a:endParaRPr lang="en-US" sz="2400" dirty="0">
            <a:latin typeface="Arial" panose="020B0604020202020204" pitchFamily="34" charset="0"/>
            <a:cs typeface="Arial" panose="020B0604020202020204" pitchFamily="34" charset="0"/>
          </a:endParaRPr>
        </a:p>
      </dgm:t>
    </dgm:pt>
    <dgm:pt modelId="{74161C7B-1B67-45B0-8B16-7548AA6EBEBF}" type="parTrans" cxnId="{4DAAD599-D216-4AA2-BEBF-FEB053512F74}">
      <dgm:prSet/>
      <dgm:spPr/>
      <dgm:t>
        <a:bodyPr/>
        <a:lstStyle/>
        <a:p>
          <a:endParaRPr lang="en-US"/>
        </a:p>
      </dgm:t>
    </dgm:pt>
    <dgm:pt modelId="{E83C6008-350B-4CE5-B270-93F3557801BE}" type="sibTrans" cxnId="{4DAAD599-D216-4AA2-BEBF-FEB053512F74}">
      <dgm:prSet/>
      <dgm:spPr/>
      <dgm:t>
        <a:bodyPr/>
        <a:lstStyle/>
        <a:p>
          <a:endParaRPr lang="en-US"/>
        </a:p>
      </dgm:t>
    </dgm:pt>
    <dgm:pt modelId="{CC952F86-613D-4C6B-BF08-BAA207E3527B}">
      <dgm:prSet custT="1"/>
      <dgm:spPr/>
      <dgm:t>
        <a:bodyPr lIns="45720" tIns="45720" rIns="45720" bIns="45720" anchor="b"/>
        <a:lstStyle/>
        <a:p>
          <a:pPr rtl="0"/>
          <a:r>
            <a:rPr lang="en-US" sz="2400" dirty="0" smtClean="0">
              <a:latin typeface="Arial" panose="020B0604020202020204" pitchFamily="34" charset="0"/>
              <a:cs typeface="Arial" panose="020B0604020202020204" pitchFamily="34" charset="0"/>
            </a:rPr>
            <a:t>*Lack of ventilation</a:t>
          </a:r>
        </a:p>
        <a:p>
          <a:pPr rtl="0"/>
          <a:r>
            <a:rPr lang="en-US" sz="2400" dirty="0" smtClean="0">
              <a:latin typeface="Arial" panose="020B0604020202020204" pitchFamily="34" charset="0"/>
              <a:cs typeface="Arial" panose="020B0604020202020204" pitchFamily="34" charset="0"/>
            </a:rPr>
            <a:t>*Grain spoilage</a:t>
          </a:r>
          <a:endParaRPr lang="en-US" sz="2400" dirty="0">
            <a:latin typeface="Arial" panose="020B0604020202020204" pitchFamily="34" charset="0"/>
            <a:cs typeface="Arial" panose="020B0604020202020204" pitchFamily="34" charset="0"/>
          </a:endParaRPr>
        </a:p>
      </dgm:t>
    </dgm:pt>
    <dgm:pt modelId="{71AA1E91-AD5A-4BA7-A98D-A5151A0993A4}" type="parTrans" cxnId="{98A4A3BD-3F08-4940-8BD3-03DB0805A0CC}">
      <dgm:prSet/>
      <dgm:spPr/>
      <dgm:t>
        <a:bodyPr/>
        <a:lstStyle/>
        <a:p>
          <a:endParaRPr lang="en-US"/>
        </a:p>
      </dgm:t>
    </dgm:pt>
    <dgm:pt modelId="{15C2A12C-F81F-4C17-A83D-CCE7927B3026}" type="sibTrans" cxnId="{98A4A3BD-3F08-4940-8BD3-03DB0805A0CC}">
      <dgm:prSet/>
      <dgm:spPr/>
      <dgm:t>
        <a:bodyPr/>
        <a:lstStyle/>
        <a:p>
          <a:endParaRPr lang="en-US"/>
        </a:p>
      </dgm:t>
    </dgm:pt>
    <dgm:pt modelId="{2352F976-C610-49E6-8772-738791357858}">
      <dgm:prSet custT="1"/>
      <dgm:spPr/>
      <dgm:t>
        <a:bodyPr lIns="45720" tIns="45720" rIns="45720" bIns="45720" anchor="b"/>
        <a:lstStyle/>
        <a:p>
          <a:pPr rtl="0"/>
          <a:r>
            <a:rPr lang="en-US" sz="2400" dirty="0" smtClean="0">
              <a:latin typeface="Arial" panose="020B0604020202020204" pitchFamily="34" charset="0"/>
              <a:cs typeface="Arial" panose="020B0604020202020204" pitchFamily="34" charset="0"/>
            </a:rPr>
            <a:t>*Powered equipment</a:t>
          </a:r>
          <a:endParaRPr lang="en-US" sz="2400" dirty="0">
            <a:latin typeface="Arial" panose="020B0604020202020204" pitchFamily="34" charset="0"/>
            <a:cs typeface="Arial" panose="020B0604020202020204" pitchFamily="34" charset="0"/>
          </a:endParaRPr>
        </a:p>
      </dgm:t>
    </dgm:pt>
    <dgm:pt modelId="{4DA3B6FF-BC12-47CA-9563-48EFB3272AB9}" type="parTrans" cxnId="{9818174B-92B2-4076-A95B-90911B9EE275}">
      <dgm:prSet/>
      <dgm:spPr/>
      <dgm:t>
        <a:bodyPr/>
        <a:lstStyle/>
        <a:p>
          <a:endParaRPr lang="en-US"/>
        </a:p>
      </dgm:t>
    </dgm:pt>
    <dgm:pt modelId="{01D37DC6-428B-4C8B-A885-044200E46C61}" type="sibTrans" cxnId="{9818174B-92B2-4076-A95B-90911B9EE275}">
      <dgm:prSet/>
      <dgm:spPr/>
      <dgm:t>
        <a:bodyPr/>
        <a:lstStyle/>
        <a:p>
          <a:endParaRPr lang="en-US"/>
        </a:p>
      </dgm:t>
    </dgm:pt>
    <dgm:pt modelId="{4EB86A92-EC46-47A0-9A73-05201116A9E8}">
      <dgm:prSet custT="1"/>
      <dgm:spPr/>
      <dgm:t>
        <a:bodyPr lIns="45720" tIns="45720" rIns="45720" bIns="45720" anchor="b"/>
        <a:lstStyle/>
        <a:p>
          <a:pPr rtl="0"/>
          <a:r>
            <a:rPr lang="en-US" sz="2400" b="0" dirty="0" smtClean="0">
              <a:latin typeface="Arial" panose="020B0604020202020204" pitchFamily="34" charset="0"/>
              <a:cs typeface="Arial" panose="020B0604020202020204" pitchFamily="34" charset="0"/>
            </a:rPr>
            <a:t>*Visibility</a:t>
          </a:r>
          <a:endParaRPr lang="en-US" sz="2400" b="0" dirty="0">
            <a:latin typeface="Arial" panose="020B0604020202020204" pitchFamily="34" charset="0"/>
            <a:cs typeface="Arial" panose="020B0604020202020204" pitchFamily="34" charset="0"/>
          </a:endParaRPr>
        </a:p>
      </dgm:t>
    </dgm:pt>
    <dgm:pt modelId="{03B96707-09B9-46A7-A086-8FD3199BEEDE}" type="parTrans" cxnId="{D138FE99-06D4-482B-825F-C5D887443BBD}">
      <dgm:prSet/>
      <dgm:spPr/>
      <dgm:t>
        <a:bodyPr/>
        <a:lstStyle/>
        <a:p>
          <a:endParaRPr lang="en-US"/>
        </a:p>
      </dgm:t>
    </dgm:pt>
    <dgm:pt modelId="{826182F4-AD16-43BD-8788-D1E208D4620C}" type="sibTrans" cxnId="{D138FE99-06D4-482B-825F-C5D887443BBD}">
      <dgm:prSet/>
      <dgm:spPr/>
      <dgm:t>
        <a:bodyPr/>
        <a:lstStyle/>
        <a:p>
          <a:endParaRPr lang="en-US"/>
        </a:p>
      </dgm:t>
    </dgm:pt>
    <dgm:pt modelId="{02B91783-5153-40D6-8E45-CCBD0B0B5893}">
      <dgm:prSet custT="1"/>
      <dgm:spPr/>
      <dgm:t>
        <a:bodyPr lIns="45720" tIns="45720" rIns="45720" bIns="45720" anchor="b"/>
        <a:lstStyle/>
        <a:p>
          <a:pPr rtl="0"/>
          <a:r>
            <a:rPr lang="en-US" sz="2400" b="0" dirty="0" smtClean="0">
              <a:latin typeface="Arial" panose="020B0604020202020204" pitchFamily="34" charset="0"/>
              <a:cs typeface="Arial" panose="020B0604020202020204" pitchFamily="34" charset="0"/>
            </a:rPr>
            <a:t>*Explosion</a:t>
          </a:r>
          <a:endParaRPr lang="en-US" sz="2400" b="0" dirty="0">
            <a:latin typeface="Arial" panose="020B0604020202020204" pitchFamily="34" charset="0"/>
            <a:cs typeface="Arial" panose="020B0604020202020204" pitchFamily="34" charset="0"/>
          </a:endParaRPr>
        </a:p>
      </dgm:t>
    </dgm:pt>
    <dgm:pt modelId="{5A81B0CA-8988-475C-B809-E53232447261}" type="parTrans" cxnId="{DF8D46C7-16C3-4417-9373-543D4708C32E}">
      <dgm:prSet/>
      <dgm:spPr/>
      <dgm:t>
        <a:bodyPr/>
        <a:lstStyle/>
        <a:p>
          <a:endParaRPr lang="en-US"/>
        </a:p>
      </dgm:t>
    </dgm:pt>
    <dgm:pt modelId="{9EFE561D-C6F3-401B-B714-CEF072019B06}" type="sibTrans" cxnId="{DF8D46C7-16C3-4417-9373-543D4708C32E}">
      <dgm:prSet/>
      <dgm:spPr/>
      <dgm:t>
        <a:bodyPr/>
        <a:lstStyle/>
        <a:p>
          <a:endParaRPr lang="en-US"/>
        </a:p>
      </dgm:t>
    </dgm:pt>
    <dgm:pt modelId="{5E923931-E9CF-4D6D-A2C6-2619F18B9D84}">
      <dgm:prSet custT="1"/>
      <dgm:spPr/>
      <dgm:t>
        <a:bodyPr lIns="45720" tIns="45720" rIns="45720" bIns="45720" anchor="b"/>
        <a:lstStyle/>
        <a:p>
          <a:pPr rtl="0"/>
          <a:r>
            <a:rPr lang="en-US" sz="2400" b="0" dirty="0" smtClean="0">
              <a:latin typeface="Arial" panose="020B0604020202020204" pitchFamily="34" charset="0"/>
              <a:cs typeface="Arial" panose="020B0604020202020204" pitchFamily="34" charset="0"/>
            </a:rPr>
            <a:t>* Cliffing</a:t>
          </a:r>
        </a:p>
        <a:p>
          <a:pPr rtl="0"/>
          <a:r>
            <a:rPr lang="en-US" sz="2400" b="0" dirty="0" smtClean="0">
              <a:latin typeface="Arial" panose="020B0604020202020204" pitchFamily="34" charset="0"/>
              <a:cs typeface="Arial" panose="020B0604020202020204" pitchFamily="34" charset="0"/>
            </a:rPr>
            <a:t>* Bridging</a:t>
          </a:r>
        </a:p>
      </dgm:t>
    </dgm:pt>
    <dgm:pt modelId="{32BAE0A6-F03C-43F4-91DD-7883AF7A3520}" type="parTrans" cxnId="{2BCA218B-BFC4-42D1-95E1-58E7D70D8474}">
      <dgm:prSet/>
      <dgm:spPr/>
      <dgm:t>
        <a:bodyPr/>
        <a:lstStyle/>
        <a:p>
          <a:endParaRPr lang="en-US"/>
        </a:p>
      </dgm:t>
    </dgm:pt>
    <dgm:pt modelId="{0B2D951F-8677-47B9-B1EB-67B286CFAC53}" type="sibTrans" cxnId="{2BCA218B-BFC4-42D1-95E1-58E7D70D8474}">
      <dgm:prSet/>
      <dgm:spPr/>
      <dgm:t>
        <a:bodyPr/>
        <a:lstStyle/>
        <a:p>
          <a:endParaRPr lang="en-US"/>
        </a:p>
      </dgm:t>
    </dgm:pt>
    <dgm:pt modelId="{D20904A4-EB03-438A-AE02-866B95AB7115}" type="pres">
      <dgm:prSet presAssocID="{C19C5536-082C-49D6-A4F4-33D9DE350903}" presName="Name0" presStyleCnt="0">
        <dgm:presLayoutVars>
          <dgm:chMax val="7"/>
          <dgm:chPref val="7"/>
          <dgm:dir/>
          <dgm:animLvl val="lvl"/>
        </dgm:presLayoutVars>
      </dgm:prSet>
      <dgm:spPr/>
      <dgm:t>
        <a:bodyPr/>
        <a:lstStyle/>
        <a:p>
          <a:endParaRPr lang="en-US"/>
        </a:p>
      </dgm:t>
    </dgm:pt>
    <dgm:pt modelId="{44C43F85-904A-4678-8A8A-7657BFCEBFCC}" type="pres">
      <dgm:prSet presAssocID="{724B234C-4FCD-443A-9C8D-6939CB2B57FC}" presName="parentText_1" presStyleLbl="node1" presStyleIdx="0" presStyleCnt="5">
        <dgm:presLayoutVars>
          <dgm:chMax val="1"/>
          <dgm:chPref val="1"/>
          <dgm:bulletEnabled val="1"/>
        </dgm:presLayoutVars>
      </dgm:prSet>
      <dgm:spPr/>
      <dgm:t>
        <a:bodyPr/>
        <a:lstStyle/>
        <a:p>
          <a:endParaRPr lang="en-US"/>
        </a:p>
      </dgm:t>
    </dgm:pt>
    <dgm:pt modelId="{835EF384-72A1-4055-B633-F7B0EB569098}" type="pres">
      <dgm:prSet presAssocID="{724B234C-4FCD-443A-9C8D-6939CB2B57FC}" presName="childText_1" presStyleLbl="node1" presStyleIdx="0" presStyleCnt="5" custScaleX="134996" custScaleY="44544" custLinFactNeighborX="19946" custLinFactNeighborY="33667">
        <dgm:presLayoutVars>
          <dgm:chMax val="0"/>
          <dgm:chPref val="0"/>
          <dgm:bulletEnabled val="1"/>
        </dgm:presLayoutVars>
      </dgm:prSet>
      <dgm:spPr/>
      <dgm:t>
        <a:bodyPr/>
        <a:lstStyle/>
        <a:p>
          <a:endParaRPr lang="en-US"/>
        </a:p>
      </dgm:t>
    </dgm:pt>
    <dgm:pt modelId="{8BCA3964-798F-4BEA-BC7C-53ACC5FD73DC}" type="pres">
      <dgm:prSet presAssocID="{724B234C-4FCD-443A-9C8D-6939CB2B57FC}" presName="accentShape_1" presStyleCnt="0"/>
      <dgm:spPr/>
    </dgm:pt>
    <dgm:pt modelId="{90A38DC1-D891-499C-83FD-54E67B0D0B6F}" type="pres">
      <dgm:prSet presAssocID="{724B234C-4FCD-443A-9C8D-6939CB2B57FC}" presName="imageRepeatNode" presStyleLbl="node1" presStyleIdx="0" presStyleCnt="5" custScaleX="101732" custScaleY="100351" custLinFactNeighborX="-2094" custLinFactNeighborY="6275"/>
      <dgm:spPr/>
      <dgm:t>
        <a:bodyPr/>
        <a:lstStyle/>
        <a:p>
          <a:endParaRPr lang="en-US"/>
        </a:p>
      </dgm:t>
    </dgm:pt>
    <dgm:pt modelId="{884298A0-F12D-4B4E-95B1-6BC6C3BFE89C}" type="pres">
      <dgm:prSet presAssocID="{FA36CBE3-032E-4B01-B35C-9F47A1A7BDD8}" presName="parentText_2" presStyleLbl="node1" presStyleIdx="0" presStyleCnt="5">
        <dgm:presLayoutVars>
          <dgm:chMax val="1"/>
          <dgm:chPref val="1"/>
          <dgm:bulletEnabled val="1"/>
        </dgm:presLayoutVars>
      </dgm:prSet>
      <dgm:spPr/>
      <dgm:t>
        <a:bodyPr/>
        <a:lstStyle/>
        <a:p>
          <a:endParaRPr lang="en-US"/>
        </a:p>
      </dgm:t>
    </dgm:pt>
    <dgm:pt modelId="{52668B40-F10D-4890-A68C-E71FAA64895F}" type="pres">
      <dgm:prSet presAssocID="{FA36CBE3-032E-4B01-B35C-9F47A1A7BDD8}" presName="childText_2" presStyleLbl="node2" presStyleIdx="0" presStyleCnt="0" custScaleX="151275" custScaleY="82766" custLinFactNeighborX="25311" custLinFactNeighborY="15780">
        <dgm:presLayoutVars>
          <dgm:chMax val="0"/>
          <dgm:chPref val="0"/>
          <dgm:bulletEnabled val="1"/>
        </dgm:presLayoutVars>
      </dgm:prSet>
      <dgm:spPr/>
      <dgm:t>
        <a:bodyPr/>
        <a:lstStyle/>
        <a:p>
          <a:endParaRPr lang="en-US"/>
        </a:p>
      </dgm:t>
    </dgm:pt>
    <dgm:pt modelId="{8FEEA244-4046-4B00-9216-E2B6D7B6F516}" type="pres">
      <dgm:prSet presAssocID="{FA36CBE3-032E-4B01-B35C-9F47A1A7BDD8}" presName="accentShape_2" presStyleCnt="0"/>
      <dgm:spPr/>
    </dgm:pt>
    <dgm:pt modelId="{A4C86B4A-66E5-41F8-BFE4-F7F472CFAE19}" type="pres">
      <dgm:prSet presAssocID="{FA36CBE3-032E-4B01-B35C-9F47A1A7BDD8}" presName="imageRepeatNode" presStyleLbl="node1" presStyleIdx="1" presStyleCnt="5" custScaleX="101732" custScaleY="101134" custLinFactNeighborX="-183" custLinFactNeighborY="6438"/>
      <dgm:spPr/>
      <dgm:t>
        <a:bodyPr/>
        <a:lstStyle/>
        <a:p>
          <a:endParaRPr lang="en-US"/>
        </a:p>
      </dgm:t>
    </dgm:pt>
    <dgm:pt modelId="{438F9D08-C601-41E1-B23F-88225B350F77}" type="pres">
      <dgm:prSet presAssocID="{9C101F5B-DD55-411F-A9FC-468AA5C01AEC}" presName="parentText_3" presStyleLbl="node1" presStyleIdx="1" presStyleCnt="5">
        <dgm:presLayoutVars>
          <dgm:chMax val="1"/>
          <dgm:chPref val="1"/>
          <dgm:bulletEnabled val="1"/>
        </dgm:presLayoutVars>
      </dgm:prSet>
      <dgm:spPr/>
      <dgm:t>
        <a:bodyPr/>
        <a:lstStyle/>
        <a:p>
          <a:endParaRPr lang="en-US"/>
        </a:p>
      </dgm:t>
    </dgm:pt>
    <dgm:pt modelId="{084AB410-453A-4EB2-9E05-9D53592A7F13}" type="pres">
      <dgm:prSet presAssocID="{9C101F5B-DD55-411F-A9FC-468AA5C01AEC}" presName="childText_3" presStyleLbl="node2" presStyleIdx="0" presStyleCnt="0" custScaleX="134996" custScaleY="50787" custLinFactNeighborX="22368" custLinFactNeighborY="33114">
        <dgm:presLayoutVars>
          <dgm:chMax val="0"/>
          <dgm:chPref val="0"/>
          <dgm:bulletEnabled val="1"/>
        </dgm:presLayoutVars>
      </dgm:prSet>
      <dgm:spPr/>
      <dgm:t>
        <a:bodyPr/>
        <a:lstStyle/>
        <a:p>
          <a:endParaRPr lang="en-US"/>
        </a:p>
      </dgm:t>
    </dgm:pt>
    <dgm:pt modelId="{F1ED680D-E475-4456-AC92-B1555438E927}" type="pres">
      <dgm:prSet presAssocID="{9C101F5B-DD55-411F-A9FC-468AA5C01AEC}" presName="accentShape_3" presStyleCnt="0"/>
      <dgm:spPr/>
    </dgm:pt>
    <dgm:pt modelId="{0C8BDD0A-887A-4004-87BD-7FDB6CD16770}" type="pres">
      <dgm:prSet presAssocID="{9C101F5B-DD55-411F-A9FC-468AA5C01AEC}" presName="imageRepeatNode" presStyleLbl="node1" presStyleIdx="2" presStyleCnt="5" custScaleX="101732" custScaleY="107717" custLinFactNeighborX="-183" custLinFactNeighborY="5926"/>
      <dgm:spPr/>
      <dgm:t>
        <a:bodyPr/>
        <a:lstStyle/>
        <a:p>
          <a:endParaRPr lang="en-US"/>
        </a:p>
      </dgm:t>
    </dgm:pt>
    <dgm:pt modelId="{5B51ECDA-3D4C-47DA-BC06-F61ABA0A80E8}" type="pres">
      <dgm:prSet presAssocID="{B89D72BB-CC96-4F59-A955-851646E769C8}" presName="parentText_4" presStyleLbl="node1" presStyleIdx="2" presStyleCnt="5">
        <dgm:presLayoutVars>
          <dgm:chMax val="1"/>
          <dgm:chPref val="1"/>
          <dgm:bulletEnabled val="1"/>
        </dgm:presLayoutVars>
      </dgm:prSet>
      <dgm:spPr/>
      <dgm:t>
        <a:bodyPr/>
        <a:lstStyle/>
        <a:p>
          <a:endParaRPr lang="en-US"/>
        </a:p>
      </dgm:t>
    </dgm:pt>
    <dgm:pt modelId="{A5C9FAEF-5773-4D36-AD8E-15C318F78D02}" type="pres">
      <dgm:prSet presAssocID="{B89D72BB-CC96-4F59-A955-851646E769C8}" presName="childText_4" presStyleLbl="node2" presStyleIdx="0" presStyleCnt="0" custScaleX="134996" custScaleY="46274" custLinFactNeighborX="15420" custLinFactNeighborY="37124">
        <dgm:presLayoutVars>
          <dgm:chMax val="0"/>
          <dgm:chPref val="0"/>
          <dgm:bulletEnabled val="1"/>
        </dgm:presLayoutVars>
      </dgm:prSet>
      <dgm:spPr/>
      <dgm:t>
        <a:bodyPr/>
        <a:lstStyle/>
        <a:p>
          <a:endParaRPr lang="en-US"/>
        </a:p>
      </dgm:t>
    </dgm:pt>
    <dgm:pt modelId="{3E5777A4-CEF5-42BB-9E7E-D2FB37715524}" type="pres">
      <dgm:prSet presAssocID="{B89D72BB-CC96-4F59-A955-851646E769C8}" presName="accentShape_4" presStyleCnt="0"/>
      <dgm:spPr/>
    </dgm:pt>
    <dgm:pt modelId="{20D0A956-DCBD-4E48-9CD2-BE9DC9095F41}" type="pres">
      <dgm:prSet presAssocID="{B89D72BB-CC96-4F59-A955-851646E769C8}" presName="imageRepeatNode" presStyleLbl="node1" presStyleIdx="3" presStyleCnt="5" custScaleX="101732" custScaleY="107717" custLinFactNeighborX="28" custLinFactNeighborY="8122"/>
      <dgm:spPr/>
      <dgm:t>
        <a:bodyPr/>
        <a:lstStyle/>
        <a:p>
          <a:endParaRPr lang="en-US"/>
        </a:p>
      </dgm:t>
    </dgm:pt>
    <dgm:pt modelId="{E59B95FA-7F8F-4E1C-9E3C-3D6A86FBE81B}" type="pres">
      <dgm:prSet presAssocID="{EA2D0324-CFF7-47ED-8F92-269F96C37E54}" presName="parentText_5" presStyleLbl="node1" presStyleIdx="3" presStyleCnt="5">
        <dgm:presLayoutVars>
          <dgm:chMax val="1"/>
          <dgm:chPref val="1"/>
          <dgm:bulletEnabled val="1"/>
        </dgm:presLayoutVars>
      </dgm:prSet>
      <dgm:spPr/>
      <dgm:t>
        <a:bodyPr/>
        <a:lstStyle/>
        <a:p>
          <a:endParaRPr lang="en-US"/>
        </a:p>
      </dgm:t>
    </dgm:pt>
    <dgm:pt modelId="{D145444D-2308-46CB-B851-C6154A261319}" type="pres">
      <dgm:prSet presAssocID="{EA2D0324-CFF7-47ED-8F92-269F96C37E54}" presName="childText_5" presStyleLbl="node2" presStyleIdx="0" presStyleCnt="0" custScaleX="134996" custScaleY="40951" custLinFactNeighborX="20503" custLinFactNeighborY="42377">
        <dgm:presLayoutVars>
          <dgm:chMax val="0"/>
          <dgm:chPref val="0"/>
          <dgm:bulletEnabled val="1"/>
        </dgm:presLayoutVars>
      </dgm:prSet>
      <dgm:spPr/>
      <dgm:t>
        <a:bodyPr/>
        <a:lstStyle/>
        <a:p>
          <a:endParaRPr lang="en-US"/>
        </a:p>
      </dgm:t>
    </dgm:pt>
    <dgm:pt modelId="{4F50555E-2130-4402-B5B3-6E3F544FA2B0}" type="pres">
      <dgm:prSet presAssocID="{EA2D0324-CFF7-47ED-8F92-269F96C37E54}" presName="accentShape_5" presStyleCnt="0"/>
      <dgm:spPr/>
    </dgm:pt>
    <dgm:pt modelId="{B638DA02-64EA-40ED-83B8-9BEF998A1F01}" type="pres">
      <dgm:prSet presAssocID="{EA2D0324-CFF7-47ED-8F92-269F96C37E54}" presName="imageRepeatNode" presStyleLbl="node1" presStyleIdx="4" presStyleCnt="5" custScaleX="101732" custScaleY="107717" custLinFactNeighborX="28" custLinFactNeighborY="8473"/>
      <dgm:spPr/>
      <dgm:t>
        <a:bodyPr/>
        <a:lstStyle/>
        <a:p>
          <a:endParaRPr lang="en-US"/>
        </a:p>
      </dgm:t>
    </dgm:pt>
  </dgm:ptLst>
  <dgm:cxnLst>
    <dgm:cxn modelId="{323765B4-92AC-40DF-8FD7-A009B6DF4A36}" type="presOf" srcId="{EA2D0324-CFF7-47ED-8F92-269F96C37E54}" destId="{E59B95FA-7F8F-4E1C-9E3C-3D6A86FBE81B}" srcOrd="0" destOrd="0" presId="urn:microsoft.com/office/officeart/2009/3/layout/BlockDescendingList"/>
    <dgm:cxn modelId="{AD1C591D-6521-474C-82A4-7DEEED46CE6B}" type="presOf" srcId="{18BA52ED-77A5-4657-9203-6124DCBD35D3}" destId="{084AB410-453A-4EB2-9E05-9D53592A7F13}" srcOrd="0" destOrd="0" presId="urn:microsoft.com/office/officeart/2009/3/layout/BlockDescendingList"/>
    <dgm:cxn modelId="{98A4A3BD-3F08-4940-8BD3-03DB0805A0CC}" srcId="{FA36CBE3-032E-4B01-B35C-9F47A1A7BDD8}" destId="{CC952F86-613D-4C6B-BF08-BAA207E3527B}" srcOrd="1" destOrd="0" parTransId="{71AA1E91-AD5A-4BA7-A98D-A5151A0993A4}" sibTransId="{15C2A12C-F81F-4C17-A83D-CCE7927B3026}"/>
    <dgm:cxn modelId="{F0575B0E-E6CB-49B4-871F-046D9B037453}" type="presOf" srcId="{A44DE8ED-A6D8-4BF3-A35A-842D0D5A8EF3}" destId="{52668B40-F10D-4890-A68C-E71FAA64895F}" srcOrd="0" destOrd="0" presId="urn:microsoft.com/office/officeart/2009/3/layout/BlockDescendingList"/>
    <dgm:cxn modelId="{2BCA218B-BFC4-42D1-95E1-58E7D70D8474}" srcId="{724B234C-4FCD-443A-9C8D-6939CB2B57FC}" destId="{5E923931-E9CF-4D6D-A2C6-2619F18B9D84}" srcOrd="0" destOrd="0" parTransId="{32BAE0A6-F03C-43F4-91DD-7883AF7A3520}" sibTransId="{0B2D951F-8677-47B9-B1EB-67B286CFAC53}"/>
    <dgm:cxn modelId="{DF8D46C7-16C3-4417-9373-543D4708C32E}" srcId="{EA2D0324-CFF7-47ED-8F92-269F96C37E54}" destId="{02B91783-5153-40D6-8E45-CCBD0B0B5893}" srcOrd="1" destOrd="0" parTransId="{5A81B0CA-8988-475C-B809-E53232447261}" sibTransId="{9EFE561D-C6F3-401B-B714-CEF072019B06}"/>
    <dgm:cxn modelId="{8E8BE7CD-8B6B-4EDA-A4A0-BE61E66266C3}" srcId="{9C101F5B-DD55-411F-A9FC-468AA5C01AEC}" destId="{18BA52ED-77A5-4657-9203-6124DCBD35D3}" srcOrd="0" destOrd="0" parTransId="{01A0F4A3-920D-4F2E-8F82-7D345D03D5B6}" sibTransId="{EE0CD08F-0434-405D-BC24-72A9F65A00B2}"/>
    <dgm:cxn modelId="{9CE87A1A-6C96-4567-B23C-CF96008E43FB}" srcId="{C19C5536-082C-49D6-A4F4-33D9DE350903}" destId="{9C101F5B-DD55-411F-A9FC-468AA5C01AEC}" srcOrd="2" destOrd="0" parTransId="{65D53EDE-2FF4-4E52-BD23-C8111C645AAC}" sibTransId="{EC93BF38-A7CF-4487-92A8-C64039E4ADA9}"/>
    <dgm:cxn modelId="{077EECE6-789F-4D0F-8E00-E016AF5F693A}" type="presOf" srcId="{21E643FB-9DB0-4D69-A1B8-E2080D3E64B4}" destId="{A5C9FAEF-5773-4D36-AD8E-15C318F78D02}" srcOrd="0" destOrd="0" presId="urn:microsoft.com/office/officeart/2009/3/layout/BlockDescendingList"/>
    <dgm:cxn modelId="{77C529AF-E48A-42D0-A95B-CE66F70BD878}" type="presOf" srcId="{724B234C-4FCD-443A-9C8D-6939CB2B57FC}" destId="{90A38DC1-D891-499C-83FD-54E67B0D0B6F}" srcOrd="1" destOrd="0" presId="urn:microsoft.com/office/officeart/2009/3/layout/BlockDescendingList"/>
    <dgm:cxn modelId="{9818174B-92B2-4076-A95B-90911B9EE275}" srcId="{9C101F5B-DD55-411F-A9FC-468AA5C01AEC}" destId="{2352F976-C610-49E6-8772-738791357858}" srcOrd="1" destOrd="0" parTransId="{4DA3B6FF-BC12-47CA-9563-48EFB3272AB9}" sibTransId="{01D37DC6-428B-4C8B-A885-044200E46C61}"/>
    <dgm:cxn modelId="{38107685-57B1-48FD-A70A-0E2E1AE980AB}" type="presOf" srcId="{9C101F5B-DD55-411F-A9FC-468AA5C01AEC}" destId="{438F9D08-C601-41E1-B23F-88225B350F77}" srcOrd="0" destOrd="0" presId="urn:microsoft.com/office/officeart/2009/3/layout/BlockDescendingList"/>
    <dgm:cxn modelId="{4DAAD599-D216-4AA2-BEBF-FEB053512F74}" srcId="{B89D72BB-CC96-4F59-A955-851646E769C8}" destId="{21E643FB-9DB0-4D69-A1B8-E2080D3E64B4}" srcOrd="0" destOrd="0" parTransId="{74161C7B-1B67-45B0-8B16-7548AA6EBEBF}" sibTransId="{E83C6008-350B-4CE5-B270-93F3557801BE}"/>
    <dgm:cxn modelId="{C44B4D47-3D95-4024-A7F1-3460D4FFD79C}" type="presOf" srcId="{EA2D0324-CFF7-47ED-8F92-269F96C37E54}" destId="{B638DA02-64EA-40ED-83B8-9BEF998A1F01}" srcOrd="1" destOrd="0" presId="urn:microsoft.com/office/officeart/2009/3/layout/BlockDescendingList"/>
    <dgm:cxn modelId="{209B730C-8BEA-4198-9400-DD6AE24BF6B8}" srcId="{FA36CBE3-032E-4B01-B35C-9F47A1A7BDD8}" destId="{E280CB90-9187-459E-A70F-366C1FB0AEF6}" srcOrd="2" destOrd="0" parTransId="{7B5D7A51-3755-44B3-82C5-423544500CA1}" sibTransId="{02388790-1E42-4838-B683-6376BFC0F787}"/>
    <dgm:cxn modelId="{F205E7E7-7F40-46DA-BB16-0EB2139605A7}" type="presOf" srcId="{2352F976-C610-49E6-8772-738791357858}" destId="{084AB410-453A-4EB2-9E05-9D53592A7F13}" srcOrd="0" destOrd="1" presId="urn:microsoft.com/office/officeart/2009/3/layout/BlockDescendingList"/>
    <dgm:cxn modelId="{D57E82AB-9062-438D-BEAB-C55DEDD86737}" srcId="{FA36CBE3-032E-4B01-B35C-9F47A1A7BDD8}" destId="{A44DE8ED-A6D8-4BF3-A35A-842D0D5A8EF3}" srcOrd="0" destOrd="0" parTransId="{9D967139-AD9D-41F0-A3A1-D239806DF8F9}" sibTransId="{50034FD3-1F97-46EE-BA1F-FECA7B3FFF1A}"/>
    <dgm:cxn modelId="{371A243B-F0C0-4065-BA4B-ED9470FD7F0F}" type="presOf" srcId="{9C101F5B-DD55-411F-A9FC-468AA5C01AEC}" destId="{0C8BDD0A-887A-4004-87BD-7FDB6CD16770}" srcOrd="1" destOrd="0" presId="urn:microsoft.com/office/officeart/2009/3/layout/BlockDescendingList"/>
    <dgm:cxn modelId="{EE74812C-3A0E-41DA-92B1-3C985FFCFC36}" type="presOf" srcId="{CC952F86-613D-4C6B-BF08-BAA207E3527B}" destId="{52668B40-F10D-4890-A68C-E71FAA64895F}" srcOrd="0" destOrd="1" presId="urn:microsoft.com/office/officeart/2009/3/layout/BlockDescendingList"/>
    <dgm:cxn modelId="{4BDE0A4C-0D85-4CB8-B1F1-9EAF2BA89BC3}" type="presOf" srcId="{C19C5536-082C-49D6-A4F4-33D9DE350903}" destId="{D20904A4-EB03-438A-AE02-866B95AB7115}" srcOrd="0" destOrd="0" presId="urn:microsoft.com/office/officeart/2009/3/layout/BlockDescendingList"/>
    <dgm:cxn modelId="{3DA54DE3-1046-4658-99AB-6F3543C6D080}" type="presOf" srcId="{02B91783-5153-40D6-8E45-CCBD0B0B5893}" destId="{D145444D-2308-46CB-B851-C6154A261319}" srcOrd="0" destOrd="1" presId="urn:microsoft.com/office/officeart/2009/3/layout/BlockDescendingList"/>
    <dgm:cxn modelId="{FA931E4A-5D6F-4007-B279-5C3B7DE4023D}" type="presOf" srcId="{FA36CBE3-032E-4B01-B35C-9F47A1A7BDD8}" destId="{A4C86B4A-66E5-41F8-BFE4-F7F472CFAE19}" srcOrd="1" destOrd="0" presId="urn:microsoft.com/office/officeart/2009/3/layout/BlockDescendingList"/>
    <dgm:cxn modelId="{F3712D73-9CF6-4244-85CA-5731AF5B5E7C}" type="presOf" srcId="{B89D72BB-CC96-4F59-A955-851646E769C8}" destId="{5B51ECDA-3D4C-47DA-BC06-F61ABA0A80E8}" srcOrd="0" destOrd="0" presId="urn:microsoft.com/office/officeart/2009/3/layout/BlockDescendingList"/>
    <dgm:cxn modelId="{FEEA93EA-053A-48B7-BB4A-CC011ADA188A}" type="presOf" srcId="{4EB86A92-EC46-47A0-9A73-05201116A9E8}" destId="{D145444D-2308-46CB-B851-C6154A261319}" srcOrd="0" destOrd="0" presId="urn:microsoft.com/office/officeart/2009/3/layout/BlockDescendingList"/>
    <dgm:cxn modelId="{80EC4112-7A4A-465E-9EA2-83BF9C1A1B1F}" srcId="{C19C5536-082C-49D6-A4F4-33D9DE350903}" destId="{EA2D0324-CFF7-47ED-8F92-269F96C37E54}" srcOrd="4" destOrd="0" parTransId="{2870B826-0309-48EC-AFCB-51EF800108D6}" sibTransId="{9D3C151F-6A23-4C43-AB4A-A0510DED7249}"/>
    <dgm:cxn modelId="{5A366BA4-C318-454A-A2F1-172E0822EAC2}" type="presOf" srcId="{724B234C-4FCD-443A-9C8D-6939CB2B57FC}" destId="{44C43F85-904A-4678-8A8A-7657BFCEBFCC}" srcOrd="0" destOrd="0" presId="urn:microsoft.com/office/officeart/2009/3/layout/BlockDescendingList"/>
    <dgm:cxn modelId="{6520672C-1705-4260-AA0F-5B131924FC0D}" type="presOf" srcId="{FA36CBE3-032E-4B01-B35C-9F47A1A7BDD8}" destId="{884298A0-F12D-4B4E-95B1-6BC6C3BFE89C}" srcOrd="0" destOrd="0" presId="urn:microsoft.com/office/officeart/2009/3/layout/BlockDescendingList"/>
    <dgm:cxn modelId="{38445030-D385-4480-AD67-C4FEEA4548B9}" type="presOf" srcId="{5E923931-E9CF-4D6D-A2C6-2619F18B9D84}" destId="{835EF384-72A1-4055-B633-F7B0EB569098}" srcOrd="0" destOrd="0" presId="urn:microsoft.com/office/officeart/2009/3/layout/BlockDescendingList"/>
    <dgm:cxn modelId="{569D0DBA-5865-4075-A77D-FF74D5AD9A9B}" srcId="{C19C5536-082C-49D6-A4F4-33D9DE350903}" destId="{FA36CBE3-032E-4B01-B35C-9F47A1A7BDD8}" srcOrd="1" destOrd="0" parTransId="{A7C2B3F0-CDF0-48E1-9428-EA52040431C8}" sibTransId="{E1F9DB54-4B88-4D27-86C0-FB6FFD0D064C}"/>
    <dgm:cxn modelId="{A9B3ED8A-C149-47E6-8D18-B77BBF7C9CCB}" srcId="{C19C5536-082C-49D6-A4F4-33D9DE350903}" destId="{724B234C-4FCD-443A-9C8D-6939CB2B57FC}" srcOrd="0" destOrd="0" parTransId="{F7A564A1-9F2A-4C2D-B55E-4F328357EF16}" sibTransId="{7305DF02-3A32-44CC-9166-37467F6D3786}"/>
    <dgm:cxn modelId="{692AC104-C9B9-45B6-92FD-6EAA3358F1E0}" type="presOf" srcId="{E280CB90-9187-459E-A70F-366C1FB0AEF6}" destId="{52668B40-F10D-4890-A68C-E71FAA64895F}" srcOrd="0" destOrd="2" presId="urn:microsoft.com/office/officeart/2009/3/layout/BlockDescendingList"/>
    <dgm:cxn modelId="{A38EF31E-8B04-4CFF-B233-0DF4834A399B}" srcId="{C19C5536-082C-49D6-A4F4-33D9DE350903}" destId="{B89D72BB-CC96-4F59-A955-851646E769C8}" srcOrd="3" destOrd="0" parTransId="{D5B0931F-9F8F-4444-A1F1-1BE9F8E07BBB}" sibTransId="{5438502C-E5BD-45F2-8E9A-EBB54E1866A0}"/>
    <dgm:cxn modelId="{D138FE99-06D4-482B-825F-C5D887443BBD}" srcId="{EA2D0324-CFF7-47ED-8F92-269F96C37E54}" destId="{4EB86A92-EC46-47A0-9A73-05201116A9E8}" srcOrd="0" destOrd="0" parTransId="{03B96707-09B9-46A7-A086-8FD3199BEEDE}" sibTransId="{826182F4-AD16-43BD-8788-D1E208D4620C}"/>
    <dgm:cxn modelId="{8AC13F17-D0FD-4177-A8CA-874F8E36038B}" type="presOf" srcId="{B89D72BB-CC96-4F59-A955-851646E769C8}" destId="{20D0A956-DCBD-4E48-9CD2-BE9DC9095F41}" srcOrd="1" destOrd="0" presId="urn:microsoft.com/office/officeart/2009/3/layout/BlockDescendingList"/>
    <dgm:cxn modelId="{48A77BD7-891C-47E0-B11F-01A6A12B51A4}" type="presParOf" srcId="{D20904A4-EB03-438A-AE02-866B95AB7115}" destId="{44C43F85-904A-4678-8A8A-7657BFCEBFCC}" srcOrd="0" destOrd="0" presId="urn:microsoft.com/office/officeart/2009/3/layout/BlockDescendingList"/>
    <dgm:cxn modelId="{909EF28B-134E-4BE5-A00C-722AACF6F02A}" type="presParOf" srcId="{D20904A4-EB03-438A-AE02-866B95AB7115}" destId="{835EF384-72A1-4055-B633-F7B0EB569098}" srcOrd="1" destOrd="0" presId="urn:microsoft.com/office/officeart/2009/3/layout/BlockDescendingList"/>
    <dgm:cxn modelId="{E31BE576-103F-4D14-AA4C-8A9C19EEF51E}" type="presParOf" srcId="{D20904A4-EB03-438A-AE02-866B95AB7115}" destId="{8BCA3964-798F-4BEA-BC7C-53ACC5FD73DC}" srcOrd="2" destOrd="0" presId="urn:microsoft.com/office/officeart/2009/3/layout/BlockDescendingList"/>
    <dgm:cxn modelId="{A89EF89C-343F-44F4-AA81-F9D8160DC01C}" type="presParOf" srcId="{8BCA3964-798F-4BEA-BC7C-53ACC5FD73DC}" destId="{90A38DC1-D891-499C-83FD-54E67B0D0B6F}" srcOrd="0" destOrd="0" presId="urn:microsoft.com/office/officeart/2009/3/layout/BlockDescendingList"/>
    <dgm:cxn modelId="{74344F9D-CE96-4FB3-8243-66FD7A75AD53}" type="presParOf" srcId="{D20904A4-EB03-438A-AE02-866B95AB7115}" destId="{884298A0-F12D-4B4E-95B1-6BC6C3BFE89C}" srcOrd="3" destOrd="0" presId="urn:microsoft.com/office/officeart/2009/3/layout/BlockDescendingList"/>
    <dgm:cxn modelId="{B6F36B09-A776-4545-8C18-62B5702F17CC}" type="presParOf" srcId="{D20904A4-EB03-438A-AE02-866B95AB7115}" destId="{52668B40-F10D-4890-A68C-E71FAA64895F}" srcOrd="4" destOrd="0" presId="urn:microsoft.com/office/officeart/2009/3/layout/BlockDescendingList"/>
    <dgm:cxn modelId="{4E581072-BD3C-4C7E-B111-DB4EBDA37E8D}" type="presParOf" srcId="{D20904A4-EB03-438A-AE02-866B95AB7115}" destId="{8FEEA244-4046-4B00-9216-E2B6D7B6F516}" srcOrd="5" destOrd="0" presId="urn:microsoft.com/office/officeart/2009/3/layout/BlockDescendingList"/>
    <dgm:cxn modelId="{6459AEE5-DE96-42A3-97C3-D3BDB1B70B23}" type="presParOf" srcId="{8FEEA244-4046-4B00-9216-E2B6D7B6F516}" destId="{A4C86B4A-66E5-41F8-BFE4-F7F472CFAE19}" srcOrd="0" destOrd="0" presId="urn:microsoft.com/office/officeart/2009/3/layout/BlockDescendingList"/>
    <dgm:cxn modelId="{DE544621-67AF-4E50-8F2F-4BC5877F4C48}" type="presParOf" srcId="{D20904A4-EB03-438A-AE02-866B95AB7115}" destId="{438F9D08-C601-41E1-B23F-88225B350F77}" srcOrd="6" destOrd="0" presId="urn:microsoft.com/office/officeart/2009/3/layout/BlockDescendingList"/>
    <dgm:cxn modelId="{0F6F4705-A1AD-4FEF-A7B2-659AF754C7FB}" type="presParOf" srcId="{D20904A4-EB03-438A-AE02-866B95AB7115}" destId="{084AB410-453A-4EB2-9E05-9D53592A7F13}" srcOrd="7" destOrd="0" presId="urn:microsoft.com/office/officeart/2009/3/layout/BlockDescendingList"/>
    <dgm:cxn modelId="{60FA6E3E-8FCB-4757-8FAF-C4FB1B499426}" type="presParOf" srcId="{D20904A4-EB03-438A-AE02-866B95AB7115}" destId="{F1ED680D-E475-4456-AC92-B1555438E927}" srcOrd="8" destOrd="0" presId="urn:microsoft.com/office/officeart/2009/3/layout/BlockDescendingList"/>
    <dgm:cxn modelId="{64E5533B-8FD1-4612-98EC-BD833F0E1C30}" type="presParOf" srcId="{F1ED680D-E475-4456-AC92-B1555438E927}" destId="{0C8BDD0A-887A-4004-87BD-7FDB6CD16770}" srcOrd="0" destOrd="0" presId="urn:microsoft.com/office/officeart/2009/3/layout/BlockDescendingList"/>
    <dgm:cxn modelId="{A2F9D056-BF90-42C6-8FF6-BC5D47B6FF2B}" type="presParOf" srcId="{D20904A4-EB03-438A-AE02-866B95AB7115}" destId="{5B51ECDA-3D4C-47DA-BC06-F61ABA0A80E8}" srcOrd="9" destOrd="0" presId="urn:microsoft.com/office/officeart/2009/3/layout/BlockDescendingList"/>
    <dgm:cxn modelId="{B50A9800-2FB9-4388-AE8C-E3D41BC9BE7B}" type="presParOf" srcId="{D20904A4-EB03-438A-AE02-866B95AB7115}" destId="{A5C9FAEF-5773-4D36-AD8E-15C318F78D02}" srcOrd="10" destOrd="0" presId="urn:microsoft.com/office/officeart/2009/3/layout/BlockDescendingList"/>
    <dgm:cxn modelId="{8CB7A95D-EC35-483F-ACA1-87A572E76C44}" type="presParOf" srcId="{D20904A4-EB03-438A-AE02-866B95AB7115}" destId="{3E5777A4-CEF5-42BB-9E7E-D2FB37715524}" srcOrd="11" destOrd="0" presId="urn:microsoft.com/office/officeart/2009/3/layout/BlockDescendingList"/>
    <dgm:cxn modelId="{BE2FBDB4-3921-4B65-840A-5CADDBFF3861}" type="presParOf" srcId="{3E5777A4-CEF5-42BB-9E7E-D2FB37715524}" destId="{20D0A956-DCBD-4E48-9CD2-BE9DC9095F41}" srcOrd="0" destOrd="0" presId="urn:microsoft.com/office/officeart/2009/3/layout/BlockDescendingList"/>
    <dgm:cxn modelId="{72063828-FF60-4BD8-8B62-74BCB053D90A}" type="presParOf" srcId="{D20904A4-EB03-438A-AE02-866B95AB7115}" destId="{E59B95FA-7F8F-4E1C-9E3C-3D6A86FBE81B}" srcOrd="12" destOrd="0" presId="urn:microsoft.com/office/officeart/2009/3/layout/BlockDescendingList"/>
    <dgm:cxn modelId="{99FA2172-64F9-4A3B-A3ED-399A100B47F6}" type="presParOf" srcId="{D20904A4-EB03-438A-AE02-866B95AB7115}" destId="{D145444D-2308-46CB-B851-C6154A261319}" srcOrd="13" destOrd="0" presId="urn:microsoft.com/office/officeart/2009/3/layout/BlockDescendingList"/>
    <dgm:cxn modelId="{73BBBB25-3570-4180-9DA1-41CCE9BB0C8B}" type="presParOf" srcId="{D20904A4-EB03-438A-AE02-866B95AB7115}" destId="{4F50555E-2130-4402-B5B3-6E3F544FA2B0}" srcOrd="14" destOrd="0" presId="urn:microsoft.com/office/officeart/2009/3/layout/BlockDescendingList"/>
    <dgm:cxn modelId="{F4EA2A1B-D503-4798-A1C3-9DA9AD20C6E7}" type="presParOf" srcId="{4F50555E-2130-4402-B5B3-6E3F544FA2B0}" destId="{B638DA02-64EA-40ED-83B8-9BEF998A1F01}" srcOrd="0" destOrd="0" presId="urn:microsoft.com/office/officeart/2009/3/layout/BlockDescending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62EBDF-0689-4B0C-ADC5-FAE275926A03}" type="doc">
      <dgm:prSet loTypeId="urn:microsoft.com/office/officeart/2008/layout/HorizontalMultiLevelHierarchy" loCatId="hierarchy" qsTypeId="urn:microsoft.com/office/officeart/2005/8/quickstyle/3d2" qsCatId="3D" csTypeId="urn:microsoft.com/office/officeart/2005/8/colors/colorful5" csCatId="colorful" phldr="1"/>
      <dgm:spPr/>
      <dgm:t>
        <a:bodyPr/>
        <a:lstStyle/>
        <a:p>
          <a:endParaRPr lang="en-US"/>
        </a:p>
      </dgm:t>
    </dgm:pt>
    <dgm:pt modelId="{B95ADFE8-6814-46FC-8898-65FB543A24E3}">
      <dgm:prSet custT="1"/>
      <dgm:spPr>
        <a:solidFill>
          <a:srgbClr val="009900"/>
        </a:solidFill>
      </dgm:spPr>
      <dgm:t>
        <a:bodyPr/>
        <a:lstStyle/>
        <a:p>
          <a:pPr rtl="0"/>
          <a:r>
            <a:rPr lang="en-US" sz="3600" b="1" dirty="0" smtClean="0">
              <a:latin typeface="Arial" panose="020B0604020202020204" pitchFamily="34" charset="0"/>
              <a:cs typeface="Arial" panose="020B0604020202020204" pitchFamily="34" charset="0"/>
            </a:rPr>
            <a:t>Workers cannot</a:t>
          </a:r>
          <a:endParaRPr lang="en-US" sz="3600" b="1" dirty="0">
            <a:latin typeface="Arial" panose="020B0604020202020204" pitchFamily="34" charset="0"/>
            <a:cs typeface="Arial" panose="020B0604020202020204" pitchFamily="34" charset="0"/>
          </a:endParaRPr>
        </a:p>
      </dgm:t>
    </dgm:pt>
    <dgm:pt modelId="{88A1ED37-DDD3-461B-8FF5-3A4A3C189029}" type="parTrans" cxnId="{5757D84D-1FFC-4E69-B863-7A0B9C3BD052}">
      <dgm:prSet/>
      <dgm:spPr/>
      <dgm:t>
        <a:bodyPr/>
        <a:lstStyle/>
        <a:p>
          <a:endParaRPr lang="en-US"/>
        </a:p>
      </dgm:t>
    </dgm:pt>
    <dgm:pt modelId="{0F028C47-BF54-4324-BECA-97094A91BBDB}" type="sibTrans" cxnId="{5757D84D-1FFC-4E69-B863-7A0B9C3BD052}">
      <dgm:prSet/>
      <dgm:spPr/>
      <dgm:t>
        <a:bodyPr/>
        <a:lstStyle/>
        <a:p>
          <a:endParaRPr lang="en-US"/>
        </a:p>
      </dgm:t>
    </dgm:pt>
    <dgm:pt modelId="{5A7990CE-3234-4F09-86F4-FC96E48DA389}">
      <dgm:prSet custT="1"/>
      <dgm:spPr/>
      <dgm:t>
        <a:bodyPr/>
        <a:lstStyle/>
        <a:p>
          <a:pPr rtl="0"/>
          <a:r>
            <a:rPr lang="en-US" sz="3200" dirty="0" smtClean="0">
              <a:solidFill>
                <a:srgbClr val="FFFF00"/>
              </a:solidFill>
              <a:latin typeface="Arial" panose="020B0604020202020204" pitchFamily="34" charset="0"/>
              <a:cs typeface="Arial" panose="020B0604020202020204" pitchFamily="34" charset="0"/>
            </a:rPr>
            <a:t>On </a:t>
          </a:r>
          <a:r>
            <a:rPr lang="en-US" sz="3200" b="1" dirty="0" smtClean="0">
              <a:solidFill>
                <a:srgbClr val="FFFF00"/>
              </a:solidFill>
              <a:latin typeface="Arial" panose="020B0604020202020204" pitchFamily="34" charset="0"/>
              <a:cs typeface="Arial" panose="020B0604020202020204" pitchFamily="34" charset="0"/>
            </a:rPr>
            <a:t>moving</a:t>
          </a:r>
          <a:r>
            <a:rPr lang="en-US" sz="3200" dirty="0" smtClean="0">
              <a:solidFill>
                <a:srgbClr val="FFFF00"/>
              </a:solidFill>
              <a:latin typeface="Arial" panose="020B0604020202020204" pitchFamily="34" charset="0"/>
              <a:cs typeface="Arial" panose="020B0604020202020204" pitchFamily="34" charset="0"/>
            </a:rPr>
            <a:t> grain</a:t>
          </a:r>
          <a:endParaRPr lang="en-US" sz="3200" dirty="0">
            <a:solidFill>
              <a:srgbClr val="FFFF00"/>
            </a:solidFill>
            <a:latin typeface="Arial" panose="020B0604020202020204" pitchFamily="34" charset="0"/>
            <a:cs typeface="Arial" panose="020B0604020202020204" pitchFamily="34" charset="0"/>
          </a:endParaRPr>
        </a:p>
      </dgm:t>
    </dgm:pt>
    <dgm:pt modelId="{1CAD1645-2F0E-4F98-86B7-69BFB8DBA632}" type="parTrans" cxnId="{D0C1E75A-1429-4C02-82D7-7DF98D694797}">
      <dgm:prSet/>
      <dgm:spPr/>
      <dgm:t>
        <a:bodyPr/>
        <a:lstStyle/>
        <a:p>
          <a:endParaRPr lang="en-US"/>
        </a:p>
      </dgm:t>
    </dgm:pt>
    <dgm:pt modelId="{7AC721B7-53F6-40C5-8C5A-EC513AE6CB68}" type="sibTrans" cxnId="{D0C1E75A-1429-4C02-82D7-7DF98D694797}">
      <dgm:prSet/>
      <dgm:spPr/>
      <dgm:t>
        <a:bodyPr/>
        <a:lstStyle/>
        <a:p>
          <a:endParaRPr lang="en-US"/>
        </a:p>
      </dgm:t>
    </dgm:pt>
    <dgm:pt modelId="{A6A4DA60-0434-441B-B1D5-810D9E6AB2A5}">
      <dgm:prSet custT="1"/>
      <dgm:spPr/>
      <dgm:t>
        <a:bodyPr/>
        <a:lstStyle/>
        <a:p>
          <a:pPr rtl="0"/>
          <a:r>
            <a:rPr lang="en-US" sz="3200" b="1" dirty="0" smtClean="0">
              <a:solidFill>
                <a:srgbClr val="FFFF00"/>
              </a:solidFill>
              <a:latin typeface="Arial" panose="020B0604020202020204" pitchFamily="34" charset="0"/>
              <a:cs typeface="Arial" panose="020B0604020202020204" pitchFamily="34" charset="0"/>
            </a:rPr>
            <a:t>Underneath </a:t>
          </a:r>
          <a:r>
            <a:rPr lang="en-US" sz="3200" dirty="0" smtClean="0">
              <a:solidFill>
                <a:srgbClr val="FFFF00"/>
              </a:solidFill>
              <a:latin typeface="Arial" panose="020B0604020202020204" pitchFamily="34" charset="0"/>
              <a:cs typeface="Arial" panose="020B0604020202020204" pitchFamily="34" charset="0"/>
            </a:rPr>
            <a:t>bridging condition</a:t>
          </a:r>
          <a:endParaRPr lang="en-US" sz="3200" dirty="0">
            <a:solidFill>
              <a:srgbClr val="FFFF00"/>
            </a:solidFill>
            <a:latin typeface="Arial" panose="020B0604020202020204" pitchFamily="34" charset="0"/>
            <a:cs typeface="Arial" panose="020B0604020202020204" pitchFamily="34" charset="0"/>
          </a:endParaRPr>
        </a:p>
      </dgm:t>
    </dgm:pt>
    <dgm:pt modelId="{EE55B771-8DC0-4EA8-8DE1-E392A5E8A60E}" type="parTrans" cxnId="{2C9CD195-B828-4E9F-8312-70FA67C63283}">
      <dgm:prSet/>
      <dgm:spPr/>
      <dgm:t>
        <a:bodyPr/>
        <a:lstStyle/>
        <a:p>
          <a:endParaRPr lang="en-US"/>
        </a:p>
      </dgm:t>
    </dgm:pt>
    <dgm:pt modelId="{1F206D3A-C1E2-41DC-B3E5-EBD841FDDA11}" type="sibTrans" cxnId="{2C9CD195-B828-4E9F-8312-70FA67C63283}">
      <dgm:prSet/>
      <dgm:spPr/>
      <dgm:t>
        <a:bodyPr/>
        <a:lstStyle/>
        <a:p>
          <a:endParaRPr lang="en-US"/>
        </a:p>
      </dgm:t>
    </dgm:pt>
    <dgm:pt modelId="{004357A0-F26F-4DBE-9C8A-B8703888F356}">
      <dgm:prSet custT="1"/>
      <dgm:spPr/>
      <dgm:t>
        <a:bodyPr/>
        <a:lstStyle/>
        <a:p>
          <a:pPr rtl="0"/>
          <a:r>
            <a:rPr lang="en-US" sz="3200" b="1" dirty="0" smtClean="0">
              <a:solidFill>
                <a:srgbClr val="FFFF00"/>
              </a:solidFill>
              <a:latin typeface="Arial" panose="020B0604020202020204" pitchFamily="34" charset="0"/>
              <a:cs typeface="Arial" panose="020B0604020202020204" pitchFamily="34" charset="0"/>
            </a:rPr>
            <a:t>In any location </a:t>
          </a:r>
          <a:r>
            <a:rPr lang="en-US" sz="3200" dirty="0" smtClean="0">
              <a:solidFill>
                <a:srgbClr val="FFFF00"/>
              </a:solidFill>
              <a:latin typeface="Arial" panose="020B0604020202020204" pitchFamily="34" charset="0"/>
              <a:cs typeface="Arial" panose="020B0604020202020204" pitchFamily="34" charset="0"/>
            </a:rPr>
            <a:t>grain could collapse &amp; engulf</a:t>
          </a:r>
          <a:endParaRPr lang="en-US" sz="3200" dirty="0">
            <a:solidFill>
              <a:srgbClr val="FFFF00"/>
            </a:solidFill>
            <a:latin typeface="Arial" panose="020B0604020202020204" pitchFamily="34" charset="0"/>
            <a:cs typeface="Arial" panose="020B0604020202020204" pitchFamily="34" charset="0"/>
          </a:endParaRPr>
        </a:p>
      </dgm:t>
    </dgm:pt>
    <dgm:pt modelId="{0263E9C9-F609-4D59-8376-FDF11A606181}" type="parTrans" cxnId="{E64E06F1-1BE8-4E37-9F0C-15632FECA11E}">
      <dgm:prSet/>
      <dgm:spPr/>
      <dgm:t>
        <a:bodyPr/>
        <a:lstStyle/>
        <a:p>
          <a:endParaRPr lang="en-US"/>
        </a:p>
      </dgm:t>
    </dgm:pt>
    <dgm:pt modelId="{41A37735-0E19-4F50-B4A7-00962E0DCAB2}" type="sibTrans" cxnId="{E64E06F1-1BE8-4E37-9F0C-15632FECA11E}">
      <dgm:prSet/>
      <dgm:spPr/>
      <dgm:t>
        <a:bodyPr/>
        <a:lstStyle/>
        <a:p>
          <a:endParaRPr lang="en-US"/>
        </a:p>
      </dgm:t>
    </dgm:pt>
    <dgm:pt modelId="{B04E1AF0-6B47-4AFB-A065-3BF1FF8784AA}">
      <dgm:prSet custT="1"/>
      <dgm:spPr/>
      <dgm:t>
        <a:bodyPr/>
        <a:lstStyle/>
        <a:p>
          <a:pPr rtl="0"/>
          <a:r>
            <a:rPr lang="en-US" sz="3200" dirty="0" smtClean="0">
              <a:solidFill>
                <a:srgbClr val="FFFF00"/>
              </a:solidFill>
              <a:latin typeface="Arial" panose="020B0604020202020204" pitchFamily="34" charset="0"/>
              <a:cs typeface="Arial" panose="020B0604020202020204" pitchFamily="34" charset="0"/>
            </a:rPr>
            <a:t>Walk down grain</a:t>
          </a:r>
          <a:endParaRPr lang="en-US" sz="3200" dirty="0">
            <a:solidFill>
              <a:srgbClr val="FFFF00"/>
            </a:solidFill>
            <a:latin typeface="Arial" panose="020B0604020202020204" pitchFamily="34" charset="0"/>
            <a:cs typeface="Arial" panose="020B0604020202020204" pitchFamily="34" charset="0"/>
          </a:endParaRPr>
        </a:p>
      </dgm:t>
    </dgm:pt>
    <dgm:pt modelId="{A12F25CF-802C-444E-BE92-E55EFE0BEECE}" type="parTrans" cxnId="{AA43CC9E-452E-4BBA-8CAB-B404E0103C16}">
      <dgm:prSet/>
      <dgm:spPr/>
      <dgm:t>
        <a:bodyPr/>
        <a:lstStyle/>
        <a:p>
          <a:endParaRPr lang="en-US"/>
        </a:p>
      </dgm:t>
    </dgm:pt>
    <dgm:pt modelId="{C6235821-CAF1-4E39-B97F-0D427EA1D31D}" type="sibTrans" cxnId="{AA43CC9E-452E-4BBA-8CAB-B404E0103C16}">
      <dgm:prSet/>
      <dgm:spPr/>
      <dgm:t>
        <a:bodyPr/>
        <a:lstStyle/>
        <a:p>
          <a:endParaRPr lang="en-US"/>
        </a:p>
      </dgm:t>
    </dgm:pt>
    <dgm:pt modelId="{B7B1A50F-256E-4FA7-9B53-3D07379EDB1F}" type="pres">
      <dgm:prSet presAssocID="{B762EBDF-0689-4B0C-ADC5-FAE275926A03}" presName="Name0" presStyleCnt="0">
        <dgm:presLayoutVars>
          <dgm:chPref val="1"/>
          <dgm:dir/>
          <dgm:animOne val="branch"/>
          <dgm:animLvl val="lvl"/>
          <dgm:resizeHandles val="exact"/>
        </dgm:presLayoutVars>
      </dgm:prSet>
      <dgm:spPr/>
      <dgm:t>
        <a:bodyPr/>
        <a:lstStyle/>
        <a:p>
          <a:endParaRPr lang="en-US"/>
        </a:p>
      </dgm:t>
    </dgm:pt>
    <dgm:pt modelId="{970D5CBC-3E7E-47B0-879C-04EB88B2D130}" type="pres">
      <dgm:prSet presAssocID="{B95ADFE8-6814-46FC-8898-65FB543A24E3}" presName="root1" presStyleCnt="0"/>
      <dgm:spPr/>
    </dgm:pt>
    <dgm:pt modelId="{F94D0E76-60C2-45DB-8FCE-301BE31AEC5F}" type="pres">
      <dgm:prSet presAssocID="{B95ADFE8-6814-46FC-8898-65FB543A24E3}" presName="LevelOneTextNode" presStyleLbl="node0" presStyleIdx="0" presStyleCnt="1">
        <dgm:presLayoutVars>
          <dgm:chPref val="3"/>
        </dgm:presLayoutVars>
      </dgm:prSet>
      <dgm:spPr/>
      <dgm:t>
        <a:bodyPr/>
        <a:lstStyle/>
        <a:p>
          <a:endParaRPr lang="en-US"/>
        </a:p>
      </dgm:t>
    </dgm:pt>
    <dgm:pt modelId="{2B569162-F462-4E26-A283-DCC70737295B}" type="pres">
      <dgm:prSet presAssocID="{B95ADFE8-6814-46FC-8898-65FB543A24E3}" presName="level2hierChild" presStyleCnt="0"/>
      <dgm:spPr/>
    </dgm:pt>
    <dgm:pt modelId="{B899139F-9B4A-44D7-9058-9890F8DCD008}" type="pres">
      <dgm:prSet presAssocID="{A12F25CF-802C-444E-BE92-E55EFE0BEECE}" presName="conn2-1" presStyleLbl="parChTrans1D2" presStyleIdx="0" presStyleCnt="4"/>
      <dgm:spPr/>
      <dgm:t>
        <a:bodyPr/>
        <a:lstStyle/>
        <a:p>
          <a:endParaRPr lang="en-US"/>
        </a:p>
      </dgm:t>
    </dgm:pt>
    <dgm:pt modelId="{FB50BF72-60B9-4176-A21A-C65485DA7382}" type="pres">
      <dgm:prSet presAssocID="{A12F25CF-802C-444E-BE92-E55EFE0BEECE}" presName="connTx" presStyleLbl="parChTrans1D2" presStyleIdx="0" presStyleCnt="4"/>
      <dgm:spPr/>
      <dgm:t>
        <a:bodyPr/>
        <a:lstStyle/>
        <a:p>
          <a:endParaRPr lang="en-US"/>
        </a:p>
      </dgm:t>
    </dgm:pt>
    <dgm:pt modelId="{71CEB137-3A1A-4BA4-A265-0123413EFB39}" type="pres">
      <dgm:prSet presAssocID="{B04E1AF0-6B47-4AFB-A065-3BF1FF8784AA}" presName="root2" presStyleCnt="0"/>
      <dgm:spPr/>
    </dgm:pt>
    <dgm:pt modelId="{9ECB40A4-4C72-41E9-AC4E-74EDC7B06BB0}" type="pres">
      <dgm:prSet presAssocID="{B04E1AF0-6B47-4AFB-A065-3BF1FF8784AA}" presName="LevelTwoTextNode" presStyleLbl="node2" presStyleIdx="0" presStyleCnt="4" custScaleX="157903">
        <dgm:presLayoutVars>
          <dgm:chPref val="3"/>
        </dgm:presLayoutVars>
      </dgm:prSet>
      <dgm:spPr/>
      <dgm:t>
        <a:bodyPr/>
        <a:lstStyle/>
        <a:p>
          <a:endParaRPr lang="en-US"/>
        </a:p>
      </dgm:t>
    </dgm:pt>
    <dgm:pt modelId="{9B920E11-EB34-40B0-A8C1-27667790C244}" type="pres">
      <dgm:prSet presAssocID="{B04E1AF0-6B47-4AFB-A065-3BF1FF8784AA}" presName="level3hierChild" presStyleCnt="0"/>
      <dgm:spPr/>
    </dgm:pt>
    <dgm:pt modelId="{863AC852-E129-41D8-A0A2-A0942E67F745}" type="pres">
      <dgm:prSet presAssocID="{1CAD1645-2F0E-4F98-86B7-69BFB8DBA632}" presName="conn2-1" presStyleLbl="parChTrans1D2" presStyleIdx="1" presStyleCnt="4"/>
      <dgm:spPr/>
      <dgm:t>
        <a:bodyPr/>
        <a:lstStyle/>
        <a:p>
          <a:endParaRPr lang="en-US"/>
        </a:p>
      </dgm:t>
    </dgm:pt>
    <dgm:pt modelId="{C74176F9-8698-45B4-9F37-11D281858116}" type="pres">
      <dgm:prSet presAssocID="{1CAD1645-2F0E-4F98-86B7-69BFB8DBA632}" presName="connTx" presStyleLbl="parChTrans1D2" presStyleIdx="1" presStyleCnt="4"/>
      <dgm:spPr/>
      <dgm:t>
        <a:bodyPr/>
        <a:lstStyle/>
        <a:p>
          <a:endParaRPr lang="en-US"/>
        </a:p>
      </dgm:t>
    </dgm:pt>
    <dgm:pt modelId="{DAF9D27F-9EEB-483C-8A41-246ECA2E2FD6}" type="pres">
      <dgm:prSet presAssocID="{5A7990CE-3234-4F09-86F4-FC96E48DA389}" presName="root2" presStyleCnt="0"/>
      <dgm:spPr/>
    </dgm:pt>
    <dgm:pt modelId="{5B435F24-FCD4-4D76-84CB-2AB472856AEA}" type="pres">
      <dgm:prSet presAssocID="{5A7990CE-3234-4F09-86F4-FC96E48DA389}" presName="LevelTwoTextNode" presStyleLbl="node2" presStyleIdx="1" presStyleCnt="4" custScaleX="157903">
        <dgm:presLayoutVars>
          <dgm:chPref val="3"/>
        </dgm:presLayoutVars>
      </dgm:prSet>
      <dgm:spPr/>
      <dgm:t>
        <a:bodyPr/>
        <a:lstStyle/>
        <a:p>
          <a:endParaRPr lang="en-US"/>
        </a:p>
      </dgm:t>
    </dgm:pt>
    <dgm:pt modelId="{E7806A7A-CA43-4E4B-8522-DCE5CAE2D3B3}" type="pres">
      <dgm:prSet presAssocID="{5A7990CE-3234-4F09-86F4-FC96E48DA389}" presName="level3hierChild" presStyleCnt="0"/>
      <dgm:spPr/>
    </dgm:pt>
    <dgm:pt modelId="{3FC61A83-A4C8-4026-A70F-995C6AC97251}" type="pres">
      <dgm:prSet presAssocID="{EE55B771-8DC0-4EA8-8DE1-E392A5E8A60E}" presName="conn2-1" presStyleLbl="parChTrans1D2" presStyleIdx="2" presStyleCnt="4"/>
      <dgm:spPr/>
      <dgm:t>
        <a:bodyPr/>
        <a:lstStyle/>
        <a:p>
          <a:endParaRPr lang="en-US"/>
        </a:p>
      </dgm:t>
    </dgm:pt>
    <dgm:pt modelId="{2DC4DBB0-B79C-4B4A-A03B-3C6442511F2D}" type="pres">
      <dgm:prSet presAssocID="{EE55B771-8DC0-4EA8-8DE1-E392A5E8A60E}" presName="connTx" presStyleLbl="parChTrans1D2" presStyleIdx="2" presStyleCnt="4"/>
      <dgm:spPr/>
      <dgm:t>
        <a:bodyPr/>
        <a:lstStyle/>
        <a:p>
          <a:endParaRPr lang="en-US"/>
        </a:p>
      </dgm:t>
    </dgm:pt>
    <dgm:pt modelId="{28621742-E553-4E5C-B7BC-4073DA28BFE9}" type="pres">
      <dgm:prSet presAssocID="{A6A4DA60-0434-441B-B1D5-810D9E6AB2A5}" presName="root2" presStyleCnt="0"/>
      <dgm:spPr/>
    </dgm:pt>
    <dgm:pt modelId="{289411FE-CCDF-4F10-851E-22B545883062}" type="pres">
      <dgm:prSet presAssocID="{A6A4DA60-0434-441B-B1D5-810D9E6AB2A5}" presName="LevelTwoTextNode" presStyleLbl="node2" presStyleIdx="2" presStyleCnt="4" custScaleX="157903">
        <dgm:presLayoutVars>
          <dgm:chPref val="3"/>
        </dgm:presLayoutVars>
      </dgm:prSet>
      <dgm:spPr/>
      <dgm:t>
        <a:bodyPr/>
        <a:lstStyle/>
        <a:p>
          <a:endParaRPr lang="en-US"/>
        </a:p>
      </dgm:t>
    </dgm:pt>
    <dgm:pt modelId="{F7E92769-D6E8-4574-BA44-0330678DB71C}" type="pres">
      <dgm:prSet presAssocID="{A6A4DA60-0434-441B-B1D5-810D9E6AB2A5}" presName="level3hierChild" presStyleCnt="0"/>
      <dgm:spPr/>
    </dgm:pt>
    <dgm:pt modelId="{18DE2BCD-49CF-4C83-818F-016B2F74983C}" type="pres">
      <dgm:prSet presAssocID="{0263E9C9-F609-4D59-8376-FDF11A606181}" presName="conn2-1" presStyleLbl="parChTrans1D2" presStyleIdx="3" presStyleCnt="4"/>
      <dgm:spPr/>
      <dgm:t>
        <a:bodyPr/>
        <a:lstStyle/>
        <a:p>
          <a:endParaRPr lang="en-US"/>
        </a:p>
      </dgm:t>
    </dgm:pt>
    <dgm:pt modelId="{D99BB2A4-82FA-4D3A-81D2-1E619D86B980}" type="pres">
      <dgm:prSet presAssocID="{0263E9C9-F609-4D59-8376-FDF11A606181}" presName="connTx" presStyleLbl="parChTrans1D2" presStyleIdx="3" presStyleCnt="4"/>
      <dgm:spPr/>
      <dgm:t>
        <a:bodyPr/>
        <a:lstStyle/>
        <a:p>
          <a:endParaRPr lang="en-US"/>
        </a:p>
      </dgm:t>
    </dgm:pt>
    <dgm:pt modelId="{514528D1-6D3F-452E-ABBA-AB483AC29310}" type="pres">
      <dgm:prSet presAssocID="{004357A0-F26F-4DBE-9C8A-B8703888F356}" presName="root2" presStyleCnt="0"/>
      <dgm:spPr/>
    </dgm:pt>
    <dgm:pt modelId="{C194AEF7-F7C3-473E-A8FF-E058EAE0C5C9}" type="pres">
      <dgm:prSet presAssocID="{004357A0-F26F-4DBE-9C8A-B8703888F356}" presName="LevelTwoTextNode" presStyleLbl="node2" presStyleIdx="3" presStyleCnt="4" custScaleX="157903">
        <dgm:presLayoutVars>
          <dgm:chPref val="3"/>
        </dgm:presLayoutVars>
      </dgm:prSet>
      <dgm:spPr/>
      <dgm:t>
        <a:bodyPr/>
        <a:lstStyle/>
        <a:p>
          <a:endParaRPr lang="en-US"/>
        </a:p>
      </dgm:t>
    </dgm:pt>
    <dgm:pt modelId="{89E96333-082D-49F0-A0EB-6ECBA1C1DE29}" type="pres">
      <dgm:prSet presAssocID="{004357A0-F26F-4DBE-9C8A-B8703888F356}" presName="level3hierChild" presStyleCnt="0"/>
      <dgm:spPr/>
    </dgm:pt>
  </dgm:ptLst>
  <dgm:cxnLst>
    <dgm:cxn modelId="{08CC55F2-128D-4055-AC8E-666B38C42AB0}" type="presOf" srcId="{5A7990CE-3234-4F09-86F4-FC96E48DA389}" destId="{5B435F24-FCD4-4D76-84CB-2AB472856AEA}" srcOrd="0" destOrd="0" presId="urn:microsoft.com/office/officeart/2008/layout/HorizontalMultiLevelHierarchy"/>
    <dgm:cxn modelId="{158A03E9-6C32-4EDE-B3F1-058731903E0C}" type="presOf" srcId="{004357A0-F26F-4DBE-9C8A-B8703888F356}" destId="{C194AEF7-F7C3-473E-A8FF-E058EAE0C5C9}" srcOrd="0" destOrd="0" presId="urn:microsoft.com/office/officeart/2008/layout/HorizontalMultiLevelHierarchy"/>
    <dgm:cxn modelId="{2C9CD195-B828-4E9F-8312-70FA67C63283}" srcId="{B95ADFE8-6814-46FC-8898-65FB543A24E3}" destId="{A6A4DA60-0434-441B-B1D5-810D9E6AB2A5}" srcOrd="2" destOrd="0" parTransId="{EE55B771-8DC0-4EA8-8DE1-E392A5E8A60E}" sibTransId="{1F206D3A-C1E2-41DC-B3E5-EBD841FDDA11}"/>
    <dgm:cxn modelId="{E64E06F1-1BE8-4E37-9F0C-15632FECA11E}" srcId="{B95ADFE8-6814-46FC-8898-65FB543A24E3}" destId="{004357A0-F26F-4DBE-9C8A-B8703888F356}" srcOrd="3" destOrd="0" parTransId="{0263E9C9-F609-4D59-8376-FDF11A606181}" sibTransId="{41A37735-0E19-4F50-B4A7-00962E0DCAB2}"/>
    <dgm:cxn modelId="{60E63BED-6A7B-4B0E-AB5A-C0A21587D63F}" type="presOf" srcId="{1CAD1645-2F0E-4F98-86B7-69BFB8DBA632}" destId="{863AC852-E129-41D8-A0A2-A0942E67F745}" srcOrd="0" destOrd="0" presId="urn:microsoft.com/office/officeart/2008/layout/HorizontalMultiLevelHierarchy"/>
    <dgm:cxn modelId="{DB7A0EBF-18E4-45FA-9AE3-4963F2FAFBD8}" type="presOf" srcId="{B95ADFE8-6814-46FC-8898-65FB543A24E3}" destId="{F94D0E76-60C2-45DB-8FCE-301BE31AEC5F}" srcOrd="0" destOrd="0" presId="urn:microsoft.com/office/officeart/2008/layout/HorizontalMultiLevelHierarchy"/>
    <dgm:cxn modelId="{D0C1E75A-1429-4C02-82D7-7DF98D694797}" srcId="{B95ADFE8-6814-46FC-8898-65FB543A24E3}" destId="{5A7990CE-3234-4F09-86F4-FC96E48DA389}" srcOrd="1" destOrd="0" parTransId="{1CAD1645-2F0E-4F98-86B7-69BFB8DBA632}" sibTransId="{7AC721B7-53F6-40C5-8C5A-EC513AE6CB68}"/>
    <dgm:cxn modelId="{03412FBC-C81C-4BF9-A9E2-D50A9A130EEF}" type="presOf" srcId="{A12F25CF-802C-444E-BE92-E55EFE0BEECE}" destId="{FB50BF72-60B9-4176-A21A-C65485DA7382}" srcOrd="1" destOrd="0" presId="urn:microsoft.com/office/officeart/2008/layout/HorizontalMultiLevelHierarchy"/>
    <dgm:cxn modelId="{A4135BF4-E489-4F66-85B7-71B4EF8B947D}" type="presOf" srcId="{0263E9C9-F609-4D59-8376-FDF11A606181}" destId="{18DE2BCD-49CF-4C83-818F-016B2F74983C}" srcOrd="0" destOrd="0" presId="urn:microsoft.com/office/officeart/2008/layout/HorizontalMultiLevelHierarchy"/>
    <dgm:cxn modelId="{03F9D9D1-63C2-4651-B604-320D316B85BF}" type="presOf" srcId="{A6A4DA60-0434-441B-B1D5-810D9E6AB2A5}" destId="{289411FE-CCDF-4F10-851E-22B545883062}" srcOrd="0" destOrd="0" presId="urn:microsoft.com/office/officeart/2008/layout/HorizontalMultiLevelHierarchy"/>
    <dgm:cxn modelId="{930CBF50-92E8-418B-AD73-8AA2E2AB82C0}" type="presOf" srcId="{B762EBDF-0689-4B0C-ADC5-FAE275926A03}" destId="{B7B1A50F-256E-4FA7-9B53-3D07379EDB1F}" srcOrd="0" destOrd="0" presId="urn:microsoft.com/office/officeart/2008/layout/HorizontalMultiLevelHierarchy"/>
    <dgm:cxn modelId="{AA43CC9E-452E-4BBA-8CAB-B404E0103C16}" srcId="{B95ADFE8-6814-46FC-8898-65FB543A24E3}" destId="{B04E1AF0-6B47-4AFB-A065-3BF1FF8784AA}" srcOrd="0" destOrd="0" parTransId="{A12F25CF-802C-444E-BE92-E55EFE0BEECE}" sibTransId="{C6235821-CAF1-4E39-B97F-0D427EA1D31D}"/>
    <dgm:cxn modelId="{5757D84D-1FFC-4E69-B863-7A0B9C3BD052}" srcId="{B762EBDF-0689-4B0C-ADC5-FAE275926A03}" destId="{B95ADFE8-6814-46FC-8898-65FB543A24E3}" srcOrd="0" destOrd="0" parTransId="{88A1ED37-DDD3-461B-8FF5-3A4A3C189029}" sibTransId="{0F028C47-BF54-4324-BECA-97094A91BBDB}"/>
    <dgm:cxn modelId="{A7BB5114-9D41-49D7-94A9-D51906A5E84E}" type="presOf" srcId="{B04E1AF0-6B47-4AFB-A065-3BF1FF8784AA}" destId="{9ECB40A4-4C72-41E9-AC4E-74EDC7B06BB0}" srcOrd="0" destOrd="0" presId="urn:microsoft.com/office/officeart/2008/layout/HorizontalMultiLevelHierarchy"/>
    <dgm:cxn modelId="{394E8328-D014-449A-8D48-2FA56892461F}" type="presOf" srcId="{1CAD1645-2F0E-4F98-86B7-69BFB8DBA632}" destId="{C74176F9-8698-45B4-9F37-11D281858116}" srcOrd="1" destOrd="0" presId="urn:microsoft.com/office/officeart/2008/layout/HorizontalMultiLevelHierarchy"/>
    <dgm:cxn modelId="{92B8772E-9CE6-40BE-B537-C148D2CDED0B}" type="presOf" srcId="{0263E9C9-F609-4D59-8376-FDF11A606181}" destId="{D99BB2A4-82FA-4D3A-81D2-1E619D86B980}" srcOrd="1" destOrd="0" presId="urn:microsoft.com/office/officeart/2008/layout/HorizontalMultiLevelHierarchy"/>
    <dgm:cxn modelId="{5B0C2075-B9F3-4FB3-AE14-F19B7E80F25C}" type="presOf" srcId="{EE55B771-8DC0-4EA8-8DE1-E392A5E8A60E}" destId="{2DC4DBB0-B79C-4B4A-A03B-3C6442511F2D}" srcOrd="1" destOrd="0" presId="urn:microsoft.com/office/officeart/2008/layout/HorizontalMultiLevelHierarchy"/>
    <dgm:cxn modelId="{51575A6F-8CD2-4218-9B3A-51470E569381}" type="presOf" srcId="{EE55B771-8DC0-4EA8-8DE1-E392A5E8A60E}" destId="{3FC61A83-A4C8-4026-A70F-995C6AC97251}" srcOrd="0" destOrd="0" presId="urn:microsoft.com/office/officeart/2008/layout/HorizontalMultiLevelHierarchy"/>
    <dgm:cxn modelId="{D21B7F1B-AB3B-4A76-8FAA-AD40017EA829}" type="presOf" srcId="{A12F25CF-802C-444E-BE92-E55EFE0BEECE}" destId="{B899139F-9B4A-44D7-9058-9890F8DCD008}" srcOrd="0" destOrd="0" presId="urn:microsoft.com/office/officeart/2008/layout/HorizontalMultiLevelHierarchy"/>
    <dgm:cxn modelId="{2C7B3723-D6B7-4982-BCCC-D2F5BDD9DF55}" type="presParOf" srcId="{B7B1A50F-256E-4FA7-9B53-3D07379EDB1F}" destId="{970D5CBC-3E7E-47B0-879C-04EB88B2D130}" srcOrd="0" destOrd="0" presId="urn:microsoft.com/office/officeart/2008/layout/HorizontalMultiLevelHierarchy"/>
    <dgm:cxn modelId="{BB199DDC-4140-43C4-BCD8-9013DAE59F99}" type="presParOf" srcId="{970D5CBC-3E7E-47B0-879C-04EB88B2D130}" destId="{F94D0E76-60C2-45DB-8FCE-301BE31AEC5F}" srcOrd="0" destOrd="0" presId="urn:microsoft.com/office/officeart/2008/layout/HorizontalMultiLevelHierarchy"/>
    <dgm:cxn modelId="{B3E53CD0-BB86-4B04-83D9-373051FE8357}" type="presParOf" srcId="{970D5CBC-3E7E-47B0-879C-04EB88B2D130}" destId="{2B569162-F462-4E26-A283-DCC70737295B}" srcOrd="1" destOrd="0" presId="urn:microsoft.com/office/officeart/2008/layout/HorizontalMultiLevelHierarchy"/>
    <dgm:cxn modelId="{17E7267E-385F-47FC-B3EE-46474978CB4F}" type="presParOf" srcId="{2B569162-F462-4E26-A283-DCC70737295B}" destId="{B899139F-9B4A-44D7-9058-9890F8DCD008}" srcOrd="0" destOrd="0" presId="urn:microsoft.com/office/officeart/2008/layout/HorizontalMultiLevelHierarchy"/>
    <dgm:cxn modelId="{6768A8E6-658C-4648-A2A9-F9877D75728D}" type="presParOf" srcId="{B899139F-9B4A-44D7-9058-9890F8DCD008}" destId="{FB50BF72-60B9-4176-A21A-C65485DA7382}" srcOrd="0" destOrd="0" presId="urn:microsoft.com/office/officeart/2008/layout/HorizontalMultiLevelHierarchy"/>
    <dgm:cxn modelId="{C9DDEBDA-14F9-47D9-ACD6-C3B4A4977695}" type="presParOf" srcId="{2B569162-F462-4E26-A283-DCC70737295B}" destId="{71CEB137-3A1A-4BA4-A265-0123413EFB39}" srcOrd="1" destOrd="0" presId="urn:microsoft.com/office/officeart/2008/layout/HorizontalMultiLevelHierarchy"/>
    <dgm:cxn modelId="{BE0C1195-8254-41C1-8A07-7D2938D847AB}" type="presParOf" srcId="{71CEB137-3A1A-4BA4-A265-0123413EFB39}" destId="{9ECB40A4-4C72-41E9-AC4E-74EDC7B06BB0}" srcOrd="0" destOrd="0" presId="urn:microsoft.com/office/officeart/2008/layout/HorizontalMultiLevelHierarchy"/>
    <dgm:cxn modelId="{0348CACC-3042-48E3-A78F-E5BF81D7B4CE}" type="presParOf" srcId="{71CEB137-3A1A-4BA4-A265-0123413EFB39}" destId="{9B920E11-EB34-40B0-A8C1-27667790C244}" srcOrd="1" destOrd="0" presId="urn:microsoft.com/office/officeart/2008/layout/HorizontalMultiLevelHierarchy"/>
    <dgm:cxn modelId="{CF9FA1C7-8BEA-4A22-911C-E768AAE59E28}" type="presParOf" srcId="{2B569162-F462-4E26-A283-DCC70737295B}" destId="{863AC852-E129-41D8-A0A2-A0942E67F745}" srcOrd="2" destOrd="0" presId="urn:microsoft.com/office/officeart/2008/layout/HorizontalMultiLevelHierarchy"/>
    <dgm:cxn modelId="{E51CA1D1-0B12-451D-B7ED-2B64DFCE4AC8}" type="presParOf" srcId="{863AC852-E129-41D8-A0A2-A0942E67F745}" destId="{C74176F9-8698-45B4-9F37-11D281858116}" srcOrd="0" destOrd="0" presId="urn:microsoft.com/office/officeart/2008/layout/HorizontalMultiLevelHierarchy"/>
    <dgm:cxn modelId="{B10FA44D-D7D2-4C95-B075-FFBFAF4B9858}" type="presParOf" srcId="{2B569162-F462-4E26-A283-DCC70737295B}" destId="{DAF9D27F-9EEB-483C-8A41-246ECA2E2FD6}" srcOrd="3" destOrd="0" presId="urn:microsoft.com/office/officeart/2008/layout/HorizontalMultiLevelHierarchy"/>
    <dgm:cxn modelId="{2892368B-1E10-4A3C-9DDC-6ABB3ADD6BFC}" type="presParOf" srcId="{DAF9D27F-9EEB-483C-8A41-246ECA2E2FD6}" destId="{5B435F24-FCD4-4D76-84CB-2AB472856AEA}" srcOrd="0" destOrd="0" presId="urn:microsoft.com/office/officeart/2008/layout/HorizontalMultiLevelHierarchy"/>
    <dgm:cxn modelId="{1B0B2C8A-DE00-44CE-B28F-28F510950D90}" type="presParOf" srcId="{DAF9D27F-9EEB-483C-8A41-246ECA2E2FD6}" destId="{E7806A7A-CA43-4E4B-8522-DCE5CAE2D3B3}" srcOrd="1" destOrd="0" presId="urn:microsoft.com/office/officeart/2008/layout/HorizontalMultiLevelHierarchy"/>
    <dgm:cxn modelId="{09F94C14-8526-434E-AF48-9153B01C6A91}" type="presParOf" srcId="{2B569162-F462-4E26-A283-DCC70737295B}" destId="{3FC61A83-A4C8-4026-A70F-995C6AC97251}" srcOrd="4" destOrd="0" presId="urn:microsoft.com/office/officeart/2008/layout/HorizontalMultiLevelHierarchy"/>
    <dgm:cxn modelId="{74DF6640-56C7-4652-B664-03A3A4FAF54F}" type="presParOf" srcId="{3FC61A83-A4C8-4026-A70F-995C6AC97251}" destId="{2DC4DBB0-B79C-4B4A-A03B-3C6442511F2D}" srcOrd="0" destOrd="0" presId="urn:microsoft.com/office/officeart/2008/layout/HorizontalMultiLevelHierarchy"/>
    <dgm:cxn modelId="{F99BD44D-A856-45D1-BBBF-5C5758E968FE}" type="presParOf" srcId="{2B569162-F462-4E26-A283-DCC70737295B}" destId="{28621742-E553-4E5C-B7BC-4073DA28BFE9}" srcOrd="5" destOrd="0" presId="urn:microsoft.com/office/officeart/2008/layout/HorizontalMultiLevelHierarchy"/>
    <dgm:cxn modelId="{92407A42-1BF1-4B52-A7C8-59211625727F}" type="presParOf" srcId="{28621742-E553-4E5C-B7BC-4073DA28BFE9}" destId="{289411FE-CCDF-4F10-851E-22B545883062}" srcOrd="0" destOrd="0" presId="urn:microsoft.com/office/officeart/2008/layout/HorizontalMultiLevelHierarchy"/>
    <dgm:cxn modelId="{BB61F871-D34F-4280-9B01-8CCDB2EC60F6}" type="presParOf" srcId="{28621742-E553-4E5C-B7BC-4073DA28BFE9}" destId="{F7E92769-D6E8-4574-BA44-0330678DB71C}" srcOrd="1" destOrd="0" presId="urn:microsoft.com/office/officeart/2008/layout/HorizontalMultiLevelHierarchy"/>
    <dgm:cxn modelId="{2BE2AC64-BE16-4FAA-A55D-28733D7F0F0E}" type="presParOf" srcId="{2B569162-F462-4E26-A283-DCC70737295B}" destId="{18DE2BCD-49CF-4C83-818F-016B2F74983C}" srcOrd="6" destOrd="0" presId="urn:microsoft.com/office/officeart/2008/layout/HorizontalMultiLevelHierarchy"/>
    <dgm:cxn modelId="{08C6C01E-C2A6-43C8-B613-74E2AE95883F}" type="presParOf" srcId="{18DE2BCD-49CF-4C83-818F-016B2F74983C}" destId="{D99BB2A4-82FA-4D3A-81D2-1E619D86B980}" srcOrd="0" destOrd="0" presId="urn:microsoft.com/office/officeart/2008/layout/HorizontalMultiLevelHierarchy"/>
    <dgm:cxn modelId="{037A2DAD-9219-463C-86BB-4A216B817E3E}" type="presParOf" srcId="{2B569162-F462-4E26-A283-DCC70737295B}" destId="{514528D1-6D3F-452E-ABBA-AB483AC29310}" srcOrd="7" destOrd="0" presId="urn:microsoft.com/office/officeart/2008/layout/HorizontalMultiLevelHierarchy"/>
    <dgm:cxn modelId="{57E97725-2FAD-4A1E-97A9-2E6644C8535C}" type="presParOf" srcId="{514528D1-6D3F-452E-ABBA-AB483AC29310}" destId="{C194AEF7-F7C3-473E-A8FF-E058EAE0C5C9}" srcOrd="0" destOrd="0" presId="urn:microsoft.com/office/officeart/2008/layout/HorizontalMultiLevelHierarchy"/>
    <dgm:cxn modelId="{DE35441C-CA15-4B52-8812-E798DBFA67DB}" type="presParOf" srcId="{514528D1-6D3F-452E-ABBA-AB483AC29310}" destId="{89E96333-082D-49F0-A0EB-6ECBA1C1DE29}"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8BDD0A-887A-4004-87BD-7FDB6CD16770}">
      <dsp:nvSpPr>
        <dsp:cNvPr id="0" name=""/>
        <dsp:cNvSpPr/>
      </dsp:nvSpPr>
      <dsp:spPr>
        <a:xfrm>
          <a:off x="3876353" y="1358593"/>
          <a:ext cx="1649923" cy="3700769"/>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0" rIns="91440" bIns="0" numCol="1" spcCol="1270" anchor="ctr" anchorCtr="0">
          <a:noAutofit/>
        </a:bodyPr>
        <a:lstStyle/>
        <a:p>
          <a:pPr lvl="0" algn="r" defTabSz="1244600" rtl="0">
            <a:lnSpc>
              <a:spcPct val="90000"/>
            </a:lnSpc>
            <a:spcBef>
              <a:spcPct val="0"/>
            </a:spcBef>
            <a:spcAft>
              <a:spcPct val="35000"/>
            </a:spcAft>
          </a:pPr>
          <a:r>
            <a:rPr lang="en-US" sz="2800" b="1" kern="1200" dirty="0" smtClean="0">
              <a:latin typeface="Arial" panose="020B0604020202020204" pitchFamily="34" charset="0"/>
              <a:cs typeface="Arial" panose="020B0604020202020204" pitchFamily="34" charset="0"/>
            </a:rPr>
            <a:t>Stuck by/Crush</a:t>
          </a:r>
          <a:endParaRPr lang="en-US" sz="2800" b="1" kern="1200" dirty="0">
            <a:latin typeface="Arial" panose="020B0604020202020204" pitchFamily="34" charset="0"/>
            <a:cs typeface="Arial" panose="020B0604020202020204" pitchFamily="34" charset="0"/>
          </a:endParaRPr>
        </a:p>
      </dsp:txBody>
      <dsp:txXfrm rot="16200000">
        <a:off x="3597984" y="2809449"/>
        <a:ext cx="3330692" cy="428980"/>
      </dsp:txXfrm>
    </dsp:sp>
    <dsp:sp modelId="{A4C86B4A-66E5-41F8-BFE4-F7F472CFAE19}">
      <dsp:nvSpPr>
        <dsp:cNvPr id="0" name=""/>
        <dsp:cNvSpPr/>
      </dsp:nvSpPr>
      <dsp:spPr>
        <a:xfrm>
          <a:off x="2106075" y="970314"/>
          <a:ext cx="1649923" cy="4058875"/>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0" rIns="91440" bIns="0" numCol="1" spcCol="1270" anchor="ctr" anchorCtr="0">
          <a:noAutofit/>
        </a:bodyPr>
        <a:lstStyle/>
        <a:p>
          <a:pPr lvl="0" algn="r" defTabSz="1244600" rtl="0">
            <a:lnSpc>
              <a:spcPct val="90000"/>
            </a:lnSpc>
            <a:spcBef>
              <a:spcPct val="0"/>
            </a:spcBef>
            <a:spcAft>
              <a:spcPct val="35000"/>
            </a:spcAft>
          </a:pPr>
          <a:r>
            <a:rPr lang="en-US" sz="2800" b="1" kern="1200" dirty="0" smtClean="0">
              <a:latin typeface="Arial" panose="020B0604020202020204" pitchFamily="34" charset="0"/>
              <a:cs typeface="Arial" panose="020B0604020202020204" pitchFamily="34" charset="0"/>
            </a:rPr>
            <a:t>Atmosphere</a:t>
          </a:r>
          <a:endParaRPr lang="en-US" sz="2800" b="1" kern="1200" dirty="0">
            <a:latin typeface="Arial" panose="020B0604020202020204" pitchFamily="34" charset="0"/>
            <a:cs typeface="Arial" panose="020B0604020202020204" pitchFamily="34" charset="0"/>
          </a:endParaRPr>
        </a:p>
      </dsp:txBody>
      <dsp:txXfrm rot="16200000">
        <a:off x="1666558" y="2582318"/>
        <a:ext cx="3652988" cy="428980"/>
      </dsp:txXfrm>
    </dsp:sp>
    <dsp:sp modelId="{20D0A956-DCBD-4E48-9CD2-BE9DC9095F41}">
      <dsp:nvSpPr>
        <dsp:cNvPr id="0" name=""/>
        <dsp:cNvSpPr/>
      </dsp:nvSpPr>
      <dsp:spPr>
        <a:xfrm>
          <a:off x="5649132" y="1991262"/>
          <a:ext cx="1649923" cy="3068100"/>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0" rIns="91440" bIns="0" numCol="1" spcCol="1270" anchor="ctr" anchorCtr="0">
          <a:noAutofit/>
        </a:bodyPr>
        <a:lstStyle/>
        <a:p>
          <a:pPr lvl="0" algn="r" defTabSz="1244600" rtl="0">
            <a:lnSpc>
              <a:spcPct val="90000"/>
            </a:lnSpc>
            <a:spcBef>
              <a:spcPct val="0"/>
            </a:spcBef>
            <a:spcAft>
              <a:spcPct val="35000"/>
            </a:spcAft>
          </a:pPr>
          <a:r>
            <a:rPr lang="en-US" sz="2800" b="1" kern="1200" dirty="0" smtClean="0">
              <a:latin typeface="Arial" panose="020B0604020202020204" pitchFamily="34" charset="0"/>
              <a:cs typeface="Arial" panose="020B0604020202020204" pitchFamily="34" charset="0"/>
            </a:rPr>
            <a:t>Entanglement</a:t>
          </a:r>
          <a:endParaRPr lang="en-US" sz="2800" b="1" kern="1200" dirty="0">
            <a:latin typeface="Arial" panose="020B0604020202020204" pitchFamily="34" charset="0"/>
            <a:cs typeface="Arial" panose="020B0604020202020204" pitchFamily="34" charset="0"/>
          </a:endParaRPr>
        </a:p>
      </dsp:txBody>
      <dsp:txXfrm rot="16200000">
        <a:off x="5655463" y="3157417"/>
        <a:ext cx="2761290" cy="428980"/>
      </dsp:txXfrm>
    </dsp:sp>
    <dsp:sp modelId="{90A38DC1-D891-499C-83FD-54E67B0D0B6F}">
      <dsp:nvSpPr>
        <dsp:cNvPr id="0" name=""/>
        <dsp:cNvSpPr/>
      </dsp:nvSpPr>
      <dsp:spPr>
        <a:xfrm>
          <a:off x="304803" y="464851"/>
          <a:ext cx="1649923" cy="457547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0" rIns="91440" bIns="0" numCol="1" spcCol="1270" anchor="ctr" anchorCtr="0">
          <a:noAutofit/>
        </a:bodyPr>
        <a:lstStyle/>
        <a:p>
          <a:pPr lvl="0" algn="r" defTabSz="1244600" rtl="0">
            <a:lnSpc>
              <a:spcPct val="90000"/>
            </a:lnSpc>
            <a:spcBef>
              <a:spcPct val="0"/>
            </a:spcBef>
            <a:spcAft>
              <a:spcPct val="35000"/>
            </a:spcAft>
          </a:pPr>
          <a:r>
            <a:rPr lang="en-US" sz="2800" b="1" kern="1200" dirty="0" smtClean="0">
              <a:latin typeface="Arial" panose="020B0604020202020204" pitchFamily="34" charset="0"/>
              <a:cs typeface="Arial" panose="020B0604020202020204" pitchFamily="34" charset="0"/>
            </a:rPr>
            <a:t>Engulfment</a:t>
          </a:r>
          <a:endParaRPr lang="en-US" sz="2800" b="1" kern="1200" dirty="0">
            <a:latin typeface="Arial" panose="020B0604020202020204" pitchFamily="34" charset="0"/>
            <a:cs typeface="Arial" panose="020B0604020202020204" pitchFamily="34" charset="0"/>
          </a:endParaRPr>
        </a:p>
      </dsp:txBody>
      <dsp:txXfrm rot="16200000">
        <a:off x="-367184" y="2309327"/>
        <a:ext cx="4117930" cy="428980"/>
      </dsp:txXfrm>
    </dsp:sp>
    <dsp:sp modelId="{B638DA02-64EA-40ED-83B8-9BEF998A1F01}">
      <dsp:nvSpPr>
        <dsp:cNvPr id="0" name=""/>
        <dsp:cNvSpPr/>
      </dsp:nvSpPr>
      <dsp:spPr>
        <a:xfrm>
          <a:off x="7419410" y="2582255"/>
          <a:ext cx="1649923" cy="2445794"/>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0" rIns="91440" bIns="0" numCol="1" spcCol="1270" anchor="ctr" anchorCtr="0">
          <a:noAutofit/>
        </a:bodyPr>
        <a:lstStyle/>
        <a:p>
          <a:pPr lvl="0" algn="r" defTabSz="1244600" rtl="0">
            <a:lnSpc>
              <a:spcPct val="90000"/>
            </a:lnSpc>
            <a:spcBef>
              <a:spcPct val="0"/>
            </a:spcBef>
            <a:spcAft>
              <a:spcPct val="35000"/>
            </a:spcAft>
          </a:pPr>
          <a:r>
            <a:rPr lang="en-US" sz="2800" b="1" kern="1200" dirty="0" smtClean="0">
              <a:latin typeface="Arial" panose="020B0604020202020204" pitchFamily="34" charset="0"/>
              <a:cs typeface="Arial" panose="020B0604020202020204" pitchFamily="34" charset="0"/>
            </a:rPr>
            <a:t>Dust</a:t>
          </a:r>
          <a:endParaRPr lang="en-US" sz="2800" b="1" kern="1200" dirty="0">
            <a:latin typeface="Arial" panose="020B0604020202020204" pitchFamily="34" charset="0"/>
            <a:cs typeface="Arial" panose="020B0604020202020204" pitchFamily="34" charset="0"/>
          </a:endParaRPr>
        </a:p>
      </dsp:txBody>
      <dsp:txXfrm rot="16200000">
        <a:off x="7705779" y="3468372"/>
        <a:ext cx="2201215" cy="428980"/>
      </dsp:txXfrm>
    </dsp:sp>
    <dsp:sp modelId="{835EF384-72A1-4055-B633-F7B0EB569098}">
      <dsp:nvSpPr>
        <dsp:cNvPr id="0" name=""/>
        <dsp:cNvSpPr/>
      </dsp:nvSpPr>
      <dsp:spPr>
        <a:xfrm>
          <a:off x="380998" y="2999537"/>
          <a:ext cx="1554481" cy="2040768"/>
        </a:xfrm>
        <a:prstGeom prst="rect">
          <a:avLst/>
        </a:prstGeom>
        <a:noFill/>
        <a:ln>
          <a:noFill/>
        </a:ln>
        <a:effectLst>
          <a:outerShdw blurRad="40000" dist="23000" dir="5400000" rotWithShape="0">
            <a:srgbClr val="000000">
              <a:alpha val="35000"/>
            </a:srgbClr>
          </a:outerShdw>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b" anchorCtr="0">
          <a:noAutofit/>
        </a:bodyPr>
        <a:lstStyle/>
        <a:p>
          <a:pPr lvl="0" algn="l" defTabSz="1066800" rtl="0">
            <a:lnSpc>
              <a:spcPct val="90000"/>
            </a:lnSpc>
            <a:spcBef>
              <a:spcPct val="0"/>
            </a:spcBef>
            <a:spcAft>
              <a:spcPct val="35000"/>
            </a:spcAft>
          </a:pPr>
          <a:r>
            <a:rPr lang="en-US" sz="2400" b="0" kern="1200" dirty="0" smtClean="0">
              <a:latin typeface="Arial" panose="020B0604020202020204" pitchFamily="34" charset="0"/>
              <a:cs typeface="Arial" panose="020B0604020202020204" pitchFamily="34" charset="0"/>
            </a:rPr>
            <a:t>* Cliffing</a:t>
          </a:r>
        </a:p>
        <a:p>
          <a:pPr lvl="0" algn="l" defTabSz="1066800" rtl="0">
            <a:lnSpc>
              <a:spcPct val="90000"/>
            </a:lnSpc>
            <a:spcBef>
              <a:spcPct val="0"/>
            </a:spcBef>
            <a:spcAft>
              <a:spcPct val="35000"/>
            </a:spcAft>
          </a:pPr>
          <a:r>
            <a:rPr lang="en-US" sz="2400" b="0" kern="1200" dirty="0" smtClean="0">
              <a:latin typeface="Arial" panose="020B0604020202020204" pitchFamily="34" charset="0"/>
              <a:cs typeface="Arial" panose="020B0604020202020204" pitchFamily="34" charset="0"/>
            </a:rPr>
            <a:t>* Bridging</a:t>
          </a:r>
        </a:p>
      </dsp:txBody>
      <dsp:txXfrm>
        <a:off x="380998" y="2999537"/>
        <a:ext cx="1554481" cy="2040768"/>
      </dsp:txXfrm>
    </dsp:sp>
    <dsp:sp modelId="{52668B40-F10D-4890-A68C-E71FAA64895F}">
      <dsp:nvSpPr>
        <dsp:cNvPr id="0" name=""/>
        <dsp:cNvSpPr/>
      </dsp:nvSpPr>
      <dsp:spPr>
        <a:xfrm>
          <a:off x="2119328" y="1711997"/>
          <a:ext cx="1741933" cy="3321700"/>
        </a:xfrm>
        <a:prstGeom prst="rect">
          <a:avLst/>
        </a:prstGeom>
        <a:noFill/>
        <a:ln>
          <a:noFill/>
        </a:ln>
        <a:effectLst>
          <a:outerShdw blurRad="40000" dist="20000" dir="5400000" rotWithShape="0">
            <a:srgbClr val="000000">
              <a:alpha val="38000"/>
            </a:srgbClr>
          </a:outerShdw>
        </a:effectLst>
        <a:scene3d>
          <a:camera prst="orthographicFront"/>
          <a:lightRig rig="flat" dir="t"/>
        </a:scene3d>
        <a:sp3d/>
      </dsp:spPr>
      <dsp:style>
        <a:lnRef idx="0">
          <a:scrgbClr r="0" g="0" b="0"/>
        </a:lnRef>
        <a:fillRef idx="3">
          <a:scrgbClr r="0" g="0" b="0"/>
        </a:fillRef>
        <a:effectRef idx="1">
          <a:scrgbClr r="0" g="0" b="0"/>
        </a:effectRef>
        <a:fontRef idx="minor">
          <a:schemeClr val="lt1"/>
        </a:fontRef>
      </dsp:style>
      <dsp:txBody>
        <a:bodyPr spcFirstLastPara="0" vert="horz" wrap="square" lIns="45720" tIns="45720" rIns="45720" bIns="45720" numCol="1" spcCol="1270" anchor="b" anchorCtr="0">
          <a:noAutofit/>
        </a:bodyPr>
        <a:lstStyle/>
        <a:p>
          <a:pPr lvl="0" algn="l" defTabSz="1066800" rtl="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*CO2 - running engines</a:t>
          </a:r>
          <a:endParaRPr lang="en-US" sz="2400" kern="1200" dirty="0">
            <a:latin typeface="Arial" panose="020B0604020202020204" pitchFamily="34" charset="0"/>
            <a:cs typeface="Arial" panose="020B0604020202020204" pitchFamily="34" charset="0"/>
          </a:endParaRPr>
        </a:p>
        <a:p>
          <a:pPr lvl="0" algn="l" defTabSz="1066800" rtl="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*Lack of ventilation</a:t>
          </a:r>
        </a:p>
        <a:p>
          <a:pPr lvl="0" algn="l" defTabSz="1066800" rtl="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*Grain spoilage</a:t>
          </a:r>
          <a:endParaRPr lang="en-US" sz="2400" kern="1200" dirty="0">
            <a:latin typeface="Arial" panose="020B0604020202020204" pitchFamily="34" charset="0"/>
            <a:cs typeface="Arial" panose="020B0604020202020204" pitchFamily="34" charset="0"/>
          </a:endParaRPr>
        </a:p>
        <a:p>
          <a:pPr lvl="0" algn="l" defTabSz="1066800" rtl="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*Fumigants</a:t>
          </a:r>
          <a:endParaRPr lang="en-US" sz="2400" kern="1200" dirty="0">
            <a:latin typeface="Arial" panose="020B0604020202020204" pitchFamily="34" charset="0"/>
            <a:cs typeface="Arial" panose="020B0604020202020204" pitchFamily="34" charset="0"/>
          </a:endParaRPr>
        </a:p>
      </dsp:txBody>
      <dsp:txXfrm>
        <a:off x="2119328" y="1711997"/>
        <a:ext cx="1741933" cy="3321700"/>
      </dsp:txXfrm>
    </dsp:sp>
    <dsp:sp modelId="{084AB410-453A-4EB2-9E05-9D53592A7F13}">
      <dsp:nvSpPr>
        <dsp:cNvPr id="0" name=""/>
        <dsp:cNvSpPr/>
      </dsp:nvSpPr>
      <dsp:spPr>
        <a:xfrm>
          <a:off x="3949444" y="3295482"/>
          <a:ext cx="1554481" cy="1744859"/>
        </a:xfrm>
        <a:prstGeom prst="rect">
          <a:avLst/>
        </a:prstGeom>
        <a:noFill/>
        <a:ln>
          <a:noFill/>
        </a:ln>
        <a:effectLst>
          <a:outerShdw blurRad="40000" dist="20000" dir="5400000" rotWithShape="0">
            <a:srgbClr val="000000">
              <a:alpha val="38000"/>
            </a:srgbClr>
          </a:outerShdw>
        </a:effectLst>
        <a:scene3d>
          <a:camera prst="orthographicFront"/>
          <a:lightRig rig="flat" dir="t"/>
        </a:scene3d>
        <a:sp3d/>
      </dsp:spPr>
      <dsp:style>
        <a:lnRef idx="0">
          <a:scrgbClr r="0" g="0" b="0"/>
        </a:lnRef>
        <a:fillRef idx="3">
          <a:scrgbClr r="0" g="0" b="0"/>
        </a:fillRef>
        <a:effectRef idx="1">
          <a:scrgbClr r="0" g="0" b="0"/>
        </a:effectRef>
        <a:fontRef idx="minor">
          <a:schemeClr val="lt1"/>
        </a:fontRef>
      </dsp:style>
      <dsp:txBody>
        <a:bodyPr spcFirstLastPara="0" vert="horz" wrap="square" lIns="45720" tIns="45720" rIns="45720" bIns="45720" numCol="1" spcCol="1270" anchor="b" anchorCtr="0">
          <a:noAutofit/>
        </a:bodyPr>
        <a:lstStyle/>
        <a:p>
          <a:pPr lvl="0" algn="l" defTabSz="1066800" rtl="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*Vehicles</a:t>
          </a:r>
          <a:endParaRPr lang="en-US" sz="2400" kern="1200" dirty="0">
            <a:latin typeface="Arial" panose="020B0604020202020204" pitchFamily="34" charset="0"/>
            <a:cs typeface="Arial" panose="020B0604020202020204" pitchFamily="34" charset="0"/>
          </a:endParaRPr>
        </a:p>
        <a:p>
          <a:pPr lvl="0" algn="l" defTabSz="1066800" rtl="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*Powered equipment</a:t>
          </a:r>
          <a:endParaRPr lang="en-US" sz="2400" kern="1200" dirty="0">
            <a:latin typeface="Arial" panose="020B0604020202020204" pitchFamily="34" charset="0"/>
            <a:cs typeface="Arial" panose="020B0604020202020204" pitchFamily="34" charset="0"/>
          </a:endParaRPr>
        </a:p>
      </dsp:txBody>
      <dsp:txXfrm>
        <a:off x="3949444" y="3295482"/>
        <a:ext cx="1554481" cy="1744859"/>
      </dsp:txXfrm>
    </dsp:sp>
    <dsp:sp modelId="{A5C9FAEF-5773-4D36-AD8E-15C318F78D02}">
      <dsp:nvSpPr>
        <dsp:cNvPr id="0" name=""/>
        <dsp:cNvSpPr/>
      </dsp:nvSpPr>
      <dsp:spPr>
        <a:xfrm>
          <a:off x="5638794" y="3722296"/>
          <a:ext cx="1554481" cy="1318021"/>
        </a:xfrm>
        <a:prstGeom prst="rect">
          <a:avLst/>
        </a:prstGeom>
        <a:noFill/>
        <a:ln>
          <a:noFill/>
        </a:ln>
        <a:effectLst>
          <a:outerShdw blurRad="40000" dist="20000" dir="5400000" rotWithShape="0">
            <a:srgbClr val="000000">
              <a:alpha val="38000"/>
            </a:srgbClr>
          </a:outerShdw>
        </a:effectLst>
        <a:scene3d>
          <a:camera prst="orthographicFront"/>
          <a:lightRig rig="flat" dir="t"/>
        </a:scene3d>
        <a:sp3d/>
      </dsp:spPr>
      <dsp:style>
        <a:lnRef idx="0">
          <a:scrgbClr r="0" g="0" b="0"/>
        </a:lnRef>
        <a:fillRef idx="3">
          <a:scrgbClr r="0" g="0" b="0"/>
        </a:fillRef>
        <a:effectRef idx="1">
          <a:scrgbClr r="0" g="0" b="0"/>
        </a:effectRef>
        <a:fontRef idx="minor">
          <a:schemeClr val="lt1"/>
        </a:fontRef>
      </dsp:style>
      <dsp:txBody>
        <a:bodyPr spcFirstLastPara="0" vert="horz" wrap="square" lIns="45720" tIns="45720" rIns="45720" bIns="45720" numCol="1" spcCol="1270" anchor="b" anchorCtr="0">
          <a:noAutofit/>
        </a:bodyPr>
        <a:lstStyle/>
        <a:p>
          <a:pPr lvl="0" algn="l" defTabSz="1066800" rtl="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*Lack of machine guarding</a:t>
          </a:r>
          <a:endParaRPr lang="en-US" sz="2400" kern="1200" dirty="0">
            <a:latin typeface="Arial" panose="020B0604020202020204" pitchFamily="34" charset="0"/>
            <a:cs typeface="Arial" panose="020B0604020202020204" pitchFamily="34" charset="0"/>
          </a:endParaRPr>
        </a:p>
      </dsp:txBody>
      <dsp:txXfrm>
        <a:off x="5638794" y="3722296"/>
        <a:ext cx="1554481" cy="1318021"/>
      </dsp:txXfrm>
    </dsp:sp>
    <dsp:sp modelId="{D145444D-2308-46CB-B851-C6154A261319}">
      <dsp:nvSpPr>
        <dsp:cNvPr id="0" name=""/>
        <dsp:cNvSpPr/>
      </dsp:nvSpPr>
      <dsp:spPr>
        <a:xfrm>
          <a:off x="7467604" y="4110514"/>
          <a:ext cx="1554481" cy="929822"/>
        </a:xfrm>
        <a:prstGeom prst="rect">
          <a:avLst/>
        </a:prstGeom>
        <a:noFill/>
        <a:ln>
          <a:noFill/>
        </a:ln>
        <a:effectLst>
          <a:outerShdw blurRad="40000" dist="20000" dir="5400000" rotWithShape="0">
            <a:srgbClr val="000000">
              <a:alpha val="38000"/>
            </a:srgbClr>
          </a:outerShdw>
        </a:effectLst>
        <a:scene3d>
          <a:camera prst="orthographicFront"/>
          <a:lightRig rig="flat" dir="t"/>
        </a:scene3d>
        <a:sp3d/>
      </dsp:spPr>
      <dsp:style>
        <a:lnRef idx="0">
          <a:scrgbClr r="0" g="0" b="0"/>
        </a:lnRef>
        <a:fillRef idx="3">
          <a:scrgbClr r="0" g="0" b="0"/>
        </a:fillRef>
        <a:effectRef idx="1">
          <a:scrgbClr r="0" g="0" b="0"/>
        </a:effectRef>
        <a:fontRef idx="minor">
          <a:schemeClr val="lt1"/>
        </a:fontRef>
      </dsp:style>
      <dsp:txBody>
        <a:bodyPr spcFirstLastPara="0" vert="horz" wrap="square" lIns="45720" tIns="45720" rIns="45720" bIns="45720" numCol="1" spcCol="1270" anchor="b" anchorCtr="0">
          <a:noAutofit/>
        </a:bodyPr>
        <a:lstStyle/>
        <a:p>
          <a:pPr lvl="0" algn="l" defTabSz="1066800" rtl="0">
            <a:lnSpc>
              <a:spcPct val="90000"/>
            </a:lnSpc>
            <a:spcBef>
              <a:spcPct val="0"/>
            </a:spcBef>
            <a:spcAft>
              <a:spcPct val="35000"/>
            </a:spcAft>
          </a:pPr>
          <a:r>
            <a:rPr lang="en-US" sz="2400" b="0" kern="1200" dirty="0" smtClean="0">
              <a:latin typeface="Arial" panose="020B0604020202020204" pitchFamily="34" charset="0"/>
              <a:cs typeface="Arial" panose="020B0604020202020204" pitchFamily="34" charset="0"/>
            </a:rPr>
            <a:t>*Visibility</a:t>
          </a:r>
          <a:endParaRPr lang="en-US" sz="2400" b="0" kern="1200" dirty="0">
            <a:latin typeface="Arial" panose="020B0604020202020204" pitchFamily="34" charset="0"/>
            <a:cs typeface="Arial" panose="020B0604020202020204" pitchFamily="34" charset="0"/>
          </a:endParaRPr>
        </a:p>
        <a:p>
          <a:pPr lvl="0" algn="l" defTabSz="1066800" rtl="0">
            <a:lnSpc>
              <a:spcPct val="90000"/>
            </a:lnSpc>
            <a:spcBef>
              <a:spcPct val="0"/>
            </a:spcBef>
            <a:spcAft>
              <a:spcPct val="35000"/>
            </a:spcAft>
          </a:pPr>
          <a:r>
            <a:rPr lang="en-US" sz="2400" b="0" kern="1200" dirty="0" smtClean="0">
              <a:latin typeface="Arial" panose="020B0604020202020204" pitchFamily="34" charset="0"/>
              <a:cs typeface="Arial" panose="020B0604020202020204" pitchFamily="34" charset="0"/>
            </a:rPr>
            <a:t>*Explosion</a:t>
          </a:r>
          <a:endParaRPr lang="en-US" sz="2400" b="0" kern="1200" dirty="0">
            <a:latin typeface="Arial" panose="020B0604020202020204" pitchFamily="34" charset="0"/>
            <a:cs typeface="Arial" panose="020B0604020202020204" pitchFamily="34" charset="0"/>
          </a:endParaRPr>
        </a:p>
      </dsp:txBody>
      <dsp:txXfrm>
        <a:off x="7467604" y="4110514"/>
        <a:ext cx="1554481" cy="9298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DE2BCD-49CF-4C83-818F-016B2F74983C}">
      <dsp:nvSpPr>
        <dsp:cNvPr id="0" name=""/>
        <dsp:cNvSpPr/>
      </dsp:nvSpPr>
      <dsp:spPr>
        <a:xfrm>
          <a:off x="1088839" y="2469152"/>
          <a:ext cx="614308" cy="1755836"/>
        </a:xfrm>
        <a:custGeom>
          <a:avLst/>
          <a:gdLst/>
          <a:ahLst/>
          <a:cxnLst/>
          <a:rect l="0" t="0" r="0" b="0"/>
          <a:pathLst>
            <a:path>
              <a:moveTo>
                <a:pt x="0" y="0"/>
              </a:moveTo>
              <a:lnTo>
                <a:pt x="307154" y="0"/>
              </a:lnTo>
              <a:lnTo>
                <a:pt x="307154" y="1755836"/>
              </a:lnTo>
              <a:lnTo>
                <a:pt x="614308" y="1755836"/>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1349488" y="3300565"/>
        <a:ext cx="93009" cy="93009"/>
      </dsp:txXfrm>
    </dsp:sp>
    <dsp:sp modelId="{3FC61A83-A4C8-4026-A70F-995C6AC97251}">
      <dsp:nvSpPr>
        <dsp:cNvPr id="0" name=""/>
        <dsp:cNvSpPr/>
      </dsp:nvSpPr>
      <dsp:spPr>
        <a:xfrm>
          <a:off x="1088839" y="2469152"/>
          <a:ext cx="614308" cy="585278"/>
        </a:xfrm>
        <a:custGeom>
          <a:avLst/>
          <a:gdLst/>
          <a:ahLst/>
          <a:cxnLst/>
          <a:rect l="0" t="0" r="0" b="0"/>
          <a:pathLst>
            <a:path>
              <a:moveTo>
                <a:pt x="0" y="0"/>
              </a:moveTo>
              <a:lnTo>
                <a:pt x="307154" y="0"/>
              </a:lnTo>
              <a:lnTo>
                <a:pt x="307154" y="585278"/>
              </a:lnTo>
              <a:lnTo>
                <a:pt x="614308" y="585278"/>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374781" y="2740579"/>
        <a:ext cx="42424" cy="42424"/>
      </dsp:txXfrm>
    </dsp:sp>
    <dsp:sp modelId="{863AC852-E129-41D8-A0A2-A0942E67F745}">
      <dsp:nvSpPr>
        <dsp:cNvPr id="0" name=""/>
        <dsp:cNvSpPr/>
      </dsp:nvSpPr>
      <dsp:spPr>
        <a:xfrm>
          <a:off x="1088839" y="1883873"/>
          <a:ext cx="614308" cy="585278"/>
        </a:xfrm>
        <a:custGeom>
          <a:avLst/>
          <a:gdLst/>
          <a:ahLst/>
          <a:cxnLst/>
          <a:rect l="0" t="0" r="0" b="0"/>
          <a:pathLst>
            <a:path>
              <a:moveTo>
                <a:pt x="0" y="585278"/>
              </a:moveTo>
              <a:lnTo>
                <a:pt x="307154" y="585278"/>
              </a:lnTo>
              <a:lnTo>
                <a:pt x="307154" y="0"/>
              </a:lnTo>
              <a:lnTo>
                <a:pt x="614308" y="0"/>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374781" y="2155300"/>
        <a:ext cx="42424" cy="42424"/>
      </dsp:txXfrm>
    </dsp:sp>
    <dsp:sp modelId="{B899139F-9B4A-44D7-9058-9890F8DCD008}">
      <dsp:nvSpPr>
        <dsp:cNvPr id="0" name=""/>
        <dsp:cNvSpPr/>
      </dsp:nvSpPr>
      <dsp:spPr>
        <a:xfrm>
          <a:off x="1088839" y="713315"/>
          <a:ext cx="614308" cy="1755836"/>
        </a:xfrm>
        <a:custGeom>
          <a:avLst/>
          <a:gdLst/>
          <a:ahLst/>
          <a:cxnLst/>
          <a:rect l="0" t="0" r="0" b="0"/>
          <a:pathLst>
            <a:path>
              <a:moveTo>
                <a:pt x="0" y="1755836"/>
              </a:moveTo>
              <a:lnTo>
                <a:pt x="307154" y="1755836"/>
              </a:lnTo>
              <a:lnTo>
                <a:pt x="307154" y="0"/>
              </a:lnTo>
              <a:lnTo>
                <a:pt x="614308" y="0"/>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1349488" y="1544728"/>
        <a:ext cx="93009" cy="93009"/>
      </dsp:txXfrm>
    </dsp:sp>
    <dsp:sp modelId="{F94D0E76-60C2-45DB-8FCE-301BE31AEC5F}">
      <dsp:nvSpPr>
        <dsp:cNvPr id="0" name=""/>
        <dsp:cNvSpPr/>
      </dsp:nvSpPr>
      <dsp:spPr>
        <a:xfrm rot="16200000">
          <a:off x="-1843715" y="2000928"/>
          <a:ext cx="4928663" cy="936446"/>
        </a:xfrm>
        <a:prstGeom prst="rect">
          <a:avLst/>
        </a:prstGeom>
        <a:solidFill>
          <a:srgbClr val="00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rtl="0">
            <a:lnSpc>
              <a:spcPct val="90000"/>
            </a:lnSpc>
            <a:spcBef>
              <a:spcPct val="0"/>
            </a:spcBef>
            <a:spcAft>
              <a:spcPct val="35000"/>
            </a:spcAft>
          </a:pPr>
          <a:r>
            <a:rPr lang="en-US" sz="3600" b="1" kern="1200" dirty="0" smtClean="0">
              <a:latin typeface="Arial" panose="020B0604020202020204" pitchFamily="34" charset="0"/>
              <a:cs typeface="Arial" panose="020B0604020202020204" pitchFamily="34" charset="0"/>
            </a:rPr>
            <a:t>Workers cannot</a:t>
          </a:r>
          <a:endParaRPr lang="en-US" sz="3600" b="1" kern="1200" dirty="0">
            <a:latin typeface="Arial" panose="020B0604020202020204" pitchFamily="34" charset="0"/>
            <a:cs typeface="Arial" panose="020B0604020202020204" pitchFamily="34" charset="0"/>
          </a:endParaRPr>
        </a:p>
      </dsp:txBody>
      <dsp:txXfrm>
        <a:off x="-1843715" y="2000928"/>
        <a:ext cx="4928663" cy="936446"/>
      </dsp:txXfrm>
    </dsp:sp>
    <dsp:sp modelId="{9ECB40A4-4C72-41E9-AC4E-74EDC7B06BB0}">
      <dsp:nvSpPr>
        <dsp:cNvPr id="0" name=""/>
        <dsp:cNvSpPr/>
      </dsp:nvSpPr>
      <dsp:spPr>
        <a:xfrm>
          <a:off x="1703147" y="245092"/>
          <a:ext cx="4850058" cy="936446"/>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rtl="0">
            <a:lnSpc>
              <a:spcPct val="90000"/>
            </a:lnSpc>
            <a:spcBef>
              <a:spcPct val="0"/>
            </a:spcBef>
            <a:spcAft>
              <a:spcPct val="35000"/>
            </a:spcAft>
          </a:pPr>
          <a:r>
            <a:rPr lang="en-US" sz="3200" kern="1200" dirty="0" smtClean="0">
              <a:solidFill>
                <a:srgbClr val="FFFF00"/>
              </a:solidFill>
              <a:latin typeface="Arial" panose="020B0604020202020204" pitchFamily="34" charset="0"/>
              <a:cs typeface="Arial" panose="020B0604020202020204" pitchFamily="34" charset="0"/>
            </a:rPr>
            <a:t>Walk down grain</a:t>
          </a:r>
          <a:endParaRPr lang="en-US" sz="3200" kern="1200" dirty="0">
            <a:solidFill>
              <a:srgbClr val="FFFF00"/>
            </a:solidFill>
            <a:latin typeface="Arial" panose="020B0604020202020204" pitchFamily="34" charset="0"/>
            <a:cs typeface="Arial" panose="020B0604020202020204" pitchFamily="34" charset="0"/>
          </a:endParaRPr>
        </a:p>
      </dsp:txBody>
      <dsp:txXfrm>
        <a:off x="1703147" y="245092"/>
        <a:ext cx="4850058" cy="936446"/>
      </dsp:txXfrm>
    </dsp:sp>
    <dsp:sp modelId="{5B435F24-FCD4-4D76-84CB-2AB472856AEA}">
      <dsp:nvSpPr>
        <dsp:cNvPr id="0" name=""/>
        <dsp:cNvSpPr/>
      </dsp:nvSpPr>
      <dsp:spPr>
        <a:xfrm>
          <a:off x="1703147" y="1415650"/>
          <a:ext cx="4850058" cy="936446"/>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rtl="0">
            <a:lnSpc>
              <a:spcPct val="90000"/>
            </a:lnSpc>
            <a:spcBef>
              <a:spcPct val="0"/>
            </a:spcBef>
            <a:spcAft>
              <a:spcPct val="35000"/>
            </a:spcAft>
          </a:pPr>
          <a:r>
            <a:rPr lang="en-US" sz="3200" kern="1200" dirty="0" smtClean="0">
              <a:solidFill>
                <a:srgbClr val="FFFF00"/>
              </a:solidFill>
              <a:latin typeface="Arial" panose="020B0604020202020204" pitchFamily="34" charset="0"/>
              <a:cs typeface="Arial" panose="020B0604020202020204" pitchFamily="34" charset="0"/>
            </a:rPr>
            <a:t>On </a:t>
          </a:r>
          <a:r>
            <a:rPr lang="en-US" sz="3200" b="1" kern="1200" dirty="0" smtClean="0">
              <a:solidFill>
                <a:srgbClr val="FFFF00"/>
              </a:solidFill>
              <a:latin typeface="Arial" panose="020B0604020202020204" pitchFamily="34" charset="0"/>
              <a:cs typeface="Arial" panose="020B0604020202020204" pitchFamily="34" charset="0"/>
            </a:rPr>
            <a:t>moving</a:t>
          </a:r>
          <a:r>
            <a:rPr lang="en-US" sz="3200" kern="1200" dirty="0" smtClean="0">
              <a:solidFill>
                <a:srgbClr val="FFFF00"/>
              </a:solidFill>
              <a:latin typeface="Arial" panose="020B0604020202020204" pitchFamily="34" charset="0"/>
              <a:cs typeface="Arial" panose="020B0604020202020204" pitchFamily="34" charset="0"/>
            </a:rPr>
            <a:t> grain</a:t>
          </a:r>
          <a:endParaRPr lang="en-US" sz="3200" kern="1200" dirty="0">
            <a:solidFill>
              <a:srgbClr val="FFFF00"/>
            </a:solidFill>
            <a:latin typeface="Arial" panose="020B0604020202020204" pitchFamily="34" charset="0"/>
            <a:cs typeface="Arial" panose="020B0604020202020204" pitchFamily="34" charset="0"/>
          </a:endParaRPr>
        </a:p>
      </dsp:txBody>
      <dsp:txXfrm>
        <a:off x="1703147" y="1415650"/>
        <a:ext cx="4850058" cy="936446"/>
      </dsp:txXfrm>
    </dsp:sp>
    <dsp:sp modelId="{289411FE-CCDF-4F10-851E-22B545883062}">
      <dsp:nvSpPr>
        <dsp:cNvPr id="0" name=""/>
        <dsp:cNvSpPr/>
      </dsp:nvSpPr>
      <dsp:spPr>
        <a:xfrm>
          <a:off x="1703147" y="2586207"/>
          <a:ext cx="4850058" cy="936446"/>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rtl="0">
            <a:lnSpc>
              <a:spcPct val="90000"/>
            </a:lnSpc>
            <a:spcBef>
              <a:spcPct val="0"/>
            </a:spcBef>
            <a:spcAft>
              <a:spcPct val="35000"/>
            </a:spcAft>
          </a:pPr>
          <a:r>
            <a:rPr lang="en-US" sz="3200" b="1" kern="1200" dirty="0" smtClean="0">
              <a:solidFill>
                <a:srgbClr val="FFFF00"/>
              </a:solidFill>
              <a:latin typeface="Arial" panose="020B0604020202020204" pitchFamily="34" charset="0"/>
              <a:cs typeface="Arial" panose="020B0604020202020204" pitchFamily="34" charset="0"/>
            </a:rPr>
            <a:t>Underneath </a:t>
          </a:r>
          <a:r>
            <a:rPr lang="en-US" sz="3200" kern="1200" dirty="0" smtClean="0">
              <a:solidFill>
                <a:srgbClr val="FFFF00"/>
              </a:solidFill>
              <a:latin typeface="Arial" panose="020B0604020202020204" pitchFamily="34" charset="0"/>
              <a:cs typeface="Arial" panose="020B0604020202020204" pitchFamily="34" charset="0"/>
            </a:rPr>
            <a:t>bridging condition</a:t>
          </a:r>
          <a:endParaRPr lang="en-US" sz="3200" kern="1200" dirty="0">
            <a:solidFill>
              <a:srgbClr val="FFFF00"/>
            </a:solidFill>
            <a:latin typeface="Arial" panose="020B0604020202020204" pitchFamily="34" charset="0"/>
            <a:cs typeface="Arial" panose="020B0604020202020204" pitchFamily="34" charset="0"/>
          </a:endParaRPr>
        </a:p>
      </dsp:txBody>
      <dsp:txXfrm>
        <a:off x="1703147" y="2586207"/>
        <a:ext cx="4850058" cy="936446"/>
      </dsp:txXfrm>
    </dsp:sp>
    <dsp:sp modelId="{C194AEF7-F7C3-473E-A8FF-E058EAE0C5C9}">
      <dsp:nvSpPr>
        <dsp:cNvPr id="0" name=""/>
        <dsp:cNvSpPr/>
      </dsp:nvSpPr>
      <dsp:spPr>
        <a:xfrm>
          <a:off x="1703147" y="3756765"/>
          <a:ext cx="4850058" cy="936446"/>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rtl="0">
            <a:lnSpc>
              <a:spcPct val="90000"/>
            </a:lnSpc>
            <a:spcBef>
              <a:spcPct val="0"/>
            </a:spcBef>
            <a:spcAft>
              <a:spcPct val="35000"/>
            </a:spcAft>
          </a:pPr>
          <a:r>
            <a:rPr lang="en-US" sz="3200" b="1" kern="1200" dirty="0" smtClean="0">
              <a:solidFill>
                <a:srgbClr val="FFFF00"/>
              </a:solidFill>
              <a:latin typeface="Arial" panose="020B0604020202020204" pitchFamily="34" charset="0"/>
              <a:cs typeface="Arial" panose="020B0604020202020204" pitchFamily="34" charset="0"/>
            </a:rPr>
            <a:t>In any location </a:t>
          </a:r>
          <a:r>
            <a:rPr lang="en-US" sz="3200" kern="1200" dirty="0" smtClean="0">
              <a:solidFill>
                <a:srgbClr val="FFFF00"/>
              </a:solidFill>
              <a:latin typeface="Arial" panose="020B0604020202020204" pitchFamily="34" charset="0"/>
              <a:cs typeface="Arial" panose="020B0604020202020204" pitchFamily="34" charset="0"/>
            </a:rPr>
            <a:t>grain could collapse &amp; engulf</a:t>
          </a:r>
          <a:endParaRPr lang="en-US" sz="3200" kern="1200" dirty="0">
            <a:solidFill>
              <a:srgbClr val="FFFF00"/>
            </a:solidFill>
            <a:latin typeface="Arial" panose="020B0604020202020204" pitchFamily="34" charset="0"/>
            <a:cs typeface="Arial" panose="020B0604020202020204" pitchFamily="34" charset="0"/>
          </a:endParaRPr>
        </a:p>
      </dsp:txBody>
      <dsp:txXfrm>
        <a:off x="1703147" y="3756765"/>
        <a:ext cx="4850058" cy="936446"/>
      </dsp:txXfrm>
    </dsp:sp>
  </dsp:spTree>
</dsp:drawing>
</file>

<file path=ppt/diagrams/layout1.xml><?xml version="1.0" encoding="utf-8"?>
<dgm:layoutDef xmlns:dgm="http://schemas.openxmlformats.org/drawingml/2006/diagram" xmlns:a="http://schemas.openxmlformats.org/drawingml/2006/main" uniqueId="urn:microsoft.com/office/officeart/2009/3/layout/BlockDescendingList">
  <dgm:title val=""/>
  <dgm:desc val=""/>
  <dgm:catLst>
    <dgm:cat type="list" pri="185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13" srcId="10" destId="11" srcOrd="0" destOrd="0"/>
        <dgm:cxn modelId="14" srcId="10" destId="12" srcOrd="0" destOrd="0"/>
        <dgm:cxn modelId="50" srcId="0" destId="20" srcOrd="1" destOrd="0"/>
        <dgm:cxn modelId="23" srcId="20" destId="21" srcOrd="0" destOrd="0"/>
        <dgm:cxn modelId="24" srcId="20" destId="22" srcOrd="0" destOrd="0"/>
        <dgm:cxn modelId="60" srcId="0" destId="30" srcOrd="2" destOrd="0"/>
        <dgm:cxn modelId="33" srcId="30" destId="31" srcOrd="0" destOrd="0"/>
        <dgm:cxn modelId="34" srcId="30" destId="32"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70">
          <dgm:prSet phldr="1"/>
        </dgm:pt>
      </dgm:ptLst>
      <dgm:cxnLst>
        <dgm:cxn modelId="40" srcId="0" destId="10" srcOrd="0" destOrd="0"/>
        <dgm:cxn modelId="50" srcId="0" destId="20" srcOrd="1" destOrd="0"/>
        <dgm:cxn modelId="60" srcId="0" destId="30" srcOrd="2" destOrd="0"/>
        <dgm:cxn modelId="80" srcId="0" destId="7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axis="ch" ptType="node" func="cnt" op="equ" val="1">
        <dgm:alg type="composite">
          <dgm:param type="ar" val="0.5516"/>
        </dgm:alg>
        <dgm:choose name="Name3">
          <dgm:if name="Name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if>
          <dgm:else name="Name5">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else>
        </dgm:choose>
      </dgm:if>
      <dgm:if name="Name6" axis="ch" ptType="node" func="cnt" op="equ" val="2">
        <dgm:alg type="composite">
          <dgm:param type="ar" val="0.9804"/>
        </dgm:alg>
        <dgm:choose name="Name7">
          <dgm:if name="Name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2" refType="w" fact="0.4393"/>
              <dgm:constr type="t" for="ch" forName="accentShape_2" refType="h" fact="0.1192"/>
              <dgm:constr type="w" for="ch" forName="accentShape_2" refType="w" fact="0.4021"/>
              <dgm:constr type="h" for="ch" forName="accentShape_2" refType="h" fact="0.876"/>
              <dgm:constr type="l" for="ch" forName="accentShape_1" refType="w" fact="0"/>
              <dgm:constr type="t" for="ch" forName="accentShape_1" refType="h" fact="0"/>
              <dgm:constr type="w" for="ch" forName="accentShape_1" refType="w" fact="0.4021"/>
              <dgm:constr type="h" for="ch" forName="accentShape_1" refType="h" fact="0.9952"/>
              <dgm:constr type="l" for="ch" forName="parentText_1" refType="w" fact="0.2946"/>
              <dgm:constr type="t" for="ch" forName="parentText_1" refType="h" fact="0"/>
              <dgm:constr type="w" for="ch" forName="parentText_1" refType="w" refFor="ch" refForName="accentShape_1" fact="0.26"/>
              <dgm:constr type="h" for="ch" forName="parentText_1" refType="h" fact="0.78"/>
              <dgm:constr type="l" for="ch" forName="parentText_2" refType="w" fact="0.7339"/>
              <dgm:constr type="t" for="ch" forName="parentText_2" refType="h" fact="0.1192"/>
              <dgm:constr type="w" for="ch" forName="parentText_2" refType="w" refFor="ch" refForName="accentShape_1" fact="0.26"/>
              <dgm:constr type="h" for="ch" forName="parentText_2"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4393"/>
              <dgm:constr type="t" for="ch" forName="childText_2" refType="h" fact="0.1192"/>
              <dgm:constr type="w" for="ch" forName="childText_2" refType="w" refFor="ch" refForName="accentShape_2" fact="0.71"/>
              <dgm:constr type="h" for="ch" forName="childText_2" refType="h" fact="0.8808"/>
            </dgm:constrLst>
          </dgm:if>
          <dgm:else name="Name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1" refType="w" fact="0.4393"/>
              <dgm:constr type="t" for="ch" forName="accentShape_2" refType="h" fact="0.1192"/>
              <dgm:constr type="w" for="ch" forName="accentShape_2" refType="w" fact="0.4021"/>
              <dgm:constr type="h" for="ch" forName="accentShape_2" refType="h" fact="0.876"/>
              <dgm:constr type="l" for="ch" forName="accentShape_2" refType="w" fact="0"/>
              <dgm:constr type="t" for="ch" forName="accentShape_1" refType="h" fact="0"/>
              <dgm:constr type="w" for="ch" forName="accentShape_1" refType="w" fact="0.4021"/>
              <dgm:constr type="h" for="ch" forName="accentShape_1" refType="h" fact="0.9952"/>
              <dgm:constr type="l" for="ch" forName="parentText_2" refType="w" fact="0.2946"/>
              <dgm:constr type="t" for="ch" forName="parentText_1" refType="h" fact="0"/>
              <dgm:constr type="w" for="ch" forName="parentText_1" refType="w" refFor="ch" refForName="accentShape_1" fact="0.26"/>
              <dgm:constr type="h" for="ch" forName="parentText_1" refType="h" fact="0.78"/>
              <dgm:constr type="l" for="ch" forName="parentText_1" refType="w" fact="0.7339"/>
              <dgm:constr type="t" for="ch" forName="parentText_2" refType="h" fact="0.1192"/>
              <dgm:constr type="w" for="ch" forName="parentText_2" refType="w" refFor="ch" refForName="accentShape_1" fact="0.26"/>
              <dgm:constr type="h" for="ch" forName="parentText_2" refType="h" fact="0.78"/>
              <dgm:constr type="l" for="ch" forName="childText_2" refType="w" fact="0"/>
              <dgm:constr type="t" for="ch" forName="childText_1" refType="h" fact="0"/>
              <dgm:constr type="w" for="ch" forName="childText_1" refType="w" refFor="ch" refForName="accentShape_1" fact="0.71"/>
              <dgm:constr type="h" for="ch" forName="childText_1" refType="h"/>
              <dgm:constr type="l" for="ch" forName="childText_1" refType="w" fact="0.4393"/>
              <dgm:constr type="t" for="ch" forName="childText_2" refType="h" fact="0.1192"/>
              <dgm:constr type="w" for="ch" forName="childText_2" refType="w" refFor="ch" refForName="accentShape_2" fact="0.71"/>
              <dgm:constr type="h" for="ch" forName="childText_2" refType="h" fact="0.8808"/>
            </dgm:constrLst>
          </dgm:else>
        </dgm:choose>
      </dgm:if>
      <dgm:if name="Name10" axis="ch" ptType="node" func="cnt" op="equ" val="3">
        <dgm:alg type="composite">
          <dgm:param type="ar" val="1.4097"/>
        </dgm:alg>
        <dgm:choose name="Name11">
          <dgm:if name="Name12"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1"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3" refType="w" fact="0.6101"/>
              <dgm:constr type="t" for="ch" forName="accentShape_3" refType="h" fact="0.2457"/>
              <dgm:constr type="w" for="ch" forName="accentShape_3" refType="w" fact="0.2796"/>
              <dgm:constr type="h" for="ch" forName="accentShape_3" refType="h" fact="0.7499"/>
              <dgm:constr type="l" for="ch" forName="parentText_1"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3" refType="w" fact="0.6101"/>
              <dgm:constr type="t" for="ch" forName="childText_3" refType="h" fact="0.2457"/>
              <dgm:constr type="w" for="ch" forName="childText_3" refType="w" refFor="ch" refForName="accentShape_3" fact="0.71"/>
              <dgm:constr type="h" for="ch" forName="childText_3" refType="h" fact="0.7543"/>
            </dgm:constrLst>
          </dgm:if>
          <dgm:else name="Name13">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3"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1" refType="w" fact="0.6101"/>
              <dgm:constr type="t" for="ch" forName="accentShape_3" refType="h" fact="0.2457"/>
              <dgm:constr type="w" for="ch" forName="accentShape_3" refType="w" fact="0.2796"/>
              <dgm:constr type="h" for="ch" forName="accentShape_3" refType="h" fact="0.7499"/>
              <dgm:constr type="l" for="ch" forName="parentText_3"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1"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3"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1" refType="w" fact="0.6101"/>
              <dgm:constr type="t" for="ch" forName="childText_3" refType="h" fact="0.2457"/>
              <dgm:constr type="w" for="ch" forName="childText_3" refType="w" refFor="ch" refForName="accentShape_3" fact="0.71"/>
              <dgm:constr type="h" for="ch" forName="childText_3" refType="h" fact="0.7543"/>
            </dgm:constrLst>
          </dgm:else>
        </dgm:choose>
      </dgm:if>
      <dgm:if name="Name14" axis="ch" ptType="node" func="cnt" op="equ" val="4">
        <dgm:alg type="composite">
          <dgm:param type="ar" val="1.8305"/>
        </dgm:alg>
        <dgm:choose name="Name15">
          <dgm:if name="Name16"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1" refType="w" fact="0"/>
              <dgm:constr type="t" for="ch" forName="accentShape_1" refType="h" fact="0"/>
              <dgm:constr type="w" for="ch" forName="accentShape_1" refType="w" fact="0.2153"/>
              <dgm:constr type="h" for="ch" forName="accentShape_1" refType="h" fact="0.9952"/>
              <dgm:constr type="l" for="ch" forName="accentShape_2" refType="w" fact="0.2353"/>
              <dgm:constr type="t" for="ch" forName="accentShape_2" refType="h" fact="0.1192"/>
              <dgm:constr type="w" for="ch" forName="accentShape_2" refType="w" fact="0.2153"/>
              <dgm:constr type="h" for="ch" forName="accentShape_2" refType="h" fact="0.876"/>
              <dgm:constr type="l" for="ch" forName="accentShape_3" refType="w" fact="0.4699"/>
              <dgm:constr type="t" for="ch" forName="accentShape_3" refType="h" fact="0.2457"/>
              <dgm:constr type="w" for="ch" forName="accentShape_3" refType="w" fact="0.2153"/>
              <dgm:constr type="h" for="ch" forName="accentShape_3" refType="h" fact="0.7495"/>
              <dgm:constr type="l" for="ch" forName="accentShape_4" refType="w" fact="0.6997"/>
              <dgm:constr type="t" for="ch" forName="accentShape_4" refType="h" fact="0.3696"/>
              <dgm:constr type="w" for="ch" forName="accentShape_4" refType="w" fact="0.2153"/>
              <dgm:constr type="h" for="ch" forName="accentShape_4" refType="h" fact="0.6256"/>
              <dgm:constr type="l" for="ch" forName="parentText_1"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2353"/>
              <dgm:constr type="t" for="ch" forName="childText_2" refType="h" fact="0.1192"/>
              <dgm:constr type="w" for="ch" forName="childText_2" refType="w" refFor="ch" refForName="accentShape_2" fact="0.71"/>
              <dgm:constr type="h" for="ch" forName="childText_2" refType="h" fact="0.8808"/>
              <dgm:constr type="l" for="ch" forName="childText_3" refType="w" fact="0.4699"/>
              <dgm:constr type="t" for="ch" forName="childText_3" refType="h" fact="0.2457"/>
              <dgm:constr type="w" for="ch" forName="childText_3" refType="w" refFor="ch" refForName="accentShape_3" fact="0.71"/>
              <dgm:constr type="h" for="ch" forName="childText_3" refType="h" fact="0.7543"/>
              <dgm:constr type="l" for="ch" forName="childText_4" refType="w" fact="0.6997"/>
              <dgm:constr type="t" for="ch" forName="childText_4" refType="h" fact="0.3696"/>
              <dgm:constr type="w" for="ch" forName="childText_4" refType="w" refFor="ch" refForName="accentShape_4" fact="0.71"/>
              <dgm:constr type="h" for="ch" forName="childText_4" refType="h" fact="0.6261"/>
            </dgm:constrLst>
          </dgm:if>
          <dgm:else name="Name17">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4" refType="w" fact="0"/>
              <dgm:constr type="t" for="ch" forName="accentShape_1" refType="h" fact="0"/>
              <dgm:constr type="w" for="ch" forName="accentShape_1" refType="w" fact="0.2153"/>
              <dgm:constr type="h" for="ch" forName="accentShape_1" refType="h" fact="0.9952"/>
              <dgm:constr type="l" for="ch" forName="accentShape_3" refType="w" fact="0.2353"/>
              <dgm:constr type="t" for="ch" forName="accentShape_2" refType="h" fact="0.1192"/>
              <dgm:constr type="w" for="ch" forName="accentShape_2" refType="w" fact="0.2153"/>
              <dgm:constr type="h" for="ch" forName="accentShape_2" refType="h" fact="0.876"/>
              <dgm:constr type="l" for="ch" forName="accentShape_2" refType="w" fact="0.4699"/>
              <dgm:constr type="t" for="ch" forName="accentShape_3" refType="h" fact="0.2457"/>
              <dgm:constr type="w" for="ch" forName="accentShape_3" refType="w" fact="0.2153"/>
              <dgm:constr type="h" for="ch" forName="accentShape_3" refType="h" fact="0.7495"/>
              <dgm:constr type="l" for="ch" forName="accentShape_1" refType="w" fact="0.6997"/>
              <dgm:constr type="t" for="ch" forName="accentShape_4" refType="h" fact="0.3696"/>
              <dgm:constr type="w" for="ch" forName="accentShape_4" refType="w" fact="0.2153"/>
              <dgm:constr type="h" for="ch" forName="accentShape_4" refType="h" fact="0.6256"/>
              <dgm:constr type="l" for="ch" forName="parentText_4"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3"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2"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1"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4" refType="w" fact="0"/>
              <dgm:constr type="t" for="ch" forName="childText_1" refType="h" fact="0"/>
              <dgm:constr type="w" for="ch" forName="childText_1" refType="w" refFor="ch" refForName="accentShape_1" fact="0.71"/>
              <dgm:constr type="h" for="ch" forName="childText_1" refType="h"/>
              <dgm:constr type="l" for="ch" forName="childText_3" refType="w" fact="0.2353"/>
              <dgm:constr type="t" for="ch" forName="childText_2" refType="h" fact="0.1192"/>
              <dgm:constr type="w" for="ch" forName="childText_2" refType="w" refFor="ch" refForName="accentShape_2" fact="0.71"/>
              <dgm:constr type="h" for="ch" forName="childText_2" refType="h" fact="0.8808"/>
              <dgm:constr type="l" for="ch" forName="childText_2" refType="w" fact="0.4699"/>
              <dgm:constr type="t" for="ch" forName="childText_3" refType="h" fact="0.2457"/>
              <dgm:constr type="w" for="ch" forName="childText_3" refType="w" refFor="ch" refForName="accentShape_3" fact="0.71"/>
              <dgm:constr type="h" for="ch" forName="childText_3" refType="h" fact="0.7543"/>
              <dgm:constr type="l" for="ch" forName="childText_1" refType="w" fact="0.6997"/>
              <dgm:constr type="t" for="ch" forName="childText_4" refType="h" fact="0.3696"/>
              <dgm:constr type="w" for="ch" forName="childText_4" refType="w" refFor="ch" refForName="accentShape_4" fact="0.71"/>
              <dgm:constr type="h" for="ch" forName="childText_4" refType="h" fact="0.6261"/>
            </dgm:constrLst>
          </dgm:else>
        </dgm:choose>
      </dgm:if>
      <dgm:if name="Name18" axis="ch" ptType="node" func="cnt" op="equ" val="5">
        <dgm:alg type="composite">
          <dgm:param type="ar" val="2.0125"/>
        </dgm:alg>
        <dgm:choose name="Name19">
          <dgm:if name="Name20"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1" refType="w" fact="0"/>
              <dgm:constr type="t" for="ch" forName="accentShape_1" refType="h" fact="0"/>
              <dgm:constr type="w" for="ch" forName="accentShape_1" refType="w" fact="0.1759"/>
              <dgm:constr type="h" for="ch" forName="accentShape_1" refType="h" fact="0.9952"/>
              <dgm:constr type="l" for="ch" forName="accentShape_2"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4" refType="w" fact="0.5759"/>
              <dgm:constr type="t" for="ch" forName="accentShape_4" refType="h" fact="0.3739"/>
              <dgm:constr type="w" for="ch" forName="accentShape_4" refType="w" fact="0.1759"/>
              <dgm:constr type="h" for="ch" forName="accentShape_4" refType="h" fact="0.6217"/>
              <dgm:constr type="l" for="ch" forName="accentShape_5" refType="w" fact="0.7679"/>
              <dgm:constr type="t" for="ch" forName="accentShape_5" refType="h" fact="0.5"/>
              <dgm:constr type="w" for="ch" forName="accentShape_5" refType="w" fact="0.1759"/>
              <dgm:constr type="h" for="ch" forName="accentShape_5" refType="h" fact="0.4956"/>
              <dgm:constr type="l" for="ch" forName="parentText_1"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5"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4" refType="w" fact="0.5759"/>
              <dgm:constr type="t" for="ch" forName="childText_4" refType="h" fact="0.3739"/>
              <dgm:constr type="w" for="ch" forName="childText_4" refType="w" refFor="ch" refForName="accentShape_4" fact="0.71"/>
              <dgm:constr type="h" for="ch" forName="childText_4" refType="h" fact="0.6217"/>
              <dgm:constr type="l" for="ch" forName="childText_5" refType="w" fact="0.7679"/>
              <dgm:constr type="t" for="ch" forName="childText_5" refType="h" fact="0.5001"/>
              <dgm:constr type="w" for="ch" forName="childText_5" refType="w" refFor="ch" refForName="accentShape_5" fact="0.71"/>
              <dgm:constr type="h" for="ch" forName="childText_5" refType="h" fact="0.4956"/>
            </dgm:constrLst>
          </dgm:if>
          <dgm:else name="Name21">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5" refType="w" fact="0"/>
              <dgm:constr type="t" for="ch" forName="accentShape_1" refType="h" fact="0"/>
              <dgm:constr type="w" for="ch" forName="accentShape_1" refType="w" fact="0.1759"/>
              <dgm:constr type="h" for="ch" forName="accentShape_1" refType="h" fact="0.9952"/>
              <dgm:constr type="l" for="ch" forName="accentShape_4"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2" refType="w" fact="0.5759"/>
              <dgm:constr type="t" for="ch" forName="accentShape_4" refType="h" fact="0.3739"/>
              <dgm:constr type="w" for="ch" forName="accentShape_4" refType="w" fact="0.1759"/>
              <dgm:constr type="h" for="ch" forName="accentShape_4" refType="h" fact="0.6217"/>
              <dgm:constr type="l" for="ch" forName="accentShape_1" refType="w" fact="0.7679"/>
              <dgm:constr type="t" for="ch" forName="accentShape_5" refType="h" fact="0.5"/>
              <dgm:constr type="w" for="ch" forName="accentShape_5" refType="w" fact="0.1759"/>
              <dgm:constr type="h" for="ch" forName="accentShape_5" refType="h" fact="0.4956"/>
              <dgm:constr type="l" for="ch" forName="parentText_5"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4"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2"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1"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5" refType="w" fact="0"/>
              <dgm:constr type="t" for="ch" forName="childText_1" refType="h" fact="0"/>
              <dgm:constr type="w" for="ch" forName="childText_1" refType="w" refFor="ch" refForName="accentShape_1" fact="0.71"/>
              <dgm:constr type="h" for="ch" forName="childText_1" refType="h"/>
              <dgm:constr type="l" for="ch" forName="childText_4"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2" refType="w" fact="0.5759"/>
              <dgm:constr type="t" for="ch" forName="childText_4" refType="h" fact="0.3739"/>
              <dgm:constr type="w" for="ch" forName="childText_4" refType="w" refFor="ch" refForName="accentShape_4" fact="0.71"/>
              <dgm:constr type="h" for="ch" forName="childText_4" refType="h" fact="0.6261"/>
              <dgm:constr type="l" for="ch" forName="childText_1" refType="w" fact="0.7679"/>
              <dgm:constr type="t" for="ch" forName="childText_5" refType="h" fact="0.5001"/>
              <dgm:constr type="w" for="ch" forName="childText_5" refType="w" refFor="ch" refForName="accentShape_5" fact="0.71"/>
              <dgm:constr type="h" for="ch" forName="childText_5" refType="h" fact="0.4999"/>
            </dgm:constrLst>
          </dgm:else>
        </dgm:choose>
      </dgm:if>
      <dgm:if name="Name22" axis="ch" ptType="node" func="cnt" op="equ" val="6">
        <dgm:alg type="composite">
          <dgm:param type="ar" val="2.4006"/>
        </dgm:alg>
        <dgm:shape xmlns:r="http://schemas.openxmlformats.org/officeDocument/2006/relationships" r:blip="">
          <dgm:adjLst/>
        </dgm:shape>
        <dgm:choose name="Name23">
          <dgm:if name="Name2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1" refType="w" fact="0"/>
              <dgm:constr type="t" for="ch" forName="accentShape_1" refType="h" fact="0"/>
              <dgm:constr type="w" for="ch" forName="accentShape_1" refType="w" fact="0.1473"/>
              <dgm:constr type="h" for="ch" forName="accentShape_1" refType="h"/>
              <dgm:constr type="l" for="ch" forName="accentShape_2" refType="w" fact="0.1608"/>
              <dgm:constr type="t" for="ch" forName="accentShape_2" refType="h" fact="0.1"/>
              <dgm:constr type="w" for="ch" forName="accentShape_2" refType="w" fact="0.1473"/>
              <dgm:constr type="h" for="ch" forName="accentShape_2" refType="h" fact="0.9"/>
              <dgm:constr type="l" for="ch" forName="accentShape_3" refType="w" fact="0.3216"/>
              <dgm:constr type="t" for="ch" forName="accentShape_3" refType="h" fact="0.2"/>
              <dgm:constr type="w" for="ch" forName="accentShape_3" refType="w" fact="0.1473"/>
              <dgm:constr type="h" for="ch" forName="accentShape_3" refType="h" fact="0.8"/>
              <dgm:constr type="l" for="ch" forName="accentShape_4" refType="w" fact="0.4824"/>
              <dgm:constr type="t" for="ch" forName="accentShape_4" refType="h" fact="0.3"/>
              <dgm:constr type="w" for="ch" forName="accentShape_4" refType="w" fact="0.1473"/>
              <dgm:constr type="h" for="ch" forName="accentShape_4" refType="h" fact="0.7"/>
              <dgm:constr type="l" for="ch" forName="accentShape_5" refType="w" fact="0.6432"/>
              <dgm:constr type="t" for="ch" forName="accentShape_5" refType="h" fact="0.4"/>
              <dgm:constr type="w" for="ch" forName="accentShape_5" refType="w" fact="0.1473"/>
              <dgm:constr type="h" for="ch" forName="accentShape_5" refType="h" fact="0.6"/>
              <dgm:constr type="l" for="ch" forName="accentShape_6" refType="w" fact="0.8056"/>
              <dgm:constr type="t" for="ch" forName="accentShape_6" refType="h" fact="0.5"/>
              <dgm:constr type="w" for="ch" forName="accentShape_6" refType="w" fact="0.1473"/>
              <dgm:constr type="h" for="ch" forName="accentShape_6" refType="h" fact="0.5"/>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3"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4"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5"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6"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1"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3"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4"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5"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6" refType="w" fact="0.9101"/>
              <dgm:constr type="t" for="ch" forName="parentText_6" refType="h" fact="0.5"/>
              <dgm:constr type="w" for="ch" forName="parentText_6" refType="w" refFor="ch" refForName="accentShape_6" fact="0.26"/>
              <dgm:constr type="h" for="ch" forName="parentText_6" refType="h" refFor="ch" refForName="accentShape_6" fact="0.9"/>
            </dgm:constrLst>
          </dgm:if>
          <dgm:else name="Name25">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6" refType="w" fact="0"/>
              <dgm:constr type="t" for="ch" forName="accentShape_1" refType="h" fact="0"/>
              <dgm:constr type="w" for="ch" forName="accentShape_1" refType="w" fact="0.1473"/>
              <dgm:constr type="h" for="ch" forName="accentShape_1" refType="h"/>
              <dgm:constr type="l" for="ch" forName="accentShape_5" refType="w" fact="0.1608"/>
              <dgm:constr type="t" for="ch" forName="accentShape_2" refType="h" fact="0.1"/>
              <dgm:constr type="w" for="ch" forName="accentShape_2" refType="w" fact="0.1473"/>
              <dgm:constr type="h" for="ch" forName="accentShape_2" refType="h" fact="0.9"/>
              <dgm:constr type="l" for="ch" forName="accentShape_4" refType="w" fact="0.3216"/>
              <dgm:constr type="t" for="ch" forName="accentShape_3" refType="h" fact="0.2"/>
              <dgm:constr type="w" for="ch" forName="accentShape_3" refType="w" fact="0.1473"/>
              <dgm:constr type="h" for="ch" forName="accentShape_3" refType="h" fact="0.8"/>
              <dgm:constr type="l" for="ch" forName="accentShape_3" refType="w" fact="0.4824"/>
              <dgm:constr type="t" for="ch" forName="accentShape_4" refType="h" fact="0.3"/>
              <dgm:constr type="w" for="ch" forName="accentShape_4" refType="w" fact="0.1473"/>
              <dgm:constr type="h" for="ch" forName="accentShape_4" refType="h" fact="0.7"/>
              <dgm:constr type="l" for="ch" forName="accentShape_2" refType="w" fact="0.6432"/>
              <dgm:constr type="t" for="ch" forName="accentShape_5" refType="h" fact="0.4"/>
              <dgm:constr type="w" for="ch" forName="accentShape_5" refType="w" fact="0.1473"/>
              <dgm:constr type="h" for="ch" forName="accentShape_5" refType="h" fact="0.6"/>
              <dgm:constr type="l" for="ch" forName="accentShape_1" refType="w" fact="0.8056"/>
              <dgm:constr type="t" for="ch" forName="accentShape_6" refType="h" fact="0.5"/>
              <dgm:constr type="w" for="ch" forName="accentShape_6" refType="w" fact="0.1473"/>
              <dgm:constr type="h" for="ch" forName="accentShape_6" refType="h" fact="0.5"/>
              <dgm:constr type="l" for="ch" forName="childText_6"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5"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4"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3"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2"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1"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6"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5"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4"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3"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2"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1" refType="w" fact="0.9101"/>
              <dgm:constr type="t" for="ch" forName="parentText_6" refType="h" fact="0.5"/>
              <dgm:constr type="w" for="ch" forName="parentText_6" refType="w" refFor="ch" refForName="accentShape_6" fact="0.26"/>
              <dgm:constr type="h" for="ch" forName="parentText_6" refType="h" refFor="ch" refForName="accentShape_6" fact="0.9"/>
            </dgm:constrLst>
          </dgm:else>
        </dgm:choose>
      </dgm:if>
      <dgm:else name="Name26">
        <dgm:alg type="composite">
          <dgm:param type="ar" val="2.7874"/>
        </dgm:alg>
        <dgm:shape xmlns:r="http://schemas.openxmlformats.org/officeDocument/2006/relationships" r:blip="">
          <dgm:adjLst/>
        </dgm:shape>
        <dgm:choose name="Name27">
          <dgm:if name="Name2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1" refType="w" fact="0"/>
              <dgm:constr type="t" for="ch" forName="accentShape_1" refType="h" fact="0"/>
              <dgm:constr type="w" for="ch" forName="accentShape_1" refType="w" fact="0.1269"/>
              <dgm:constr type="h" for="ch" forName="accentShape_1" refType="h"/>
              <dgm:constr type="l" for="ch" forName="accentShape_2" refType="w" fact="0.1385"/>
              <dgm:constr type="t" for="ch" forName="accentShape_2" refType="h" fact="0.0833"/>
              <dgm:constr type="w" for="ch" forName="accentShape_2" refType="w" fact="0.1269"/>
              <dgm:constr type="h" for="ch" forName="accentShape_2" refType="h" fact="0.9165"/>
              <dgm:constr type="l" for="ch" forName="accentShape_3"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5" refType="w" fact="0.5539"/>
              <dgm:constr type="t" for="ch" forName="accentShape_5" refType="h" fact="0.3332"/>
              <dgm:constr type="w" for="ch" forName="accentShape_5" refType="w" fact="0.1269"/>
              <dgm:constr type="h" for="ch" forName="accentShape_5" refType="h" fact="0.6666"/>
              <dgm:constr type="l" for="ch" forName="accentShape_6" refType="w" fact="0.6938"/>
              <dgm:constr type="t" for="ch" forName="accentShape_6" refType="h" fact="0.4165"/>
              <dgm:constr type="w" for="ch" forName="accentShape_6" refType="w" fact="0.1269"/>
              <dgm:constr type="h" for="ch" forName="accentShape_6" refType="h" fact="0.5833"/>
              <dgm:constr type="l" for="ch" forName="accentShape_7" refType="w" fact="0.8326"/>
              <dgm:constr type="t" for="ch" forName="accentShape_7" refType="h" fact="0.5"/>
              <dgm:constr type="w" for="ch" forName="accentShape_7" refType="w" fact="0.1269"/>
              <dgm:constr type="h" for="ch" forName="accentShape_7" refType="h" fact="0.5"/>
              <dgm:constr type="l" for="ch" forName="parentText_1"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3"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5"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6"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7"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3"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5"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6"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7" refType="w" fact="0.8326"/>
              <dgm:constr type="t" for="ch" forName="childText_7" refType="h" fact="0.5"/>
              <dgm:constr type="w" for="ch" forName="childText_7" refType="w" refFor="ch" refForName="accentShape_7" fact="0.7"/>
              <dgm:constr type="h" for="ch" forName="childText_7" refType="h" refFor="ch" refForName="accentShape_7"/>
            </dgm:constrLst>
          </dgm:if>
          <dgm:else name="Name2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7" refType="w" fact="0"/>
              <dgm:constr type="t" for="ch" forName="accentShape_1" refType="h" fact="0"/>
              <dgm:constr type="w" for="ch" forName="accentShape_1" refType="w" fact="0.1269"/>
              <dgm:constr type="h" for="ch" forName="accentShape_1" refType="h"/>
              <dgm:constr type="l" for="ch" forName="accentShape_6" refType="w" fact="0.1385"/>
              <dgm:constr type="t" for="ch" forName="accentShape_2" refType="h" fact="0.0833"/>
              <dgm:constr type="w" for="ch" forName="accentShape_2" refType="w" fact="0.1269"/>
              <dgm:constr type="h" for="ch" forName="accentShape_2" refType="h" fact="0.9165"/>
              <dgm:constr type="l" for="ch" forName="accentShape_5"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3" refType="w" fact="0.5539"/>
              <dgm:constr type="t" for="ch" forName="accentShape_5" refType="h" fact="0.3332"/>
              <dgm:constr type="w" for="ch" forName="accentShape_5" refType="w" fact="0.1269"/>
              <dgm:constr type="h" for="ch" forName="accentShape_5" refType="h" fact="0.6666"/>
              <dgm:constr type="l" for="ch" forName="accentShape_2" refType="w" fact="0.6938"/>
              <dgm:constr type="t" for="ch" forName="accentShape_6" refType="h" fact="0.4165"/>
              <dgm:constr type="w" for="ch" forName="accentShape_6" refType="w" fact="0.1269"/>
              <dgm:constr type="h" for="ch" forName="accentShape_6" refType="h" fact="0.5833"/>
              <dgm:constr type="l" for="ch" forName="accentShape_1" refType="w" fact="0.8326"/>
              <dgm:constr type="t" for="ch" forName="accentShape_7" refType="h" fact="0.5"/>
              <dgm:constr type="w" for="ch" forName="accentShape_7" refType="w" fact="0.1269"/>
              <dgm:constr type="h" for="ch" forName="accentShape_7" refType="h" fact="0.5"/>
              <dgm:constr type="l" for="ch" forName="parentText_7"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6"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5"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3"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2"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1"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7"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6"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5"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3"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2"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1" refType="w" fact="0.8326"/>
              <dgm:constr type="t" for="ch" forName="childText_7" refType="h" fact="0.5"/>
              <dgm:constr type="w" for="ch" forName="childText_7" refType="w" refFor="ch" refForName="accentShape_7" fact="0.7"/>
              <dgm:constr type="h" for="ch" forName="childText_7" refType="h" refFor="ch" refForName="accentShape_7"/>
            </dgm:constrLst>
          </dgm:else>
        </dgm:choose>
      </dgm:else>
    </dgm:choose>
    <dgm:forEach name="wrapper" axis="self" ptType="parTrans">
      <dgm:forEach name="accentRepeat" axis="self">
        <dgm:layoutNode name="imageRepeatNode" styleLbl="node1">
          <dgm:alg type="sp"/>
          <dgm:shape xmlns:r="http://schemas.openxmlformats.org/officeDocument/2006/relationships" type="rect" r:blip="" zOrderOff="-10">
            <dgm:adjLst/>
          </dgm:shape>
          <dgm:presOf axis="self"/>
        </dgm:layoutNode>
      </dgm:forEach>
    </dgm:forEach>
    <dgm:forEach name="Name30" axis="ch" ptType="node" cnt="1">
      <dgm:layoutNode name="parentText_1" styleLbl="node1">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1" styleLbl="node1">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1">
        <dgm:alg type="sp"/>
        <dgm:shape xmlns:r="http://schemas.openxmlformats.org/officeDocument/2006/relationships" r:blip="">
          <dgm:adjLst/>
        </dgm:shape>
        <dgm:presOf/>
        <dgm:constrLst/>
        <dgm:forEach name="Name31" ref="accentRepeat"/>
      </dgm:layoutNode>
    </dgm:forEach>
    <dgm:forEach name="Name32" axis="ch" ptType="node" st="2" cnt="1">
      <dgm:layoutNode name="parentText_2">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2">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2">
        <dgm:alg type="sp"/>
        <dgm:shape xmlns:r="http://schemas.openxmlformats.org/officeDocument/2006/relationships" r:blip="">
          <dgm:adjLst/>
        </dgm:shape>
        <dgm:presOf/>
        <dgm:constrLst/>
        <dgm:forEach name="Name33" ref="accentRepeat"/>
      </dgm:layoutNode>
    </dgm:forEach>
    <dgm:forEach name="Name34" axis="ch" ptType="node" st="3" cnt="1">
      <dgm:layoutNode name="parentText_3">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3">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3">
        <dgm:alg type="sp"/>
        <dgm:shape xmlns:r="http://schemas.openxmlformats.org/officeDocument/2006/relationships" r:blip="">
          <dgm:adjLst/>
        </dgm:shape>
        <dgm:presOf/>
        <dgm:constrLst/>
        <dgm:forEach name="Name35" ref="accentRepeat"/>
      </dgm:layoutNode>
    </dgm:forEach>
    <dgm:forEach name="Name36" axis="ch" ptType="node" st="4" cnt="1">
      <dgm:layoutNode name="parentText_4">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4">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4">
        <dgm:alg type="sp"/>
        <dgm:shape xmlns:r="http://schemas.openxmlformats.org/officeDocument/2006/relationships" r:blip="">
          <dgm:adjLst/>
        </dgm:shape>
        <dgm:presOf/>
        <dgm:constrLst/>
        <dgm:forEach name="Name37" ref="accentRepeat"/>
      </dgm:layoutNode>
    </dgm:forEach>
    <dgm:forEach name="Name38" axis="ch" ptType="node" st="5" cnt="1">
      <dgm:layoutNode name="parentText_5">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5">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5">
        <dgm:alg type="sp"/>
        <dgm:shape xmlns:r="http://schemas.openxmlformats.org/officeDocument/2006/relationships" r:blip="">
          <dgm:adjLst/>
        </dgm:shape>
        <dgm:presOf/>
        <dgm:constrLst/>
        <dgm:forEach name="Name39" ref="accentRepeat"/>
      </dgm:layoutNode>
    </dgm:forEach>
    <dgm:forEach name="Name40" axis="ch" ptType="node" st="6" cnt="1">
      <dgm:layoutNode name="parentText_6">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6">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6">
        <dgm:alg type="sp"/>
        <dgm:shape xmlns:r="http://schemas.openxmlformats.org/officeDocument/2006/relationships" r:blip="">
          <dgm:adjLst/>
        </dgm:shape>
        <dgm:presOf/>
        <dgm:constrLst/>
        <dgm:forEach name="Name41" ref="accentRepeat"/>
      </dgm:layoutNode>
    </dgm:forEach>
    <dgm:forEach name="Name42" axis="ch" ptType="node" st="7" cnt="1">
      <dgm:layoutNode name="parentText_7">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7">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7">
        <dgm:alg type="sp"/>
        <dgm:shape xmlns:r="http://schemas.openxmlformats.org/officeDocument/2006/relationships" r:blip="">
          <dgm:adjLst/>
        </dgm:shape>
        <dgm:presOf/>
        <dgm:constrLst/>
        <dgm:forEach name="Name43"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304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28600" y="4038600"/>
            <a:ext cx="64008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000">
                <a:latin typeface="Arial Narrow" panose="020B0606020202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Narrow" panose="020B0606020202030204" pitchFamily="34" charset="0"/>
              </a:defRPr>
            </a:lvl1pPr>
          </a:lstStyle>
          <a:p>
            <a:fld id="{AFA7DD91-6C77-4ADA-AE76-D1327EF64935}" type="slidenum">
              <a:rPr lang="en-US" smtClean="0"/>
              <a:pPr/>
              <a:t>‹#›</a:t>
            </a:fld>
            <a:endParaRPr lang="en-US" dirty="0"/>
          </a:p>
        </p:txBody>
      </p:sp>
    </p:spTree>
    <p:extLst>
      <p:ext uri="{BB962C8B-B14F-4D97-AF65-F5344CB8AC3E}">
        <p14:creationId xmlns:p14="http://schemas.microsoft.com/office/powerpoint/2010/main" val="3061239308"/>
      </p:ext>
    </p:extLst>
  </p:cSld>
  <p:clrMap bg1="lt1" tx1="dk1" bg2="lt2" tx2="dk2" accent1="accent1" accent2="accent2" accent3="accent3" accent4="accent4" accent5="accent5" accent6="accent6" hlink="hlink" folHlink="folHlink"/>
  <p:notesStyle>
    <a:lvl1pPr marL="228600" indent="-228600" algn="l" defTabSz="914400" rtl="0" eaLnBrk="1" latinLnBrk="0" hangingPunct="1">
      <a:buFont typeface="+mj-lt"/>
      <a:buAutoNum type="arabicPeriod"/>
      <a:defRPr sz="1100" kern="1200">
        <a:solidFill>
          <a:schemeClr val="tx1"/>
        </a:solidFill>
        <a:latin typeface="Arial Narrow" panose="020B0606020202030204" pitchFamily="34" charset="0"/>
        <a:ea typeface="+mn-ea"/>
        <a:cs typeface="+mn-cs"/>
      </a:defRPr>
    </a:lvl1pPr>
    <a:lvl2pPr marL="685800" indent="-228600" algn="l" defTabSz="914400" rtl="0" eaLnBrk="1" latinLnBrk="0" hangingPunct="1">
      <a:buFont typeface="+mj-lt"/>
      <a:buAutoNum type="alphaLcPeriod"/>
      <a:defRPr sz="1100" kern="1200">
        <a:solidFill>
          <a:schemeClr val="tx1"/>
        </a:solidFill>
        <a:latin typeface="Arial Narrow" panose="020B0606020202030204" pitchFamily="34" charset="0"/>
        <a:ea typeface="+mn-ea"/>
        <a:cs typeface="+mn-cs"/>
      </a:defRPr>
    </a:lvl2pPr>
    <a:lvl3pPr marL="1085850" indent="-171450" algn="l" defTabSz="914400" rtl="0" eaLnBrk="1" latinLnBrk="0" hangingPunct="1">
      <a:buSzPct val="150000"/>
      <a:buFont typeface="Arial" panose="020B0604020202020204" pitchFamily="34" charset="0"/>
      <a:buChar char="•"/>
      <a:defRPr sz="1100" kern="1200">
        <a:solidFill>
          <a:schemeClr val="tx1"/>
        </a:solidFill>
        <a:latin typeface="Arial Narrow" panose="020B0606020202030204" pitchFamily="34" charset="0"/>
        <a:ea typeface="+mn-ea"/>
        <a:cs typeface="+mn-cs"/>
      </a:defRPr>
    </a:lvl3pPr>
    <a:lvl4pPr marL="1371600" algn="l" defTabSz="914400" rtl="0" eaLnBrk="1" latinLnBrk="0" hangingPunct="1">
      <a:defRPr sz="1100" kern="1200">
        <a:solidFill>
          <a:schemeClr val="tx1"/>
        </a:solidFill>
        <a:latin typeface="Arial Narrow" panose="020B0606020202030204" pitchFamily="34" charset="0"/>
        <a:ea typeface="+mn-ea"/>
        <a:cs typeface="+mn-cs"/>
      </a:defRPr>
    </a:lvl4pPr>
    <a:lvl5pPr marL="1828800" algn="l" defTabSz="914400" rtl="0" eaLnBrk="1" latinLnBrk="0" hangingPunct="1">
      <a:defRPr sz="1100" kern="1200">
        <a:solidFill>
          <a:schemeClr val="tx1"/>
        </a:solidFill>
        <a:latin typeface="Arial Narrow" panose="020B0606020202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osha.gov/pls/oshaweb/owalink.query_links?src_doc_type=STANDARDS&amp;src_unique_file=1910_0272&amp;src_anchor_name=1910.272(h)"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osha.gov/pls/oshaweb/owalink.query_links?src_doc_type=STANDARDS&amp;src_unique_file=1910_0272&amp;src_anchor_name=1910.272(h)"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osha.gov/pls/oshaweb/owalink.query_links?src_doc_type=STANDARDS&amp;src_unique_file=1910_0272&amp;src_anchor_name=1910.272(h)"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www.dol.gov/"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www.dol.gov/"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www.dol.gov/"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304800"/>
            <a:ext cx="4572000" cy="3429000"/>
          </a:xfrm>
        </p:spPr>
      </p:sp>
      <p:sp>
        <p:nvSpPr>
          <p:cNvPr id="4" name="Slide Number Placeholder 3"/>
          <p:cNvSpPr>
            <a:spLocks noGrp="1"/>
          </p:cNvSpPr>
          <p:nvPr>
            <p:ph type="sldNum" sz="quarter" idx="10"/>
          </p:nvPr>
        </p:nvSpPr>
        <p:spPr/>
        <p:txBody>
          <a:bodyPr/>
          <a:lstStyle/>
          <a:p>
            <a:fld id="{A62009FD-35DB-4EE1-852D-1BDD41C22C3B}" type="slidenum">
              <a:rPr lang="en-US" smtClean="0">
                <a:solidFill>
                  <a:prstClr val="black"/>
                </a:solidFill>
              </a:rPr>
              <a:pPr/>
              <a:t>1</a:t>
            </a:fld>
            <a:endParaRPr lang="en-US" dirty="0">
              <a:solidFill>
                <a:prstClr val="black"/>
              </a:solidFill>
            </a:endParaRPr>
          </a:p>
        </p:txBody>
      </p:sp>
      <p:sp>
        <p:nvSpPr>
          <p:cNvPr id="5" name="Notes Placeholder 2"/>
          <p:cNvSpPr txBox="1">
            <a:spLocks/>
          </p:cNvSpPr>
          <p:nvPr/>
        </p:nvSpPr>
        <p:spPr>
          <a:xfrm>
            <a:off x="228600" y="4038600"/>
            <a:ext cx="6400800" cy="4114800"/>
          </a:xfrm>
          <a:prstGeom prst="rect">
            <a:avLst/>
          </a:prstGeom>
        </p:spPr>
        <p:txBody>
          <a:bodyPr vert="horz" lIns="91440" tIns="45720" rIns="91440" bIns="45720" rtlCol="0"/>
          <a:lstStyle>
            <a:lvl1pPr marL="0" algn="l" defTabSz="914400" rtl="0" eaLnBrk="1" latinLnBrk="0" hangingPunct="1">
              <a:defRPr sz="1100" kern="1200">
                <a:solidFill>
                  <a:schemeClr val="tx1"/>
                </a:solidFill>
                <a:latin typeface="Arial Narrow" pitchFamily="34" charset="0"/>
                <a:ea typeface="+mn-ea"/>
                <a:cs typeface="+mn-cs"/>
              </a:defRPr>
            </a:lvl1pPr>
            <a:lvl2pPr marL="457200" algn="l" defTabSz="914400" rtl="0" eaLnBrk="1" latinLnBrk="0" hangingPunct="1">
              <a:defRPr sz="1100" kern="1200">
                <a:solidFill>
                  <a:schemeClr val="tx1"/>
                </a:solidFill>
                <a:latin typeface="Arial Narrow" pitchFamily="34" charset="0"/>
                <a:ea typeface="+mn-ea"/>
                <a:cs typeface="+mn-cs"/>
              </a:defRPr>
            </a:lvl2pPr>
            <a:lvl3pPr marL="914400" algn="l" defTabSz="914400" rtl="0" eaLnBrk="1" latinLnBrk="0" hangingPunct="1">
              <a:defRPr sz="1100" kern="1200">
                <a:solidFill>
                  <a:schemeClr val="tx1"/>
                </a:solidFill>
                <a:latin typeface="Arial Narrow" pitchFamily="34" charset="0"/>
                <a:ea typeface="+mn-ea"/>
                <a:cs typeface="+mn-cs"/>
              </a:defRPr>
            </a:lvl3pPr>
            <a:lvl4pPr marL="1371600" algn="l" defTabSz="914400" rtl="0" eaLnBrk="1" latinLnBrk="0" hangingPunct="1">
              <a:defRPr sz="1100" kern="1200">
                <a:solidFill>
                  <a:schemeClr val="tx1"/>
                </a:solidFill>
                <a:latin typeface="Arial Narrow" pitchFamily="34" charset="0"/>
                <a:ea typeface="+mn-ea"/>
                <a:cs typeface="+mn-cs"/>
              </a:defRPr>
            </a:lvl4pPr>
            <a:lvl5pPr marL="1828800" algn="l" defTabSz="914400" rtl="0" eaLnBrk="1" latinLnBrk="0" hangingPunct="1">
              <a:defRPr sz="11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defRPr/>
            </a:pPr>
            <a:r>
              <a:rPr lang="en-US" sz="1200" b="1" dirty="0" smtClean="0">
                <a:solidFill>
                  <a:prstClr val="black"/>
                </a:solidFill>
              </a:rPr>
              <a:t>INSTRUCTOR NOTE:  This module should be presented by a knowledgeable, experienced and trained instructor with experience in grain handling and storage, as well as the OSHA grain handling standard. </a:t>
            </a:r>
          </a:p>
          <a:p>
            <a:pPr>
              <a:defRPr/>
            </a:pPr>
            <a:endParaRPr lang="en-US" b="1" dirty="0" smtClean="0">
              <a:solidFill>
                <a:prstClr val="black"/>
              </a:solidFill>
            </a:endParaRPr>
          </a:p>
          <a:p>
            <a:pPr>
              <a:defRPr/>
            </a:pPr>
            <a:r>
              <a:rPr lang="en-US" sz="1200" dirty="0" smtClean="0">
                <a:solidFill>
                  <a:prstClr val="black"/>
                </a:solidFill>
              </a:rPr>
              <a:t>This </a:t>
            </a:r>
            <a:r>
              <a:rPr lang="en-US" sz="1200" dirty="0">
                <a:solidFill>
                  <a:prstClr val="black"/>
                </a:solidFill>
              </a:rPr>
              <a:t>module &amp; the accompanying video are based on FEDERAL OSHA regulations.  States governed by OSHA approved state plans have OSHA-approved job safety and health programs operated by individual states instead of federal OSHA. Some of their regulations may differ.  It is up to the instructor to inform participants of the differences or to warn participants some regulations may differ and they should check with their state </a:t>
            </a:r>
            <a:r>
              <a:rPr lang="en-US" sz="1200" dirty="0" smtClean="0">
                <a:solidFill>
                  <a:prstClr val="black"/>
                </a:solidFill>
              </a:rPr>
              <a:t>regulations.</a:t>
            </a:r>
          </a:p>
          <a:p>
            <a:pPr>
              <a:defRPr/>
            </a:pPr>
            <a:endParaRPr lang="en-US" sz="1200" b="1" dirty="0">
              <a:solidFill>
                <a:prstClr val="black"/>
              </a:solidFill>
            </a:endParaRPr>
          </a:p>
          <a:p>
            <a:pPr>
              <a:defRPr/>
            </a:pPr>
            <a:endParaRPr lang="en-US" sz="1200" b="1" dirty="0">
              <a:solidFill>
                <a:prstClr val="black"/>
              </a:solidFill>
            </a:endParaRPr>
          </a:p>
        </p:txBody>
      </p:sp>
    </p:spTree>
    <p:extLst>
      <p:ext uri="{BB962C8B-B14F-4D97-AF65-F5344CB8AC3E}">
        <p14:creationId xmlns:p14="http://schemas.microsoft.com/office/powerpoint/2010/main" val="218521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Explain</a:t>
            </a:r>
            <a:r>
              <a:rPr lang="en-US" baseline="0" dirty="0" smtClean="0"/>
              <a:t> – Unless otherwise specified or required, Flat Storage is governed by the OSHA Grain Handling Standard 1910.272.</a:t>
            </a:r>
          </a:p>
          <a:p>
            <a:pPr marL="228600" indent="-228600">
              <a:buFont typeface="+mj-lt"/>
              <a:buAutoNum type="arabicPeriod"/>
            </a:pPr>
            <a:r>
              <a:rPr lang="en-US" baseline="0" dirty="0" smtClean="0"/>
              <a:t>The PURPOSE for defining Flat Storage Structure is to provide protection for employees who enter flat storage structures (engulfment, mechanical, and other hazards).  It recognizes the potential for these hazards is different.</a:t>
            </a:r>
          </a:p>
          <a:p>
            <a:pPr marL="228600" indent="-228600">
              <a:buFont typeface="+mj-lt"/>
              <a:buAutoNum type="arabicPeriod"/>
            </a:pPr>
            <a:r>
              <a:rPr lang="en-US" b="1" baseline="0" dirty="0" smtClean="0"/>
              <a:t>NOTE:</a:t>
            </a:r>
            <a:r>
              <a:rPr lang="en-US" baseline="0" dirty="0" smtClean="0"/>
              <a:t>  The term flat storage structure is intentionally board “to encompass a wide range of many of the configurations that are considered by the industry to be "flat storage." </a:t>
            </a:r>
          </a:p>
          <a:p>
            <a:pPr marL="228600" indent="-228600">
              <a:buFont typeface="+mj-lt"/>
              <a:buAutoNum type="arabicPeriod"/>
            </a:pPr>
            <a:r>
              <a:rPr lang="en-US" baseline="0" dirty="0" smtClean="0"/>
              <a:t>Flat Storage is distinguished from bins, silos, hoppers, and tanks because it does NOT rely on gravity to empty.  Bins, silos, tanks DO rely on gravity to empty.</a:t>
            </a:r>
          </a:p>
          <a:p>
            <a:pPr marL="228600" indent="-228600">
              <a:buFont typeface="+mj-lt"/>
              <a:buAutoNum type="arabicPeriod"/>
            </a:pPr>
            <a:r>
              <a:rPr lang="en-US" baseline="0" dirty="0" smtClean="0"/>
              <a:t>Entry into flat storage is distinguished by it occurring through an unrestricted GROUND LEVEL point as opposed to entry at or above the level of the grain or above ground level. “Entries at ground level of flat storage structures do not present the same potential for engulfment hazards as do entries made from at or above the level of the grain”. </a:t>
            </a:r>
          </a:p>
          <a:p>
            <a:pPr marL="228600" indent="-228600">
              <a:buFont typeface="+mj-lt"/>
              <a:buAutoNum type="arabicPeriod"/>
            </a:pPr>
            <a:r>
              <a:rPr lang="en-US" baseline="0" dirty="0" smtClean="0"/>
              <a:t>Additionally, flat storage entry regulations only apply when there is “no toxicity, flammability, oxygen-deficiency, or other atmospheric hazards” in the flat storage structure. </a:t>
            </a:r>
          </a:p>
          <a:p>
            <a:pPr marL="228600" indent="-228600">
              <a:buFont typeface="+mj-lt"/>
              <a:buAutoNum type="arabicPeriod"/>
            </a:pPr>
            <a:r>
              <a:rPr lang="en-US" baseline="0" dirty="0" smtClean="0"/>
              <a:t>When all these provisions are met the flat storage entry is covered under paragraph (h) of the grain handling standard. </a:t>
            </a:r>
          </a:p>
          <a:p>
            <a:pPr marL="228600" indent="-228600">
              <a:buFont typeface="+mj-lt"/>
              <a:buAutoNum type="arabicPeriod"/>
            </a:pPr>
            <a:r>
              <a:rPr lang="en-US" b="1" baseline="0" dirty="0" smtClean="0"/>
              <a:t>Important to note – Unrestricted, ground level opening does NOT mean just “large doorways” .  </a:t>
            </a:r>
          </a:p>
          <a:p>
            <a:pPr marL="228600" indent="-228600">
              <a:buFont typeface="+mj-lt"/>
              <a:buAutoNum type="arabicPeriod"/>
            </a:pPr>
            <a:r>
              <a:rPr lang="en-US" b="0" baseline="0" dirty="0" smtClean="0"/>
              <a:t>Must enter to reclaim residual grain – takes into account that many types of flat storage structures do no have sweep augers or conveying equipment at the bottom of the structure.  Instead the grain product must be cleared/unloaded by workers operating powered equipment (such as loaders, power scoops, portable augers, etc. or by manual means – shoveling, etc.  </a:t>
            </a:r>
          </a:p>
          <a:p>
            <a:pPr marL="228600" indent="-228600">
              <a:buFont typeface="+mj-lt"/>
              <a:buAutoNum type="arabicPeriod"/>
            </a:pPr>
            <a:r>
              <a:rPr lang="en-US" dirty="0" smtClean="0"/>
              <a:t>OSHA definition:</a:t>
            </a:r>
            <a:r>
              <a:rPr lang="en-US" baseline="0" dirty="0" smtClean="0"/>
              <a:t>  1910.272(c) Definitions. "Flat storage structure" means a grain storage building or structure that will not empty completely by gravity, has an unrestricted ground level opening for entry, and must be entered to reclaim the residual grain using powered equipment or manual means. </a:t>
            </a:r>
          </a:p>
          <a:p>
            <a:pPr marL="228600" indent="-228600">
              <a:buFont typeface="+mj-lt"/>
              <a:buAutoNum type="arabicPeriod"/>
            </a:pPr>
            <a:r>
              <a:rPr lang="en-US" baseline="0" dirty="0" smtClean="0"/>
              <a:t> “. . . changed to "flat storage structure," to emphasize that the flat storage exception applies to the storage structure and not to the entire facility. Second, the definition notes that flat storage structures must have an unrestricted ground level opening for entry, and not just "large doorways," and that the structure must be of a type that will not empty completely by gravity. The latter element clearly distinguishes flat storage from silos, bins, and tanks, which do rely on gravity for emptying. Finally, the definition recognizes that grain is often reclaimed through the ground level openings using means other than motorized vehicles.  Publication Date: 03/08/1996 • Publication Type: Final Rules • Fed Register #: 61:9577-9584 • Standard Number: 1910 • Title: Grain Handling Facilities  AGENCY: Occupational Safety and Health Administration (OSHA), Labor. 29 CFR Part 1910 [Docket No. H-117-B] Grain Handling Facilities  ACTION: Final rule; technical amendment.</a:t>
            </a:r>
          </a:p>
          <a:p>
            <a:pPr marL="228600" indent="-228600">
              <a:buFont typeface="+mj-lt"/>
              <a:buAutoNum type="arabicPeriod"/>
            </a:pPr>
            <a:endParaRPr lang="en-US" baseline="0" dirty="0" smtClean="0"/>
          </a:p>
          <a:p>
            <a:pPr marL="228600" indent="-228600">
              <a:buFont typeface="+mj-lt"/>
              <a:buAutoNum type="arabicPeriod"/>
            </a:pPr>
            <a:endParaRPr lang="en-US" baseline="0" dirty="0" smtClean="0"/>
          </a:p>
          <a:p>
            <a:pPr marL="228600" indent="-228600">
              <a:buFont typeface="+mj-lt"/>
              <a:buAutoNum type="arabicPeriod"/>
            </a:pPr>
            <a:endParaRPr lang="en-US" baseline="0" dirty="0" smtClean="0"/>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AFA7DD91-6C77-4ADA-AE76-D1327EF64935}" type="slidenum">
              <a:rPr lang="en-US" smtClean="0"/>
              <a:t>10</a:t>
            </a:fld>
            <a:endParaRPr lang="en-US"/>
          </a:p>
        </p:txBody>
      </p:sp>
    </p:spTree>
    <p:extLst>
      <p:ext uri="{BB962C8B-B14F-4D97-AF65-F5344CB8AC3E}">
        <p14:creationId xmlns:p14="http://schemas.microsoft.com/office/powerpoint/2010/main" val="4071552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"Unrestricted" in the context of ground level entry means that employees can enter by stepping, walking, or driving through these openings. This clarification was suggested by NGFA [Ex. 4-12].</a:t>
            </a:r>
          </a:p>
          <a:p>
            <a:pPr marL="228600" indent="-228600">
              <a:buAutoNum type="arabicPeriod"/>
            </a:pPr>
            <a:r>
              <a:rPr lang="en-US" dirty="0" smtClean="0"/>
              <a:t>“Entries into flat storage structures will be covered by paragraph (h) only if there are no toxicity, flammability, oxygen-deficiency, or other atmospheric hazards in those structures. In addition, the final rule makes clear that paragraph (h) will only cover entries that are made through unrestricted ground level openings. Entries made at or above the level of the grain and above ground level will be covered by the general provisions for entry into grain storage structures found in paragraph (g).</a:t>
            </a:r>
          </a:p>
          <a:p>
            <a:pPr marL="228600" indent="-228600">
              <a:buAutoNum type="arabicPeriod"/>
            </a:pPr>
            <a:r>
              <a:rPr lang="en-US" dirty="0" smtClean="0"/>
              <a:t>Publication Date: 03/08/1996 • Publication Type: Final Rules • Fed Register #: 61:9577-9584 • Standard Number: 1910 • Title: Grain Handling Facilities </a:t>
            </a:r>
            <a:r>
              <a:rPr lang="en-US" baseline="0" dirty="0" smtClean="0"/>
              <a:t> </a:t>
            </a:r>
            <a:r>
              <a:rPr lang="en-US" dirty="0" smtClean="0"/>
              <a:t>AGENCY: Occupational Safety and Health Administration (OSHA), Labor. 29 CFR Part 1910 [Docket No. H-117-B] Grain Handling Facilities  ACTION: Final rule; technical amendment.</a:t>
            </a:r>
          </a:p>
          <a:p>
            <a:pPr marL="228600" indent="-228600">
              <a:buAutoNum type="arabicPeriod"/>
            </a:pPr>
            <a:endParaRPr lang="en-US" dirty="0" smtClean="0"/>
          </a:p>
          <a:p>
            <a:pPr marL="228600" indent="-228600">
              <a:buAutoNum type="arabicPeriod"/>
            </a:pPr>
            <a:endParaRPr lang="en-US"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AFA7DD91-6C77-4ADA-AE76-D1327EF64935}" type="slidenum">
              <a:rPr lang="en-US" smtClean="0"/>
              <a:pPr/>
              <a:t>11</a:t>
            </a:fld>
            <a:endParaRPr lang="en-US" dirty="0"/>
          </a:p>
        </p:txBody>
      </p:sp>
    </p:spTree>
    <p:extLst>
      <p:ext uri="{BB962C8B-B14F-4D97-AF65-F5344CB8AC3E}">
        <p14:creationId xmlns:p14="http://schemas.microsoft.com/office/powerpoint/2010/main" val="4240720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baseline="0" dirty="0" smtClean="0"/>
              <a:t>“Flat storage” can be configured in several forms.</a:t>
            </a:r>
          </a:p>
          <a:p>
            <a:pPr marL="228600" indent="-228600">
              <a:buFont typeface="+mj-lt"/>
              <a:buAutoNum type="arabicPeriod"/>
            </a:pPr>
            <a:r>
              <a:rPr lang="en-US" baseline="0" dirty="0" smtClean="0"/>
              <a:t>Unrestricted, ground level entry is one key factor in determining if a structure is considered flat storage.</a:t>
            </a:r>
          </a:p>
          <a:p>
            <a:pPr marL="228600" indent="-228600">
              <a:buFont typeface="+mj-lt"/>
              <a:buAutoNum type="arabicPeriod"/>
            </a:pPr>
            <a:r>
              <a:rPr lang="en-US" baseline="0" dirty="0" smtClean="0"/>
              <a:t>The entry point of the flat storage structure must be large enough for a person to step through, walk through upright, or drive through.  Step through means the worker does not have to climb a ladder or stairs for access.  </a:t>
            </a:r>
          </a:p>
          <a:p>
            <a:pPr marL="228600" indent="-228600">
              <a:buFont typeface="+mj-lt"/>
              <a:buAutoNum type="arabicPeriod"/>
            </a:pPr>
            <a:r>
              <a:rPr lang="en-US" baseline="0" dirty="0" smtClean="0"/>
              <a:t>In this example on the left side of the picture, when the ground level door on the bin, which is large enough for a vehicle to drive through, is open, the structure is flat storage.  Workers need to enter to complete the unloading of grain. Until the big door at ground level can be opened, this is a regular grain bin. </a:t>
            </a:r>
          </a:p>
          <a:p>
            <a:pPr marL="228600" indent="-228600">
              <a:buFont typeface="+mj-lt"/>
              <a:buAutoNum type="arabicPeriod"/>
            </a:pPr>
            <a:r>
              <a:rPr lang="en-US" dirty="0" smtClean="0"/>
              <a:t>Storage</a:t>
            </a:r>
            <a:r>
              <a:rPr lang="en-US" baseline="0" dirty="0" smtClean="0"/>
              <a:t> structures that do not have a ground level entry point, or the ground level entry point does not allow for the worker to step through, walk through or drive through would be considered a grain bin.  Most grain bins have a side access hatch that is not at ground level.  </a:t>
            </a:r>
            <a:endParaRPr lang="en-US" dirty="0"/>
          </a:p>
        </p:txBody>
      </p:sp>
      <p:sp>
        <p:nvSpPr>
          <p:cNvPr id="4" name="Slide Number Placeholder 3"/>
          <p:cNvSpPr>
            <a:spLocks noGrp="1"/>
          </p:cNvSpPr>
          <p:nvPr>
            <p:ph type="sldNum" sz="quarter" idx="10"/>
          </p:nvPr>
        </p:nvSpPr>
        <p:spPr/>
        <p:txBody>
          <a:bodyPr/>
          <a:lstStyle/>
          <a:p>
            <a:fld id="{AFA7DD91-6C77-4ADA-AE76-D1327EF64935}" type="slidenum">
              <a:rPr lang="en-US" smtClean="0"/>
              <a:pPr/>
              <a:t>12</a:t>
            </a:fld>
            <a:endParaRPr lang="en-US" dirty="0"/>
          </a:p>
        </p:txBody>
      </p:sp>
    </p:spTree>
    <p:extLst>
      <p:ext uri="{BB962C8B-B14F-4D97-AF65-F5344CB8AC3E}">
        <p14:creationId xmlns:p14="http://schemas.microsoft.com/office/powerpoint/2010/main" val="1831691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Ground piles</a:t>
            </a:r>
            <a:r>
              <a:rPr lang="en-US" baseline="0" dirty="0" smtClean="0"/>
              <a:t> are temporary storage.  To maintain grain quality piles should be aerated as with bin storage.  When aeration is not possible, the grain should not be stored from more than a couple of months or it needs to be monitored to control spoilage.  </a:t>
            </a:r>
          </a:p>
          <a:p>
            <a:pPr marL="228600" indent="-228600">
              <a:buFont typeface="+mj-lt"/>
              <a:buAutoNum type="arabicPeriod"/>
            </a:pPr>
            <a:r>
              <a:rPr lang="en-US" baseline="0" dirty="0" smtClean="0"/>
              <a:t>Enclosure –  Grain depth in an outdoor pile frequently runs from near zero at the edge of the pile to a maximum at the center. The grain depth at wall is limited to height of barrier.</a:t>
            </a:r>
          </a:p>
          <a:p>
            <a:pPr marL="228600" indent="-228600">
              <a:buFont typeface="+mj-lt"/>
              <a:buAutoNum type="arabicPeriod"/>
            </a:pPr>
            <a:r>
              <a:rPr lang="en-US" baseline="0" dirty="0" smtClean="0"/>
              <a:t>It is best to cover outdoor ground piles.  Uncovered grain presents problems with moisture retention and generally leads to a loss of approximately a couple feet of grain on the pile’s surface which can be several ten thousand dollars.</a:t>
            </a:r>
          </a:p>
          <a:p>
            <a:pPr marL="228600" indent="-228600">
              <a:buFont typeface="+mj-lt"/>
              <a:buAutoNum type="arabicPeriod"/>
            </a:pPr>
            <a:r>
              <a:rPr lang="en-US" baseline="0" dirty="0" smtClean="0"/>
              <a:t>Drainage is a problem with ground piles.  Ensure water is draining away from the grain.</a:t>
            </a:r>
          </a:p>
          <a:p>
            <a:pPr marL="228600" indent="-228600">
              <a:buFont typeface="+mj-lt"/>
              <a:buAutoNum type="arabicPeriod"/>
            </a:pPr>
            <a:r>
              <a:rPr lang="en-US" baseline="0" dirty="0" smtClean="0"/>
              <a:t>A properly prepared base will help keep moisture away from the bottom of the piles.   Bases should be prepared with lime, fly ash, cement or asphalt to prevent soil moisture from reaching the grain or a  4 to 6 in. thick, well-drained granular base or concrete pad. A  6-mil plastic sheet layer can be installed as a vapor barrier. </a:t>
            </a:r>
            <a:endParaRPr lang="en-US" dirty="0"/>
          </a:p>
        </p:txBody>
      </p:sp>
      <p:sp>
        <p:nvSpPr>
          <p:cNvPr id="4" name="Slide Number Placeholder 3"/>
          <p:cNvSpPr>
            <a:spLocks noGrp="1"/>
          </p:cNvSpPr>
          <p:nvPr>
            <p:ph type="sldNum" sz="quarter" idx="10"/>
          </p:nvPr>
        </p:nvSpPr>
        <p:spPr/>
        <p:txBody>
          <a:bodyPr/>
          <a:lstStyle/>
          <a:p>
            <a:fld id="{AFA7DD91-6C77-4ADA-AE76-D1327EF64935}" type="slidenum">
              <a:rPr lang="en-US" smtClean="0"/>
              <a:pPr/>
              <a:t>13</a:t>
            </a:fld>
            <a:endParaRPr lang="en-US" dirty="0"/>
          </a:p>
        </p:txBody>
      </p:sp>
    </p:spTree>
    <p:extLst>
      <p:ext uri="{BB962C8B-B14F-4D97-AF65-F5344CB8AC3E}">
        <p14:creationId xmlns:p14="http://schemas.microsoft.com/office/powerpoint/2010/main" val="4256347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If using an existing building the walls usually need to be reinforced to withstand the weight</a:t>
            </a:r>
            <a:r>
              <a:rPr lang="en-US" baseline="0" dirty="0" smtClean="0"/>
              <a:t> of the grain against them.</a:t>
            </a:r>
          </a:p>
          <a:p>
            <a:pPr marL="228600" indent="-228600">
              <a:buFont typeface="+mj-lt"/>
              <a:buAutoNum type="arabicPeriod"/>
            </a:pPr>
            <a:r>
              <a:rPr lang="en-US" baseline="0" dirty="0" smtClean="0"/>
              <a:t>Large bins and/or silos may be used.  They are flat storage if they do not empty completely by gravity.</a:t>
            </a:r>
          </a:p>
          <a:p>
            <a:pPr marL="228600" indent="-228600">
              <a:buFont typeface="+mj-lt"/>
              <a:buAutoNum type="arabicPeriod"/>
            </a:pPr>
            <a:r>
              <a:rPr lang="en-US" baseline="0" dirty="0" smtClean="0"/>
              <a:t>Per the OSHA definition, flat storage has an unrestricted ground level entry point.  Others may use the term “flat storage” more broadly.</a:t>
            </a:r>
          </a:p>
          <a:p>
            <a:pPr marL="228600" indent="-228600">
              <a:buFont typeface="+mj-lt"/>
              <a:buAutoNum type="arabicPeriod"/>
            </a:pPr>
            <a:r>
              <a:rPr lang="en-US" baseline="0" dirty="0" smtClean="0"/>
              <a:t>Per OSHA definition the ground level entry is large enough for a person to step, walk, or drive through.  In commercial grain handling facilities, the entry is generally large enough that a loader or other machinery, including a transport truck, can be driven inside the structure to assist with loading and unloading.</a:t>
            </a:r>
          </a:p>
          <a:p>
            <a:pPr marL="228600" indent="-228600">
              <a:buFont typeface="+mj-lt"/>
              <a:buAutoNum type="arabicPeriod"/>
            </a:pPr>
            <a:r>
              <a:rPr lang="en-US" baseline="0" dirty="0" smtClean="0"/>
              <a:t>Flat storage is generally covered and has  an aeration &amp; temperature monitoring to maintain grain condition.  </a:t>
            </a:r>
            <a:endParaRPr lang="en-US" dirty="0"/>
          </a:p>
        </p:txBody>
      </p:sp>
      <p:sp>
        <p:nvSpPr>
          <p:cNvPr id="4" name="Slide Number Placeholder 3"/>
          <p:cNvSpPr>
            <a:spLocks noGrp="1"/>
          </p:cNvSpPr>
          <p:nvPr>
            <p:ph type="sldNum" sz="quarter" idx="10"/>
          </p:nvPr>
        </p:nvSpPr>
        <p:spPr/>
        <p:txBody>
          <a:bodyPr/>
          <a:lstStyle/>
          <a:p>
            <a:fld id="{AFA7DD91-6C77-4ADA-AE76-D1327EF64935}" type="slidenum">
              <a:rPr lang="en-US" smtClean="0"/>
              <a:pPr/>
              <a:t>14</a:t>
            </a:fld>
            <a:endParaRPr lang="en-US" dirty="0"/>
          </a:p>
        </p:txBody>
      </p:sp>
    </p:spTree>
    <p:extLst>
      <p:ext uri="{BB962C8B-B14F-4D97-AF65-F5344CB8AC3E}">
        <p14:creationId xmlns:p14="http://schemas.microsoft.com/office/powerpoint/2010/main" val="2816196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If using an existing building the walls usually need to be reinforced to withstand the weight</a:t>
            </a:r>
            <a:r>
              <a:rPr lang="en-US" baseline="0" dirty="0" smtClean="0"/>
              <a:t> of the grain against them.</a:t>
            </a:r>
          </a:p>
          <a:p>
            <a:pPr marL="228600" indent="-228600">
              <a:buFont typeface="+mj-lt"/>
              <a:buAutoNum type="arabicPeriod"/>
            </a:pPr>
            <a:r>
              <a:rPr lang="en-US" baseline="0" dirty="0" smtClean="0"/>
              <a:t>Large bins and/or silos may be used.  They are flat storage if they do not empty completely by gravity.</a:t>
            </a:r>
          </a:p>
          <a:p>
            <a:pPr marL="228600" indent="-228600">
              <a:buFont typeface="+mj-lt"/>
              <a:buAutoNum type="arabicPeriod"/>
            </a:pPr>
            <a:r>
              <a:rPr lang="en-US" baseline="0" dirty="0" smtClean="0"/>
              <a:t>Per the OSHA definition, flat storage has an unrestricted ground level entry point.  Others may use the term “flat storage” more broadly.</a:t>
            </a:r>
          </a:p>
          <a:p>
            <a:pPr marL="228600" indent="-228600">
              <a:buFont typeface="+mj-lt"/>
              <a:buAutoNum type="arabicPeriod"/>
            </a:pPr>
            <a:r>
              <a:rPr lang="en-US" baseline="0" dirty="0" smtClean="0"/>
              <a:t>Per OSHA definition the ground level entry is large enough for a person to step, walk, or drive through.  In commercial grain handling facilities, the entry is generally large enough that a loader or other machinery, including a transport truck, can be driven inside the structure to assist with loading and unloading.</a:t>
            </a:r>
          </a:p>
          <a:p>
            <a:pPr marL="228600" indent="-228600">
              <a:buFont typeface="+mj-lt"/>
              <a:buAutoNum type="arabicPeriod"/>
            </a:pPr>
            <a:r>
              <a:rPr lang="en-US" baseline="0" dirty="0" smtClean="0"/>
              <a:t>Flat storage is generally covered and has  an aeration &amp; temperature monitoring to maintain grain condition.  </a:t>
            </a:r>
            <a:endParaRPr lang="en-US" dirty="0"/>
          </a:p>
        </p:txBody>
      </p:sp>
      <p:sp>
        <p:nvSpPr>
          <p:cNvPr id="4" name="Slide Number Placeholder 3"/>
          <p:cNvSpPr>
            <a:spLocks noGrp="1"/>
          </p:cNvSpPr>
          <p:nvPr>
            <p:ph type="sldNum" sz="quarter" idx="10"/>
          </p:nvPr>
        </p:nvSpPr>
        <p:spPr/>
        <p:txBody>
          <a:bodyPr/>
          <a:lstStyle/>
          <a:p>
            <a:fld id="{AFA7DD91-6C77-4ADA-AE76-D1327EF64935}" type="slidenum">
              <a:rPr lang="en-US" smtClean="0"/>
              <a:pPr/>
              <a:t>15</a:t>
            </a:fld>
            <a:endParaRPr lang="en-US" dirty="0"/>
          </a:p>
        </p:txBody>
      </p:sp>
    </p:spTree>
    <p:extLst>
      <p:ext uri="{BB962C8B-B14F-4D97-AF65-F5344CB8AC3E}">
        <p14:creationId xmlns:p14="http://schemas.microsoft.com/office/powerpoint/2010/main" val="2816196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Work in flat storage and ground piles often</a:t>
            </a:r>
            <a:r>
              <a:rPr lang="en-US" baseline="0" dirty="0" smtClean="0"/>
              <a:t> requires different skills.</a:t>
            </a:r>
          </a:p>
          <a:p>
            <a:pPr marL="228600" indent="-228600">
              <a:buFont typeface="+mj-lt"/>
              <a:buAutoNum type="arabicPeriod"/>
            </a:pPr>
            <a:r>
              <a:rPr lang="en-US" baseline="0" dirty="0" smtClean="0"/>
              <a:t>Loading and unloading grain generally involves the use of heavy equipment such as loaders to physically move grain.  </a:t>
            </a:r>
          </a:p>
          <a:p>
            <a:pPr marL="228600" indent="-228600">
              <a:buFont typeface="+mj-lt"/>
              <a:buAutoNum type="arabicPeriod"/>
            </a:pPr>
            <a:r>
              <a:rPr lang="en-US" dirty="0" smtClean="0"/>
              <a:t>Loading is generally done with a portable auger or other type of inclined conveyor. The auger is shifted to shape the pile. In some instances, trucks may dump directly into the temporary storage site.</a:t>
            </a:r>
          </a:p>
          <a:p>
            <a:pPr marL="228600" indent="-228600">
              <a:buFont typeface="+mj-lt"/>
              <a:buAutoNum type="arabicPeriod"/>
            </a:pPr>
            <a:r>
              <a:rPr lang="en-US" baseline="0" dirty="0" smtClean="0"/>
              <a:t>As these structures do not empty by gravity and typically to not have bottom unloading conveyors the product may be loaded directly into transport vehicles.  Other methods to unload include using inclined portable augers plus power scoop</a:t>
            </a:r>
            <a:r>
              <a:rPr lang="en-US" dirty="0" smtClean="0"/>
              <a:t> shovels, front loader or a pneumatic vacuum conveyor</a:t>
            </a:r>
            <a:r>
              <a:rPr lang="en-US" baseline="0" dirty="0" smtClean="0"/>
              <a:t> to transfer product to into transport vehicles or floor sumps.</a:t>
            </a:r>
          </a:p>
          <a:p>
            <a:pPr marL="228600" indent="-228600">
              <a:buFont typeface="+mj-lt"/>
              <a:buAutoNum type="arabicPeriod"/>
            </a:pPr>
            <a:r>
              <a:rPr lang="en-US" baseline="0" dirty="0" smtClean="0"/>
              <a:t>Workers need to be trained in the appropriate use of this type of equipment as well as the hazards which may be encountered.</a:t>
            </a:r>
          </a:p>
          <a:p>
            <a:pPr marL="228600" indent="-228600">
              <a:buFont typeface="+mj-lt"/>
              <a:buAutoNum type="arabicPeriod"/>
            </a:pPr>
            <a:r>
              <a:rPr lang="en-US" baseline="0" dirty="0" smtClean="0"/>
              <a:t>Flat storage and ground piles require the worker to enter the structure to clean up residual product.  In many cases, this type of entry is done with the worker inside and operating a piece of machinery.  </a:t>
            </a:r>
            <a:endParaRPr lang="en-US" dirty="0"/>
          </a:p>
        </p:txBody>
      </p:sp>
      <p:sp>
        <p:nvSpPr>
          <p:cNvPr id="4" name="Slide Number Placeholder 3"/>
          <p:cNvSpPr>
            <a:spLocks noGrp="1"/>
          </p:cNvSpPr>
          <p:nvPr>
            <p:ph type="sldNum" sz="quarter" idx="10"/>
          </p:nvPr>
        </p:nvSpPr>
        <p:spPr/>
        <p:txBody>
          <a:bodyPr/>
          <a:lstStyle/>
          <a:p>
            <a:fld id="{AFA7DD91-6C77-4ADA-AE76-D1327EF64935}" type="slidenum">
              <a:rPr lang="en-US" smtClean="0"/>
              <a:pPr/>
              <a:t>16</a:t>
            </a:fld>
            <a:endParaRPr lang="en-US" dirty="0"/>
          </a:p>
        </p:txBody>
      </p:sp>
    </p:spTree>
    <p:extLst>
      <p:ext uri="{BB962C8B-B14F-4D97-AF65-F5344CB8AC3E}">
        <p14:creationId xmlns:p14="http://schemas.microsoft.com/office/powerpoint/2010/main" val="2115940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As</a:t>
            </a:r>
            <a:r>
              <a:rPr lang="en-US" baseline="0" dirty="0" smtClean="0"/>
              <a:t> with any grain storage, engulfment and entrapment hazards may exist.  These will be discussed more.</a:t>
            </a:r>
          </a:p>
          <a:p>
            <a:pPr marL="228600" indent="-228600">
              <a:buFont typeface="+mj-lt"/>
              <a:buAutoNum type="arabicPeriod"/>
            </a:pPr>
            <a:r>
              <a:rPr lang="en-US" baseline="0" dirty="0" smtClean="0"/>
              <a:t>Atmosphere hazards may also exist and are generally the result of toxic gases due to the use of fumigants, grain spoilage, and/or inadequate aeration/ventilation.  </a:t>
            </a:r>
          </a:p>
          <a:p>
            <a:pPr marL="228600" indent="-228600">
              <a:buFont typeface="+mj-lt"/>
              <a:buAutoNum type="arabicPeriod"/>
            </a:pPr>
            <a:r>
              <a:rPr lang="en-US" baseline="0" dirty="0" smtClean="0"/>
              <a:t>As machines and vehicles are most often used in flat storage to load/unload product, the presence of increased CO from the operating engines may present a hazard if it is not managed properly – such as poor ventilation . </a:t>
            </a:r>
          </a:p>
          <a:p>
            <a:pPr marL="228600" indent="-228600">
              <a:buFont typeface="+mj-lt"/>
              <a:buAutoNum type="arabicPeriod"/>
            </a:pPr>
            <a:r>
              <a:rPr lang="en-US" baseline="0" dirty="0" smtClean="0"/>
              <a:t>The entry provisions for flat storage under paragraph h of the grain handling standard only apply if there are no atmospheric hazards present. This is an important distinction as under paragraph h there is no provision for atmospheric testing, ventilation, etc. as contained in the entry provisions of paragraph g.  It is up to the employer to determine NO atmospheric hazards are present before entry into a flat storage structure in order to fall under the paragraph h provisions.  Otherwise, paragraph g regulates entry.  </a:t>
            </a:r>
          </a:p>
          <a:p>
            <a:pPr marL="228600" indent="-228600">
              <a:buFont typeface="+mj-lt"/>
              <a:buAutoNum type="arabicPeriod"/>
            </a:pPr>
            <a:r>
              <a:rPr lang="en-US" baseline="0" dirty="0" smtClean="0"/>
              <a:t>The use of heavy equipment and vehicles creates more hazards for struck by or crush injuries in a flat storage environment.  The vision of the vehicle/machinery operator can be obscured by the equipment, dust, grain piles, configuration/design.  </a:t>
            </a:r>
          </a:p>
          <a:p>
            <a:pPr marL="228600" indent="-228600">
              <a:buFont typeface="+mj-lt"/>
              <a:buAutoNum type="arabicPeriod"/>
            </a:pPr>
            <a:r>
              <a:rPr lang="en-US" baseline="0" dirty="0" smtClean="0"/>
              <a:t>Entanglement with unguarded machinery or other operating equipment such as sweep augers or other augers, poses risks to workers.</a:t>
            </a:r>
          </a:p>
          <a:p>
            <a:pPr marL="228600" indent="-228600">
              <a:buFont typeface="+mj-lt"/>
              <a:buAutoNum type="arabicPeriod"/>
            </a:pPr>
            <a:r>
              <a:rPr lang="en-US" baseline="0" dirty="0" smtClean="0"/>
              <a:t>Dust levels pose a variety of hazards including health/respiratory, obscured vision and explosion hazards if not properly taken care of.</a:t>
            </a:r>
          </a:p>
        </p:txBody>
      </p:sp>
      <p:sp>
        <p:nvSpPr>
          <p:cNvPr id="4" name="Slide Number Placeholder 3"/>
          <p:cNvSpPr>
            <a:spLocks noGrp="1"/>
          </p:cNvSpPr>
          <p:nvPr>
            <p:ph type="sldNum" sz="quarter" idx="10"/>
          </p:nvPr>
        </p:nvSpPr>
        <p:spPr/>
        <p:txBody>
          <a:bodyPr/>
          <a:lstStyle/>
          <a:p>
            <a:fld id="{AFA7DD91-6C77-4ADA-AE76-D1327EF64935}" type="slidenum">
              <a:rPr lang="en-US" smtClean="0"/>
              <a:pPr/>
              <a:t>17</a:t>
            </a:fld>
            <a:endParaRPr lang="en-US" dirty="0"/>
          </a:p>
        </p:txBody>
      </p:sp>
    </p:spTree>
    <p:extLst>
      <p:ext uri="{BB962C8B-B14F-4D97-AF65-F5344CB8AC3E}">
        <p14:creationId xmlns:p14="http://schemas.microsoft.com/office/powerpoint/2010/main" val="21738731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Continual</a:t>
            </a:r>
            <a:r>
              <a:rPr lang="en-US" baseline="0" dirty="0" smtClean="0"/>
              <a:t> filling allows for better handling of the grain to maintain quality.  If you have bottom reclaim ability, immediate coring to get rid of fines can take place. Covering if an outside pile can occur to lessen moisture penetration.   Drying conditions are consistent.</a:t>
            </a:r>
          </a:p>
          <a:p>
            <a:pPr marL="228600" indent="-228600">
              <a:buFont typeface="+mj-lt"/>
              <a:buAutoNum type="arabicPeriod"/>
            </a:pPr>
            <a:r>
              <a:rPr lang="en-US" baseline="0" dirty="0" smtClean="0"/>
              <a:t>Pulling grain from the bottom can result in unseen bridging conditions.  Exceptions are during coring which is done immediately after loading and when you start to reclaim you pull free flow grain to the floor until is stops flowing at the correct angle of repose (this initial reclaim is usually done when there is a tunnel underneath the flat storage building).   </a:t>
            </a:r>
          </a:p>
          <a:p>
            <a:pPr marL="228600" indent="-228600">
              <a:buFont typeface="+mj-lt"/>
              <a:buAutoNum type="arabicPeriod"/>
            </a:pPr>
            <a:r>
              <a:rPr lang="en-US" baseline="0" dirty="0" smtClean="0"/>
              <a:t>Unloading grain from flat storage at the ground level with the use of a loader or other equipment, keeps worker from being on the grain pile where engulfment risk increases.  Additionally, being inside a vehicle or equipment provides added protection to the worker.</a:t>
            </a:r>
          </a:p>
          <a:p>
            <a:pPr marL="228600" indent="-228600">
              <a:buFont typeface="+mj-lt"/>
              <a:buAutoNum type="arabicPeriod"/>
            </a:pPr>
            <a:r>
              <a:rPr lang="en-US" baseline="0" dirty="0" smtClean="0"/>
              <a:t>Grain should be at its normal angle of repose. An unnatural angle suggests grain is out of condition and there may be hidden cliffing in the pile.</a:t>
            </a:r>
          </a:p>
          <a:p>
            <a:pPr marL="228600" indent="-228600">
              <a:buFont typeface="+mj-lt"/>
              <a:buAutoNum type="arabicPeriod"/>
            </a:pPr>
            <a:r>
              <a:rPr lang="en-US" baseline="0" dirty="0" smtClean="0"/>
              <a:t>During unloading, visible signs of cliffing or built up grain indicates out of condition grain which increases the risk for engulfment due to collapse or hidden bridging conditions. Significant cliffing could bury a worker.  Cliffing up high on a slope will slide down the slope and may or may not pose a hazard.  Steep cliffing toward the edge of the pile is more concerning and needs to be managed. </a:t>
            </a: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AFA7DD91-6C77-4ADA-AE76-D1327EF64935}" type="slidenum">
              <a:rPr lang="en-US" smtClean="0"/>
              <a:pPr/>
              <a:t>18</a:t>
            </a:fld>
            <a:endParaRPr lang="en-US" dirty="0"/>
          </a:p>
        </p:txBody>
      </p:sp>
    </p:spTree>
    <p:extLst>
      <p:ext uri="{BB962C8B-B14F-4D97-AF65-F5344CB8AC3E}">
        <p14:creationId xmlns:p14="http://schemas.microsoft.com/office/powerpoint/2010/main" val="1016689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A7DD91-6C77-4ADA-AE76-D1327EF64935}" type="slidenum">
              <a:rPr lang="en-US" smtClean="0"/>
              <a:pPr/>
              <a:t>19</a:t>
            </a:fld>
            <a:endParaRPr lang="en-US" dirty="0"/>
          </a:p>
        </p:txBody>
      </p:sp>
    </p:spTree>
    <p:extLst>
      <p:ext uri="{BB962C8B-B14F-4D97-AF65-F5344CB8AC3E}">
        <p14:creationId xmlns:p14="http://schemas.microsoft.com/office/powerpoint/2010/main" val="3545071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module is intended as a supplement to Grain Bin Entry Hazards for those who have flat storage and/or ground piles.  Though</a:t>
            </a:r>
            <a:r>
              <a:rPr lang="en-US" baseline="0" dirty="0" smtClean="0"/>
              <a:t> designed for inclusion with other modules, it can also stand alone as a training session. </a:t>
            </a:r>
            <a:endParaRPr lang="en-US" dirty="0"/>
          </a:p>
        </p:txBody>
      </p:sp>
      <p:sp>
        <p:nvSpPr>
          <p:cNvPr id="4" name="Slide Number Placeholder 3"/>
          <p:cNvSpPr>
            <a:spLocks noGrp="1"/>
          </p:cNvSpPr>
          <p:nvPr>
            <p:ph type="sldNum" sz="quarter" idx="10"/>
          </p:nvPr>
        </p:nvSpPr>
        <p:spPr/>
        <p:txBody>
          <a:bodyPr/>
          <a:lstStyle/>
          <a:p>
            <a:fld id="{AFA7DD91-6C77-4ADA-AE76-D1327EF64935}" type="slidenum">
              <a:rPr lang="en-US" smtClean="0"/>
              <a:pPr/>
              <a:t>2</a:t>
            </a:fld>
            <a:endParaRPr lang="en-US" dirty="0"/>
          </a:p>
        </p:txBody>
      </p:sp>
    </p:spTree>
    <p:extLst>
      <p:ext uri="{BB962C8B-B14F-4D97-AF65-F5344CB8AC3E}">
        <p14:creationId xmlns:p14="http://schemas.microsoft.com/office/powerpoint/2010/main" val="121399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A7DD91-6C77-4ADA-AE76-D1327EF64935}" type="slidenum">
              <a:rPr lang="en-US" smtClean="0"/>
              <a:pPr/>
              <a:t>20</a:t>
            </a:fld>
            <a:endParaRPr lang="en-US" dirty="0"/>
          </a:p>
        </p:txBody>
      </p:sp>
    </p:spTree>
    <p:extLst>
      <p:ext uri="{BB962C8B-B14F-4D97-AF65-F5344CB8AC3E}">
        <p14:creationId xmlns:p14="http://schemas.microsoft.com/office/powerpoint/2010/main" val="8935214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A7DD91-6C77-4ADA-AE76-D1327EF64935}" type="slidenum">
              <a:rPr lang="en-US" smtClean="0"/>
              <a:pPr/>
              <a:t>21</a:t>
            </a:fld>
            <a:endParaRPr lang="en-US" dirty="0"/>
          </a:p>
        </p:txBody>
      </p:sp>
    </p:spTree>
    <p:extLst>
      <p:ext uri="{BB962C8B-B14F-4D97-AF65-F5344CB8AC3E}">
        <p14:creationId xmlns:p14="http://schemas.microsoft.com/office/powerpoint/2010/main" val="36461766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As with grain bins, the absence of a normal angle</a:t>
            </a:r>
            <a:r>
              <a:rPr lang="en-US" baseline="0" dirty="0" smtClean="0"/>
              <a:t> of repose indicates a possible bridging condition that could collapse if a worker stands on it.</a:t>
            </a:r>
          </a:p>
          <a:p>
            <a:pPr marL="228600" indent="-228600">
              <a:buFont typeface="+mj-lt"/>
              <a:buAutoNum type="arabicPeriod"/>
            </a:pPr>
            <a:r>
              <a:rPr lang="en-US" baseline="0" dirty="0" smtClean="0"/>
              <a:t>Cliffing – also called pyramids, cones, or built up grain poses engulfment hazards to both equipment and people if it collapses and/or avalanches.  Grain should be pulled from ground level to observe cliffing.</a:t>
            </a:r>
          </a:p>
          <a:p>
            <a:pPr marL="228600" indent="-228600">
              <a:buFont typeface="+mj-lt"/>
              <a:buAutoNum type="arabicPeriod"/>
            </a:pPr>
            <a:r>
              <a:rPr lang="en-US" baseline="0" dirty="0" smtClean="0"/>
              <a:t>Any other normal indicators of out of condition grain should be observed.  Out of condition grain is the leading cause of engulfment hazards.  When out of condition grain is present, precautions should be taken for engulfment potential. </a:t>
            </a:r>
            <a:endParaRPr lang="en-US" dirty="0"/>
          </a:p>
        </p:txBody>
      </p:sp>
      <p:sp>
        <p:nvSpPr>
          <p:cNvPr id="4" name="Slide Number Placeholder 3"/>
          <p:cNvSpPr>
            <a:spLocks noGrp="1"/>
          </p:cNvSpPr>
          <p:nvPr>
            <p:ph type="sldNum" sz="quarter" idx="10"/>
          </p:nvPr>
        </p:nvSpPr>
        <p:spPr/>
        <p:txBody>
          <a:bodyPr/>
          <a:lstStyle/>
          <a:p>
            <a:fld id="{AFA7DD91-6C77-4ADA-AE76-D1327EF64935}" type="slidenum">
              <a:rPr lang="en-US" smtClean="0"/>
              <a:pPr/>
              <a:t>22</a:t>
            </a:fld>
            <a:endParaRPr lang="en-US" dirty="0"/>
          </a:p>
        </p:txBody>
      </p:sp>
    </p:spTree>
    <p:extLst>
      <p:ext uri="{BB962C8B-B14F-4D97-AF65-F5344CB8AC3E}">
        <p14:creationId xmlns:p14="http://schemas.microsoft.com/office/powerpoint/2010/main" val="26923178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1" dirty="0" smtClean="0"/>
              <a:t>INSTRUCTOR NOTE:   T</a:t>
            </a:r>
            <a:r>
              <a:rPr kumimoji="0" lang="en-US" sz="1200" b="1" i="0" u="none" strike="noStrike" kern="1200" cap="none" spc="0" normalizeH="0" baseline="0" noProof="0" dirty="0" smtClean="0">
                <a:ln>
                  <a:noFill/>
                </a:ln>
                <a:solidFill>
                  <a:prstClr val="black"/>
                </a:solidFill>
                <a:effectLst/>
                <a:uLnTx/>
                <a:uFillTx/>
                <a:latin typeface="Arial Narrow" pitchFamily="34" charset="0"/>
                <a:ea typeface="+mn-ea"/>
                <a:cs typeface="+mn-cs"/>
              </a:rPr>
              <a:t>his is an animated slide</a:t>
            </a:r>
            <a:r>
              <a:rPr kumimoji="0" lang="en-US" sz="1200" b="0" i="0" u="none" strike="noStrike" kern="1200" cap="none" spc="0" normalizeH="0" baseline="0" noProof="0" dirty="0" smtClean="0">
                <a:ln>
                  <a:noFill/>
                </a:ln>
                <a:solidFill>
                  <a:prstClr val="black"/>
                </a:solidFill>
                <a:effectLst/>
                <a:uLnTx/>
                <a:uFillTx/>
                <a:latin typeface="Arial Narrow" pitchFamily="34" charset="0"/>
                <a:ea typeface="+mn-ea"/>
                <a:cs typeface="+mn-cs"/>
              </a:rPr>
              <a:t>.  </a:t>
            </a:r>
            <a:r>
              <a:rPr kumimoji="0" lang="en-US" sz="1200" b="1" i="0" u="none" strike="noStrike" kern="1200" cap="none" spc="0" normalizeH="0" baseline="0" noProof="0" dirty="0" smtClean="0">
                <a:ln>
                  <a:noFill/>
                </a:ln>
                <a:solidFill>
                  <a:prstClr val="black"/>
                </a:solidFill>
                <a:effectLst/>
                <a:uLnTx/>
                <a:uFillTx/>
                <a:latin typeface="Arial Narrow" pitchFamily="34" charset="0"/>
                <a:ea typeface="+mn-ea"/>
                <a:cs typeface="+mn-cs"/>
              </a:rPr>
              <a:t>One click </a:t>
            </a:r>
            <a:r>
              <a:rPr kumimoji="0" lang="en-US" sz="1200" b="0" i="0" u="none" strike="noStrike" kern="1200" cap="none" spc="0" normalizeH="0" baseline="0" noProof="0" dirty="0" smtClean="0">
                <a:ln>
                  <a:noFill/>
                </a:ln>
                <a:solidFill>
                  <a:prstClr val="black"/>
                </a:solidFill>
                <a:effectLst/>
                <a:uLnTx/>
                <a:uFillTx/>
                <a:latin typeface="Arial Narrow" pitchFamily="34" charset="0"/>
                <a:ea typeface="+mn-ea"/>
                <a:cs typeface="+mn-cs"/>
              </a:rPr>
              <a:t>will send the tractor/auger out of the picture.  A </a:t>
            </a:r>
            <a:r>
              <a:rPr kumimoji="0" lang="en-US" sz="1200" b="1" i="0" u="none" strike="noStrike" kern="1200" cap="none" spc="0" normalizeH="0" baseline="0" noProof="0" dirty="0" smtClean="0">
                <a:ln>
                  <a:noFill/>
                </a:ln>
                <a:solidFill>
                  <a:prstClr val="black"/>
                </a:solidFill>
                <a:effectLst/>
                <a:uLnTx/>
                <a:uFillTx/>
                <a:latin typeface="Arial Narrow" pitchFamily="34" charset="0"/>
                <a:ea typeface="+mn-ea"/>
                <a:cs typeface="+mn-cs"/>
              </a:rPr>
              <a:t>second click </a:t>
            </a:r>
            <a:r>
              <a:rPr kumimoji="0" lang="en-US" sz="1200" b="0" i="0" u="none" strike="noStrike" kern="1200" cap="none" spc="0" normalizeH="0" baseline="0" noProof="0" dirty="0" smtClean="0">
                <a:ln>
                  <a:noFill/>
                </a:ln>
                <a:solidFill>
                  <a:prstClr val="black"/>
                </a:solidFill>
                <a:effectLst/>
                <a:uLnTx/>
                <a:uFillTx/>
                <a:latin typeface="Arial Narrow" pitchFamily="34" charset="0"/>
                <a:ea typeface="+mn-ea"/>
                <a:cs typeface="+mn-cs"/>
              </a:rPr>
              <a:t>will advance to next slide. </a:t>
            </a:r>
          </a:p>
          <a:p>
            <a:pPr marL="0" indent="0">
              <a:buFont typeface="+mj-lt"/>
              <a:buNone/>
            </a:pPr>
            <a:endParaRPr lang="en-US" dirty="0" smtClean="0"/>
          </a:p>
          <a:p>
            <a:pPr marL="222085" indent="-222085">
              <a:buFont typeface="+mj-lt"/>
              <a:buAutoNum type="arabicPeriod"/>
            </a:pPr>
            <a:r>
              <a:rPr lang="en-US" b="1" dirty="0" smtClean="0"/>
              <a:t>Explain</a:t>
            </a:r>
            <a:r>
              <a:rPr lang="en-US" dirty="0" smtClean="0"/>
              <a:t> – Ground piles or Flat Storage represent</a:t>
            </a:r>
            <a:r>
              <a:rPr lang="en-US" baseline="0" dirty="0" smtClean="0"/>
              <a:t> unique challenges and hazards. </a:t>
            </a:r>
          </a:p>
          <a:p>
            <a:pPr marL="222085" indent="-222085">
              <a:buFont typeface="+mj-lt"/>
              <a:buAutoNum type="arabicPeriod"/>
            </a:pPr>
            <a:r>
              <a:rPr lang="en-US" b="1" baseline="0" dirty="0" smtClean="0"/>
              <a:t>Discuss </a:t>
            </a:r>
            <a:r>
              <a:rPr lang="en-US" baseline="0" dirty="0" smtClean="0"/>
              <a:t>– </a:t>
            </a:r>
            <a:r>
              <a:rPr lang="en-US" b="1" dirty="0" smtClean="0"/>
              <a:t>Left Picture </a:t>
            </a:r>
            <a:r>
              <a:rPr lang="en-US" baseline="0" dirty="0" smtClean="0"/>
              <a:t>indicates a “fill hazard” as opposed to a emptying/loading out hazard.  The hazards of </a:t>
            </a:r>
            <a:r>
              <a:rPr lang="en-US" dirty="0" smtClean="0"/>
              <a:t> flowing</a:t>
            </a:r>
            <a:r>
              <a:rPr lang="en-US" baseline="0" dirty="0" smtClean="0"/>
              <a:t> grain are as present in this filling operation as in bin emptying.  The individual does not have anywhere to go or anyway to prevent himself from being moved along  with grain if it starts to flow. </a:t>
            </a:r>
          </a:p>
          <a:p>
            <a:pPr marL="222085" indent="-222085">
              <a:buFont typeface="+mj-lt"/>
              <a:buAutoNum type="arabicPeriod"/>
            </a:pPr>
            <a:r>
              <a:rPr lang="en-US" b="1" baseline="0" dirty="0" smtClean="0"/>
              <a:t>Discuss </a:t>
            </a:r>
            <a:r>
              <a:rPr lang="en-US" baseline="0" dirty="0" smtClean="0"/>
              <a:t>– </a:t>
            </a:r>
            <a:r>
              <a:rPr lang="en-US" b="1" baseline="0" dirty="0" smtClean="0"/>
              <a:t>Right picture </a:t>
            </a:r>
            <a:r>
              <a:rPr lang="en-US" baseline="0" dirty="0" smtClean="0"/>
              <a:t>indicates out of condition grain (notice the striations).  This creates a pyramid or tower of grain.  This could cause large blocks of grain to fall unexpectedly.  In this type of storage it is very common for the center loading tower to become clogged with fines and other material that can contribute to the grain going out of condition.  As shown, the grain pile could be upwards of 80 feet tall, this is tall enough to engulf a tractor loader or semi-truck should the grain avalanche. </a:t>
            </a:r>
          </a:p>
          <a:p>
            <a:pPr marL="222085" indent="-222085">
              <a:buFont typeface="+mj-lt"/>
              <a:buAutoNum type="arabicPeriod"/>
            </a:pPr>
            <a:r>
              <a:rPr lang="en-US" b="1" baseline="0" dirty="0" smtClean="0"/>
              <a:t>Ask </a:t>
            </a:r>
            <a:r>
              <a:rPr lang="en-US" baseline="0" dirty="0" smtClean="0"/>
              <a:t>– What are SAFE ways to deal with the situations depicted?  Should the worker be on top of the pile as it is being loaded?  Why/Why not?  What precautions should be taken? How would you effectively and safely deal with the tower on the right?  How could you prevent an avalanche or keep clear of an avalanche?</a:t>
            </a:r>
          </a:p>
        </p:txBody>
      </p:sp>
      <p:sp>
        <p:nvSpPr>
          <p:cNvPr id="4" name="Slide Number Placeholder 3"/>
          <p:cNvSpPr>
            <a:spLocks noGrp="1"/>
          </p:cNvSpPr>
          <p:nvPr>
            <p:ph type="sldNum" sz="quarter" idx="10"/>
          </p:nvPr>
        </p:nvSpPr>
        <p:spPr/>
        <p:txBody>
          <a:bodyPr/>
          <a:lstStyle/>
          <a:p>
            <a:fld id="{8F3A998B-DD35-426C-ADD2-2419E4DE84AC}"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3126480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It is essential to mitigate hazards before entry into ANY grain storage structure.</a:t>
            </a:r>
          </a:p>
          <a:p>
            <a:pPr marL="228600" indent="-228600">
              <a:buFont typeface="+mj-lt"/>
              <a:buAutoNum type="arabicPeriod"/>
            </a:pPr>
            <a:r>
              <a:rPr lang="en-US" dirty="0" smtClean="0"/>
              <a:t>Engulfment hazards can be lessened by ensuring grain stays in good quality.  However, before any entry an assessment should be made to determine what engulfment hazards could potentially be present.</a:t>
            </a:r>
          </a:p>
          <a:p>
            <a:pPr marL="228600" indent="-228600">
              <a:buFont typeface="+mj-lt"/>
              <a:buAutoNum type="arabicPeriod"/>
            </a:pPr>
            <a:r>
              <a:rPr lang="en-US" dirty="0" smtClean="0"/>
              <a:t>Ground pile temporary storage should be emptied as soon as possible to maintain grain quality and lessen the potential for the grain going out of condition.</a:t>
            </a:r>
          </a:p>
          <a:p>
            <a:pPr marL="228600" indent="-228600">
              <a:buFont typeface="+mj-lt"/>
              <a:buAutoNum type="arabicPeriod"/>
            </a:pPr>
            <a:r>
              <a:rPr lang="en-US" dirty="0" smtClean="0"/>
              <a:t>Atmosphere hazards can develop in any storage structure if the grain is not maintained in good condition or fumigants were used and aeration is lacking.  Enclosed flat storage structures need ventilation when equipment and/or vehicle(s) is running to avoid CO2 buildup. </a:t>
            </a:r>
            <a:endParaRPr lang="en-US" dirty="0"/>
          </a:p>
        </p:txBody>
      </p:sp>
      <p:sp>
        <p:nvSpPr>
          <p:cNvPr id="4" name="Slide Number Placeholder 3"/>
          <p:cNvSpPr>
            <a:spLocks noGrp="1"/>
          </p:cNvSpPr>
          <p:nvPr>
            <p:ph type="sldNum" sz="quarter" idx="10"/>
          </p:nvPr>
        </p:nvSpPr>
        <p:spPr/>
        <p:txBody>
          <a:bodyPr/>
          <a:lstStyle/>
          <a:p>
            <a:fld id="{AFA7DD91-6C77-4ADA-AE76-D1327EF64935}" type="slidenum">
              <a:rPr lang="en-US" smtClean="0"/>
              <a:pPr/>
              <a:t>24</a:t>
            </a:fld>
            <a:endParaRPr lang="en-US" dirty="0"/>
          </a:p>
        </p:txBody>
      </p:sp>
    </p:spTree>
    <p:extLst>
      <p:ext uri="{BB962C8B-B14F-4D97-AF65-F5344CB8AC3E}">
        <p14:creationId xmlns:p14="http://schemas.microsoft.com/office/powerpoint/2010/main" val="20538180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To avoid entanglement and other machinery hazards ensure proper guarding is in place before workers operate the equipment and/or work around the equipment while energized.</a:t>
            </a:r>
          </a:p>
          <a:p>
            <a:pPr marL="228600" indent="-228600">
              <a:buFont typeface="+mj-lt"/>
              <a:buAutoNum type="arabicPeriod"/>
            </a:pPr>
            <a:r>
              <a:rPr lang="en-US" dirty="0" smtClean="0"/>
              <a:t>If guarding will not eliminate the hazard, the equipment/machine will need to be </a:t>
            </a:r>
            <a:r>
              <a:rPr lang="en-US" dirty="0" err="1" smtClean="0"/>
              <a:t>deenergized</a:t>
            </a:r>
            <a:r>
              <a:rPr lang="en-US" dirty="0" smtClean="0"/>
              <a:t> and locked out/tagged out before a worker can be working around it.  </a:t>
            </a:r>
          </a:p>
          <a:p>
            <a:pPr marL="228600" indent="-228600">
              <a:buFont typeface="+mj-lt"/>
              <a:buAutoNum type="arabicPeriod"/>
            </a:pPr>
            <a:r>
              <a:rPr lang="en-US" dirty="0" smtClean="0"/>
              <a:t>Dust</a:t>
            </a:r>
            <a:r>
              <a:rPr lang="en-US" baseline="0" dirty="0" smtClean="0"/>
              <a:t> may be </a:t>
            </a:r>
            <a:r>
              <a:rPr lang="en-US" dirty="0" smtClean="0"/>
              <a:t>a hazard in a flat storage environment.  </a:t>
            </a:r>
            <a:r>
              <a:rPr lang="en-US" strike="sngStrike" dirty="0" smtClean="0"/>
              <a:t>Provide, properly rated lighting and control dust levels to increase workers’ vision.  Workers should have some kind of high visibility work clothes to increase other’s ability to see them.  Lastly, watch for potential ignition sources and accommodate their presence as necessary to avoid igniting fugitive dust.</a:t>
            </a:r>
            <a:r>
              <a:rPr lang="en-US" strike="noStrike" baseline="0" dirty="0" smtClean="0"/>
              <a:t> Keep dust levels low to not obscure vision.  Visibility less than 5 feet because of dust may indicate and explosive level. </a:t>
            </a:r>
          </a:p>
          <a:p>
            <a:pPr marL="228600" indent="-228600">
              <a:buFont typeface="+mj-lt"/>
              <a:buAutoNum type="arabicPeriod"/>
            </a:pPr>
            <a:r>
              <a:rPr lang="en-US" strike="noStrike" baseline="0" dirty="0" smtClean="0"/>
              <a:t>Fans can often control dust levels to keep </a:t>
            </a:r>
            <a:r>
              <a:rPr lang="en-US" strike="noStrike" baseline="0" dirty="0" err="1" smtClean="0"/>
              <a:t>repirator</a:t>
            </a:r>
            <a:r>
              <a:rPr lang="en-US" strike="noStrike" baseline="0" dirty="0" smtClean="0"/>
              <a:t> hazards to a minimum. Particulate respirators can be used as needed. Enclosed cabs for loaders (and other vehicles) also help protect the worker from dust. </a:t>
            </a:r>
          </a:p>
          <a:p>
            <a:pPr marL="0" indent="0">
              <a:buFont typeface="+mj-lt"/>
              <a:buNone/>
            </a:pPr>
            <a:endParaRPr lang="en-US" strike="sngStrike" dirty="0"/>
          </a:p>
        </p:txBody>
      </p:sp>
      <p:sp>
        <p:nvSpPr>
          <p:cNvPr id="4" name="Slide Number Placeholder 3"/>
          <p:cNvSpPr>
            <a:spLocks noGrp="1"/>
          </p:cNvSpPr>
          <p:nvPr>
            <p:ph type="sldNum" sz="quarter" idx="10"/>
          </p:nvPr>
        </p:nvSpPr>
        <p:spPr/>
        <p:txBody>
          <a:bodyPr/>
          <a:lstStyle/>
          <a:p>
            <a:fld id="{AFA7DD91-6C77-4ADA-AE76-D1327EF64935}" type="slidenum">
              <a:rPr lang="en-US" smtClean="0"/>
              <a:pPr/>
              <a:t>25</a:t>
            </a:fld>
            <a:endParaRPr lang="en-US" dirty="0"/>
          </a:p>
        </p:txBody>
      </p:sp>
    </p:spTree>
    <p:extLst>
      <p:ext uri="{BB962C8B-B14F-4D97-AF65-F5344CB8AC3E}">
        <p14:creationId xmlns:p14="http://schemas.microsoft.com/office/powerpoint/2010/main" val="3076547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While entry under 1910.272(h) does not specifically address issues such as permits, observers, and rescue equipment, best practices should consider employing these measures during flat storage entry. </a:t>
            </a:r>
          </a:p>
          <a:p>
            <a:pPr marL="228600" indent="-228600">
              <a:buFont typeface="+mj-lt"/>
              <a:buAutoNum type="arabicPeriod"/>
            </a:pPr>
            <a:r>
              <a:rPr lang="en-US" dirty="0" smtClean="0"/>
              <a:t>Specifically, a permit or checklist  should be completed to ensure all hazards are identified and measures taken to eliminate, avoid or protect against them.  </a:t>
            </a:r>
          </a:p>
          <a:p>
            <a:pPr marL="228600" indent="-228600">
              <a:buFont typeface="+mj-lt"/>
              <a:buAutoNum type="arabicPeriod"/>
            </a:pPr>
            <a:r>
              <a:rPr lang="en-US" dirty="0" smtClean="0"/>
              <a:t>Proper procedures for entry should be reviewed. </a:t>
            </a:r>
          </a:p>
          <a:p>
            <a:pPr marL="228600" indent="-228600">
              <a:buFont typeface="+mj-lt"/>
              <a:buAutoNum type="arabicPeriod"/>
            </a:pPr>
            <a:r>
              <a:rPr lang="en-US" dirty="0" smtClean="0"/>
              <a:t>A pre-entry</a:t>
            </a:r>
            <a:r>
              <a:rPr lang="en-US" baseline="0" dirty="0" smtClean="0"/>
              <a:t> briefing is recommended. </a:t>
            </a:r>
            <a:endParaRPr lang="en-US" dirty="0" smtClean="0"/>
          </a:p>
          <a:p>
            <a:pPr marL="228600" indent="-228600">
              <a:buFont typeface="+mj-lt"/>
              <a:buAutoNum type="arabicPeriod"/>
            </a:pPr>
            <a:r>
              <a:rPr lang="en-US" dirty="0" smtClean="0"/>
              <a:t>An observer should be present, if necessary,</a:t>
            </a:r>
            <a:r>
              <a:rPr lang="en-US" baseline="0" dirty="0" smtClean="0"/>
              <a:t> </a:t>
            </a:r>
            <a:r>
              <a:rPr lang="en-US" dirty="0" smtClean="0"/>
              <a:t> to ensure the entrant’s safety.</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AFA7DD91-6C77-4ADA-AE76-D1327EF64935}" type="slidenum">
              <a:rPr lang="en-US" smtClean="0"/>
              <a:pPr/>
              <a:t>26</a:t>
            </a:fld>
            <a:endParaRPr lang="en-US" dirty="0"/>
          </a:p>
        </p:txBody>
      </p:sp>
    </p:spTree>
    <p:extLst>
      <p:ext uri="{BB962C8B-B14F-4D97-AF65-F5344CB8AC3E}">
        <p14:creationId xmlns:p14="http://schemas.microsoft.com/office/powerpoint/2010/main" val="2240726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Flat storage entry requirements under 1910.727 (h) are applied ONLY when entry is made through an unrestricted, ground level access and no atmospheric hazards are present.</a:t>
            </a:r>
          </a:p>
          <a:p>
            <a:pPr marL="228600" indent="-228600">
              <a:buFont typeface="+mj-lt"/>
              <a:buAutoNum type="arabicPeriod"/>
            </a:pPr>
            <a:r>
              <a:rPr lang="en-US" dirty="0" smtClean="0"/>
              <a:t>If entry cannot be made through the ground level opening, or the ground level opening poses a restriction to a worker being able to step, walk, or drive through, it is considered a bin entry and paragraph (h) no longer applies no matter what the structure. </a:t>
            </a:r>
          </a:p>
          <a:p>
            <a:pPr marL="228600" indent="-228600">
              <a:buFont typeface="+mj-lt"/>
              <a:buAutoNum type="arabicPeriod"/>
            </a:pPr>
            <a:r>
              <a:rPr lang="en-US" dirty="0" smtClean="0"/>
              <a:t>Additionally, even if entry can be made through an unrestricted ground level opening but atmospheric hazards are present or it is reasonable to assume they are present, paragraph (h) does not apply and the provisions under 1910.272 (g) concerning atmospheric testing &amp; ventilation must be taken. </a:t>
            </a:r>
          </a:p>
          <a:p>
            <a:pPr marL="228600" indent="-228600">
              <a:buFont typeface="+mj-lt"/>
              <a:buAutoNum type="arabicPeriod"/>
            </a:pPr>
            <a:endParaRPr lang="en-US" dirty="0" smtClean="0"/>
          </a:p>
          <a:p>
            <a:pPr marL="228600" indent="-228600">
              <a:buFont typeface="+mj-lt"/>
              <a:buAutoNum type="arabicPeriod"/>
            </a:pPr>
            <a:r>
              <a:rPr lang="en-US" b="1" dirty="0" smtClean="0">
                <a:effectLst/>
                <a:hlinkClick r:id="rId3"/>
              </a:rPr>
              <a:t>1910.272(h)</a:t>
            </a:r>
            <a:r>
              <a:rPr lang="en-US" dirty="0" smtClean="0">
                <a:effectLst/>
              </a:rPr>
              <a:t>Entry into flat storage structures. For the purposes of this paragraph (h), the term "grain" means raw and processed grain and grain products in facilities within the scope of paragraph (b)(1) of this section. </a:t>
            </a:r>
            <a:r>
              <a:rPr lang="en-US" b="1" dirty="0" smtClean="0">
                <a:effectLst/>
              </a:rPr>
              <a:t>1910.272(h)(1)</a:t>
            </a:r>
            <a:r>
              <a:rPr lang="en-US" dirty="0" smtClean="0">
                <a:effectLst/>
              </a:rPr>
              <a:t>Each employee who walks or stands on or in stored grain, where the depth of the grain poses an engulfment hazard, shall be equipped with a lifeline or alternative means which the employer demonstrates will prevent the employee from sinking further than waist-deep into the grain. </a:t>
            </a:r>
            <a:br>
              <a:rPr lang="en-US" dirty="0" smtClean="0">
                <a:effectLst/>
              </a:rPr>
            </a:br>
            <a:r>
              <a:rPr lang="en-US" dirty="0" smtClean="0">
                <a:effectLst/>
              </a:rPr>
              <a:t/>
            </a:r>
            <a:br>
              <a:rPr lang="en-US" dirty="0" smtClean="0">
                <a:effectLst/>
              </a:rPr>
            </a:br>
            <a:r>
              <a:rPr lang="en-US" dirty="0" smtClean="0">
                <a:effectLst/>
              </a:rPr>
              <a:t>Note to paragraph (h)(1): When the employee is standing or walking on a surface which the employer demonstrates is free from engulfment hazards, the lifeline or alternative means may be disconnected or removed. </a:t>
            </a:r>
            <a:r>
              <a:rPr lang="en-US" b="1" dirty="0" smtClean="0">
                <a:effectLst/>
              </a:rPr>
              <a:t>1910.272(h)(2)</a:t>
            </a:r>
            <a:r>
              <a:rPr lang="en-US" dirty="0" smtClean="0">
                <a:effectLst/>
              </a:rPr>
              <a:t> </a:t>
            </a:r>
            <a:r>
              <a:rPr lang="en-US" b="1" dirty="0" smtClean="0">
                <a:effectLst/>
              </a:rPr>
              <a:t>1910.272(h)(2)(</a:t>
            </a:r>
            <a:r>
              <a:rPr lang="en-US" b="1" dirty="0" err="1" smtClean="0">
                <a:effectLst/>
              </a:rPr>
              <a:t>i</a:t>
            </a:r>
            <a:r>
              <a:rPr lang="en-US" b="1" dirty="0" smtClean="0">
                <a:effectLst/>
              </a:rPr>
              <a:t>)</a:t>
            </a:r>
            <a:r>
              <a:rPr lang="en-US" dirty="0" smtClean="0">
                <a:effectLst/>
              </a:rPr>
              <a:t>Whenever an employee walks or stands on or in stored grain or grain products of a depth which poses an engulfment hazard, all equipment which presents a danger to that employee (such as an auger or other grain transport equipment) shall be </a:t>
            </a:r>
            <a:r>
              <a:rPr lang="en-US" dirty="0" err="1" smtClean="0">
                <a:effectLst/>
              </a:rPr>
              <a:t>deenergized</a:t>
            </a:r>
            <a:r>
              <a:rPr lang="en-US" dirty="0" smtClean="0">
                <a:effectLst/>
              </a:rPr>
              <a:t>, and shall be disconnected, locked-out and tagged, blocked-off, or otherwise prevented from operating by other equally effective means or methods. </a:t>
            </a:r>
            <a:r>
              <a:rPr lang="en-US" b="1" dirty="0" smtClean="0">
                <a:effectLst/>
              </a:rPr>
              <a:t>1910.272(h)(2)(ii)</a:t>
            </a:r>
            <a:r>
              <a:rPr lang="en-US" dirty="0" smtClean="0">
                <a:effectLst/>
              </a:rPr>
              <a:t>"Walking down grain" and similar practices where an employee walks on grain to make it flow within or out from a grain storage structure, or where an employee is on moving grain, are prohibited. </a:t>
            </a:r>
            <a:r>
              <a:rPr lang="en-US" b="1" dirty="0" smtClean="0">
                <a:effectLst/>
              </a:rPr>
              <a:t>1910.272(h)(3)</a:t>
            </a:r>
            <a:r>
              <a:rPr lang="en-US" dirty="0" smtClean="0">
                <a:effectLst/>
              </a:rPr>
              <a:t>No employee shall be permitted to be either underneath a bridging condition, or in any other location where an accumulation of grain on the sides or elsewhere could fall and engulf that employee.</a:t>
            </a:r>
            <a:endParaRPr lang="en-US" dirty="0"/>
          </a:p>
        </p:txBody>
      </p:sp>
      <p:sp>
        <p:nvSpPr>
          <p:cNvPr id="4" name="Slide Number Placeholder 3"/>
          <p:cNvSpPr>
            <a:spLocks noGrp="1"/>
          </p:cNvSpPr>
          <p:nvPr>
            <p:ph type="sldNum" sz="quarter" idx="10"/>
          </p:nvPr>
        </p:nvSpPr>
        <p:spPr/>
        <p:txBody>
          <a:bodyPr/>
          <a:lstStyle/>
          <a:p>
            <a:fld id="{AFA7DD91-6C77-4ADA-AE76-D1327EF64935}" type="slidenum">
              <a:rPr lang="en-US" smtClean="0"/>
              <a:pPr/>
              <a:t>27</a:t>
            </a:fld>
            <a:endParaRPr lang="en-US" dirty="0"/>
          </a:p>
        </p:txBody>
      </p:sp>
    </p:spTree>
    <p:extLst>
      <p:ext uri="{BB962C8B-B14F-4D97-AF65-F5344CB8AC3E}">
        <p14:creationId xmlns:p14="http://schemas.microsoft.com/office/powerpoint/2010/main" val="19134288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Provision of Paragraph (h) ONLY apply</a:t>
            </a:r>
            <a:r>
              <a:rPr lang="en-US" baseline="0" dirty="0" smtClean="0"/>
              <a:t> when entry is through unrestricted ground level AND no atmospheric hazards are present.</a:t>
            </a:r>
          </a:p>
          <a:p>
            <a:pPr marL="228600" indent="-228600">
              <a:buFont typeface="+mj-lt"/>
              <a:buAutoNum type="arabicPeriod"/>
            </a:pPr>
            <a:r>
              <a:rPr lang="en-US" baseline="0" dirty="0" smtClean="0"/>
              <a:t>Paragraph (h) takes into account that grain is not moving through gravity.  It also recognizes that only equipment that poses a danger to the worker needs to be </a:t>
            </a:r>
            <a:r>
              <a:rPr lang="en-US" baseline="0" dirty="0" err="1" smtClean="0"/>
              <a:t>deenergized</a:t>
            </a:r>
            <a:r>
              <a:rPr lang="en-US" baseline="0" dirty="0" smtClean="0"/>
              <a:t> taking into account that workers are often using equipment/machinery to load/unload grain or may be engaging in manual activities to load/unload grain not in the proximity of moving equipment.  An employer can use other equally effective methods or means to prevent operation.</a:t>
            </a:r>
          </a:p>
          <a:p>
            <a:pPr marL="228600" indent="-228600">
              <a:buFont typeface="+mj-lt"/>
              <a:buAutoNum type="arabicPeriod"/>
            </a:pPr>
            <a:r>
              <a:rPr lang="en-US" baseline="0" dirty="0" smtClean="0"/>
              <a:t>Provisions of Paragraph (h) are less stringent than paragraph (g).  It recognizes that many times in a flat storage entry, workers are not in danger of engulfment or mechanical hazards.</a:t>
            </a:r>
          </a:p>
          <a:p>
            <a:pPr marL="228600" indent="-228600">
              <a:buFont typeface="+mj-lt"/>
              <a:buAutoNum type="arabicPeriod"/>
            </a:pPr>
            <a:r>
              <a:rPr lang="en-US" baseline="0" dirty="0" smtClean="0"/>
              <a:t>Exceptions:  If there is no engulfment hazard a lifeline or other protection is not necessary.</a:t>
            </a:r>
          </a:p>
          <a:p>
            <a:pPr marL="228600" indent="-228600">
              <a:buFont typeface="+mj-lt"/>
              <a:buAutoNum type="arabicPeriod"/>
            </a:pPr>
            <a:r>
              <a:rPr lang="en-US" baseline="0" dirty="0" smtClean="0"/>
              <a:t>Exceptions:  If the equipment poses no danger to the worker it does not need to be </a:t>
            </a:r>
            <a:r>
              <a:rPr lang="en-US" baseline="0" dirty="0" err="1" smtClean="0"/>
              <a:t>deenergized</a:t>
            </a:r>
            <a:r>
              <a:rPr lang="en-US" baseline="0" dirty="0" smtClean="0"/>
              <a:t>. Equipment that is properly guarded or where the worker will not come in contact with a hazard does not need to be </a:t>
            </a:r>
            <a:r>
              <a:rPr lang="en-US" baseline="0" dirty="0" err="1" smtClean="0"/>
              <a:t>deenergized</a:t>
            </a:r>
            <a:r>
              <a:rPr lang="en-US" baseline="0" dirty="0" smtClean="0"/>
              <a:t>. </a:t>
            </a:r>
          </a:p>
          <a:p>
            <a:pPr marL="228600" indent="-228600">
              <a:buFont typeface="+mj-lt"/>
              <a:buAutoNum type="arabicPeriod"/>
            </a:pPr>
            <a:r>
              <a:rPr lang="en-US" baseline="0" dirty="0" smtClean="0"/>
              <a:t>Paragraph (h) </a:t>
            </a:r>
          </a:p>
          <a:p>
            <a:pPr marL="0" indent="0">
              <a:buFont typeface="+mj-lt"/>
              <a:buNone/>
            </a:pPr>
            <a:r>
              <a:rPr lang="en-US" b="1" dirty="0" smtClean="0">
                <a:hlinkClick r:id="rId3"/>
              </a:rPr>
              <a:t>1910.272(h)</a:t>
            </a:r>
            <a:r>
              <a:rPr lang="en-US" dirty="0" smtClean="0"/>
              <a:t>Entry into flat storage structures. For the purposes of this paragraph (h), the term "grain" means raw and processed grain and grain products in facilities within the scope of paragraph (b)(1) of this section. </a:t>
            </a:r>
          </a:p>
          <a:p>
            <a:pPr marL="0" indent="0">
              <a:buFont typeface="+mj-lt"/>
              <a:buNone/>
            </a:pPr>
            <a:endParaRPr lang="en-US" b="1" dirty="0" smtClean="0"/>
          </a:p>
          <a:p>
            <a:pPr marL="0" indent="0">
              <a:buFont typeface="+mj-lt"/>
              <a:buNone/>
            </a:pPr>
            <a:r>
              <a:rPr lang="en-US" b="1" dirty="0" smtClean="0"/>
              <a:t>1910.272(h)(1)</a:t>
            </a:r>
            <a:r>
              <a:rPr lang="en-US" dirty="0" smtClean="0"/>
              <a:t>Each employee who walks or stands on or in stored grain, where the depth of the grain poses an engulfment hazard, shall be equipped with a lifeline or alternative means which the employer demonstrates will prevent the employee from sinking further than waist-deep into the grain. </a:t>
            </a:r>
            <a:br>
              <a:rPr lang="en-US" dirty="0" smtClean="0"/>
            </a:br>
            <a:r>
              <a:rPr lang="en-US" dirty="0" smtClean="0"/>
              <a:t/>
            </a:r>
            <a:br>
              <a:rPr lang="en-US" dirty="0" smtClean="0"/>
            </a:br>
            <a:r>
              <a:rPr lang="en-US" dirty="0" smtClean="0"/>
              <a:t>Note to paragraph (h)(1): When the employee is standing or walking on a surface which the employer demonstrates is free from engulfment hazards, the lifeline or alternative means may be disconnected or removed. </a:t>
            </a:r>
          </a:p>
          <a:p>
            <a:pPr marL="0" indent="0">
              <a:buFont typeface="+mj-lt"/>
              <a:buNone/>
            </a:pPr>
            <a:endParaRPr lang="en-US" b="1" dirty="0" smtClean="0"/>
          </a:p>
          <a:p>
            <a:pPr marL="0" indent="0">
              <a:buFont typeface="+mj-lt"/>
              <a:buNone/>
            </a:pPr>
            <a:r>
              <a:rPr lang="en-US" b="1" dirty="0" smtClean="0"/>
              <a:t>1910.272(h)(2)</a:t>
            </a:r>
            <a:r>
              <a:rPr lang="en-US" dirty="0" smtClean="0"/>
              <a:t> </a:t>
            </a:r>
            <a:r>
              <a:rPr lang="en-US" b="1" dirty="0" smtClean="0"/>
              <a:t>1910.272(h)(2)(</a:t>
            </a:r>
            <a:r>
              <a:rPr lang="en-US" b="1" dirty="0" err="1" smtClean="0"/>
              <a:t>i</a:t>
            </a:r>
            <a:r>
              <a:rPr lang="en-US" b="1" dirty="0" smtClean="0"/>
              <a:t>)</a:t>
            </a:r>
            <a:r>
              <a:rPr lang="en-US" dirty="0" smtClean="0"/>
              <a:t>Whenever an employee walks or stands on or in stored grain or grain products of a depth which poses an engulfment hazard, all equipment which presents a danger to that employee (such as an auger or other grain transport equipment) shall be </a:t>
            </a:r>
            <a:r>
              <a:rPr lang="en-US" dirty="0" err="1" smtClean="0"/>
              <a:t>deenergized</a:t>
            </a:r>
            <a:r>
              <a:rPr lang="en-US" dirty="0" smtClean="0"/>
              <a:t>, and shall be disconnected, locked-out and tagged, blocked-off, or otherwise prevented from operating by other equally effective means or methods. </a:t>
            </a:r>
          </a:p>
          <a:p>
            <a:pPr marL="0" indent="0">
              <a:buFont typeface="+mj-lt"/>
              <a:buNone/>
            </a:pPr>
            <a:endParaRPr lang="en-US" b="1" dirty="0" smtClean="0"/>
          </a:p>
          <a:p>
            <a:pPr marL="0" indent="0">
              <a:buFont typeface="+mj-lt"/>
              <a:buNone/>
            </a:pPr>
            <a:r>
              <a:rPr lang="en-US" b="1" dirty="0" smtClean="0"/>
              <a:t>1910.272(h)(2)(ii)</a:t>
            </a:r>
            <a:r>
              <a:rPr lang="en-US" dirty="0" smtClean="0"/>
              <a:t>"Walking down grain" and similar practices where an employee walks on grain to make it flow within or out from a grain storage structure, or where an employee is on moving grain, are prohibited. </a:t>
            </a:r>
          </a:p>
          <a:p>
            <a:pPr marL="0" indent="0">
              <a:buFont typeface="+mj-lt"/>
              <a:buNone/>
            </a:pPr>
            <a:endParaRPr lang="en-US" b="1" dirty="0" smtClean="0"/>
          </a:p>
          <a:p>
            <a:pPr marL="0" indent="0">
              <a:buFont typeface="+mj-lt"/>
              <a:buNone/>
            </a:pPr>
            <a:r>
              <a:rPr lang="en-US" b="1" dirty="0" smtClean="0"/>
              <a:t>1910.272(h)(3)</a:t>
            </a:r>
            <a:r>
              <a:rPr lang="en-US" dirty="0" smtClean="0"/>
              <a:t>No employee shall be permitted to be either underneath a bridging condition, or in any other location where an accumulation of grain on the sides or elsewhere could fall and engulf that employee.</a:t>
            </a:r>
            <a:endParaRPr lang="en-US" dirty="0"/>
          </a:p>
        </p:txBody>
      </p:sp>
      <p:sp>
        <p:nvSpPr>
          <p:cNvPr id="4" name="Slide Number Placeholder 3"/>
          <p:cNvSpPr>
            <a:spLocks noGrp="1"/>
          </p:cNvSpPr>
          <p:nvPr>
            <p:ph type="sldNum" sz="quarter" idx="10"/>
          </p:nvPr>
        </p:nvSpPr>
        <p:spPr/>
        <p:txBody>
          <a:bodyPr/>
          <a:lstStyle/>
          <a:p>
            <a:fld id="{AFA7DD91-6C77-4ADA-AE76-D1327EF64935}" type="slidenum">
              <a:rPr lang="en-US" smtClean="0"/>
              <a:pPr/>
              <a:t>28</a:t>
            </a:fld>
            <a:endParaRPr lang="en-US" dirty="0"/>
          </a:p>
        </p:txBody>
      </p:sp>
    </p:spTree>
    <p:extLst>
      <p:ext uri="{BB962C8B-B14F-4D97-AF65-F5344CB8AC3E}">
        <p14:creationId xmlns:p14="http://schemas.microsoft.com/office/powerpoint/2010/main" val="8329257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Paragraph (h)</a:t>
            </a:r>
            <a:r>
              <a:rPr lang="en-US" baseline="0" dirty="0" smtClean="0"/>
              <a:t> prohibits workers from walking down grain or other practices to make grain flow – the same as paragraph (g).</a:t>
            </a:r>
          </a:p>
          <a:p>
            <a:pPr marL="228600" indent="-228600">
              <a:buFont typeface="+mj-lt"/>
              <a:buAutoNum type="arabicPeriod"/>
            </a:pPr>
            <a:r>
              <a:rPr lang="en-US" baseline="0" dirty="0" smtClean="0"/>
              <a:t>It prohibits workers from being on moving grain– the same as </a:t>
            </a:r>
            <a:r>
              <a:rPr lang="en-US" baseline="0" dirty="0" err="1" smtClean="0"/>
              <a:t>paragrah</a:t>
            </a:r>
            <a:r>
              <a:rPr lang="en-US" baseline="0" dirty="0" smtClean="0"/>
              <a:t> (g).</a:t>
            </a:r>
          </a:p>
          <a:p>
            <a:pPr marL="228600" indent="-228600">
              <a:buFont typeface="+mj-lt"/>
              <a:buAutoNum type="arabicPeriod"/>
            </a:pPr>
            <a:r>
              <a:rPr lang="en-US" baseline="0" dirty="0" smtClean="0"/>
              <a:t>Unlike entry into bins, silos, and tanks, which is prohibited if there are bridging or avalanching conditions, flat storage entry may occur as long as the worker is not underneath or in the location of those hazards. </a:t>
            </a:r>
          </a:p>
          <a:p>
            <a:pPr marL="228600" indent="-228600">
              <a:buFont typeface="+mj-lt"/>
              <a:buAutoNum type="arabicPeriod"/>
            </a:pPr>
            <a:endParaRPr lang="en-US" baseline="0" dirty="0" smtClean="0"/>
          </a:p>
          <a:p>
            <a:pPr marL="228600" indent="-228600">
              <a:buFont typeface="+mj-lt"/>
              <a:buAutoNum type="arabicPeriod"/>
            </a:pPr>
            <a:endParaRPr lang="en-US" baseline="0" dirty="0" smtClean="0"/>
          </a:p>
          <a:p>
            <a:pPr marL="228600" indent="-228600">
              <a:buFont typeface="+mj-lt"/>
              <a:buAutoNum type="arabicPeriod"/>
            </a:pPr>
            <a:r>
              <a:rPr lang="en-US" baseline="0" dirty="0" smtClean="0"/>
              <a:t>Paragraph (h) </a:t>
            </a:r>
          </a:p>
          <a:p>
            <a:pPr marL="0" indent="0">
              <a:buFont typeface="+mj-lt"/>
              <a:buNone/>
            </a:pPr>
            <a:r>
              <a:rPr lang="en-US" b="1" dirty="0" smtClean="0">
                <a:hlinkClick r:id="rId3"/>
              </a:rPr>
              <a:t>1910.272(h)</a:t>
            </a:r>
            <a:r>
              <a:rPr lang="en-US" dirty="0" smtClean="0"/>
              <a:t>Entry into flat storage structures. For the purposes of this paragraph (h), the term "grain" means raw and processed grain and grain products in facilities within the scope of paragraph (b)(1) of this section. </a:t>
            </a:r>
          </a:p>
          <a:p>
            <a:pPr marL="0" indent="0">
              <a:buFont typeface="+mj-lt"/>
              <a:buNone/>
            </a:pPr>
            <a:endParaRPr lang="en-US" b="1" dirty="0" smtClean="0"/>
          </a:p>
          <a:p>
            <a:pPr marL="0" indent="0">
              <a:buFont typeface="+mj-lt"/>
              <a:buNone/>
            </a:pPr>
            <a:r>
              <a:rPr lang="en-US" b="1" dirty="0" smtClean="0"/>
              <a:t>1910.272(h)(1)</a:t>
            </a:r>
            <a:r>
              <a:rPr lang="en-US" dirty="0" smtClean="0"/>
              <a:t>Each employee who walks or stands on or in stored grain, where the depth of the grain poses an engulfment hazard, shall be equipped with a lifeline or alternative means which the employer demonstrates will prevent the employee from sinking further than waist-deep into the grain. </a:t>
            </a:r>
            <a:br>
              <a:rPr lang="en-US" dirty="0" smtClean="0"/>
            </a:br>
            <a:r>
              <a:rPr lang="en-US" dirty="0" smtClean="0"/>
              <a:t/>
            </a:r>
            <a:br>
              <a:rPr lang="en-US" dirty="0" smtClean="0"/>
            </a:br>
            <a:r>
              <a:rPr lang="en-US" dirty="0" smtClean="0"/>
              <a:t>Note to paragraph (h)(1): When the employee is standing or walking on a surface which the employer demonstrates is free from engulfment hazards, the lifeline or alternative means may be disconnected or removed. </a:t>
            </a:r>
          </a:p>
          <a:p>
            <a:pPr marL="0" indent="0">
              <a:buFont typeface="+mj-lt"/>
              <a:buNone/>
            </a:pPr>
            <a:endParaRPr lang="en-US" b="1" dirty="0" smtClean="0"/>
          </a:p>
          <a:p>
            <a:pPr marL="0" indent="0">
              <a:buFont typeface="+mj-lt"/>
              <a:buNone/>
            </a:pPr>
            <a:r>
              <a:rPr lang="en-US" b="1" dirty="0" smtClean="0"/>
              <a:t>1910.272(h)(2)</a:t>
            </a:r>
            <a:r>
              <a:rPr lang="en-US" dirty="0" smtClean="0"/>
              <a:t> </a:t>
            </a:r>
            <a:r>
              <a:rPr lang="en-US" b="1" dirty="0" smtClean="0"/>
              <a:t>1910.272(h)(2)(</a:t>
            </a:r>
            <a:r>
              <a:rPr lang="en-US" b="1" dirty="0" err="1" smtClean="0"/>
              <a:t>i</a:t>
            </a:r>
            <a:r>
              <a:rPr lang="en-US" b="1" dirty="0" smtClean="0"/>
              <a:t>)</a:t>
            </a:r>
            <a:r>
              <a:rPr lang="en-US" dirty="0" smtClean="0"/>
              <a:t>Whenever an employee walks or stands on or in stored grain or grain products of a depth which poses an engulfment hazard, all equipment which presents a danger to that employee (such as an auger or other grain transport equipment) shall be </a:t>
            </a:r>
            <a:r>
              <a:rPr lang="en-US" dirty="0" err="1" smtClean="0"/>
              <a:t>deenergized</a:t>
            </a:r>
            <a:r>
              <a:rPr lang="en-US" dirty="0" smtClean="0"/>
              <a:t>, and shall be disconnected, locked-out and tagged, blocked-off, or otherwise prevented from operating by other equally effective means or methods. </a:t>
            </a:r>
          </a:p>
          <a:p>
            <a:pPr marL="0" indent="0">
              <a:buFont typeface="+mj-lt"/>
              <a:buNone/>
            </a:pPr>
            <a:endParaRPr lang="en-US" b="1" dirty="0" smtClean="0"/>
          </a:p>
          <a:p>
            <a:pPr marL="0" indent="0">
              <a:buFont typeface="+mj-lt"/>
              <a:buNone/>
            </a:pPr>
            <a:r>
              <a:rPr lang="en-US" b="1" dirty="0" smtClean="0"/>
              <a:t>1910.272(h)(2)(ii)</a:t>
            </a:r>
            <a:r>
              <a:rPr lang="en-US" dirty="0" smtClean="0"/>
              <a:t>"Walking down grain" and similar practices where an employee walks on grain to make it flow within or out from a grain storage structure, or where an employee is on moving grain, are prohibited. </a:t>
            </a:r>
          </a:p>
          <a:p>
            <a:pPr marL="0" indent="0">
              <a:buFont typeface="+mj-lt"/>
              <a:buNone/>
            </a:pPr>
            <a:endParaRPr lang="en-US" b="1" dirty="0" smtClean="0"/>
          </a:p>
          <a:p>
            <a:pPr marL="0" indent="0">
              <a:buFont typeface="+mj-lt"/>
              <a:buNone/>
            </a:pPr>
            <a:r>
              <a:rPr lang="en-US" b="1" dirty="0" smtClean="0"/>
              <a:t>1910.272(h)(3)</a:t>
            </a:r>
            <a:r>
              <a:rPr lang="en-US" dirty="0" smtClean="0"/>
              <a:t>No employee shall be permitted to be either underneath a bridging condition, or in any other location where an accumulation of grain on the sides or elsewhere could fall and engulf that employee.</a:t>
            </a:r>
            <a:endParaRPr lang="en-US" dirty="0"/>
          </a:p>
        </p:txBody>
      </p:sp>
      <p:sp>
        <p:nvSpPr>
          <p:cNvPr id="4" name="Slide Number Placeholder 3"/>
          <p:cNvSpPr>
            <a:spLocks noGrp="1"/>
          </p:cNvSpPr>
          <p:nvPr>
            <p:ph type="sldNum" sz="quarter" idx="10"/>
          </p:nvPr>
        </p:nvSpPr>
        <p:spPr/>
        <p:txBody>
          <a:bodyPr/>
          <a:lstStyle/>
          <a:p>
            <a:fld id="{AFA7DD91-6C77-4ADA-AE76-D1327EF64935}" type="slidenum">
              <a:rPr lang="en-US" smtClean="0"/>
              <a:pPr/>
              <a:t>29</a:t>
            </a:fld>
            <a:endParaRPr lang="en-US" dirty="0"/>
          </a:p>
        </p:txBody>
      </p:sp>
    </p:spTree>
    <p:extLst>
      <p:ext uri="{BB962C8B-B14F-4D97-AF65-F5344CB8AC3E}">
        <p14:creationId xmlns:p14="http://schemas.microsoft.com/office/powerpoint/2010/main" val="832925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75B19DE-7F4D-4A85-B83D-81AA0E37E1D5}" type="slidenum">
              <a:rPr lang="en-US" smtClean="0">
                <a:solidFill>
                  <a:prstClr val="black"/>
                </a:solidFill>
              </a:rPr>
              <a:pPr/>
              <a:t>3</a:t>
            </a:fld>
            <a:endParaRPr lang="en-US">
              <a:solidFill>
                <a:prstClr val="black"/>
              </a:solidFill>
            </a:endParaRPr>
          </a:p>
        </p:txBody>
      </p:sp>
      <p:sp>
        <p:nvSpPr>
          <p:cNvPr id="5" name="Notes Placeholder 4"/>
          <p:cNvSpPr>
            <a:spLocks noGrp="1"/>
          </p:cNvSpPr>
          <p:nvPr>
            <p:ph type="body" sz="quarter" idx="1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100" b="1"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rPr>
              <a:t>Explain </a:t>
            </a:r>
            <a:r>
              <a:rPr kumimoji="0" lang="en-US" sz="1100" b="0"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rPr>
              <a:t>this module is part of a series.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100" b="0"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rPr>
              <a:t>Other modules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rPr>
              <a:t>Overview of Safe Grain Handling and Storage (introductory module)</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rPr>
              <a:t>Lock out Tag out mini module</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rPr>
              <a:t>Entanglement Hazards and Guarding</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rPr>
              <a:t>Falls Hazards and Protection</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rPr>
              <a:t>Grain Bin Entry Hazards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rPr>
              <a:t>Introduction to Lifeline Protection Systems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rPr>
              <a:t>Reducing Grain Bin Entry Risks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rPr>
              <a:t>Agricultural Confined Spaces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Arial Narrow" pitchFamily="34" charset="0"/>
                <a:ea typeface="+mn-ea"/>
                <a:cs typeface="+mn-cs"/>
              </a:rPr>
              <a:t> </a:t>
            </a:r>
          </a:p>
          <a:p>
            <a:endParaRPr lang="en-US" dirty="0"/>
          </a:p>
        </p:txBody>
      </p:sp>
    </p:spTree>
    <p:extLst>
      <p:ext uri="{BB962C8B-B14F-4D97-AF65-F5344CB8AC3E}">
        <p14:creationId xmlns:p14="http://schemas.microsoft.com/office/powerpoint/2010/main" val="3264839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When the conditions of entry</a:t>
            </a:r>
            <a:r>
              <a:rPr lang="en-US" baseline="0" dirty="0" smtClean="0"/>
              <a:t> into a flat storage structure is not ONLY through an unrestricted, ground level opening or there is suspected atmospheric conditions to mitigate, the entry is subject to the provisions of 1910.272(g).</a:t>
            </a:r>
          </a:p>
          <a:p>
            <a:pPr marL="228600" indent="-228600">
              <a:buFont typeface="+mj-lt"/>
              <a:buAutoNum type="arabicPeriod"/>
            </a:pPr>
            <a:r>
              <a:rPr lang="en-US" baseline="0" dirty="0" smtClean="0"/>
              <a:t>The provisions of (g) include:  permit &amp; assessment of hazards; atmospheric testing &amp; monitoring as necessary; ventilation and/or respirator use as needed; LOTO; use of lifeline to protect against engulfment hazards if present; use of an observer; availability of rescue equipment; prohibitions against walking down grain, being on moving grain or entry under bridging and/or avalanching conditions. </a:t>
            </a:r>
          </a:p>
          <a:p>
            <a:pPr marL="228600" indent="-228600">
              <a:buFont typeface="+mj-lt"/>
              <a:buAutoNum type="arabicPeriod"/>
            </a:pPr>
            <a:endParaRPr lang="en-US" baseline="0" dirty="0" smtClean="0"/>
          </a:p>
          <a:p>
            <a:pPr marL="0" indent="0">
              <a:buFont typeface="+mj-lt"/>
              <a:buNone/>
            </a:pPr>
            <a:endParaRPr lang="en-US" baseline="0" dirty="0" smtClean="0"/>
          </a:p>
          <a:p>
            <a:pPr marL="228600" indent="-228600">
              <a:buFont typeface="+mj-lt"/>
              <a:buAutoNum type="arabicPeriod"/>
            </a:pPr>
            <a:endParaRPr lang="en-US" baseline="0" dirty="0" smtClean="0"/>
          </a:p>
          <a:p>
            <a:pPr marL="228600" indent="-228600">
              <a:buFont typeface="+mj-lt"/>
              <a:buAutoNum type="arabicPeriod"/>
            </a:pPr>
            <a:endParaRPr lang="en-US" baseline="0" dirty="0" smtClean="0"/>
          </a:p>
        </p:txBody>
      </p:sp>
      <p:sp>
        <p:nvSpPr>
          <p:cNvPr id="4" name="Slide Number Placeholder 3"/>
          <p:cNvSpPr>
            <a:spLocks noGrp="1"/>
          </p:cNvSpPr>
          <p:nvPr>
            <p:ph type="sldNum" sz="quarter" idx="10"/>
          </p:nvPr>
        </p:nvSpPr>
        <p:spPr/>
        <p:txBody>
          <a:bodyPr/>
          <a:lstStyle/>
          <a:p>
            <a:fld id="{AFA7DD91-6C77-4ADA-AE76-D1327EF64935}" type="slidenum">
              <a:rPr lang="en-US" smtClean="0"/>
              <a:pPr/>
              <a:t>30</a:t>
            </a:fld>
            <a:endParaRPr lang="en-US" dirty="0"/>
          </a:p>
        </p:txBody>
      </p:sp>
    </p:spTree>
    <p:extLst>
      <p:ext uri="{BB962C8B-B14F-4D97-AF65-F5344CB8AC3E}">
        <p14:creationId xmlns:p14="http://schemas.microsoft.com/office/powerpoint/2010/main" val="8329257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When the conditions of entry</a:t>
            </a:r>
            <a:r>
              <a:rPr lang="en-US" baseline="0" dirty="0" smtClean="0"/>
              <a:t> into a flat storage structure is not ONLY through an unrestricted, ground level opening or there is suspected atmospheric conditions to mitigate, the entry is subject to the provisions of 1910.272(g).</a:t>
            </a:r>
          </a:p>
          <a:p>
            <a:pPr marL="228600" indent="-228600">
              <a:buFont typeface="+mj-lt"/>
              <a:buAutoNum type="arabicPeriod"/>
            </a:pPr>
            <a:r>
              <a:rPr lang="en-US" baseline="0" dirty="0" smtClean="0"/>
              <a:t>The provisions of (g) include:  permit &amp; assessment of hazards; atmospheric testing &amp; monitoring as necessary; ventilation and/or respirator use as needed; LOTO; use of lifeline to protect against engulfment hazards if present; use of an observer; availability of rescue equipment; prohibitions against walking down grain, being on moving grain or entry under bridging and/or avalanching conditions. </a:t>
            </a:r>
          </a:p>
          <a:p>
            <a:pPr marL="228600" indent="-228600">
              <a:buFont typeface="+mj-lt"/>
              <a:buAutoNum type="arabicPeriod"/>
            </a:pPr>
            <a:endParaRPr lang="en-US" baseline="0" dirty="0" smtClean="0"/>
          </a:p>
          <a:p>
            <a:pPr marL="0" indent="0">
              <a:buFont typeface="+mj-lt"/>
              <a:buNone/>
            </a:pPr>
            <a:endParaRPr lang="en-US" baseline="0" dirty="0" smtClean="0"/>
          </a:p>
          <a:p>
            <a:pPr marL="228600" indent="-228600">
              <a:buFont typeface="+mj-lt"/>
              <a:buAutoNum type="arabicPeriod"/>
            </a:pPr>
            <a:endParaRPr lang="en-US" baseline="0" dirty="0" smtClean="0"/>
          </a:p>
          <a:p>
            <a:pPr marL="228600" indent="-228600">
              <a:buFont typeface="+mj-lt"/>
              <a:buAutoNum type="arabicPeriod"/>
            </a:pPr>
            <a:endParaRPr lang="en-US" baseline="0" dirty="0" smtClean="0"/>
          </a:p>
        </p:txBody>
      </p:sp>
      <p:sp>
        <p:nvSpPr>
          <p:cNvPr id="4" name="Slide Number Placeholder 3"/>
          <p:cNvSpPr>
            <a:spLocks noGrp="1"/>
          </p:cNvSpPr>
          <p:nvPr>
            <p:ph type="sldNum" sz="quarter" idx="10"/>
          </p:nvPr>
        </p:nvSpPr>
        <p:spPr/>
        <p:txBody>
          <a:bodyPr/>
          <a:lstStyle/>
          <a:p>
            <a:fld id="{AFA7DD91-6C77-4ADA-AE76-D1327EF64935}" type="slidenum">
              <a:rPr lang="en-US" smtClean="0"/>
              <a:pPr/>
              <a:t>31</a:t>
            </a:fld>
            <a:endParaRPr lang="en-US" dirty="0"/>
          </a:p>
        </p:txBody>
      </p:sp>
    </p:spTree>
    <p:extLst>
      <p:ext uri="{BB962C8B-B14F-4D97-AF65-F5344CB8AC3E}">
        <p14:creationId xmlns:p14="http://schemas.microsoft.com/office/powerpoint/2010/main" val="8329257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When the conditions of entry</a:t>
            </a:r>
            <a:r>
              <a:rPr lang="en-US" baseline="0" dirty="0" smtClean="0"/>
              <a:t> into a flat storage structure is not ONLY through an unrestricted, ground level opening or there is suspected atmospheric conditions to mitigate, the entry is subject to the provisions of 1910.272(g).</a:t>
            </a:r>
          </a:p>
          <a:p>
            <a:pPr marL="228600" indent="-228600">
              <a:buFont typeface="+mj-lt"/>
              <a:buAutoNum type="arabicPeriod"/>
            </a:pPr>
            <a:r>
              <a:rPr lang="en-US" baseline="0" dirty="0" smtClean="0"/>
              <a:t>The provisions of (g) include:  permit &amp; assessment of hazards; atmospheric testing &amp; monitoring as necessary; ventilation and/or respirator use as needed; LOTO; use of lifeline to protect against engulfment hazards if present; use of an observer; availability of rescue equipment; prohibitions against walking down grain, being on moving grain or entry under bridging and/or avalanching conditions. </a:t>
            </a:r>
          </a:p>
          <a:p>
            <a:pPr marL="228600" indent="-228600">
              <a:buFont typeface="+mj-lt"/>
              <a:buAutoNum type="arabicPeriod"/>
            </a:pPr>
            <a:endParaRPr lang="en-US" baseline="0" dirty="0" smtClean="0"/>
          </a:p>
          <a:p>
            <a:pPr marL="0" indent="0">
              <a:buFont typeface="+mj-lt"/>
              <a:buNone/>
            </a:pPr>
            <a:endParaRPr lang="en-US" baseline="0" dirty="0" smtClean="0"/>
          </a:p>
          <a:p>
            <a:pPr marL="228600" indent="-228600">
              <a:buFont typeface="+mj-lt"/>
              <a:buAutoNum type="arabicPeriod"/>
            </a:pPr>
            <a:endParaRPr lang="en-US" baseline="0" dirty="0" smtClean="0"/>
          </a:p>
          <a:p>
            <a:pPr marL="228600" indent="-228600">
              <a:buFont typeface="+mj-lt"/>
              <a:buAutoNum type="arabicPeriod"/>
            </a:pPr>
            <a:endParaRPr lang="en-US" baseline="0" dirty="0" smtClean="0"/>
          </a:p>
        </p:txBody>
      </p:sp>
      <p:sp>
        <p:nvSpPr>
          <p:cNvPr id="4" name="Slide Number Placeholder 3"/>
          <p:cNvSpPr>
            <a:spLocks noGrp="1"/>
          </p:cNvSpPr>
          <p:nvPr>
            <p:ph type="sldNum" sz="quarter" idx="10"/>
          </p:nvPr>
        </p:nvSpPr>
        <p:spPr/>
        <p:txBody>
          <a:bodyPr/>
          <a:lstStyle/>
          <a:p>
            <a:fld id="{AFA7DD91-6C77-4ADA-AE76-D1327EF64935}" type="slidenum">
              <a:rPr lang="en-US" smtClean="0"/>
              <a:pPr/>
              <a:t>32</a:t>
            </a:fld>
            <a:endParaRPr lang="en-US" dirty="0"/>
          </a:p>
        </p:txBody>
      </p:sp>
    </p:spTree>
    <p:extLst>
      <p:ext uri="{BB962C8B-B14F-4D97-AF65-F5344CB8AC3E}">
        <p14:creationId xmlns:p14="http://schemas.microsoft.com/office/powerpoint/2010/main" val="832925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75B19DE-7F4D-4A85-B83D-81AA0E37E1D5}" type="slidenum">
              <a:rPr lang="en-US" smtClean="0">
                <a:solidFill>
                  <a:prstClr val="black"/>
                </a:solidFill>
              </a:rPr>
              <a:pPr/>
              <a:t>4</a:t>
            </a:fld>
            <a:endParaRPr lang="en-US">
              <a:solidFill>
                <a:prstClr val="black"/>
              </a:solidFill>
            </a:endParaRPr>
          </a:p>
        </p:txBody>
      </p:sp>
      <p:sp>
        <p:nvSpPr>
          <p:cNvPr id="5" name="Notes Placeholder 4"/>
          <p:cNvSpPr>
            <a:spLocks noGrp="1"/>
          </p:cNvSpPr>
          <p:nvPr>
            <p:ph type="body" sz="quarter" idx="11"/>
          </p:nvPr>
        </p:nvSpPr>
        <p:spPr/>
        <p:txBody>
          <a:bodyPr/>
          <a:lstStyle/>
          <a:p>
            <a:pPr marL="228600" marR="0" lvl="0" indent="-228600" algn="l" defTabSz="888340" rtl="0" eaLnBrk="1" fontAlgn="auto" latinLnBrk="0" hangingPunct="1">
              <a:lnSpc>
                <a:spcPct val="100000"/>
              </a:lnSpc>
              <a:spcBef>
                <a:spcPts val="0"/>
              </a:spcBef>
              <a:spcAft>
                <a:spcPts val="0"/>
              </a:spcAft>
              <a:buClrTx/>
              <a:buSzTx/>
              <a:buFont typeface="+mj-lt"/>
              <a:buAutoNum type="arabicPeriod"/>
              <a:tabLst/>
              <a:defRPr/>
            </a:pPr>
            <a:r>
              <a:rPr kumimoji="0" lang="en-US" sz="1200" b="1" i="0" u="none" strike="noStrike" kern="1200" cap="none" spc="0" normalizeH="0" baseline="0" noProof="0" dirty="0" smtClean="0">
                <a:ln>
                  <a:noFill/>
                </a:ln>
                <a:solidFill>
                  <a:prstClr val="black"/>
                </a:solidFill>
                <a:effectLst/>
                <a:uLnTx/>
                <a:uFillTx/>
                <a:latin typeface="Arial Narrow" pitchFamily="34" charset="0"/>
                <a:ea typeface="+mn-ea"/>
                <a:cs typeface="+mn-cs"/>
              </a:rPr>
              <a:t>Explain –</a:t>
            </a:r>
            <a:r>
              <a:rPr kumimoji="0" lang="en-US" sz="1200" b="0" i="0" u="none" strike="noStrike" kern="1200" cap="none" spc="0" normalizeH="0" baseline="0" noProof="0" dirty="0" smtClean="0">
                <a:ln>
                  <a:noFill/>
                </a:ln>
                <a:solidFill>
                  <a:prstClr val="black"/>
                </a:solidFill>
                <a:effectLst/>
                <a:uLnTx/>
                <a:uFillTx/>
                <a:latin typeface="Arial Narrow" pitchFamily="34" charset="0"/>
                <a:ea typeface="+mn-ea"/>
                <a:cs typeface="+mn-cs"/>
              </a:rPr>
              <a:t> GHSC received funding from OSHA.  In order to comply with the grant we do need them to sign in and need to collect the following information:</a:t>
            </a:r>
          </a:p>
          <a:p>
            <a:pPr marL="457200" marR="0" lvl="1" indent="-228600" algn="l" defTabSz="888340" rtl="0" eaLnBrk="1" fontAlgn="auto" latinLnBrk="0" hangingPunct="1">
              <a:lnSpc>
                <a:spcPct val="100000"/>
              </a:lnSpc>
              <a:spcBef>
                <a:spcPts val="0"/>
              </a:spcBef>
              <a:spcAft>
                <a:spcPts val="0"/>
              </a:spcAft>
              <a:buClrTx/>
              <a:buSzTx/>
              <a:tabLst/>
              <a:defRPr/>
            </a:pPr>
            <a:r>
              <a:rPr kumimoji="0" lang="en-US" sz="1200" b="0" i="0" u="none" strike="noStrike" kern="1200" cap="none" spc="0" normalizeH="0" baseline="0" noProof="0" dirty="0" smtClean="0">
                <a:ln>
                  <a:noFill/>
                </a:ln>
                <a:solidFill>
                  <a:prstClr val="black"/>
                </a:solidFill>
                <a:effectLst/>
                <a:uLnTx/>
                <a:uFillTx/>
                <a:latin typeface="Arial Narrow" pitchFamily="34" charset="0"/>
                <a:ea typeface="+mn-ea"/>
                <a:cs typeface="+mn-cs"/>
              </a:rPr>
              <a:t>Supervisor or worker.  This information is for statistical purposes to show the types of population receiving training.</a:t>
            </a:r>
          </a:p>
          <a:p>
            <a:pPr marL="457200" marR="0" lvl="1" indent="-228600" algn="l" defTabSz="888340" rtl="0" eaLnBrk="1" fontAlgn="auto" latinLnBrk="0" hangingPunct="1">
              <a:lnSpc>
                <a:spcPct val="100000"/>
              </a:lnSpc>
              <a:spcBef>
                <a:spcPts val="0"/>
              </a:spcBef>
              <a:spcAft>
                <a:spcPts val="0"/>
              </a:spcAft>
              <a:buClrTx/>
              <a:buSzTx/>
              <a:tabLst/>
              <a:defRPr/>
            </a:pPr>
            <a:r>
              <a:rPr kumimoji="0" lang="en-US" sz="1200" b="0" i="0" u="none" strike="noStrike" kern="1200" cap="none" spc="0" normalizeH="0" baseline="0" noProof="0" dirty="0" smtClean="0">
                <a:ln>
                  <a:noFill/>
                </a:ln>
                <a:solidFill>
                  <a:prstClr val="black"/>
                </a:solidFill>
                <a:effectLst/>
                <a:uLnTx/>
                <a:uFillTx/>
                <a:latin typeface="Arial Narrow" pitchFamily="34" charset="0"/>
                <a:ea typeface="+mn-ea"/>
                <a:cs typeface="+mn-cs"/>
              </a:rPr>
              <a:t>Employer. This is to establish an employer/employee relationship as covered under OSHA.  Volunteer rescue workers who may be attending should list their employer; not the volunteer rescue squad.  Farmers should list the registered business name of their farm. Farm employees should provide the business  name listed on their paycheck.</a:t>
            </a:r>
          </a:p>
          <a:p>
            <a:pPr marL="228600" marR="0" lvl="0" indent="-228600" algn="l" defTabSz="88834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smtClean="0">
                <a:ln>
                  <a:noFill/>
                </a:ln>
                <a:solidFill>
                  <a:prstClr val="black"/>
                </a:solidFill>
                <a:effectLst/>
                <a:uLnTx/>
                <a:uFillTx/>
                <a:latin typeface="Arial Narrow" pitchFamily="34" charset="0"/>
                <a:ea typeface="+mn-ea"/>
                <a:cs typeface="+mn-cs"/>
              </a:rPr>
              <a:t>OSHA does NOT contact the employer.</a:t>
            </a:r>
          </a:p>
          <a:p>
            <a:pPr marL="228600" marR="0" lvl="0" indent="-228600" algn="l" defTabSz="88834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smtClean="0">
                <a:ln>
                  <a:noFill/>
                </a:ln>
                <a:solidFill>
                  <a:prstClr val="black"/>
                </a:solidFill>
                <a:effectLst/>
                <a:uLnTx/>
                <a:uFillTx/>
                <a:latin typeface="Arial Narrow" pitchFamily="34" charset="0"/>
                <a:ea typeface="+mn-ea"/>
                <a:cs typeface="+mn-cs"/>
              </a:rPr>
              <a:t>GHSC may contact the attendee or employer for follow-up evaluation in compliance with grant requirements. </a:t>
            </a:r>
          </a:p>
          <a:p>
            <a:pPr lvl="0"/>
            <a:endParaRPr lang="en-US" dirty="0">
              <a:solidFill>
                <a:prstClr val="black"/>
              </a:solidFill>
              <a:latin typeface="Arial Narrow" pitchFamily="34" charset="0"/>
            </a:endParaRPr>
          </a:p>
          <a:p>
            <a:endParaRPr lang="en-US" dirty="0"/>
          </a:p>
        </p:txBody>
      </p:sp>
    </p:spTree>
    <p:extLst>
      <p:ext uri="{BB962C8B-B14F-4D97-AF65-F5344CB8AC3E}">
        <p14:creationId xmlns:p14="http://schemas.microsoft.com/office/powerpoint/2010/main" val="326483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75B19DE-7F4D-4A85-B83D-81AA0E37E1D5}" type="slidenum">
              <a:rPr lang="en-US" smtClean="0">
                <a:solidFill>
                  <a:prstClr val="black"/>
                </a:solidFill>
              </a:rPr>
              <a:pPr/>
              <a:t>5</a:t>
            </a:fld>
            <a:endParaRPr lang="en-US">
              <a:solidFill>
                <a:prstClr val="black"/>
              </a:solidFill>
            </a:endParaRPr>
          </a:p>
        </p:txBody>
      </p:sp>
      <p:sp>
        <p:nvSpPr>
          <p:cNvPr id="5" name="Notes Placeholder 4"/>
          <p:cNvSpPr>
            <a:spLocks noGrp="1"/>
          </p:cNvSpPr>
          <p:nvPr>
            <p:ph type="body" sz="quarter" idx="11"/>
          </p:nvPr>
        </p:nvSpPr>
        <p:spPr/>
        <p:txBody>
          <a:bodyPr/>
          <a:lstStyle/>
          <a:p>
            <a:pPr marL="228570" lvl="0" indent="-228570">
              <a:buFont typeface="+mj-lt"/>
              <a:buAutoNum type="arabicPeriod"/>
            </a:pPr>
            <a:r>
              <a:rPr lang="en-US" dirty="0" smtClean="0">
                <a:solidFill>
                  <a:prstClr val="black"/>
                </a:solidFill>
                <a:latin typeface="Arial Narrow" pitchFamily="34" charset="0"/>
              </a:rPr>
              <a:t>Explain </a:t>
            </a:r>
            <a:r>
              <a:rPr lang="en-US" dirty="0">
                <a:solidFill>
                  <a:prstClr val="black"/>
                </a:solidFill>
                <a:latin typeface="Arial Narrow" pitchFamily="34" charset="0"/>
              </a:rPr>
              <a:t>- All DOL grants require that employees are informed of their rights.  In this instance we want to emphasize employees are entitled to a safe and healthy working environment AND to fair receive compensation for their work.</a:t>
            </a:r>
          </a:p>
          <a:p>
            <a:pPr marL="228570" lvl="0" indent="-228570">
              <a:buFont typeface="+mj-lt"/>
              <a:buAutoNum type="arabicPeriod"/>
            </a:pPr>
            <a:r>
              <a:rPr lang="en-US" b="1" dirty="0">
                <a:solidFill>
                  <a:prstClr val="black"/>
                </a:solidFill>
                <a:latin typeface="Arial Narrow" pitchFamily="34" charset="0"/>
              </a:rPr>
              <a:t>Remind employees </a:t>
            </a:r>
            <a:r>
              <a:rPr lang="en-US" dirty="0">
                <a:solidFill>
                  <a:prstClr val="black"/>
                </a:solidFill>
                <a:latin typeface="Arial Narrow" pitchFamily="34" charset="0"/>
              </a:rPr>
              <a:t>– it is the employee’s responsibility to follow the safety practices, policies, and procedures of their employers.</a:t>
            </a:r>
          </a:p>
          <a:p>
            <a:pPr marL="228570" lvl="0" indent="-228570">
              <a:buFont typeface="+mj-lt"/>
              <a:buAutoNum type="arabicPeriod"/>
            </a:pPr>
            <a:r>
              <a:rPr lang="en-US" dirty="0">
                <a:solidFill>
                  <a:prstClr val="black"/>
                </a:solidFill>
                <a:latin typeface="Arial Narrow" pitchFamily="34" charset="0"/>
              </a:rPr>
              <a:t>Tell participants their rights </a:t>
            </a:r>
            <a:r>
              <a:rPr lang="en-US" b="1" dirty="0">
                <a:solidFill>
                  <a:prstClr val="black"/>
                </a:solidFill>
                <a:latin typeface="Arial Narrow" pitchFamily="34" charset="0"/>
              </a:rPr>
              <a:t>also include the right to report unsafe conditions to the OSHA hotline without retribution.</a:t>
            </a:r>
          </a:p>
          <a:p>
            <a:pPr marL="228570" lvl="0" indent="-228570">
              <a:buFont typeface="+mj-lt"/>
              <a:buAutoNum type="arabicPeriod"/>
            </a:pPr>
            <a:r>
              <a:rPr lang="en-US" dirty="0">
                <a:solidFill>
                  <a:prstClr val="black"/>
                </a:solidFill>
                <a:latin typeface="Arial Narrow" pitchFamily="34" charset="0"/>
              </a:rPr>
              <a:t>More information about employee rights can be found on the OSHA website:  </a:t>
            </a:r>
            <a:r>
              <a:rPr lang="en-US" dirty="0">
                <a:solidFill>
                  <a:prstClr val="black"/>
                </a:solidFill>
                <a:latin typeface="Arial Narrow" pitchFamily="34" charset="0"/>
                <a:hlinkClick r:id="rId3"/>
              </a:rPr>
              <a:t>www.osha.gov</a:t>
            </a:r>
            <a:r>
              <a:rPr lang="en-US" dirty="0">
                <a:solidFill>
                  <a:prstClr val="black"/>
                </a:solidFill>
                <a:latin typeface="Arial Narrow" pitchFamily="34" charset="0"/>
              </a:rPr>
              <a:t>  or the Department of Labor website </a:t>
            </a:r>
            <a:r>
              <a:rPr lang="en-US" dirty="0">
                <a:solidFill>
                  <a:prstClr val="black"/>
                </a:solidFill>
                <a:latin typeface="Arial Narrow" pitchFamily="34" charset="0"/>
                <a:hlinkClick r:id="rId4"/>
              </a:rPr>
              <a:t>www.dol.gov</a:t>
            </a:r>
            <a:r>
              <a:rPr lang="en-US" dirty="0">
                <a:solidFill>
                  <a:prstClr val="black"/>
                </a:solidFill>
                <a:latin typeface="Arial Narrow" pitchFamily="34" charset="0"/>
              </a:rPr>
              <a:t> </a:t>
            </a:r>
            <a:r>
              <a:rPr lang="en-US" dirty="0" smtClean="0">
                <a:solidFill>
                  <a:prstClr val="black"/>
                </a:solidFill>
                <a:latin typeface="Arial Narrow" pitchFamily="34" charset="0"/>
              </a:rPr>
              <a:t>.</a:t>
            </a:r>
            <a:endParaRPr lang="en-US" b="1" dirty="0">
              <a:solidFill>
                <a:prstClr val="black"/>
              </a:solidFill>
            </a:endParaRPr>
          </a:p>
          <a:p>
            <a:pPr lvl="0"/>
            <a:r>
              <a:rPr lang="en-US" b="1" dirty="0">
                <a:solidFill>
                  <a:prstClr val="black"/>
                </a:solidFill>
              </a:rPr>
              <a:t>It is ESPECIALLY imperative for youth/young workers to access information and know their rights, what to expect, and how to get help if needed.</a:t>
            </a:r>
            <a:endParaRPr lang="en-US" dirty="0">
              <a:solidFill>
                <a:prstClr val="black"/>
              </a:solidFill>
            </a:endParaRPr>
          </a:p>
          <a:p>
            <a:pPr marL="228570" lvl="0" indent="-228570">
              <a:buFont typeface="+mj-lt"/>
              <a:buAutoNum type="arabicPeriod"/>
            </a:pPr>
            <a:endParaRPr lang="en-US" dirty="0">
              <a:solidFill>
                <a:prstClr val="black"/>
              </a:solidFill>
              <a:latin typeface="Arial Narrow" pitchFamily="34" charset="0"/>
            </a:endParaRPr>
          </a:p>
          <a:p>
            <a:pPr lvl="0"/>
            <a:endParaRPr lang="en-US" dirty="0">
              <a:solidFill>
                <a:prstClr val="black"/>
              </a:solidFill>
              <a:latin typeface="Arial Narrow" pitchFamily="34" charset="0"/>
            </a:endParaRPr>
          </a:p>
          <a:p>
            <a:endParaRPr lang="en-US" dirty="0"/>
          </a:p>
        </p:txBody>
      </p:sp>
    </p:spTree>
    <p:extLst>
      <p:ext uri="{BB962C8B-B14F-4D97-AF65-F5344CB8AC3E}">
        <p14:creationId xmlns:p14="http://schemas.microsoft.com/office/powerpoint/2010/main" val="326483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75B19DE-7F4D-4A85-B83D-81AA0E37E1D5}" type="slidenum">
              <a:rPr lang="en-US" smtClean="0">
                <a:solidFill>
                  <a:prstClr val="black"/>
                </a:solidFill>
              </a:rPr>
              <a:pPr/>
              <a:t>6</a:t>
            </a:fld>
            <a:endParaRPr lang="en-US">
              <a:solidFill>
                <a:prstClr val="black"/>
              </a:solidFill>
            </a:endParaRPr>
          </a:p>
        </p:txBody>
      </p:sp>
      <p:sp>
        <p:nvSpPr>
          <p:cNvPr id="5" name="Notes Placeholder 4"/>
          <p:cNvSpPr>
            <a:spLocks noGrp="1"/>
          </p:cNvSpPr>
          <p:nvPr>
            <p:ph type="body" sz="quarter" idx="11"/>
          </p:nvPr>
        </p:nvSpPr>
        <p:spPr/>
        <p:txBody>
          <a:bodyPr/>
          <a:lstStyle/>
          <a:p>
            <a:pPr marL="228570" lvl="0" indent="-228570">
              <a:buFont typeface="+mj-lt"/>
              <a:buAutoNum type="arabicPeriod"/>
            </a:pPr>
            <a:r>
              <a:rPr lang="en-US" b="1" dirty="0" smtClean="0">
                <a:solidFill>
                  <a:prstClr val="black"/>
                </a:solidFill>
                <a:latin typeface="Arial Narrow" pitchFamily="34" charset="0"/>
              </a:rPr>
              <a:t>Explain</a:t>
            </a:r>
            <a:r>
              <a:rPr lang="en-US" dirty="0" smtClean="0">
                <a:solidFill>
                  <a:prstClr val="black"/>
                </a:solidFill>
                <a:latin typeface="Arial Narrow" pitchFamily="34" charset="0"/>
              </a:rPr>
              <a:t> </a:t>
            </a:r>
            <a:r>
              <a:rPr lang="en-US" dirty="0">
                <a:solidFill>
                  <a:prstClr val="black"/>
                </a:solidFill>
                <a:latin typeface="Arial Narrow" pitchFamily="34" charset="0"/>
              </a:rPr>
              <a:t>employers have a legal responsibility to provide a safe workplace.  This means they must ensure the regulations which govern their business are instituted and followed</a:t>
            </a:r>
            <a:r>
              <a:rPr lang="en-US" dirty="0">
                <a:solidFill>
                  <a:prstClr val="black"/>
                </a:solidFill>
              </a:rPr>
              <a:t>. This applies to 1 employee or more. </a:t>
            </a:r>
            <a:endParaRPr lang="en-US" dirty="0">
              <a:solidFill>
                <a:prstClr val="black"/>
              </a:solidFill>
              <a:latin typeface="Arial Narrow" pitchFamily="34" charset="0"/>
            </a:endParaRPr>
          </a:p>
          <a:p>
            <a:pPr marL="228570" lvl="0" indent="-228570">
              <a:buFont typeface="+mj-lt"/>
              <a:buAutoNum type="arabicPeriod"/>
            </a:pPr>
            <a:r>
              <a:rPr lang="en-US" b="1" dirty="0" smtClean="0">
                <a:solidFill>
                  <a:prstClr val="black"/>
                </a:solidFill>
                <a:latin typeface="Arial Narrow" pitchFamily="34" charset="0"/>
              </a:rPr>
              <a:t>DISCUSS </a:t>
            </a:r>
            <a:r>
              <a:rPr lang="en-US" dirty="0" smtClean="0">
                <a:solidFill>
                  <a:prstClr val="black"/>
                </a:solidFill>
                <a:latin typeface="Arial Narrow" pitchFamily="34" charset="0"/>
              </a:rPr>
              <a:t>- It </a:t>
            </a:r>
            <a:r>
              <a:rPr lang="en-US" dirty="0">
                <a:solidFill>
                  <a:prstClr val="black"/>
                </a:solidFill>
                <a:latin typeface="Arial Narrow" pitchFamily="34" charset="0"/>
              </a:rPr>
              <a:t>is </a:t>
            </a:r>
            <a:r>
              <a:rPr lang="en-US" dirty="0" smtClean="0">
                <a:solidFill>
                  <a:prstClr val="black"/>
                </a:solidFill>
                <a:latin typeface="Arial Narrow" pitchFamily="34" charset="0"/>
              </a:rPr>
              <a:t>the employers’  </a:t>
            </a:r>
            <a:r>
              <a:rPr lang="en-US" dirty="0">
                <a:solidFill>
                  <a:prstClr val="black"/>
                </a:solidFill>
                <a:latin typeface="Arial Narrow" pitchFamily="34" charset="0"/>
              </a:rPr>
              <a:t>responsibility to know the rules and laws  – federal and state</a:t>
            </a:r>
            <a:r>
              <a:rPr lang="en-US" dirty="0" smtClean="0">
                <a:solidFill>
                  <a:prstClr val="black"/>
                </a:solidFill>
                <a:latin typeface="Arial Narrow" pitchFamily="34" charset="0"/>
              </a:rPr>
              <a:t>.</a:t>
            </a:r>
          </a:p>
          <a:p>
            <a:pPr marL="228570" lvl="0" indent="-228570">
              <a:buFont typeface="+mj-lt"/>
              <a:buAutoNum type="arabicPeriod"/>
            </a:pPr>
            <a:r>
              <a:rPr lang="en-US" dirty="0">
                <a:solidFill>
                  <a:prstClr val="black"/>
                </a:solidFill>
              </a:rPr>
              <a:t>Emphasize – It is employers’ responsibility to ensure employees, know, understand and follow regulations and company policies.</a:t>
            </a:r>
          </a:p>
          <a:p>
            <a:pPr marL="228570" lvl="0" indent="-228570">
              <a:buFont typeface="+mj-lt"/>
              <a:buAutoNum type="arabicPeriod"/>
            </a:pPr>
            <a:r>
              <a:rPr lang="en-US" b="1" dirty="0" smtClean="0">
                <a:solidFill>
                  <a:prstClr val="black"/>
                </a:solidFill>
                <a:latin typeface="Arial Narrow" pitchFamily="34" charset="0"/>
              </a:rPr>
              <a:t>STRESS </a:t>
            </a:r>
            <a:r>
              <a:rPr lang="en-US" dirty="0" smtClean="0">
                <a:solidFill>
                  <a:prstClr val="black"/>
                </a:solidFill>
                <a:latin typeface="Arial Narrow" pitchFamily="34" charset="0"/>
              </a:rPr>
              <a:t>- If employers  </a:t>
            </a:r>
            <a:r>
              <a:rPr lang="en-US" dirty="0">
                <a:solidFill>
                  <a:prstClr val="black"/>
                </a:solidFill>
                <a:latin typeface="Arial Narrow" pitchFamily="34" charset="0"/>
              </a:rPr>
              <a:t>are unsure of the regulations they should consult with the appropriate agency.  Every state has an on-site consultation program jointly funded by OSHA and the state which provides assistance in learning and complying to the regulations. </a:t>
            </a:r>
          </a:p>
          <a:p>
            <a:pPr marL="228570" lvl="0" indent="-228570">
              <a:buFont typeface="+mj-lt"/>
              <a:buAutoNum type="arabicPeriod"/>
            </a:pPr>
            <a:r>
              <a:rPr lang="en-US" dirty="0">
                <a:solidFill>
                  <a:prstClr val="black"/>
                </a:solidFill>
                <a:latin typeface="Arial Narrow" pitchFamily="34" charset="0"/>
              </a:rPr>
              <a:t>The OSHA website provides contact information for each state’s on-site consultation program.  </a:t>
            </a:r>
          </a:p>
          <a:p>
            <a:pPr marL="228570" lvl="0" indent="-228570">
              <a:buFont typeface="+mj-lt"/>
              <a:buAutoNum type="arabicPeriod"/>
            </a:pPr>
            <a:r>
              <a:rPr lang="en-US" dirty="0">
                <a:solidFill>
                  <a:prstClr val="black"/>
                </a:solidFill>
                <a:latin typeface="Arial Narrow" pitchFamily="34" charset="0"/>
              </a:rPr>
              <a:t>Illinois Department of Labor has the on-site consultation program in Illinois. </a:t>
            </a:r>
          </a:p>
          <a:p>
            <a:pPr marL="228570" lvl="0" indent="-228570">
              <a:buFont typeface="+mj-lt"/>
              <a:buAutoNum type="arabicPeriod"/>
            </a:pPr>
            <a:r>
              <a:rPr lang="en-US" dirty="0">
                <a:solidFill>
                  <a:prstClr val="black"/>
                </a:solidFill>
                <a:latin typeface="Arial Narrow" pitchFamily="34" charset="0"/>
              </a:rPr>
              <a:t>Employers should also know and understand the state’s laws as they may be more restrictive than OSHA.  Contact the state department of labor. </a:t>
            </a:r>
          </a:p>
          <a:p>
            <a:endParaRPr lang="en-US" dirty="0"/>
          </a:p>
        </p:txBody>
      </p:sp>
    </p:spTree>
    <p:extLst>
      <p:ext uri="{BB962C8B-B14F-4D97-AF65-F5344CB8AC3E}">
        <p14:creationId xmlns:p14="http://schemas.microsoft.com/office/powerpoint/2010/main" val="3708524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304800"/>
            <a:ext cx="4572000" cy="3429000"/>
          </a:xfrm>
        </p:spPr>
      </p:sp>
      <p:sp>
        <p:nvSpPr>
          <p:cNvPr id="4" name="Slide Number Placeholder 3"/>
          <p:cNvSpPr>
            <a:spLocks noGrp="1"/>
          </p:cNvSpPr>
          <p:nvPr>
            <p:ph type="sldNum" sz="quarter" idx="10"/>
          </p:nvPr>
        </p:nvSpPr>
        <p:spPr/>
        <p:txBody>
          <a:bodyPr/>
          <a:lstStyle/>
          <a:p>
            <a:fld id="{075B19DE-7F4D-4A85-B83D-81AA0E37E1D5}" type="slidenum">
              <a:rPr lang="en-US" smtClean="0">
                <a:solidFill>
                  <a:prstClr val="black"/>
                </a:solidFill>
              </a:rPr>
              <a:pPr/>
              <a:t>7</a:t>
            </a:fld>
            <a:endParaRPr lang="en-US">
              <a:solidFill>
                <a:prstClr val="black"/>
              </a:solidFill>
            </a:endParaRPr>
          </a:p>
        </p:txBody>
      </p:sp>
      <p:sp>
        <p:nvSpPr>
          <p:cNvPr id="5" name="Notes Placeholder 4"/>
          <p:cNvSpPr>
            <a:spLocks noGrp="1"/>
          </p:cNvSpPr>
          <p:nvPr>
            <p:ph type="body" sz="quarter" idx="11"/>
          </p:nvPr>
        </p:nvSpPr>
        <p:spPr/>
        <p:txBody>
          <a:bodyPr/>
          <a:lstStyle/>
          <a:p>
            <a:pPr marL="228570" lvl="0" indent="-228570">
              <a:buFont typeface="+mj-lt"/>
              <a:buAutoNum type="arabicPeriod"/>
            </a:pPr>
            <a:r>
              <a:rPr lang="en-US" b="1" dirty="0" smtClean="0">
                <a:solidFill>
                  <a:prstClr val="black"/>
                </a:solidFill>
                <a:latin typeface="Arial Narrow" pitchFamily="34" charset="0"/>
              </a:rPr>
              <a:t>Explain</a:t>
            </a:r>
            <a:r>
              <a:rPr lang="en-US" dirty="0" smtClean="0">
                <a:solidFill>
                  <a:prstClr val="black"/>
                </a:solidFill>
                <a:latin typeface="Arial Narrow" pitchFamily="34" charset="0"/>
              </a:rPr>
              <a:t> </a:t>
            </a:r>
            <a:r>
              <a:rPr lang="en-US" dirty="0">
                <a:solidFill>
                  <a:prstClr val="black"/>
                </a:solidFill>
                <a:latin typeface="Arial Narrow" pitchFamily="34" charset="0"/>
              </a:rPr>
              <a:t>- All DOL grants require that employees are informed of their rights.  In this instance we want to emphasize employees are entitled to a </a:t>
            </a:r>
            <a:r>
              <a:rPr lang="en-US" dirty="0" smtClean="0">
                <a:solidFill>
                  <a:prstClr val="black"/>
                </a:solidFill>
                <a:latin typeface="Arial Narrow" pitchFamily="34" charset="0"/>
              </a:rPr>
              <a:t>report unsafe </a:t>
            </a:r>
            <a:r>
              <a:rPr lang="en-US" dirty="0">
                <a:solidFill>
                  <a:prstClr val="black"/>
                </a:solidFill>
                <a:latin typeface="Arial Narrow" pitchFamily="34" charset="0"/>
              </a:rPr>
              <a:t>and </a:t>
            </a:r>
            <a:r>
              <a:rPr lang="en-US" dirty="0" smtClean="0">
                <a:solidFill>
                  <a:prstClr val="black"/>
                </a:solidFill>
                <a:latin typeface="Arial Narrow" pitchFamily="34" charset="0"/>
              </a:rPr>
              <a:t>unhealthy </a:t>
            </a:r>
            <a:r>
              <a:rPr lang="en-US" dirty="0">
                <a:solidFill>
                  <a:prstClr val="black"/>
                </a:solidFill>
                <a:latin typeface="Arial Narrow" pitchFamily="34" charset="0"/>
              </a:rPr>
              <a:t>working </a:t>
            </a:r>
            <a:r>
              <a:rPr lang="en-US" dirty="0" smtClean="0">
                <a:solidFill>
                  <a:prstClr val="black"/>
                </a:solidFill>
                <a:latin typeface="Arial Narrow" pitchFamily="34" charset="0"/>
              </a:rPr>
              <a:t>environments and not be retaliated against by their employer with personnel discipline actions, termination, etc..</a:t>
            </a:r>
            <a:endParaRPr lang="en-US" dirty="0">
              <a:solidFill>
                <a:prstClr val="black"/>
              </a:solidFill>
              <a:latin typeface="Arial Narrow" pitchFamily="34" charset="0"/>
            </a:endParaRPr>
          </a:p>
          <a:p>
            <a:pPr marL="228570" lvl="0" indent="-228570">
              <a:buFont typeface="+mj-lt"/>
              <a:buAutoNum type="arabicPeriod"/>
            </a:pPr>
            <a:r>
              <a:rPr lang="en-US" b="1" dirty="0">
                <a:solidFill>
                  <a:prstClr val="black"/>
                </a:solidFill>
                <a:latin typeface="Arial Narrow" pitchFamily="34" charset="0"/>
              </a:rPr>
              <a:t>Remind employees </a:t>
            </a:r>
            <a:r>
              <a:rPr lang="en-US" dirty="0">
                <a:solidFill>
                  <a:prstClr val="black"/>
                </a:solidFill>
                <a:latin typeface="Arial Narrow" pitchFamily="34" charset="0"/>
              </a:rPr>
              <a:t>– it is the employee’s responsibility to follow the safety practices, policies, and procedures of their employers.</a:t>
            </a:r>
          </a:p>
          <a:p>
            <a:pPr marL="228570" lvl="0" indent="-228570">
              <a:buFont typeface="+mj-lt"/>
              <a:buAutoNum type="arabicPeriod"/>
            </a:pPr>
            <a:r>
              <a:rPr lang="en-US" dirty="0">
                <a:solidFill>
                  <a:prstClr val="black"/>
                </a:solidFill>
                <a:latin typeface="Arial Narrow" pitchFamily="34" charset="0"/>
              </a:rPr>
              <a:t>Tell participants their rights </a:t>
            </a:r>
            <a:r>
              <a:rPr lang="en-US" b="1" dirty="0">
                <a:solidFill>
                  <a:prstClr val="black"/>
                </a:solidFill>
                <a:latin typeface="Arial Narrow" pitchFamily="34" charset="0"/>
              </a:rPr>
              <a:t>also include the right to report unsafe conditions to the OSHA hotline without retribution.</a:t>
            </a:r>
          </a:p>
          <a:p>
            <a:pPr marL="228570" lvl="0" indent="-228570">
              <a:buFont typeface="+mj-lt"/>
              <a:buAutoNum type="arabicPeriod"/>
            </a:pPr>
            <a:r>
              <a:rPr lang="en-US" dirty="0">
                <a:solidFill>
                  <a:prstClr val="black"/>
                </a:solidFill>
                <a:latin typeface="Arial Narrow" pitchFamily="34" charset="0"/>
              </a:rPr>
              <a:t>More information about employee rights can be found on the OSHA website:  </a:t>
            </a:r>
            <a:r>
              <a:rPr lang="en-US" dirty="0">
                <a:solidFill>
                  <a:prstClr val="black"/>
                </a:solidFill>
                <a:latin typeface="Arial Narrow" pitchFamily="34" charset="0"/>
                <a:hlinkClick r:id="rId3"/>
              </a:rPr>
              <a:t>www.osha.gov</a:t>
            </a:r>
            <a:r>
              <a:rPr lang="en-US" dirty="0">
                <a:solidFill>
                  <a:prstClr val="black"/>
                </a:solidFill>
                <a:latin typeface="Arial Narrow" pitchFamily="34" charset="0"/>
              </a:rPr>
              <a:t>  or the Department of Labor website </a:t>
            </a:r>
            <a:r>
              <a:rPr lang="en-US" dirty="0">
                <a:solidFill>
                  <a:prstClr val="black"/>
                </a:solidFill>
                <a:latin typeface="Arial Narrow" pitchFamily="34" charset="0"/>
                <a:hlinkClick r:id="rId4"/>
              </a:rPr>
              <a:t>www.dol.gov</a:t>
            </a:r>
            <a:r>
              <a:rPr lang="en-US" dirty="0">
                <a:solidFill>
                  <a:prstClr val="black"/>
                </a:solidFill>
                <a:latin typeface="Arial Narrow" pitchFamily="34" charset="0"/>
              </a:rPr>
              <a:t> </a:t>
            </a:r>
            <a:r>
              <a:rPr lang="en-US" dirty="0" smtClean="0">
                <a:solidFill>
                  <a:prstClr val="black"/>
                </a:solidFill>
                <a:latin typeface="Arial Narrow" pitchFamily="34" charset="0"/>
              </a:rPr>
              <a:t>.</a:t>
            </a:r>
          </a:p>
          <a:p>
            <a:pPr lvl="0"/>
            <a:r>
              <a:rPr lang="en-US" b="1" dirty="0" smtClean="0">
                <a:solidFill>
                  <a:prstClr val="black"/>
                </a:solidFill>
              </a:rPr>
              <a:t>It </a:t>
            </a:r>
            <a:r>
              <a:rPr lang="en-US" b="1" dirty="0">
                <a:solidFill>
                  <a:prstClr val="black"/>
                </a:solidFill>
              </a:rPr>
              <a:t>is ESPECIALLY imperative for youth/young workers to access information and know their rights, what to expect, and how to get help if needed.</a:t>
            </a:r>
            <a:endParaRPr lang="en-US" dirty="0">
              <a:solidFill>
                <a:prstClr val="black"/>
              </a:solidFill>
            </a:endParaRPr>
          </a:p>
          <a:p>
            <a:pPr marL="228570" lvl="0" indent="-228570">
              <a:buFont typeface="+mj-lt"/>
              <a:buAutoNum type="arabicPeriod"/>
            </a:pPr>
            <a:endParaRPr lang="en-US" dirty="0">
              <a:solidFill>
                <a:prstClr val="black"/>
              </a:solidFill>
              <a:latin typeface="Arial Narrow" pitchFamily="34" charset="0"/>
            </a:endParaRPr>
          </a:p>
          <a:p>
            <a:pPr lvl="0"/>
            <a:endParaRPr lang="en-US" dirty="0">
              <a:solidFill>
                <a:prstClr val="black"/>
              </a:solidFill>
              <a:latin typeface="Arial Narrow" pitchFamily="34" charset="0"/>
            </a:endParaRPr>
          </a:p>
          <a:p>
            <a:endParaRPr lang="en-US" dirty="0"/>
          </a:p>
        </p:txBody>
      </p:sp>
    </p:spTree>
    <p:extLst>
      <p:ext uri="{BB962C8B-B14F-4D97-AF65-F5344CB8AC3E}">
        <p14:creationId xmlns:p14="http://schemas.microsoft.com/office/powerpoint/2010/main" val="326483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304800"/>
            <a:ext cx="4572000" cy="3429000"/>
          </a:xfrm>
        </p:spPr>
      </p:sp>
      <p:sp>
        <p:nvSpPr>
          <p:cNvPr id="4" name="Slide Number Placeholder 3"/>
          <p:cNvSpPr>
            <a:spLocks noGrp="1"/>
          </p:cNvSpPr>
          <p:nvPr>
            <p:ph type="sldNum" sz="quarter" idx="10"/>
          </p:nvPr>
        </p:nvSpPr>
        <p:spPr/>
        <p:txBody>
          <a:bodyPr/>
          <a:lstStyle/>
          <a:p>
            <a:fld id="{075B19DE-7F4D-4A85-B83D-81AA0E37E1D5}" type="slidenum">
              <a:rPr lang="en-US" smtClean="0">
                <a:solidFill>
                  <a:prstClr val="black"/>
                </a:solidFill>
              </a:rPr>
              <a:pPr/>
              <a:t>8</a:t>
            </a:fld>
            <a:endParaRPr lang="en-US">
              <a:solidFill>
                <a:prstClr val="black"/>
              </a:solidFill>
            </a:endParaRPr>
          </a:p>
        </p:txBody>
      </p:sp>
      <p:sp>
        <p:nvSpPr>
          <p:cNvPr id="5" name="Notes Placeholder 4"/>
          <p:cNvSpPr>
            <a:spLocks noGrp="1"/>
          </p:cNvSpPr>
          <p:nvPr>
            <p:ph type="body" sz="quarter" idx="11"/>
          </p:nvPr>
        </p:nvSpPr>
        <p:spPr/>
        <p:txBody>
          <a:bodyPr/>
          <a:lstStyle/>
          <a:p>
            <a:pPr marL="228570" lvl="0" indent="-228570">
              <a:buFont typeface="+mj-lt"/>
              <a:buAutoNum type="arabicPeriod"/>
            </a:pPr>
            <a:r>
              <a:rPr lang="en-US" b="1" dirty="0" smtClean="0">
                <a:solidFill>
                  <a:prstClr val="black"/>
                </a:solidFill>
                <a:latin typeface="Arial Narrow" pitchFamily="34" charset="0"/>
              </a:rPr>
              <a:t>Explain</a:t>
            </a:r>
            <a:r>
              <a:rPr lang="en-US" dirty="0" smtClean="0">
                <a:solidFill>
                  <a:prstClr val="black"/>
                </a:solidFill>
                <a:latin typeface="Arial Narrow" pitchFamily="34" charset="0"/>
              </a:rPr>
              <a:t> </a:t>
            </a:r>
            <a:r>
              <a:rPr lang="en-US" dirty="0">
                <a:solidFill>
                  <a:prstClr val="black"/>
                </a:solidFill>
                <a:latin typeface="Arial Narrow" pitchFamily="34" charset="0"/>
              </a:rPr>
              <a:t>- All DOL grants require that employees are informed of their rights.  In this instance we want to emphasize employees are entitled to a </a:t>
            </a:r>
            <a:r>
              <a:rPr lang="en-US" dirty="0" smtClean="0">
                <a:solidFill>
                  <a:prstClr val="black"/>
                </a:solidFill>
                <a:latin typeface="Arial Narrow" pitchFamily="34" charset="0"/>
              </a:rPr>
              <a:t>report unsafe </a:t>
            </a:r>
            <a:r>
              <a:rPr lang="en-US" dirty="0">
                <a:solidFill>
                  <a:prstClr val="black"/>
                </a:solidFill>
                <a:latin typeface="Arial Narrow" pitchFamily="34" charset="0"/>
              </a:rPr>
              <a:t>and </a:t>
            </a:r>
            <a:r>
              <a:rPr lang="en-US" dirty="0" smtClean="0">
                <a:solidFill>
                  <a:prstClr val="black"/>
                </a:solidFill>
                <a:latin typeface="Arial Narrow" pitchFamily="34" charset="0"/>
              </a:rPr>
              <a:t>unhealthy </a:t>
            </a:r>
            <a:r>
              <a:rPr lang="en-US" dirty="0">
                <a:solidFill>
                  <a:prstClr val="black"/>
                </a:solidFill>
                <a:latin typeface="Arial Narrow" pitchFamily="34" charset="0"/>
              </a:rPr>
              <a:t>working </a:t>
            </a:r>
            <a:r>
              <a:rPr lang="en-US" dirty="0" smtClean="0">
                <a:solidFill>
                  <a:prstClr val="black"/>
                </a:solidFill>
                <a:latin typeface="Arial Narrow" pitchFamily="34" charset="0"/>
              </a:rPr>
              <a:t>environments and not be retaliated against by their employer with personnel discipline actions, termination, etc..</a:t>
            </a:r>
            <a:endParaRPr lang="en-US" dirty="0">
              <a:solidFill>
                <a:prstClr val="black"/>
              </a:solidFill>
              <a:latin typeface="Arial Narrow" pitchFamily="34" charset="0"/>
            </a:endParaRPr>
          </a:p>
          <a:p>
            <a:pPr marL="228570" lvl="0" indent="-228570">
              <a:buFont typeface="+mj-lt"/>
              <a:buAutoNum type="arabicPeriod"/>
            </a:pPr>
            <a:r>
              <a:rPr lang="en-US" b="1" dirty="0">
                <a:solidFill>
                  <a:prstClr val="black"/>
                </a:solidFill>
                <a:latin typeface="Arial Narrow" pitchFamily="34" charset="0"/>
              </a:rPr>
              <a:t>Remind employees </a:t>
            </a:r>
            <a:r>
              <a:rPr lang="en-US" dirty="0">
                <a:solidFill>
                  <a:prstClr val="black"/>
                </a:solidFill>
                <a:latin typeface="Arial Narrow" pitchFamily="34" charset="0"/>
              </a:rPr>
              <a:t>– it is the employee’s responsibility to follow the safety practices, policies, and procedures of their employers.</a:t>
            </a:r>
          </a:p>
          <a:p>
            <a:pPr marL="228570" lvl="0" indent="-228570">
              <a:buFont typeface="+mj-lt"/>
              <a:buAutoNum type="arabicPeriod"/>
            </a:pPr>
            <a:r>
              <a:rPr lang="en-US" dirty="0">
                <a:solidFill>
                  <a:prstClr val="black"/>
                </a:solidFill>
                <a:latin typeface="Arial Narrow" pitchFamily="34" charset="0"/>
              </a:rPr>
              <a:t>Tell participants their rights </a:t>
            </a:r>
            <a:r>
              <a:rPr lang="en-US" b="1" dirty="0">
                <a:solidFill>
                  <a:prstClr val="black"/>
                </a:solidFill>
                <a:latin typeface="Arial Narrow" pitchFamily="34" charset="0"/>
              </a:rPr>
              <a:t>also include the right to report unsafe conditions to the OSHA hotline without retribution.</a:t>
            </a:r>
          </a:p>
          <a:p>
            <a:pPr marL="228570" lvl="0" indent="-228570">
              <a:buFont typeface="+mj-lt"/>
              <a:buAutoNum type="arabicPeriod"/>
            </a:pPr>
            <a:r>
              <a:rPr lang="en-US" dirty="0">
                <a:solidFill>
                  <a:prstClr val="black"/>
                </a:solidFill>
                <a:latin typeface="Arial Narrow" pitchFamily="34" charset="0"/>
              </a:rPr>
              <a:t>More information about employee rights can be found on the OSHA website:  </a:t>
            </a:r>
            <a:r>
              <a:rPr lang="en-US" dirty="0">
                <a:solidFill>
                  <a:prstClr val="black"/>
                </a:solidFill>
                <a:latin typeface="Arial Narrow" pitchFamily="34" charset="0"/>
                <a:hlinkClick r:id="rId3"/>
              </a:rPr>
              <a:t>www.osha.gov</a:t>
            </a:r>
            <a:r>
              <a:rPr lang="en-US" dirty="0">
                <a:solidFill>
                  <a:prstClr val="black"/>
                </a:solidFill>
                <a:latin typeface="Arial Narrow" pitchFamily="34" charset="0"/>
              </a:rPr>
              <a:t>  or the Department of Labor website </a:t>
            </a:r>
            <a:r>
              <a:rPr lang="en-US" dirty="0">
                <a:solidFill>
                  <a:prstClr val="black"/>
                </a:solidFill>
                <a:latin typeface="Arial Narrow" pitchFamily="34" charset="0"/>
                <a:hlinkClick r:id="rId4"/>
              </a:rPr>
              <a:t>www.dol.gov</a:t>
            </a:r>
            <a:r>
              <a:rPr lang="en-US" dirty="0">
                <a:solidFill>
                  <a:prstClr val="black"/>
                </a:solidFill>
                <a:latin typeface="Arial Narrow" pitchFamily="34" charset="0"/>
              </a:rPr>
              <a:t> </a:t>
            </a:r>
            <a:r>
              <a:rPr lang="en-US" dirty="0" smtClean="0">
                <a:solidFill>
                  <a:prstClr val="black"/>
                </a:solidFill>
                <a:latin typeface="Arial Narrow" pitchFamily="34" charset="0"/>
              </a:rPr>
              <a:t>.</a:t>
            </a:r>
          </a:p>
          <a:p>
            <a:pPr lvl="0"/>
            <a:r>
              <a:rPr lang="en-US" b="1" dirty="0" smtClean="0">
                <a:solidFill>
                  <a:prstClr val="black"/>
                </a:solidFill>
              </a:rPr>
              <a:t>It </a:t>
            </a:r>
            <a:r>
              <a:rPr lang="en-US" b="1" dirty="0">
                <a:solidFill>
                  <a:prstClr val="black"/>
                </a:solidFill>
              </a:rPr>
              <a:t>is ESPECIALLY imperative for youth/young workers to access information and know their rights, what to expect, and how to get help if needed.</a:t>
            </a:r>
            <a:endParaRPr lang="en-US" dirty="0">
              <a:solidFill>
                <a:prstClr val="black"/>
              </a:solidFill>
            </a:endParaRPr>
          </a:p>
          <a:p>
            <a:pPr marL="228570" lvl="0" indent="-228570">
              <a:buFont typeface="+mj-lt"/>
              <a:buAutoNum type="arabicPeriod"/>
            </a:pPr>
            <a:endParaRPr lang="en-US" dirty="0">
              <a:solidFill>
                <a:prstClr val="black"/>
              </a:solidFill>
              <a:latin typeface="Arial Narrow" pitchFamily="34" charset="0"/>
            </a:endParaRPr>
          </a:p>
          <a:p>
            <a:pPr lvl="0"/>
            <a:endParaRPr lang="en-US" dirty="0">
              <a:solidFill>
                <a:prstClr val="black"/>
              </a:solidFill>
              <a:latin typeface="Arial Narrow" pitchFamily="34" charset="0"/>
            </a:endParaRPr>
          </a:p>
          <a:p>
            <a:endParaRPr lang="en-US" dirty="0"/>
          </a:p>
        </p:txBody>
      </p:sp>
    </p:spTree>
    <p:extLst>
      <p:ext uri="{BB962C8B-B14F-4D97-AF65-F5344CB8AC3E}">
        <p14:creationId xmlns:p14="http://schemas.microsoft.com/office/powerpoint/2010/main" val="326483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Grain production, especially corn has increased over 100% + in the past 20 years making the need for more storage capacity.  </a:t>
            </a:r>
          </a:p>
          <a:p>
            <a:r>
              <a:rPr lang="en-US" dirty="0" smtClean="0"/>
              <a:t>Production is helped by higher yields per acre, lower cost per bushel which makes it a much used and sought after commodity.  Flat </a:t>
            </a:r>
            <a:r>
              <a:rPr lang="en-US" dirty="0" err="1" smtClean="0"/>
              <a:t>storag</a:t>
            </a:r>
            <a:r>
              <a:rPr lang="en-US" dirty="0" smtClean="0"/>
              <a:t> meets immediate storage needs while elevators ship, transport and otherwise move grain.</a:t>
            </a:r>
            <a:endParaRPr lang="en-US" dirty="0"/>
          </a:p>
        </p:txBody>
      </p:sp>
      <p:sp>
        <p:nvSpPr>
          <p:cNvPr id="4" name="Slide Number Placeholder 3"/>
          <p:cNvSpPr>
            <a:spLocks noGrp="1"/>
          </p:cNvSpPr>
          <p:nvPr>
            <p:ph type="sldNum" sz="quarter" idx="10"/>
          </p:nvPr>
        </p:nvSpPr>
        <p:spPr/>
        <p:txBody>
          <a:bodyPr/>
          <a:lstStyle/>
          <a:p>
            <a:fld id="{AFA7DD91-6C77-4ADA-AE76-D1327EF64935}" type="slidenum">
              <a:rPr lang="en-US" smtClean="0"/>
              <a:pPr/>
              <a:t>9</a:t>
            </a:fld>
            <a:endParaRPr lang="en-US" dirty="0"/>
          </a:p>
        </p:txBody>
      </p:sp>
    </p:spTree>
    <p:extLst>
      <p:ext uri="{BB962C8B-B14F-4D97-AF65-F5344CB8AC3E}">
        <p14:creationId xmlns:p14="http://schemas.microsoft.com/office/powerpoint/2010/main" val="2668734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F34BC6-362F-4FCC-B140-D05FE07C6AF5}" type="datetime1">
              <a:rPr lang="en-US" smtClean="0"/>
              <a:t>6/14/2017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AC53B4-C3F7-475D-8B7D-7ABFDCFF46FF}" type="slidenum">
              <a:rPr lang="en-US" smtClean="0"/>
              <a:t>‹#›</a:t>
            </a:fld>
            <a:endParaRPr lang="en-US"/>
          </a:p>
        </p:txBody>
      </p:sp>
    </p:spTree>
    <p:extLst>
      <p:ext uri="{BB962C8B-B14F-4D97-AF65-F5344CB8AC3E}">
        <p14:creationId xmlns:p14="http://schemas.microsoft.com/office/powerpoint/2010/main" val="2281141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7DD65F-A23D-495E-8E13-B5934FB9C68E}" type="datetime1">
              <a:rPr lang="en-US" smtClean="0"/>
              <a:t>6/14/2017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AC53B4-C3F7-475D-8B7D-7ABFDCFF46FF}" type="slidenum">
              <a:rPr lang="en-US" smtClean="0"/>
              <a:t>‹#›</a:t>
            </a:fld>
            <a:endParaRPr lang="en-US"/>
          </a:p>
        </p:txBody>
      </p:sp>
    </p:spTree>
    <p:extLst>
      <p:ext uri="{BB962C8B-B14F-4D97-AF65-F5344CB8AC3E}">
        <p14:creationId xmlns:p14="http://schemas.microsoft.com/office/powerpoint/2010/main" val="1151377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73177A-CD8F-4CDC-BD0B-1535ED8BF4E2}" type="datetime1">
              <a:rPr lang="en-US" smtClean="0"/>
              <a:t>6/14/2017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AC53B4-C3F7-475D-8B7D-7ABFDCFF46FF}" type="slidenum">
              <a:rPr lang="en-US" smtClean="0"/>
              <a:t>‹#›</a:t>
            </a:fld>
            <a:endParaRPr lang="en-US"/>
          </a:p>
        </p:txBody>
      </p:sp>
    </p:spTree>
    <p:extLst>
      <p:ext uri="{BB962C8B-B14F-4D97-AF65-F5344CB8AC3E}">
        <p14:creationId xmlns:p14="http://schemas.microsoft.com/office/powerpoint/2010/main" val="3677995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5E9FAC-0F78-4DED-A495-C1670E75BA57}" type="datetime1">
              <a:rPr lang="en-US" smtClean="0"/>
              <a:t>6/14/2017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AC53B4-C3F7-475D-8B7D-7ABFDCFF46FF}" type="slidenum">
              <a:rPr lang="en-US" smtClean="0"/>
              <a:t>‹#›</a:t>
            </a:fld>
            <a:endParaRPr lang="en-US"/>
          </a:p>
        </p:txBody>
      </p:sp>
    </p:spTree>
    <p:extLst>
      <p:ext uri="{BB962C8B-B14F-4D97-AF65-F5344CB8AC3E}">
        <p14:creationId xmlns:p14="http://schemas.microsoft.com/office/powerpoint/2010/main" val="1179247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014B19-281C-4A5D-8374-3B05FEEF4BCF}" type="datetime1">
              <a:rPr lang="en-US" smtClean="0">
                <a:solidFill>
                  <a:prstClr val="black">
                    <a:tint val="75000"/>
                  </a:prstClr>
                </a:solidFill>
              </a:rPr>
              <a:t>6/14/2017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AC53B4-C3F7-475D-8B7D-7ABFDCFF46FF}" type="slidenum">
              <a:rPr lang="en-US" smtClean="0">
                <a:solidFill>
                  <a:prstClr val="white">
                    <a:lumMod val="85000"/>
                  </a:prstClr>
                </a:solidFill>
              </a:rPr>
              <a:pPr/>
              <a:t>‹#›</a:t>
            </a:fld>
            <a:endParaRPr lang="en-US">
              <a:solidFill>
                <a:prstClr val="white">
                  <a:lumMod val="85000"/>
                </a:prstClr>
              </a:solidFill>
            </a:endParaRPr>
          </a:p>
        </p:txBody>
      </p:sp>
    </p:spTree>
    <p:extLst>
      <p:ext uri="{BB962C8B-B14F-4D97-AF65-F5344CB8AC3E}">
        <p14:creationId xmlns:p14="http://schemas.microsoft.com/office/powerpoint/2010/main" val="2233545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C14367-0664-4421-AE63-E5619D2617B3}" type="datetime1">
              <a:rPr lang="en-US" smtClean="0">
                <a:solidFill>
                  <a:prstClr val="black">
                    <a:tint val="75000"/>
                  </a:prstClr>
                </a:solidFill>
              </a:rPr>
              <a:t>6/14/2017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AC53B4-C3F7-475D-8B7D-7ABFDCFF46FF}" type="slidenum">
              <a:rPr lang="en-US" smtClean="0">
                <a:solidFill>
                  <a:prstClr val="white">
                    <a:lumMod val="85000"/>
                  </a:prstClr>
                </a:solidFill>
              </a:rPr>
              <a:pPr/>
              <a:t>‹#›</a:t>
            </a:fld>
            <a:endParaRPr lang="en-US">
              <a:solidFill>
                <a:prstClr val="white">
                  <a:lumMod val="85000"/>
                </a:prstClr>
              </a:solidFill>
            </a:endParaRPr>
          </a:p>
        </p:txBody>
      </p:sp>
    </p:spTree>
    <p:extLst>
      <p:ext uri="{BB962C8B-B14F-4D97-AF65-F5344CB8AC3E}">
        <p14:creationId xmlns:p14="http://schemas.microsoft.com/office/powerpoint/2010/main" val="924517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a:lvl1pPr>
            <a:lvl2pPr marL="0" indent="-457200">
              <a:buClr>
                <a:srgbClr val="FFC000"/>
              </a:buClr>
              <a:buSzPct val="150000"/>
              <a:buFont typeface="Wingdings" panose="05000000000000000000" pitchFamily="2" charset="2"/>
              <a:buChar char="§"/>
              <a:defRPr/>
            </a:lvl2pPr>
            <a:lvl3pPr marL="914400" indent="-457200">
              <a:buClr>
                <a:srgbClr val="FFC000"/>
              </a:buClr>
              <a:buSzPct val="150000"/>
              <a:defRPr/>
            </a:lvl3pPr>
            <a:lvl4pPr marL="1371600" indent="-457200">
              <a:buClr>
                <a:srgbClr val="FFC000"/>
              </a:buClr>
              <a:buFont typeface="Wingdings" panose="05000000000000000000" pitchFamily="2" charset="2"/>
              <a:buChar char="Ø"/>
              <a:defRPr/>
            </a:lvl4pPr>
            <a:lvl5pPr marL="1828800" indent="-457200">
              <a:buClr>
                <a:srgbClr val="FFC000"/>
              </a:buClr>
              <a:buFont typeface="Wingdings" panose="05000000000000000000" pitchFamily="2" charset="2"/>
              <a:buChar char="v"/>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B1AE41D-6255-46F7-860E-89C44D45AB97}" type="datetime1">
              <a:rPr lang="en-US" smtClean="0">
                <a:solidFill>
                  <a:prstClr val="black">
                    <a:tint val="75000"/>
                  </a:prstClr>
                </a:solidFill>
              </a:rPr>
              <a:t>6/14/2017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AC53B4-C3F7-475D-8B7D-7ABFDCFF46FF}" type="slidenum">
              <a:rPr lang="en-US" smtClean="0">
                <a:solidFill>
                  <a:prstClr val="white">
                    <a:lumMod val="85000"/>
                  </a:prstClr>
                </a:solidFill>
              </a:rPr>
              <a:pPr/>
              <a:t>‹#›</a:t>
            </a:fld>
            <a:endParaRPr lang="en-US">
              <a:solidFill>
                <a:prstClr val="white">
                  <a:lumMod val="85000"/>
                </a:prstClr>
              </a:solidFill>
            </a:endParaRPr>
          </a:p>
        </p:txBody>
      </p:sp>
    </p:spTree>
    <p:extLst>
      <p:ext uri="{BB962C8B-B14F-4D97-AF65-F5344CB8AC3E}">
        <p14:creationId xmlns:p14="http://schemas.microsoft.com/office/powerpoint/2010/main" val="787561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47B478-EE14-4776-837C-BAD3A8E92DF6}" type="datetime1">
              <a:rPr lang="en-US" smtClean="0">
                <a:solidFill>
                  <a:prstClr val="black">
                    <a:tint val="75000"/>
                  </a:prstClr>
                </a:solidFill>
              </a:rPr>
              <a:t>6/14/2017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AC53B4-C3F7-475D-8B7D-7ABFDCFF46FF}" type="slidenum">
              <a:rPr lang="en-US" smtClean="0">
                <a:solidFill>
                  <a:prstClr val="white">
                    <a:lumMod val="85000"/>
                  </a:prstClr>
                </a:solidFill>
              </a:rPr>
              <a:pPr/>
              <a:t>‹#›</a:t>
            </a:fld>
            <a:endParaRPr lang="en-US">
              <a:solidFill>
                <a:prstClr val="white">
                  <a:lumMod val="85000"/>
                </a:prstClr>
              </a:solidFill>
            </a:endParaRPr>
          </a:p>
        </p:txBody>
      </p:sp>
    </p:spTree>
    <p:extLst>
      <p:ext uri="{BB962C8B-B14F-4D97-AF65-F5344CB8AC3E}">
        <p14:creationId xmlns:p14="http://schemas.microsoft.com/office/powerpoint/2010/main" val="18323109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8F101A-36EE-4BC3-838F-D0EB1438B13B}" type="datetime1">
              <a:rPr lang="en-US" smtClean="0">
                <a:solidFill>
                  <a:prstClr val="black">
                    <a:tint val="75000"/>
                  </a:prstClr>
                </a:solidFill>
              </a:rPr>
              <a:t>6/14/2017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AC53B4-C3F7-475D-8B7D-7ABFDCFF46FF}" type="slidenum">
              <a:rPr lang="en-US" smtClean="0">
                <a:solidFill>
                  <a:prstClr val="white">
                    <a:lumMod val="85000"/>
                  </a:prstClr>
                </a:solidFill>
              </a:rPr>
              <a:pPr/>
              <a:t>‹#›</a:t>
            </a:fld>
            <a:endParaRPr lang="en-US">
              <a:solidFill>
                <a:prstClr val="white">
                  <a:lumMod val="85000"/>
                </a:prstClr>
              </a:solidFill>
            </a:endParaRPr>
          </a:p>
        </p:txBody>
      </p:sp>
    </p:spTree>
    <p:extLst>
      <p:ext uri="{BB962C8B-B14F-4D97-AF65-F5344CB8AC3E}">
        <p14:creationId xmlns:p14="http://schemas.microsoft.com/office/powerpoint/2010/main" val="41010696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85AA91-41B1-47C9-95AA-70B9C0AF6473}" type="datetime1">
              <a:rPr lang="en-US" smtClean="0">
                <a:solidFill>
                  <a:prstClr val="black">
                    <a:tint val="75000"/>
                  </a:prstClr>
                </a:solidFill>
              </a:rPr>
              <a:t>6/14/2017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FAC53B4-C3F7-475D-8B7D-7ABFDCFF46FF}" type="slidenum">
              <a:rPr lang="en-US" smtClean="0">
                <a:solidFill>
                  <a:prstClr val="white">
                    <a:lumMod val="85000"/>
                  </a:prstClr>
                </a:solidFill>
              </a:rPr>
              <a:pPr/>
              <a:t>‹#›</a:t>
            </a:fld>
            <a:endParaRPr lang="en-US">
              <a:solidFill>
                <a:prstClr val="white">
                  <a:lumMod val="85000"/>
                </a:prstClr>
              </a:solidFill>
            </a:endParaRPr>
          </a:p>
        </p:txBody>
      </p:sp>
    </p:spTree>
    <p:extLst>
      <p:ext uri="{BB962C8B-B14F-4D97-AF65-F5344CB8AC3E}">
        <p14:creationId xmlns:p14="http://schemas.microsoft.com/office/powerpoint/2010/main" val="15252186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04A751-A053-4ACF-AA4B-585B78974EF7}" type="datetime1">
              <a:rPr lang="en-US" smtClean="0">
                <a:solidFill>
                  <a:prstClr val="black">
                    <a:tint val="75000"/>
                  </a:prstClr>
                </a:solidFill>
              </a:rPr>
              <a:t>6/14/2017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FAC53B4-C3F7-475D-8B7D-7ABFDCFF46FF}" type="slidenum">
              <a:rPr lang="en-US" smtClean="0">
                <a:solidFill>
                  <a:prstClr val="white">
                    <a:lumMod val="85000"/>
                  </a:prstClr>
                </a:solidFill>
              </a:rPr>
              <a:pPr/>
              <a:t>‹#›</a:t>
            </a:fld>
            <a:endParaRPr lang="en-US">
              <a:solidFill>
                <a:prstClr val="white">
                  <a:lumMod val="85000"/>
                </a:prstClr>
              </a:solidFill>
            </a:endParaRPr>
          </a:p>
        </p:txBody>
      </p:sp>
    </p:spTree>
    <p:extLst>
      <p:ext uri="{BB962C8B-B14F-4D97-AF65-F5344CB8AC3E}">
        <p14:creationId xmlns:p14="http://schemas.microsoft.com/office/powerpoint/2010/main" val="205471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93B8A7-A84F-497F-9EDD-F460E921C1AD}" type="datetime1">
              <a:rPr lang="en-US" smtClean="0"/>
              <a:t>6/14/2017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AC53B4-C3F7-475D-8B7D-7ABFDCFF46FF}" type="slidenum">
              <a:rPr lang="en-US" smtClean="0"/>
              <a:t>‹#›</a:t>
            </a:fld>
            <a:endParaRPr lang="en-US"/>
          </a:p>
        </p:txBody>
      </p:sp>
    </p:spTree>
    <p:extLst>
      <p:ext uri="{BB962C8B-B14F-4D97-AF65-F5344CB8AC3E}">
        <p14:creationId xmlns:p14="http://schemas.microsoft.com/office/powerpoint/2010/main" val="22707796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A4E6A0-F502-4348-81F5-A64ED1C14DB4}" type="datetime1">
              <a:rPr lang="en-US" smtClean="0">
                <a:solidFill>
                  <a:prstClr val="black">
                    <a:tint val="75000"/>
                  </a:prstClr>
                </a:solidFill>
              </a:rPr>
              <a:t>6/14/2017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FAC53B4-C3F7-475D-8B7D-7ABFDCFF46FF}" type="slidenum">
              <a:rPr lang="en-US" smtClean="0">
                <a:solidFill>
                  <a:prstClr val="white">
                    <a:lumMod val="85000"/>
                  </a:prstClr>
                </a:solidFill>
              </a:rPr>
              <a:pPr/>
              <a:t>‹#›</a:t>
            </a:fld>
            <a:endParaRPr lang="en-US">
              <a:solidFill>
                <a:prstClr val="white">
                  <a:lumMod val="85000"/>
                </a:prstClr>
              </a:solidFill>
            </a:endParaRPr>
          </a:p>
        </p:txBody>
      </p:sp>
    </p:spTree>
    <p:extLst>
      <p:ext uri="{BB962C8B-B14F-4D97-AF65-F5344CB8AC3E}">
        <p14:creationId xmlns:p14="http://schemas.microsoft.com/office/powerpoint/2010/main" val="41655645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6AD8B1-C634-4283-8F61-50F122EC6A68}" type="datetime1">
              <a:rPr lang="en-US" smtClean="0">
                <a:solidFill>
                  <a:prstClr val="black">
                    <a:tint val="75000"/>
                  </a:prstClr>
                </a:solidFill>
              </a:rPr>
              <a:t>6/14/2017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AC53B4-C3F7-475D-8B7D-7ABFDCFF46FF}" type="slidenum">
              <a:rPr lang="en-US" smtClean="0">
                <a:solidFill>
                  <a:prstClr val="white">
                    <a:lumMod val="85000"/>
                  </a:prstClr>
                </a:solidFill>
              </a:rPr>
              <a:pPr/>
              <a:t>‹#›</a:t>
            </a:fld>
            <a:endParaRPr lang="en-US">
              <a:solidFill>
                <a:prstClr val="white">
                  <a:lumMod val="85000"/>
                </a:prstClr>
              </a:solidFill>
            </a:endParaRPr>
          </a:p>
        </p:txBody>
      </p:sp>
    </p:spTree>
    <p:extLst>
      <p:ext uri="{BB962C8B-B14F-4D97-AF65-F5344CB8AC3E}">
        <p14:creationId xmlns:p14="http://schemas.microsoft.com/office/powerpoint/2010/main" val="672758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213517-AF06-4917-A838-90220ECDA1B6}" type="datetime1">
              <a:rPr lang="en-US" smtClean="0">
                <a:solidFill>
                  <a:prstClr val="black">
                    <a:tint val="75000"/>
                  </a:prstClr>
                </a:solidFill>
              </a:rPr>
              <a:t>6/14/2017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AC53B4-C3F7-475D-8B7D-7ABFDCFF46FF}" type="slidenum">
              <a:rPr lang="en-US" smtClean="0">
                <a:solidFill>
                  <a:prstClr val="white">
                    <a:lumMod val="85000"/>
                  </a:prstClr>
                </a:solidFill>
              </a:rPr>
              <a:pPr/>
              <a:t>‹#›</a:t>
            </a:fld>
            <a:endParaRPr lang="en-US">
              <a:solidFill>
                <a:prstClr val="white">
                  <a:lumMod val="85000"/>
                </a:prstClr>
              </a:solidFill>
            </a:endParaRPr>
          </a:p>
        </p:txBody>
      </p:sp>
    </p:spTree>
    <p:extLst>
      <p:ext uri="{BB962C8B-B14F-4D97-AF65-F5344CB8AC3E}">
        <p14:creationId xmlns:p14="http://schemas.microsoft.com/office/powerpoint/2010/main" val="7322644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20D3AA-A286-4D00-B8EF-A428B94C53A4}" type="datetime1">
              <a:rPr lang="en-US" smtClean="0">
                <a:solidFill>
                  <a:prstClr val="black">
                    <a:tint val="75000"/>
                  </a:prstClr>
                </a:solidFill>
              </a:rPr>
              <a:t>6/14/2017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AC53B4-C3F7-475D-8B7D-7ABFDCFF46FF}" type="slidenum">
              <a:rPr lang="en-US" smtClean="0">
                <a:solidFill>
                  <a:prstClr val="white">
                    <a:lumMod val="85000"/>
                  </a:prstClr>
                </a:solidFill>
              </a:rPr>
              <a:pPr/>
              <a:t>‹#›</a:t>
            </a:fld>
            <a:endParaRPr lang="en-US">
              <a:solidFill>
                <a:prstClr val="white">
                  <a:lumMod val="85000"/>
                </a:prstClr>
              </a:solidFill>
            </a:endParaRPr>
          </a:p>
        </p:txBody>
      </p:sp>
    </p:spTree>
    <p:extLst>
      <p:ext uri="{BB962C8B-B14F-4D97-AF65-F5344CB8AC3E}">
        <p14:creationId xmlns:p14="http://schemas.microsoft.com/office/powerpoint/2010/main" val="16829261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790554-4EA9-42C0-A5BF-067B0F525635}" type="datetime1">
              <a:rPr lang="en-US" smtClean="0">
                <a:solidFill>
                  <a:prstClr val="black">
                    <a:tint val="75000"/>
                  </a:prstClr>
                </a:solidFill>
              </a:rPr>
              <a:t>6/14/2017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AC53B4-C3F7-475D-8B7D-7ABFDCFF46FF}" type="slidenum">
              <a:rPr lang="en-US" smtClean="0">
                <a:solidFill>
                  <a:prstClr val="white">
                    <a:lumMod val="85000"/>
                  </a:prstClr>
                </a:solidFill>
              </a:rPr>
              <a:pPr/>
              <a:t>‹#›</a:t>
            </a:fld>
            <a:endParaRPr lang="en-US">
              <a:solidFill>
                <a:prstClr val="white">
                  <a:lumMod val="85000"/>
                </a:prstClr>
              </a:solidFill>
            </a:endParaRPr>
          </a:p>
        </p:txBody>
      </p:sp>
    </p:spTree>
    <p:extLst>
      <p:ext uri="{BB962C8B-B14F-4D97-AF65-F5344CB8AC3E}">
        <p14:creationId xmlns:p14="http://schemas.microsoft.com/office/powerpoint/2010/main" val="914001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3B0FC0-CD40-4321-A44B-D0E9361219CA}" type="datetime1">
              <a:rPr lang="en-US" smtClean="0">
                <a:solidFill>
                  <a:prstClr val="black">
                    <a:tint val="75000"/>
                  </a:prstClr>
                </a:solidFill>
              </a:rPr>
              <a:t>6/14/2017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AC53B4-C3F7-475D-8B7D-7ABFDCFF46FF}" type="slidenum">
              <a:rPr lang="en-US" smtClean="0">
                <a:solidFill>
                  <a:prstClr val="white">
                    <a:lumMod val="85000"/>
                  </a:prstClr>
                </a:solidFill>
              </a:rPr>
              <a:pPr/>
              <a:t>‹#›</a:t>
            </a:fld>
            <a:endParaRPr lang="en-US">
              <a:solidFill>
                <a:prstClr val="white">
                  <a:lumMod val="85000"/>
                </a:prstClr>
              </a:solidFill>
            </a:endParaRPr>
          </a:p>
        </p:txBody>
      </p:sp>
    </p:spTree>
    <p:extLst>
      <p:ext uri="{BB962C8B-B14F-4D97-AF65-F5344CB8AC3E}">
        <p14:creationId xmlns:p14="http://schemas.microsoft.com/office/powerpoint/2010/main" val="4538642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4A665A-DE1D-4EDA-8BFB-79DD0F6FF58D}" type="datetime1">
              <a:rPr lang="en-US" smtClean="0">
                <a:solidFill>
                  <a:prstClr val="black">
                    <a:tint val="75000"/>
                  </a:prstClr>
                </a:solidFill>
              </a:rPr>
              <a:t>6/14/2017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AC53B4-C3F7-475D-8B7D-7ABFDCFF46FF}" type="slidenum">
              <a:rPr lang="en-US" smtClean="0">
                <a:solidFill>
                  <a:prstClr val="white">
                    <a:lumMod val="85000"/>
                  </a:prstClr>
                </a:solidFill>
              </a:rPr>
              <a:pPr/>
              <a:t>‹#›</a:t>
            </a:fld>
            <a:endParaRPr lang="en-US">
              <a:solidFill>
                <a:prstClr val="white">
                  <a:lumMod val="85000"/>
                </a:prstClr>
              </a:solidFill>
            </a:endParaRPr>
          </a:p>
        </p:txBody>
      </p:sp>
    </p:spTree>
    <p:extLst>
      <p:ext uri="{BB962C8B-B14F-4D97-AF65-F5344CB8AC3E}">
        <p14:creationId xmlns:p14="http://schemas.microsoft.com/office/powerpoint/2010/main" val="28726681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a:lvl1pPr>
            <a:lvl2pPr marL="0" indent="-457200">
              <a:buClr>
                <a:srgbClr val="FFC000"/>
              </a:buClr>
              <a:buSzPct val="150000"/>
              <a:buFont typeface="Wingdings" panose="05000000000000000000" pitchFamily="2" charset="2"/>
              <a:buChar char="§"/>
              <a:defRPr/>
            </a:lvl2pPr>
            <a:lvl3pPr marL="914400" indent="-457200">
              <a:buClr>
                <a:srgbClr val="FFC000"/>
              </a:buClr>
              <a:buSzPct val="150000"/>
              <a:defRPr/>
            </a:lvl3pPr>
            <a:lvl4pPr marL="1371600" indent="-457200">
              <a:buClr>
                <a:srgbClr val="FFC000"/>
              </a:buClr>
              <a:buFont typeface="Wingdings" panose="05000000000000000000" pitchFamily="2" charset="2"/>
              <a:buChar char="Ø"/>
              <a:defRPr/>
            </a:lvl4pPr>
            <a:lvl5pPr marL="1828800" indent="-457200">
              <a:buClr>
                <a:srgbClr val="FFC000"/>
              </a:buClr>
              <a:buFont typeface="Wingdings" panose="05000000000000000000" pitchFamily="2" charset="2"/>
              <a:buChar char="v"/>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ED41D87-20C4-4FB3-98AB-E4EB7A51AA4A}" type="datetime1">
              <a:rPr lang="en-US" smtClean="0">
                <a:solidFill>
                  <a:prstClr val="black">
                    <a:tint val="75000"/>
                  </a:prstClr>
                </a:solidFill>
              </a:rPr>
              <a:t>6/14/2017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AC53B4-C3F7-475D-8B7D-7ABFDCFF46FF}" type="slidenum">
              <a:rPr lang="en-US" smtClean="0">
                <a:solidFill>
                  <a:prstClr val="white">
                    <a:lumMod val="85000"/>
                  </a:prstClr>
                </a:solidFill>
              </a:rPr>
              <a:pPr/>
              <a:t>‹#›</a:t>
            </a:fld>
            <a:endParaRPr lang="en-US">
              <a:solidFill>
                <a:prstClr val="white">
                  <a:lumMod val="85000"/>
                </a:prstClr>
              </a:solidFill>
            </a:endParaRPr>
          </a:p>
        </p:txBody>
      </p:sp>
    </p:spTree>
    <p:extLst>
      <p:ext uri="{BB962C8B-B14F-4D97-AF65-F5344CB8AC3E}">
        <p14:creationId xmlns:p14="http://schemas.microsoft.com/office/powerpoint/2010/main" val="22699282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E9DDFD-1D3A-402F-839D-029BBA47132C}" type="datetime1">
              <a:rPr lang="en-US" smtClean="0">
                <a:solidFill>
                  <a:prstClr val="black">
                    <a:tint val="75000"/>
                  </a:prstClr>
                </a:solidFill>
              </a:rPr>
              <a:t>6/14/2017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AC53B4-C3F7-475D-8B7D-7ABFDCFF46FF}" type="slidenum">
              <a:rPr lang="en-US" smtClean="0">
                <a:solidFill>
                  <a:prstClr val="white">
                    <a:lumMod val="85000"/>
                  </a:prstClr>
                </a:solidFill>
              </a:rPr>
              <a:pPr/>
              <a:t>‹#›</a:t>
            </a:fld>
            <a:endParaRPr lang="en-US">
              <a:solidFill>
                <a:prstClr val="white">
                  <a:lumMod val="85000"/>
                </a:prstClr>
              </a:solidFill>
            </a:endParaRPr>
          </a:p>
        </p:txBody>
      </p:sp>
    </p:spTree>
    <p:extLst>
      <p:ext uri="{BB962C8B-B14F-4D97-AF65-F5344CB8AC3E}">
        <p14:creationId xmlns:p14="http://schemas.microsoft.com/office/powerpoint/2010/main" val="12319784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1CAFCA-5548-4D8A-A794-D383B58BB2F5}" type="datetime1">
              <a:rPr lang="en-US" smtClean="0">
                <a:solidFill>
                  <a:prstClr val="black">
                    <a:tint val="75000"/>
                  </a:prstClr>
                </a:solidFill>
              </a:rPr>
              <a:t>6/14/2017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AC53B4-C3F7-475D-8B7D-7ABFDCFF46FF}" type="slidenum">
              <a:rPr lang="en-US" smtClean="0">
                <a:solidFill>
                  <a:prstClr val="white">
                    <a:lumMod val="85000"/>
                  </a:prstClr>
                </a:solidFill>
              </a:rPr>
              <a:pPr/>
              <a:t>‹#›</a:t>
            </a:fld>
            <a:endParaRPr lang="en-US">
              <a:solidFill>
                <a:prstClr val="white">
                  <a:lumMod val="85000"/>
                </a:prstClr>
              </a:solidFill>
            </a:endParaRPr>
          </a:p>
        </p:txBody>
      </p:sp>
    </p:spTree>
    <p:extLst>
      <p:ext uri="{BB962C8B-B14F-4D97-AF65-F5344CB8AC3E}">
        <p14:creationId xmlns:p14="http://schemas.microsoft.com/office/powerpoint/2010/main" val="1174619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a:lvl1pPr>
            <a:lvl2pPr marL="0" indent="-457200">
              <a:buClr>
                <a:srgbClr val="FFC000"/>
              </a:buClr>
              <a:buSzPct val="150000"/>
              <a:buFont typeface="Wingdings" panose="05000000000000000000" pitchFamily="2" charset="2"/>
              <a:buChar char="§"/>
              <a:defRPr/>
            </a:lvl2pPr>
            <a:lvl3pPr marL="914400" indent="-457200">
              <a:buClr>
                <a:srgbClr val="FFC000"/>
              </a:buClr>
              <a:buSzPct val="150000"/>
              <a:defRPr/>
            </a:lvl3pPr>
            <a:lvl4pPr marL="1371600" indent="-457200">
              <a:buClr>
                <a:srgbClr val="FFC000"/>
              </a:buClr>
              <a:buFont typeface="Wingdings" panose="05000000000000000000" pitchFamily="2" charset="2"/>
              <a:buChar char="Ø"/>
              <a:defRPr/>
            </a:lvl4pPr>
            <a:lvl5pPr marL="1828800" indent="-457200">
              <a:buClr>
                <a:srgbClr val="FFC000"/>
              </a:buClr>
              <a:buFont typeface="Wingdings" panose="05000000000000000000" pitchFamily="2" charset="2"/>
              <a:buChar char="v"/>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90E106B-9753-47BB-A787-F6BEB4BD01E5}" type="datetime1">
              <a:rPr lang="en-US" smtClean="0"/>
              <a:t>6/14/2017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AC53B4-C3F7-475D-8B7D-7ABFDCFF46FF}" type="slidenum">
              <a:rPr lang="en-US" smtClean="0"/>
              <a:t>‹#›</a:t>
            </a:fld>
            <a:endParaRPr lang="en-US"/>
          </a:p>
        </p:txBody>
      </p:sp>
    </p:spTree>
    <p:extLst>
      <p:ext uri="{BB962C8B-B14F-4D97-AF65-F5344CB8AC3E}">
        <p14:creationId xmlns:p14="http://schemas.microsoft.com/office/powerpoint/2010/main" val="3808200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CE80E7-727C-4B50-A274-9ECE66610050}" type="datetime1">
              <a:rPr lang="en-US" smtClean="0">
                <a:solidFill>
                  <a:prstClr val="black">
                    <a:tint val="75000"/>
                  </a:prstClr>
                </a:solidFill>
              </a:rPr>
              <a:t>6/14/2017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FAC53B4-C3F7-475D-8B7D-7ABFDCFF46FF}" type="slidenum">
              <a:rPr lang="en-US" smtClean="0">
                <a:solidFill>
                  <a:prstClr val="white">
                    <a:lumMod val="85000"/>
                  </a:prstClr>
                </a:solidFill>
              </a:rPr>
              <a:pPr/>
              <a:t>‹#›</a:t>
            </a:fld>
            <a:endParaRPr lang="en-US">
              <a:solidFill>
                <a:prstClr val="white">
                  <a:lumMod val="85000"/>
                </a:prstClr>
              </a:solidFill>
            </a:endParaRPr>
          </a:p>
        </p:txBody>
      </p:sp>
    </p:spTree>
    <p:extLst>
      <p:ext uri="{BB962C8B-B14F-4D97-AF65-F5344CB8AC3E}">
        <p14:creationId xmlns:p14="http://schemas.microsoft.com/office/powerpoint/2010/main" val="42559350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5A8C1F-B8A9-4F30-8A61-04FC20B89791}" type="datetime1">
              <a:rPr lang="en-US" smtClean="0">
                <a:solidFill>
                  <a:prstClr val="black">
                    <a:tint val="75000"/>
                  </a:prstClr>
                </a:solidFill>
              </a:rPr>
              <a:t>6/14/2017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FAC53B4-C3F7-475D-8B7D-7ABFDCFF46FF}" type="slidenum">
              <a:rPr lang="en-US" smtClean="0">
                <a:solidFill>
                  <a:prstClr val="white">
                    <a:lumMod val="85000"/>
                  </a:prstClr>
                </a:solidFill>
              </a:rPr>
              <a:pPr/>
              <a:t>‹#›</a:t>
            </a:fld>
            <a:endParaRPr lang="en-US">
              <a:solidFill>
                <a:prstClr val="white">
                  <a:lumMod val="85000"/>
                </a:prstClr>
              </a:solidFill>
            </a:endParaRPr>
          </a:p>
        </p:txBody>
      </p:sp>
    </p:spTree>
    <p:extLst>
      <p:ext uri="{BB962C8B-B14F-4D97-AF65-F5344CB8AC3E}">
        <p14:creationId xmlns:p14="http://schemas.microsoft.com/office/powerpoint/2010/main" val="22395088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F3D2BE-29FD-49BD-8594-17BF5B98B3DB}" type="datetime1">
              <a:rPr lang="en-US" smtClean="0">
                <a:solidFill>
                  <a:prstClr val="black">
                    <a:tint val="75000"/>
                  </a:prstClr>
                </a:solidFill>
              </a:rPr>
              <a:t>6/14/2017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FAC53B4-C3F7-475D-8B7D-7ABFDCFF46FF}" type="slidenum">
              <a:rPr lang="en-US" smtClean="0">
                <a:solidFill>
                  <a:prstClr val="white">
                    <a:lumMod val="85000"/>
                  </a:prstClr>
                </a:solidFill>
              </a:rPr>
              <a:pPr/>
              <a:t>‹#›</a:t>
            </a:fld>
            <a:endParaRPr lang="en-US">
              <a:solidFill>
                <a:prstClr val="white">
                  <a:lumMod val="85000"/>
                </a:prstClr>
              </a:solidFill>
            </a:endParaRPr>
          </a:p>
        </p:txBody>
      </p:sp>
    </p:spTree>
    <p:extLst>
      <p:ext uri="{BB962C8B-B14F-4D97-AF65-F5344CB8AC3E}">
        <p14:creationId xmlns:p14="http://schemas.microsoft.com/office/powerpoint/2010/main" val="21919323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3D2911-161B-430B-9760-23F0802C78D1}" type="datetime1">
              <a:rPr lang="en-US" smtClean="0">
                <a:solidFill>
                  <a:prstClr val="black">
                    <a:tint val="75000"/>
                  </a:prstClr>
                </a:solidFill>
              </a:rPr>
              <a:t>6/14/2017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AC53B4-C3F7-475D-8B7D-7ABFDCFF46FF}" type="slidenum">
              <a:rPr lang="en-US" smtClean="0">
                <a:solidFill>
                  <a:prstClr val="white">
                    <a:lumMod val="85000"/>
                  </a:prstClr>
                </a:solidFill>
              </a:rPr>
              <a:pPr/>
              <a:t>‹#›</a:t>
            </a:fld>
            <a:endParaRPr lang="en-US">
              <a:solidFill>
                <a:prstClr val="white">
                  <a:lumMod val="85000"/>
                </a:prstClr>
              </a:solidFill>
            </a:endParaRPr>
          </a:p>
        </p:txBody>
      </p:sp>
    </p:spTree>
    <p:extLst>
      <p:ext uri="{BB962C8B-B14F-4D97-AF65-F5344CB8AC3E}">
        <p14:creationId xmlns:p14="http://schemas.microsoft.com/office/powerpoint/2010/main" val="33077574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2E98B1-44FB-4AE7-B1CB-1E3FC10F3D81}" type="datetime1">
              <a:rPr lang="en-US" smtClean="0">
                <a:solidFill>
                  <a:prstClr val="black">
                    <a:tint val="75000"/>
                  </a:prstClr>
                </a:solidFill>
              </a:rPr>
              <a:t>6/14/2017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AC53B4-C3F7-475D-8B7D-7ABFDCFF46FF}" type="slidenum">
              <a:rPr lang="en-US" smtClean="0">
                <a:solidFill>
                  <a:prstClr val="white">
                    <a:lumMod val="85000"/>
                  </a:prstClr>
                </a:solidFill>
              </a:rPr>
              <a:pPr/>
              <a:t>‹#›</a:t>
            </a:fld>
            <a:endParaRPr lang="en-US">
              <a:solidFill>
                <a:prstClr val="white">
                  <a:lumMod val="85000"/>
                </a:prstClr>
              </a:solidFill>
            </a:endParaRPr>
          </a:p>
        </p:txBody>
      </p:sp>
    </p:spTree>
    <p:extLst>
      <p:ext uri="{BB962C8B-B14F-4D97-AF65-F5344CB8AC3E}">
        <p14:creationId xmlns:p14="http://schemas.microsoft.com/office/powerpoint/2010/main" val="29349252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DF7970-4C3F-4109-BFE4-5EA5A004533A}" type="datetime1">
              <a:rPr lang="en-US" smtClean="0">
                <a:solidFill>
                  <a:prstClr val="black">
                    <a:tint val="75000"/>
                  </a:prstClr>
                </a:solidFill>
              </a:rPr>
              <a:t>6/14/2017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AC53B4-C3F7-475D-8B7D-7ABFDCFF46FF}" type="slidenum">
              <a:rPr lang="en-US" smtClean="0">
                <a:solidFill>
                  <a:prstClr val="white">
                    <a:lumMod val="85000"/>
                  </a:prstClr>
                </a:solidFill>
              </a:rPr>
              <a:pPr/>
              <a:t>‹#›</a:t>
            </a:fld>
            <a:endParaRPr lang="en-US">
              <a:solidFill>
                <a:prstClr val="white">
                  <a:lumMod val="85000"/>
                </a:prstClr>
              </a:solidFill>
            </a:endParaRPr>
          </a:p>
        </p:txBody>
      </p:sp>
    </p:spTree>
    <p:extLst>
      <p:ext uri="{BB962C8B-B14F-4D97-AF65-F5344CB8AC3E}">
        <p14:creationId xmlns:p14="http://schemas.microsoft.com/office/powerpoint/2010/main" val="19130394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19F331-70C6-44F0-A405-A6AB05185D77}" type="datetime1">
              <a:rPr lang="en-US" smtClean="0">
                <a:solidFill>
                  <a:prstClr val="black">
                    <a:tint val="75000"/>
                  </a:prstClr>
                </a:solidFill>
              </a:rPr>
              <a:t>6/14/2017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AC53B4-C3F7-475D-8B7D-7ABFDCFF46FF}" type="slidenum">
              <a:rPr lang="en-US" smtClean="0">
                <a:solidFill>
                  <a:prstClr val="white">
                    <a:lumMod val="85000"/>
                  </a:prstClr>
                </a:solidFill>
              </a:rPr>
              <a:pPr/>
              <a:t>‹#›</a:t>
            </a:fld>
            <a:endParaRPr lang="en-US">
              <a:solidFill>
                <a:prstClr val="white">
                  <a:lumMod val="85000"/>
                </a:prstClr>
              </a:solidFill>
            </a:endParaRPr>
          </a:p>
        </p:txBody>
      </p:sp>
    </p:spTree>
    <p:extLst>
      <p:ext uri="{BB962C8B-B14F-4D97-AF65-F5344CB8AC3E}">
        <p14:creationId xmlns:p14="http://schemas.microsoft.com/office/powerpoint/2010/main" val="31435010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85C92D-1F23-4903-9FA0-D69672C7EBAE}" type="datetime1">
              <a:rPr lang="en-US" smtClean="0">
                <a:solidFill>
                  <a:prstClr val="black">
                    <a:tint val="75000"/>
                  </a:prstClr>
                </a:solidFill>
              </a:rPr>
              <a:t>6/14/2017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AC53B4-C3F7-475D-8B7D-7ABFDCFF46FF}" type="slidenum">
              <a:rPr lang="en-US" smtClean="0">
                <a:solidFill>
                  <a:prstClr val="white">
                    <a:lumMod val="85000"/>
                  </a:prstClr>
                </a:solidFill>
              </a:rPr>
              <a:pPr/>
              <a:t>‹#›</a:t>
            </a:fld>
            <a:endParaRPr lang="en-US">
              <a:solidFill>
                <a:prstClr val="white">
                  <a:lumMod val="85000"/>
                </a:prstClr>
              </a:solidFill>
            </a:endParaRPr>
          </a:p>
        </p:txBody>
      </p:sp>
    </p:spTree>
    <p:extLst>
      <p:ext uri="{BB962C8B-B14F-4D97-AF65-F5344CB8AC3E}">
        <p14:creationId xmlns:p14="http://schemas.microsoft.com/office/powerpoint/2010/main" val="22178716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624B14-0807-4BB1-AB6C-3A87616DCEE4}" type="datetime1">
              <a:rPr lang="en-US" smtClean="0">
                <a:solidFill>
                  <a:prstClr val="black">
                    <a:tint val="75000"/>
                  </a:prstClr>
                </a:solidFill>
              </a:rPr>
              <a:t>6/14/2017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AC53B4-C3F7-475D-8B7D-7ABFDCFF46FF}" type="slidenum">
              <a:rPr lang="en-US" smtClean="0">
                <a:solidFill>
                  <a:prstClr val="white">
                    <a:lumMod val="85000"/>
                  </a:prstClr>
                </a:solidFill>
              </a:rPr>
              <a:pPr/>
              <a:t>‹#›</a:t>
            </a:fld>
            <a:endParaRPr lang="en-US">
              <a:solidFill>
                <a:prstClr val="white">
                  <a:lumMod val="85000"/>
                </a:prstClr>
              </a:solidFill>
            </a:endParaRPr>
          </a:p>
        </p:txBody>
      </p:sp>
    </p:spTree>
    <p:extLst>
      <p:ext uri="{BB962C8B-B14F-4D97-AF65-F5344CB8AC3E}">
        <p14:creationId xmlns:p14="http://schemas.microsoft.com/office/powerpoint/2010/main" val="27652172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a:lvl1pPr>
            <a:lvl2pPr marL="0" indent="-457200">
              <a:buClr>
                <a:srgbClr val="FFC000"/>
              </a:buClr>
              <a:buSzPct val="150000"/>
              <a:buFont typeface="Wingdings" panose="05000000000000000000" pitchFamily="2" charset="2"/>
              <a:buChar char="§"/>
              <a:defRPr/>
            </a:lvl2pPr>
            <a:lvl3pPr marL="914400" indent="-457200">
              <a:buClr>
                <a:srgbClr val="FFC000"/>
              </a:buClr>
              <a:buSzPct val="150000"/>
              <a:defRPr/>
            </a:lvl3pPr>
            <a:lvl4pPr marL="1371600" indent="-457200">
              <a:buClr>
                <a:srgbClr val="FFC000"/>
              </a:buClr>
              <a:buFont typeface="Wingdings" panose="05000000000000000000" pitchFamily="2" charset="2"/>
              <a:buChar char="Ø"/>
              <a:defRPr/>
            </a:lvl4pPr>
            <a:lvl5pPr marL="1828800" indent="-457200">
              <a:buClr>
                <a:srgbClr val="FFC000"/>
              </a:buClr>
              <a:buFont typeface="Wingdings" panose="05000000000000000000" pitchFamily="2" charset="2"/>
              <a:buChar char="v"/>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F354F49-4A50-4615-B535-A7102DFF969D}" type="datetime1">
              <a:rPr lang="en-US" smtClean="0">
                <a:solidFill>
                  <a:prstClr val="black">
                    <a:tint val="75000"/>
                  </a:prstClr>
                </a:solidFill>
              </a:rPr>
              <a:t>6/14/2017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AC53B4-C3F7-475D-8B7D-7ABFDCFF46FF}" type="slidenum">
              <a:rPr lang="en-US" smtClean="0">
                <a:solidFill>
                  <a:prstClr val="white">
                    <a:lumMod val="85000"/>
                  </a:prstClr>
                </a:solidFill>
              </a:rPr>
              <a:pPr/>
              <a:t>‹#›</a:t>
            </a:fld>
            <a:endParaRPr lang="en-US">
              <a:solidFill>
                <a:prstClr val="white">
                  <a:lumMod val="85000"/>
                </a:prstClr>
              </a:solidFill>
            </a:endParaRPr>
          </a:p>
        </p:txBody>
      </p:sp>
    </p:spTree>
    <p:extLst>
      <p:ext uri="{BB962C8B-B14F-4D97-AF65-F5344CB8AC3E}">
        <p14:creationId xmlns:p14="http://schemas.microsoft.com/office/powerpoint/2010/main" val="1749245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041282-290D-460C-9AA1-452EE233F90F}" type="datetime1">
              <a:rPr lang="en-US" smtClean="0"/>
              <a:t>6/14/2017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AC53B4-C3F7-475D-8B7D-7ABFDCFF46FF}" type="slidenum">
              <a:rPr lang="en-US" smtClean="0"/>
              <a:t>‹#›</a:t>
            </a:fld>
            <a:endParaRPr lang="en-US"/>
          </a:p>
        </p:txBody>
      </p:sp>
    </p:spTree>
    <p:extLst>
      <p:ext uri="{BB962C8B-B14F-4D97-AF65-F5344CB8AC3E}">
        <p14:creationId xmlns:p14="http://schemas.microsoft.com/office/powerpoint/2010/main" val="1735342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48DA38-9283-43D4-B650-591384630E08}" type="datetime1">
              <a:rPr lang="en-US" smtClean="0">
                <a:solidFill>
                  <a:prstClr val="black">
                    <a:tint val="75000"/>
                  </a:prstClr>
                </a:solidFill>
              </a:rPr>
              <a:t>6/14/2017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AC53B4-C3F7-475D-8B7D-7ABFDCFF46FF}" type="slidenum">
              <a:rPr lang="en-US" smtClean="0">
                <a:solidFill>
                  <a:prstClr val="white">
                    <a:lumMod val="85000"/>
                  </a:prstClr>
                </a:solidFill>
              </a:rPr>
              <a:pPr/>
              <a:t>‹#›</a:t>
            </a:fld>
            <a:endParaRPr lang="en-US">
              <a:solidFill>
                <a:prstClr val="white">
                  <a:lumMod val="85000"/>
                </a:prstClr>
              </a:solidFill>
            </a:endParaRPr>
          </a:p>
        </p:txBody>
      </p:sp>
    </p:spTree>
    <p:extLst>
      <p:ext uri="{BB962C8B-B14F-4D97-AF65-F5344CB8AC3E}">
        <p14:creationId xmlns:p14="http://schemas.microsoft.com/office/powerpoint/2010/main" val="14277651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7499C5-638F-4D61-ADB6-A1FB9D33A215}" type="datetime1">
              <a:rPr lang="en-US" smtClean="0">
                <a:solidFill>
                  <a:prstClr val="black">
                    <a:tint val="75000"/>
                  </a:prstClr>
                </a:solidFill>
              </a:rPr>
              <a:t>6/14/2017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AC53B4-C3F7-475D-8B7D-7ABFDCFF46FF}" type="slidenum">
              <a:rPr lang="en-US" smtClean="0">
                <a:solidFill>
                  <a:prstClr val="white">
                    <a:lumMod val="85000"/>
                  </a:prstClr>
                </a:solidFill>
              </a:rPr>
              <a:pPr/>
              <a:t>‹#›</a:t>
            </a:fld>
            <a:endParaRPr lang="en-US">
              <a:solidFill>
                <a:prstClr val="white">
                  <a:lumMod val="85000"/>
                </a:prstClr>
              </a:solidFill>
            </a:endParaRPr>
          </a:p>
        </p:txBody>
      </p:sp>
    </p:spTree>
    <p:extLst>
      <p:ext uri="{BB962C8B-B14F-4D97-AF65-F5344CB8AC3E}">
        <p14:creationId xmlns:p14="http://schemas.microsoft.com/office/powerpoint/2010/main" val="40933038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EBAA80-DD98-4DA9-BFE0-9B65B9AF429B}" type="datetime1">
              <a:rPr lang="en-US" smtClean="0">
                <a:solidFill>
                  <a:prstClr val="black">
                    <a:tint val="75000"/>
                  </a:prstClr>
                </a:solidFill>
              </a:rPr>
              <a:t>6/14/2017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FAC53B4-C3F7-475D-8B7D-7ABFDCFF46FF}" type="slidenum">
              <a:rPr lang="en-US" smtClean="0">
                <a:solidFill>
                  <a:prstClr val="white">
                    <a:lumMod val="85000"/>
                  </a:prstClr>
                </a:solidFill>
              </a:rPr>
              <a:pPr/>
              <a:t>‹#›</a:t>
            </a:fld>
            <a:endParaRPr lang="en-US">
              <a:solidFill>
                <a:prstClr val="white">
                  <a:lumMod val="85000"/>
                </a:prstClr>
              </a:solidFill>
            </a:endParaRPr>
          </a:p>
        </p:txBody>
      </p:sp>
    </p:spTree>
    <p:extLst>
      <p:ext uri="{BB962C8B-B14F-4D97-AF65-F5344CB8AC3E}">
        <p14:creationId xmlns:p14="http://schemas.microsoft.com/office/powerpoint/2010/main" val="11992733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FA23A8-664C-417E-86E7-A2EF06F78C1D}" type="datetime1">
              <a:rPr lang="en-US" smtClean="0">
                <a:solidFill>
                  <a:prstClr val="black">
                    <a:tint val="75000"/>
                  </a:prstClr>
                </a:solidFill>
              </a:rPr>
              <a:t>6/14/2017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FAC53B4-C3F7-475D-8B7D-7ABFDCFF46FF}" type="slidenum">
              <a:rPr lang="en-US" smtClean="0">
                <a:solidFill>
                  <a:prstClr val="white">
                    <a:lumMod val="85000"/>
                  </a:prstClr>
                </a:solidFill>
              </a:rPr>
              <a:pPr/>
              <a:t>‹#›</a:t>
            </a:fld>
            <a:endParaRPr lang="en-US">
              <a:solidFill>
                <a:prstClr val="white">
                  <a:lumMod val="85000"/>
                </a:prstClr>
              </a:solidFill>
            </a:endParaRPr>
          </a:p>
        </p:txBody>
      </p:sp>
    </p:spTree>
    <p:extLst>
      <p:ext uri="{BB962C8B-B14F-4D97-AF65-F5344CB8AC3E}">
        <p14:creationId xmlns:p14="http://schemas.microsoft.com/office/powerpoint/2010/main" val="23233967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8EDA33-5019-43AE-ACE4-0BBAFBA3F443}" type="datetime1">
              <a:rPr lang="en-US" smtClean="0">
                <a:solidFill>
                  <a:prstClr val="black">
                    <a:tint val="75000"/>
                  </a:prstClr>
                </a:solidFill>
              </a:rPr>
              <a:t>6/14/2017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FAC53B4-C3F7-475D-8B7D-7ABFDCFF46FF}" type="slidenum">
              <a:rPr lang="en-US" smtClean="0">
                <a:solidFill>
                  <a:prstClr val="white">
                    <a:lumMod val="85000"/>
                  </a:prstClr>
                </a:solidFill>
              </a:rPr>
              <a:pPr/>
              <a:t>‹#›</a:t>
            </a:fld>
            <a:endParaRPr lang="en-US">
              <a:solidFill>
                <a:prstClr val="white">
                  <a:lumMod val="85000"/>
                </a:prstClr>
              </a:solidFill>
            </a:endParaRPr>
          </a:p>
        </p:txBody>
      </p:sp>
    </p:spTree>
    <p:extLst>
      <p:ext uri="{BB962C8B-B14F-4D97-AF65-F5344CB8AC3E}">
        <p14:creationId xmlns:p14="http://schemas.microsoft.com/office/powerpoint/2010/main" val="18885249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5AD64E-E918-416E-82C1-D05AD3FBAA85}" type="datetime1">
              <a:rPr lang="en-US" smtClean="0">
                <a:solidFill>
                  <a:prstClr val="black">
                    <a:tint val="75000"/>
                  </a:prstClr>
                </a:solidFill>
              </a:rPr>
              <a:t>6/14/2017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AC53B4-C3F7-475D-8B7D-7ABFDCFF46FF}" type="slidenum">
              <a:rPr lang="en-US" smtClean="0">
                <a:solidFill>
                  <a:prstClr val="white">
                    <a:lumMod val="85000"/>
                  </a:prstClr>
                </a:solidFill>
              </a:rPr>
              <a:pPr/>
              <a:t>‹#›</a:t>
            </a:fld>
            <a:endParaRPr lang="en-US">
              <a:solidFill>
                <a:prstClr val="white">
                  <a:lumMod val="85000"/>
                </a:prstClr>
              </a:solidFill>
            </a:endParaRPr>
          </a:p>
        </p:txBody>
      </p:sp>
    </p:spTree>
    <p:extLst>
      <p:ext uri="{BB962C8B-B14F-4D97-AF65-F5344CB8AC3E}">
        <p14:creationId xmlns:p14="http://schemas.microsoft.com/office/powerpoint/2010/main" val="3365557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5CB500-EBBE-499A-B0B9-34F0141BAF19}" type="datetime1">
              <a:rPr lang="en-US" smtClean="0">
                <a:solidFill>
                  <a:prstClr val="black">
                    <a:tint val="75000"/>
                  </a:prstClr>
                </a:solidFill>
              </a:rPr>
              <a:t>6/14/2017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AC53B4-C3F7-475D-8B7D-7ABFDCFF46FF}" type="slidenum">
              <a:rPr lang="en-US" smtClean="0">
                <a:solidFill>
                  <a:prstClr val="white">
                    <a:lumMod val="85000"/>
                  </a:prstClr>
                </a:solidFill>
              </a:rPr>
              <a:pPr/>
              <a:t>‹#›</a:t>
            </a:fld>
            <a:endParaRPr lang="en-US">
              <a:solidFill>
                <a:prstClr val="white">
                  <a:lumMod val="85000"/>
                </a:prstClr>
              </a:solidFill>
            </a:endParaRPr>
          </a:p>
        </p:txBody>
      </p:sp>
    </p:spTree>
    <p:extLst>
      <p:ext uri="{BB962C8B-B14F-4D97-AF65-F5344CB8AC3E}">
        <p14:creationId xmlns:p14="http://schemas.microsoft.com/office/powerpoint/2010/main" val="35137073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09E10C-2B5F-4534-B59B-0E489A4AA738}" type="datetime1">
              <a:rPr lang="en-US" smtClean="0">
                <a:solidFill>
                  <a:prstClr val="black">
                    <a:tint val="75000"/>
                  </a:prstClr>
                </a:solidFill>
              </a:rPr>
              <a:t>6/14/2017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AC53B4-C3F7-475D-8B7D-7ABFDCFF46FF}" type="slidenum">
              <a:rPr lang="en-US" smtClean="0">
                <a:solidFill>
                  <a:prstClr val="white">
                    <a:lumMod val="85000"/>
                  </a:prstClr>
                </a:solidFill>
              </a:rPr>
              <a:pPr/>
              <a:t>‹#›</a:t>
            </a:fld>
            <a:endParaRPr lang="en-US">
              <a:solidFill>
                <a:prstClr val="white">
                  <a:lumMod val="85000"/>
                </a:prstClr>
              </a:solidFill>
            </a:endParaRPr>
          </a:p>
        </p:txBody>
      </p:sp>
    </p:spTree>
    <p:extLst>
      <p:ext uri="{BB962C8B-B14F-4D97-AF65-F5344CB8AC3E}">
        <p14:creationId xmlns:p14="http://schemas.microsoft.com/office/powerpoint/2010/main" val="2840968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D84F48-D4ED-44C0-B4D8-731D2C9F5F0D}" type="datetime1">
              <a:rPr lang="en-US" smtClean="0">
                <a:solidFill>
                  <a:prstClr val="black">
                    <a:tint val="75000"/>
                  </a:prstClr>
                </a:solidFill>
              </a:rPr>
              <a:t>6/14/2017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AC53B4-C3F7-475D-8B7D-7ABFDCFF46FF}" type="slidenum">
              <a:rPr lang="en-US" smtClean="0">
                <a:solidFill>
                  <a:prstClr val="white">
                    <a:lumMod val="85000"/>
                  </a:prstClr>
                </a:solidFill>
              </a:rPr>
              <a:pPr/>
              <a:t>‹#›</a:t>
            </a:fld>
            <a:endParaRPr lang="en-US">
              <a:solidFill>
                <a:prstClr val="white">
                  <a:lumMod val="85000"/>
                </a:prstClr>
              </a:solidFill>
            </a:endParaRPr>
          </a:p>
        </p:txBody>
      </p:sp>
    </p:spTree>
    <p:extLst>
      <p:ext uri="{BB962C8B-B14F-4D97-AF65-F5344CB8AC3E}">
        <p14:creationId xmlns:p14="http://schemas.microsoft.com/office/powerpoint/2010/main" val="814583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1D7232-F7C4-4165-9088-C44ADBBF830F}" type="datetime1">
              <a:rPr lang="en-US" smtClean="0">
                <a:solidFill>
                  <a:prstClr val="black">
                    <a:tint val="75000"/>
                  </a:prstClr>
                </a:solidFill>
              </a:rPr>
              <a:t>6/14/2017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951448D-3DAD-4E28-AF96-4544107A57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8591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C73D08-6BB4-417D-9CD8-1F051F6192FF}" type="datetime1">
              <a:rPr lang="en-US" smtClean="0"/>
              <a:t>6/14/2017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AC53B4-C3F7-475D-8B7D-7ABFDCFF46FF}" type="slidenum">
              <a:rPr lang="en-US" smtClean="0"/>
              <a:t>‹#›</a:t>
            </a:fld>
            <a:endParaRPr lang="en-US"/>
          </a:p>
        </p:txBody>
      </p:sp>
    </p:spTree>
    <p:extLst>
      <p:ext uri="{BB962C8B-B14F-4D97-AF65-F5344CB8AC3E}">
        <p14:creationId xmlns:p14="http://schemas.microsoft.com/office/powerpoint/2010/main" val="2021197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92BCB8-505A-4961-82AC-8D97E11BD3A4}" type="datetime1">
              <a:rPr lang="en-US" smtClean="0">
                <a:solidFill>
                  <a:prstClr val="black">
                    <a:tint val="75000"/>
                  </a:prstClr>
                </a:solidFill>
              </a:rPr>
              <a:t>6/14/2017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951448D-3DAD-4E28-AF96-4544107A57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17445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2DB460-7554-4FCC-892D-B670A737D00D}" type="datetime1">
              <a:rPr lang="en-US" smtClean="0">
                <a:solidFill>
                  <a:prstClr val="black">
                    <a:tint val="75000"/>
                  </a:prstClr>
                </a:solidFill>
              </a:rPr>
              <a:t>6/14/2017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951448D-3DAD-4E28-AF96-4544107A57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4058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43177B-520F-4A88-98E3-691E1BA39CB9}" type="datetime1">
              <a:rPr lang="en-US" smtClean="0">
                <a:solidFill>
                  <a:prstClr val="black">
                    <a:tint val="75000"/>
                  </a:prstClr>
                </a:solidFill>
              </a:rPr>
              <a:t>6/14/2017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951448D-3DAD-4E28-AF96-4544107A57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60725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C92D59-560E-4FC8-9B0A-971DB6B92D69}" type="datetime1">
              <a:rPr lang="en-US" smtClean="0">
                <a:solidFill>
                  <a:prstClr val="black">
                    <a:tint val="75000"/>
                  </a:prstClr>
                </a:solidFill>
              </a:rPr>
              <a:t>6/14/2017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951448D-3DAD-4E28-AF96-4544107A57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85781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BD25A4-FCE8-428A-947F-629DA3F14B0E}" type="datetime1">
              <a:rPr lang="en-US" smtClean="0">
                <a:solidFill>
                  <a:prstClr val="black">
                    <a:tint val="75000"/>
                  </a:prstClr>
                </a:solidFill>
              </a:rPr>
              <a:t>6/14/2017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951448D-3DAD-4E28-AF96-4544107A57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75045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3E5708-F29B-480E-91D6-877656A7605A}" type="datetime1">
              <a:rPr lang="en-US" smtClean="0">
                <a:solidFill>
                  <a:prstClr val="black">
                    <a:tint val="75000"/>
                  </a:prstClr>
                </a:solidFill>
              </a:rPr>
              <a:t>6/14/2017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951448D-3DAD-4E28-AF96-4544107A57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92822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5D8313-0982-4E67-A298-B86736D59891}" type="datetime1">
              <a:rPr lang="en-US" smtClean="0">
                <a:solidFill>
                  <a:prstClr val="black">
                    <a:tint val="75000"/>
                  </a:prstClr>
                </a:solidFill>
              </a:rPr>
              <a:t>6/14/2017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951448D-3DAD-4E28-AF96-4544107A57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17597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F6CE73-CB2A-4A2E-B54E-727CDA716070}" type="datetime1">
              <a:rPr lang="en-US" smtClean="0">
                <a:solidFill>
                  <a:prstClr val="black">
                    <a:tint val="75000"/>
                  </a:prstClr>
                </a:solidFill>
              </a:rPr>
              <a:t>6/14/2017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951448D-3DAD-4E28-AF96-4544107A57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31106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CA8F56-6DD4-452E-A852-9C3AC08E63CC}" type="datetime1">
              <a:rPr lang="en-US" smtClean="0">
                <a:solidFill>
                  <a:prstClr val="black">
                    <a:tint val="75000"/>
                  </a:prstClr>
                </a:solidFill>
              </a:rPr>
              <a:t>6/14/2017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951448D-3DAD-4E28-AF96-4544107A57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6879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51E742-6D4A-47BF-A7B2-16F576D79E1F}" type="datetime1">
              <a:rPr lang="en-US" smtClean="0">
                <a:solidFill>
                  <a:prstClr val="black">
                    <a:tint val="75000"/>
                  </a:prstClr>
                </a:solidFill>
              </a:rPr>
              <a:t>6/14/2017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951448D-3DAD-4E28-AF96-4544107A57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8478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BC27DE-AB95-46A6-B88C-1441E57C8329}" type="datetime1">
              <a:rPr lang="en-US" smtClean="0"/>
              <a:t>6/14/2017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AC53B4-C3F7-475D-8B7D-7ABFDCFF46FF}" type="slidenum">
              <a:rPr lang="en-US" smtClean="0"/>
              <a:t>‹#›</a:t>
            </a:fld>
            <a:endParaRPr lang="en-US"/>
          </a:p>
        </p:txBody>
      </p:sp>
    </p:spTree>
    <p:extLst>
      <p:ext uri="{BB962C8B-B14F-4D97-AF65-F5344CB8AC3E}">
        <p14:creationId xmlns:p14="http://schemas.microsoft.com/office/powerpoint/2010/main" val="7011319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A1CB94-FDF6-414A-8AB3-FFE66D922188}" type="datetime1">
              <a:rPr lang="en-US" smtClean="0">
                <a:solidFill>
                  <a:prstClr val="black">
                    <a:tint val="75000"/>
                  </a:prstClr>
                </a:solidFill>
              </a:rPr>
              <a:t>6/14/2017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07873E-F7A9-7D4C-A13B-E05E8079E2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92372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6C07873E-F7A9-7D4C-A13B-E05E8079E2D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76266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4832D0-5C38-4D37-8854-1B582C33B616}" type="datetime1">
              <a:rPr lang="en-US" smtClean="0">
                <a:solidFill>
                  <a:prstClr val="black">
                    <a:tint val="75000"/>
                  </a:prstClr>
                </a:solidFill>
              </a:rPr>
              <a:t>6/14/2017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07873E-F7A9-7D4C-A13B-E05E8079E2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83846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AAF2F4-8274-4DE7-BC3A-27CC58956811}" type="datetime1">
              <a:rPr lang="en-US" smtClean="0">
                <a:solidFill>
                  <a:prstClr val="black">
                    <a:tint val="75000"/>
                  </a:prstClr>
                </a:solidFill>
              </a:rPr>
              <a:t>6/14/2017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C07873E-F7A9-7D4C-A13B-E05E8079E2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14699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B554D8-D30D-448B-883A-EFC090E06224}" type="datetime1">
              <a:rPr lang="en-US" smtClean="0">
                <a:solidFill>
                  <a:prstClr val="black">
                    <a:tint val="75000"/>
                  </a:prstClr>
                </a:solidFill>
              </a:rPr>
              <a:t>6/14/2017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C07873E-F7A9-7D4C-A13B-E05E8079E2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04696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72A51A-8ED0-4563-A58D-134EA665B7E1}" type="datetime1">
              <a:rPr lang="en-US" smtClean="0">
                <a:solidFill>
                  <a:prstClr val="black">
                    <a:tint val="75000"/>
                  </a:prstClr>
                </a:solidFill>
              </a:rPr>
              <a:t>6/14/2017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C07873E-F7A9-7D4C-A13B-E05E8079E2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72275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163072-7C98-4367-93BE-37D32D6E4D90}" type="datetime1">
              <a:rPr lang="en-US" smtClean="0">
                <a:solidFill>
                  <a:prstClr val="black">
                    <a:tint val="75000"/>
                  </a:prstClr>
                </a:solidFill>
              </a:rPr>
              <a:t>6/14/2017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C07873E-F7A9-7D4C-A13B-E05E8079E2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6371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7FB2C1-CC7D-4FE1-A81E-2F60BAF67356}" type="datetime1">
              <a:rPr lang="en-US" smtClean="0">
                <a:solidFill>
                  <a:prstClr val="black">
                    <a:tint val="75000"/>
                  </a:prstClr>
                </a:solidFill>
              </a:rPr>
              <a:t>6/14/2017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C07873E-F7A9-7D4C-A13B-E05E8079E2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70304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35D825-AE30-4DDF-8F43-C9BC468AB6A9}" type="datetime1">
              <a:rPr lang="en-US" smtClean="0">
                <a:solidFill>
                  <a:prstClr val="black">
                    <a:tint val="75000"/>
                  </a:prstClr>
                </a:solidFill>
              </a:rPr>
              <a:t>6/14/2017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C07873E-F7A9-7D4C-A13B-E05E8079E2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17626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D61201-B22E-4CDE-84F1-3ECF2A1D09AE}" type="datetime1">
              <a:rPr lang="en-US" smtClean="0">
                <a:solidFill>
                  <a:prstClr val="black">
                    <a:tint val="75000"/>
                  </a:prstClr>
                </a:solidFill>
              </a:rPr>
              <a:t>6/14/2017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07873E-F7A9-7D4C-A13B-E05E8079E2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070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945722-6E1D-4D62-8FDF-B747615D949D}" type="datetime1">
              <a:rPr lang="en-US" smtClean="0"/>
              <a:t>6/14/2017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AC53B4-C3F7-475D-8B7D-7ABFDCFF46FF}" type="slidenum">
              <a:rPr lang="en-US" smtClean="0"/>
              <a:t>‹#›</a:t>
            </a:fld>
            <a:endParaRPr lang="en-US"/>
          </a:p>
        </p:txBody>
      </p:sp>
    </p:spTree>
    <p:extLst>
      <p:ext uri="{BB962C8B-B14F-4D97-AF65-F5344CB8AC3E}">
        <p14:creationId xmlns:p14="http://schemas.microsoft.com/office/powerpoint/2010/main" val="243244047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374D1E-FAC4-41EA-BC2A-80A00D0D49D8}" type="datetime1">
              <a:rPr lang="en-US" smtClean="0">
                <a:solidFill>
                  <a:prstClr val="black">
                    <a:tint val="75000"/>
                  </a:prstClr>
                </a:solidFill>
              </a:rPr>
              <a:t>6/14/2017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07873E-F7A9-7D4C-A13B-E05E8079E2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581295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07A2F2-7F34-4D40-B6D4-59A38CE3F2C7}" type="datetime1">
              <a:rPr lang="en-US" smtClean="0">
                <a:solidFill>
                  <a:prstClr val="black">
                    <a:tint val="75000"/>
                  </a:prstClr>
                </a:solidFill>
              </a:rPr>
              <a:t>6/14/2017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645657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E114AE-E069-461D-A360-AF3ED8466FF1}" type="datetime1">
              <a:rPr lang="en-US" smtClean="0">
                <a:solidFill>
                  <a:prstClr val="black">
                    <a:tint val="75000"/>
                  </a:prstClr>
                </a:solidFill>
              </a:rPr>
              <a:t>6/14/2017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3703571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9B99F3-BD1C-4FC3-B468-1406B79C673B}" type="datetime1">
              <a:rPr lang="en-US" smtClean="0">
                <a:solidFill>
                  <a:prstClr val="black">
                    <a:tint val="75000"/>
                  </a:prstClr>
                </a:solidFill>
              </a:rPr>
              <a:t>6/14/2017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6614044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3164FA-010E-4827-A61A-76F69D3F2BD6}" type="datetime1">
              <a:rPr lang="en-US" smtClean="0">
                <a:solidFill>
                  <a:prstClr val="black">
                    <a:tint val="75000"/>
                  </a:prstClr>
                </a:solidFill>
              </a:rPr>
              <a:t>6/14/2017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32807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7D84B2-D7C1-42DD-B86B-717BB8F08150}" type="datetime1">
              <a:rPr lang="en-US" smtClean="0">
                <a:solidFill>
                  <a:prstClr val="black">
                    <a:tint val="75000"/>
                  </a:prstClr>
                </a:solidFill>
              </a:rPr>
              <a:t>6/14/2017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0674758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4FAA93-BCF7-4206-8D13-C9C81426DA89}" type="datetime1">
              <a:rPr lang="en-US" smtClean="0">
                <a:solidFill>
                  <a:prstClr val="black">
                    <a:tint val="75000"/>
                  </a:prstClr>
                </a:solidFill>
              </a:rPr>
              <a:t>6/14/2017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56379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7B3415-9BFE-4077-A6F2-E3514A70B746}" type="datetime1">
              <a:rPr lang="en-US" smtClean="0">
                <a:solidFill>
                  <a:prstClr val="black">
                    <a:tint val="75000"/>
                  </a:prstClr>
                </a:solidFill>
              </a:rPr>
              <a:t>6/14/2017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1924017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F02A40-9736-4286-8DBC-AE5345448BA2}" type="datetime1">
              <a:rPr lang="en-US" smtClean="0">
                <a:solidFill>
                  <a:prstClr val="black">
                    <a:tint val="75000"/>
                  </a:prstClr>
                </a:solidFill>
              </a:rPr>
              <a:t>6/14/2017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957694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17600A-EF6C-4A21-8F33-EBF291CD66A1}" type="datetime1">
              <a:rPr lang="en-US" smtClean="0">
                <a:solidFill>
                  <a:prstClr val="black">
                    <a:tint val="75000"/>
                  </a:prstClr>
                </a:solidFill>
              </a:rPr>
              <a:t>6/14/2017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16400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AE5064-CB96-453E-BEA2-3712F48B23AA}" type="datetime1">
              <a:rPr lang="en-US" smtClean="0"/>
              <a:t>6/14/2017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AC53B4-C3F7-475D-8B7D-7ABFDCFF46FF}" type="slidenum">
              <a:rPr lang="en-US" smtClean="0"/>
              <a:t>‹#›</a:t>
            </a:fld>
            <a:endParaRPr lang="en-US"/>
          </a:p>
        </p:txBody>
      </p:sp>
    </p:spTree>
    <p:extLst>
      <p:ext uri="{BB962C8B-B14F-4D97-AF65-F5344CB8AC3E}">
        <p14:creationId xmlns:p14="http://schemas.microsoft.com/office/powerpoint/2010/main" val="218108283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4E0D90-957D-47DD-9EC7-C39CE5BEDC9F}" type="datetime1">
              <a:rPr lang="en-US" smtClean="0">
                <a:solidFill>
                  <a:prstClr val="black">
                    <a:tint val="75000"/>
                  </a:prstClr>
                </a:solidFill>
              </a:rPr>
              <a:t>6/14/2017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0267546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5933C6-BFDB-46F7-AE38-162E25ABF7D9}" type="datetime1">
              <a:rPr lang="en-US" smtClean="0">
                <a:solidFill>
                  <a:prstClr val="black">
                    <a:tint val="75000"/>
                  </a:prstClr>
                </a:solidFill>
              </a:rPr>
              <a:t>6/14/2017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50733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0B6500-ED64-4E50-880A-653542C642B2}" type="datetime1">
              <a:rPr lang="en-US" smtClean="0"/>
              <a:t>6/14/2017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AC53B4-C3F7-475D-8B7D-7ABFDCFF46FF}" type="slidenum">
              <a:rPr lang="en-US" smtClean="0"/>
              <a:t>‹#›</a:t>
            </a:fld>
            <a:endParaRPr lang="en-US"/>
          </a:p>
        </p:txBody>
      </p:sp>
    </p:spTree>
    <p:extLst>
      <p:ext uri="{BB962C8B-B14F-4D97-AF65-F5344CB8AC3E}">
        <p14:creationId xmlns:p14="http://schemas.microsoft.com/office/powerpoint/2010/main" val="1488425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image" Target="../media/image1.jpeg"/><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E2F1DD-7149-47F8-8494-1D4244612172}" type="datetime1">
              <a:rPr lang="en-US" smtClean="0"/>
              <a:t>6/14/2017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705600" y="6324600"/>
            <a:ext cx="2133600" cy="365125"/>
          </a:xfrm>
          <a:prstGeom prst="rect">
            <a:avLst/>
          </a:prstGeom>
        </p:spPr>
        <p:txBody>
          <a:bodyPr vert="horz" lIns="91440" tIns="45720" rIns="91440" bIns="45720" rtlCol="0" anchor="ctr"/>
          <a:lstStyle>
            <a:lvl1pPr algn="r">
              <a:defRPr sz="1200" b="1">
                <a:solidFill>
                  <a:schemeClr val="bg1">
                    <a:lumMod val="85000"/>
                  </a:schemeClr>
                </a:solidFill>
                <a:latin typeface="Arial" panose="020B0604020202020204" pitchFamily="34" charset="0"/>
                <a:cs typeface="Arial" panose="020B0604020202020204" pitchFamily="34" charset="0"/>
              </a:defRPr>
            </a:lvl1pPr>
          </a:lstStyle>
          <a:p>
            <a:fld id="{0FAC53B4-C3F7-475D-8B7D-7ABFDCFF46FF}" type="slidenum">
              <a:rPr lang="en-US" smtClean="0"/>
              <a:pPr/>
              <a:t>‹#›</a:t>
            </a:fld>
            <a:endParaRPr lang="en-US" dirty="0"/>
          </a:p>
        </p:txBody>
      </p:sp>
    </p:spTree>
    <p:extLst>
      <p:ext uri="{BB962C8B-B14F-4D97-AF65-F5344CB8AC3E}">
        <p14:creationId xmlns:p14="http://schemas.microsoft.com/office/powerpoint/2010/main" val="3048273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ctr" defTabSz="9144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AE202-A379-4377-B494-F2F7211979A7}" type="datetime1">
              <a:rPr lang="en-US" smtClean="0">
                <a:solidFill>
                  <a:prstClr val="black">
                    <a:tint val="75000"/>
                  </a:prstClr>
                </a:solidFill>
              </a:rPr>
              <a:t>6/14/2017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705600" y="6324600"/>
            <a:ext cx="2133600" cy="365125"/>
          </a:xfrm>
          <a:prstGeom prst="rect">
            <a:avLst/>
          </a:prstGeom>
        </p:spPr>
        <p:txBody>
          <a:bodyPr vert="horz" lIns="91440" tIns="45720" rIns="91440" bIns="45720" rtlCol="0" anchor="ctr"/>
          <a:lstStyle>
            <a:lvl1pPr algn="r">
              <a:defRPr sz="1200" b="1">
                <a:solidFill>
                  <a:schemeClr val="bg1">
                    <a:lumMod val="85000"/>
                  </a:schemeClr>
                </a:solidFill>
                <a:latin typeface="Arial" panose="020B0604020202020204" pitchFamily="34" charset="0"/>
                <a:cs typeface="Arial" panose="020B0604020202020204" pitchFamily="34" charset="0"/>
              </a:defRPr>
            </a:lvl1pPr>
          </a:lstStyle>
          <a:p>
            <a:fld id="{0FAC53B4-C3F7-475D-8B7D-7ABFDCFF46FF}" type="slidenum">
              <a:rPr lang="en-US" smtClean="0">
                <a:solidFill>
                  <a:prstClr val="white">
                    <a:lumMod val="85000"/>
                  </a:prstClr>
                </a:solidFill>
              </a:rPr>
              <a:pPr/>
              <a:t>‹#›</a:t>
            </a:fld>
            <a:endParaRPr lang="en-US" dirty="0">
              <a:solidFill>
                <a:prstClr val="white">
                  <a:lumMod val="85000"/>
                </a:prstClr>
              </a:solidFill>
            </a:endParaRPr>
          </a:p>
        </p:txBody>
      </p:sp>
    </p:spTree>
    <p:extLst>
      <p:ext uri="{BB962C8B-B14F-4D97-AF65-F5344CB8AC3E}">
        <p14:creationId xmlns:p14="http://schemas.microsoft.com/office/powerpoint/2010/main" val="84148293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ctr" defTabSz="9144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4FC619-A156-41EC-9626-952EF977D05A}" type="datetime1">
              <a:rPr lang="en-US" smtClean="0">
                <a:solidFill>
                  <a:prstClr val="black">
                    <a:tint val="75000"/>
                  </a:prstClr>
                </a:solidFill>
              </a:rPr>
              <a:t>6/14/2017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705600" y="6324600"/>
            <a:ext cx="2133600" cy="365125"/>
          </a:xfrm>
          <a:prstGeom prst="rect">
            <a:avLst/>
          </a:prstGeom>
        </p:spPr>
        <p:txBody>
          <a:bodyPr vert="horz" lIns="91440" tIns="45720" rIns="91440" bIns="45720" rtlCol="0" anchor="ctr"/>
          <a:lstStyle>
            <a:lvl1pPr algn="r">
              <a:defRPr sz="1200" b="1">
                <a:solidFill>
                  <a:schemeClr val="bg1">
                    <a:lumMod val="85000"/>
                  </a:schemeClr>
                </a:solidFill>
                <a:latin typeface="Arial" panose="020B0604020202020204" pitchFamily="34" charset="0"/>
                <a:cs typeface="Arial" panose="020B0604020202020204" pitchFamily="34" charset="0"/>
              </a:defRPr>
            </a:lvl1pPr>
          </a:lstStyle>
          <a:p>
            <a:fld id="{0FAC53B4-C3F7-475D-8B7D-7ABFDCFF46FF}" type="slidenum">
              <a:rPr lang="en-US" smtClean="0">
                <a:solidFill>
                  <a:prstClr val="white">
                    <a:lumMod val="85000"/>
                  </a:prstClr>
                </a:solidFill>
              </a:rPr>
              <a:pPr/>
              <a:t>‹#›</a:t>
            </a:fld>
            <a:endParaRPr lang="en-US" dirty="0">
              <a:solidFill>
                <a:prstClr val="white">
                  <a:lumMod val="85000"/>
                </a:prstClr>
              </a:solidFill>
            </a:endParaRPr>
          </a:p>
        </p:txBody>
      </p:sp>
    </p:spTree>
    <p:extLst>
      <p:ext uri="{BB962C8B-B14F-4D97-AF65-F5344CB8AC3E}">
        <p14:creationId xmlns:p14="http://schemas.microsoft.com/office/powerpoint/2010/main" val="115412185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ftr="0" dt="0"/>
  <p:txStyles>
    <p:titleStyle>
      <a:lvl1pPr algn="ctr" defTabSz="9144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3EDED8-F7ED-48AD-872B-30FBEE12FF25}" type="datetime1">
              <a:rPr lang="en-US" smtClean="0">
                <a:solidFill>
                  <a:prstClr val="black">
                    <a:tint val="75000"/>
                  </a:prstClr>
                </a:solidFill>
              </a:rPr>
              <a:t>6/14/2017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705600" y="6324600"/>
            <a:ext cx="2133600" cy="365125"/>
          </a:xfrm>
          <a:prstGeom prst="rect">
            <a:avLst/>
          </a:prstGeom>
        </p:spPr>
        <p:txBody>
          <a:bodyPr vert="horz" lIns="91440" tIns="45720" rIns="91440" bIns="45720" rtlCol="0" anchor="ctr"/>
          <a:lstStyle>
            <a:lvl1pPr algn="r">
              <a:defRPr sz="1200" b="1">
                <a:solidFill>
                  <a:schemeClr val="bg1">
                    <a:lumMod val="85000"/>
                  </a:schemeClr>
                </a:solidFill>
                <a:latin typeface="Arial" panose="020B0604020202020204" pitchFamily="34" charset="0"/>
                <a:cs typeface="Arial" panose="020B0604020202020204" pitchFamily="34" charset="0"/>
              </a:defRPr>
            </a:lvl1pPr>
          </a:lstStyle>
          <a:p>
            <a:fld id="{0FAC53B4-C3F7-475D-8B7D-7ABFDCFF46FF}" type="slidenum">
              <a:rPr lang="en-US" smtClean="0">
                <a:solidFill>
                  <a:prstClr val="white">
                    <a:lumMod val="85000"/>
                  </a:prstClr>
                </a:solidFill>
              </a:rPr>
              <a:pPr/>
              <a:t>‹#›</a:t>
            </a:fld>
            <a:endParaRPr lang="en-US" dirty="0">
              <a:solidFill>
                <a:prstClr val="white">
                  <a:lumMod val="85000"/>
                </a:prstClr>
              </a:solidFill>
            </a:endParaRPr>
          </a:p>
        </p:txBody>
      </p:sp>
    </p:spTree>
    <p:extLst>
      <p:ext uri="{BB962C8B-B14F-4D97-AF65-F5344CB8AC3E}">
        <p14:creationId xmlns:p14="http://schemas.microsoft.com/office/powerpoint/2010/main" val="224708962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dt="0"/>
  <p:txStyles>
    <p:titleStyle>
      <a:lvl1pPr algn="ctr" defTabSz="9144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8AF222-BA9E-447D-9E5E-F3E456DA9B3E}" type="datetime1">
              <a:rPr lang="en-US" smtClean="0">
                <a:solidFill>
                  <a:prstClr val="black">
                    <a:tint val="75000"/>
                  </a:prstClr>
                </a:solidFill>
              </a:rPr>
              <a:t>6/14/2017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51448D-3DAD-4E28-AF96-4544107A57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15880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044916EE-4B24-41CC-A016-5C1231F9E5CB}" type="datetime1">
              <a:rPr lang="en-US" smtClean="0">
                <a:solidFill>
                  <a:prstClr val="black">
                    <a:tint val="75000"/>
                  </a:prstClr>
                </a:solidFill>
              </a:rPr>
              <a:t>6/14/2017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C07873E-F7A9-7D4C-A13B-E05E8079E2DB}"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497113221"/>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hdr="0" ftr="0" dt="0"/>
  <p:txStyles>
    <p:titleStyle>
      <a:lvl1pPr algn="ctr" defTabSz="457200" rtl="0" eaLnBrk="1" latinLnBrk="0" hangingPunct="1">
        <a:spcBef>
          <a:spcPct val="0"/>
        </a:spcBef>
        <a:buNone/>
        <a:defRPr sz="4400" b="1" kern="1200">
          <a:solidFill>
            <a:schemeClr val="tx1"/>
          </a:solidFill>
          <a:latin typeface="Arial"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E5CB33-D7AE-4B77-936B-4213D585F8F1}" type="datetime1">
              <a:rPr lang="en-US" smtClean="0">
                <a:solidFill>
                  <a:prstClr val="black">
                    <a:tint val="75000"/>
                  </a:prstClr>
                </a:solidFill>
              </a:rPr>
              <a:t>6/14/2017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Grain Handling line art.jpg"/>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5639664"/>
            <a:ext cx="9144000" cy="1096191"/>
          </a:xfrm>
          <a:prstGeom prst="rect">
            <a:avLst/>
          </a:prstGeom>
        </p:spPr>
      </p:pic>
    </p:spTree>
    <p:extLst>
      <p:ext uri="{BB962C8B-B14F-4D97-AF65-F5344CB8AC3E}">
        <p14:creationId xmlns:p14="http://schemas.microsoft.com/office/powerpoint/2010/main" val="904347448"/>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hdr="0" ftr="0" dt="0"/>
  <p:txStyles>
    <p:titleStyle>
      <a:lvl1pPr algn="ctr" defTabSz="457200" rtl="0" eaLnBrk="1" latinLnBrk="0" hangingPunct="1">
        <a:spcBef>
          <a:spcPct val="0"/>
        </a:spcBef>
        <a:buNone/>
        <a:defRPr sz="4000" b="1" kern="1200">
          <a:solidFill>
            <a:schemeClr val="tx1"/>
          </a:solidFill>
          <a:latin typeface="Arial"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5.png"/><Relationship Id="rId7"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38.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38.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5.png"/><Relationship Id="rId7"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38.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72.xml"/><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30.xml"/><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30.xml"/><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61.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6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6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6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6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6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39367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61809"/>
            <a:ext cx="9144000" cy="1096191"/>
          </a:xfrm>
          <a:prstGeom prst="rect">
            <a:avLst/>
          </a:prstGeom>
        </p:spPr>
      </p:pic>
      <p:sp>
        <p:nvSpPr>
          <p:cNvPr id="2" name="Title 1"/>
          <p:cNvSpPr>
            <a:spLocks noGrp="1"/>
          </p:cNvSpPr>
          <p:nvPr>
            <p:ph type="title"/>
          </p:nvPr>
        </p:nvSpPr>
        <p:spPr>
          <a:xfrm>
            <a:off x="152400" y="274638"/>
            <a:ext cx="8839200" cy="1143000"/>
          </a:xfrm>
        </p:spPr>
        <p:txBody>
          <a:bodyPr>
            <a:normAutofit/>
          </a:bodyPr>
          <a:lstStyle/>
          <a:p>
            <a:r>
              <a:rPr lang="en-US" dirty="0" smtClean="0"/>
              <a:t>Alternative Storage Structure</a:t>
            </a:r>
            <a:endParaRPr lang="en-US" dirty="0"/>
          </a:p>
        </p:txBody>
      </p:sp>
      <p:sp>
        <p:nvSpPr>
          <p:cNvPr id="3" name="Content Placeholder 2"/>
          <p:cNvSpPr>
            <a:spLocks noGrp="1"/>
          </p:cNvSpPr>
          <p:nvPr>
            <p:ph idx="1"/>
          </p:nvPr>
        </p:nvSpPr>
        <p:spPr>
          <a:xfrm>
            <a:off x="401782" y="1600200"/>
            <a:ext cx="4724400" cy="5059363"/>
          </a:xfrm>
        </p:spPr>
        <p:txBody>
          <a:bodyPr>
            <a:normAutofit/>
          </a:bodyPr>
          <a:lstStyle/>
          <a:p>
            <a:pPr marL="457200" indent="-457200">
              <a:spcBef>
                <a:spcPts val="600"/>
              </a:spcBef>
              <a:buClr>
                <a:srgbClr val="FFC000"/>
              </a:buClr>
              <a:buSzPct val="150000"/>
              <a:buFont typeface="Wingdings" panose="05000000000000000000" pitchFamily="2" charset="2"/>
              <a:buChar char="§"/>
            </a:pPr>
            <a:r>
              <a:rPr lang="en-US" dirty="0" smtClean="0"/>
              <a:t>Structure or building</a:t>
            </a:r>
          </a:p>
          <a:p>
            <a:pPr marL="457200" indent="-457200">
              <a:spcBef>
                <a:spcPts val="600"/>
              </a:spcBef>
              <a:buClr>
                <a:srgbClr val="FFC000"/>
              </a:buClr>
              <a:buSzPct val="150000"/>
              <a:buFont typeface="Wingdings" panose="05000000000000000000" pitchFamily="2" charset="2"/>
              <a:buChar char="§"/>
            </a:pPr>
            <a:r>
              <a:rPr lang="en-US" dirty="0" smtClean="0"/>
              <a:t>Does not empty completely by gravity</a:t>
            </a:r>
          </a:p>
          <a:p>
            <a:pPr marL="457200" indent="-457200">
              <a:spcBef>
                <a:spcPts val="600"/>
              </a:spcBef>
              <a:buClr>
                <a:srgbClr val="FFC000"/>
              </a:buClr>
              <a:buSzPct val="150000"/>
              <a:buFont typeface="Wingdings" panose="05000000000000000000" pitchFamily="2" charset="2"/>
              <a:buChar char="§"/>
            </a:pPr>
            <a:r>
              <a:rPr lang="en-US" dirty="0" smtClean="0"/>
              <a:t>Unrestricted, ground level opening</a:t>
            </a:r>
          </a:p>
          <a:p>
            <a:pPr marL="457200" indent="-457200">
              <a:spcBef>
                <a:spcPts val="600"/>
              </a:spcBef>
              <a:buClr>
                <a:srgbClr val="FFC000"/>
              </a:buClr>
              <a:buSzPct val="150000"/>
              <a:buFont typeface="Wingdings" panose="05000000000000000000" pitchFamily="2" charset="2"/>
              <a:buChar char="§"/>
            </a:pPr>
            <a:r>
              <a:rPr lang="en-US" dirty="0" smtClean="0"/>
              <a:t>Must enter to reclaim residual grain</a:t>
            </a:r>
          </a:p>
          <a:p>
            <a:pPr marL="914400" lvl="1" indent="-457200">
              <a:spcBef>
                <a:spcPts val="400"/>
              </a:spcBef>
              <a:buClr>
                <a:srgbClr val="FFC000"/>
              </a:buClr>
              <a:buSzPct val="150000"/>
              <a:buFont typeface="Arial" panose="020B0604020202020204" pitchFamily="34" charset="0"/>
              <a:buChar char="•"/>
            </a:pPr>
            <a:r>
              <a:rPr lang="en-US" sz="3000" dirty="0" smtClean="0"/>
              <a:t>Powered equipment</a:t>
            </a:r>
          </a:p>
          <a:p>
            <a:pPr marL="914400" lvl="1" indent="-457200">
              <a:spcBef>
                <a:spcPts val="400"/>
              </a:spcBef>
              <a:buClr>
                <a:srgbClr val="FFC000"/>
              </a:buClr>
              <a:buSzPct val="150000"/>
              <a:buFont typeface="Arial" panose="020B0604020202020204" pitchFamily="34" charset="0"/>
              <a:buChar char="•"/>
            </a:pPr>
            <a:r>
              <a:rPr lang="en-US" sz="3000" dirty="0" smtClean="0"/>
              <a:t>Manual means</a:t>
            </a:r>
          </a:p>
          <a:p>
            <a:pPr marL="57150" indent="0">
              <a:buClr>
                <a:srgbClr val="FFC000"/>
              </a:buClr>
              <a:buSzPct val="150000"/>
              <a:buNone/>
            </a:pPr>
            <a:endParaRPr lang="en-US" dirty="0"/>
          </a:p>
        </p:txBody>
      </p:sp>
      <p:sp>
        <p:nvSpPr>
          <p:cNvPr id="5" name="Slide Number Placeholder 4"/>
          <p:cNvSpPr>
            <a:spLocks noGrp="1"/>
          </p:cNvSpPr>
          <p:nvPr>
            <p:ph type="sldNum" sz="quarter" idx="12"/>
          </p:nvPr>
        </p:nvSpPr>
        <p:spPr/>
        <p:txBody>
          <a:bodyPr/>
          <a:lstStyle/>
          <a:p>
            <a:fld id="{0FAC53B4-C3F7-475D-8B7D-7ABFDCFF46FF}" type="slidenum">
              <a:rPr lang="en-US" smtClean="0"/>
              <a:t>10</a:t>
            </a:fld>
            <a:endParaRPr lang="en-US"/>
          </a:p>
        </p:txBody>
      </p:sp>
      <p:pic>
        <p:nvPicPr>
          <p:cNvPr id="6" name="Picture 5" title="Image of stored grai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05400" y="1600200"/>
            <a:ext cx="3657600" cy="2743200"/>
          </a:xfrm>
          <a:prstGeom prst="rect">
            <a:avLst/>
          </a:prstGeom>
        </p:spPr>
      </p:pic>
    </p:spTree>
    <p:extLst>
      <p:ext uri="{BB962C8B-B14F-4D97-AF65-F5344CB8AC3E}">
        <p14:creationId xmlns:p14="http://schemas.microsoft.com/office/powerpoint/2010/main" val="19471293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61809"/>
            <a:ext cx="9144000" cy="1096191"/>
          </a:xfrm>
          <a:prstGeom prst="rect">
            <a:avLst/>
          </a:prstGeom>
        </p:spPr>
      </p:pic>
      <p:sp>
        <p:nvSpPr>
          <p:cNvPr id="2" name="Title 1"/>
          <p:cNvSpPr>
            <a:spLocks noGrp="1"/>
          </p:cNvSpPr>
          <p:nvPr>
            <p:ph type="title"/>
          </p:nvPr>
        </p:nvSpPr>
        <p:spPr/>
        <p:txBody>
          <a:bodyPr>
            <a:normAutofit fontScale="90000"/>
          </a:bodyPr>
          <a:lstStyle/>
          <a:p>
            <a:r>
              <a:rPr lang="en-US" dirty="0" smtClean="0"/>
              <a:t>Unrestricted, ground level entry</a:t>
            </a:r>
            <a:endParaRPr lang="en-US" dirty="0"/>
          </a:p>
        </p:txBody>
      </p:sp>
      <p:sp>
        <p:nvSpPr>
          <p:cNvPr id="6" name="Slide Number Placeholder 5"/>
          <p:cNvSpPr>
            <a:spLocks noGrp="1"/>
          </p:cNvSpPr>
          <p:nvPr>
            <p:ph type="sldNum" sz="quarter" idx="12"/>
          </p:nvPr>
        </p:nvSpPr>
        <p:spPr/>
        <p:txBody>
          <a:bodyPr/>
          <a:lstStyle/>
          <a:p>
            <a:fld id="{0FAC53B4-C3F7-475D-8B7D-7ABFDCFF46FF}" type="slidenum">
              <a:rPr lang="en-US" smtClean="0"/>
              <a:t>11</a:t>
            </a:fld>
            <a:endParaRPr lang="en-US"/>
          </a:p>
        </p:txBody>
      </p:sp>
      <p:sp>
        <p:nvSpPr>
          <p:cNvPr id="3" name="Content Placeholder 2"/>
          <p:cNvSpPr>
            <a:spLocks noGrp="1"/>
          </p:cNvSpPr>
          <p:nvPr>
            <p:ph idx="1"/>
          </p:nvPr>
        </p:nvSpPr>
        <p:spPr>
          <a:xfrm>
            <a:off x="457200" y="1524000"/>
            <a:ext cx="8229600" cy="5257800"/>
          </a:xfrm>
        </p:spPr>
        <p:txBody>
          <a:bodyPr>
            <a:normAutofit/>
          </a:bodyPr>
          <a:lstStyle/>
          <a:p>
            <a:pPr marL="0" indent="0">
              <a:buNone/>
            </a:pP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Unrestricted:</a:t>
            </a:r>
          </a:p>
          <a:p>
            <a:pPr marL="457200" indent="-457200">
              <a:spcBef>
                <a:spcPts val="1200"/>
              </a:spcBef>
              <a:buClr>
                <a:srgbClr val="FFC000"/>
              </a:buClr>
              <a:buSzPct val="150000"/>
              <a:buFont typeface="Wingdings" panose="05000000000000000000" pitchFamily="2" charset="2"/>
              <a:buChar char="§"/>
            </a:pPr>
            <a:r>
              <a:rPr lang="en-US" dirty="0" smtClean="0"/>
              <a:t>Step</a:t>
            </a:r>
          </a:p>
          <a:p>
            <a:pPr marL="457200" indent="-457200">
              <a:buClr>
                <a:srgbClr val="FFC000"/>
              </a:buClr>
              <a:buSzPct val="150000"/>
              <a:buFont typeface="Wingdings" panose="05000000000000000000" pitchFamily="2" charset="2"/>
              <a:buChar char="§"/>
            </a:pPr>
            <a:r>
              <a:rPr lang="en-US" dirty="0" smtClean="0"/>
              <a:t>Walk</a:t>
            </a:r>
          </a:p>
          <a:p>
            <a:pPr marL="457200" indent="-457200">
              <a:buClr>
                <a:srgbClr val="FFC000"/>
              </a:buClr>
              <a:buSzPct val="150000"/>
              <a:buFont typeface="Wingdings" panose="05000000000000000000" pitchFamily="2" charset="2"/>
              <a:buChar char="§"/>
            </a:pPr>
            <a:r>
              <a:rPr lang="en-US" dirty="0" smtClean="0"/>
              <a:t>Drive</a:t>
            </a:r>
          </a:p>
          <a:p>
            <a:pPr marL="0" indent="0">
              <a:spcBef>
                <a:spcPts val="2400"/>
              </a:spcBef>
              <a:spcAft>
                <a:spcPts val="1200"/>
              </a:spcAft>
              <a:buNone/>
            </a:pPr>
            <a:r>
              <a:rPr lang="en-US" sz="3600" dirty="0" smtClean="0"/>
              <a:t>Through </a:t>
            </a:r>
            <a:r>
              <a:rPr lang="en-US" sz="3600" dirty="0"/>
              <a:t>a</a:t>
            </a:r>
            <a:r>
              <a:rPr lang="en-US" sz="3600" dirty="0" smtClean="0"/>
              <a:t> </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GROUND</a:t>
            </a:r>
            <a:r>
              <a:rPr lang="en-US" sz="3600" dirty="0" smtClean="0"/>
              <a:t> </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LEVEL</a:t>
            </a:r>
            <a:r>
              <a:rPr lang="en-US" sz="3600" dirty="0" smtClean="0"/>
              <a:t> opening</a:t>
            </a:r>
            <a:r>
              <a:rPr lang="en-US" dirty="0" smtClean="0"/>
              <a:t>.</a:t>
            </a:r>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457200" indent="-457200">
              <a:buClr>
                <a:srgbClr val="FFC000"/>
              </a:buClr>
              <a:buSzPct val="150000"/>
              <a:buFont typeface="Wingdings" panose="05000000000000000000" pitchFamily="2" charset="2"/>
              <a:buChar char="§"/>
            </a:pPr>
            <a:r>
              <a:rPr lang="en-US" dirty="0" smtClean="0"/>
              <a:t>Opening does </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NOT</a:t>
            </a:r>
            <a:r>
              <a:rPr lang="en-US" dirty="0" smtClean="0"/>
              <a:t> have to be door</a:t>
            </a:r>
          </a:p>
          <a:p>
            <a:pPr marL="457200" indent="-457200">
              <a:buClr>
                <a:srgbClr val="FFC000"/>
              </a:buClr>
              <a:buSzPct val="150000"/>
              <a:buFont typeface="Wingdings" panose="05000000000000000000" pitchFamily="2" charset="2"/>
              <a:buChar char="§"/>
            </a:pPr>
            <a:r>
              <a:rPr lang="en-US" dirty="0" smtClean="0"/>
              <a:t>Unrestricted – </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NO</a:t>
            </a:r>
            <a:r>
              <a:rPr lang="en-US" dirty="0" smtClean="0"/>
              <a:t> blockage</a:t>
            </a:r>
            <a:endParaRPr lang="en-US" dirty="0"/>
          </a:p>
        </p:txBody>
      </p:sp>
      <p:pic>
        <p:nvPicPr>
          <p:cNvPr id="4" name="Picture 3" title="Image of a ground level opening to a bi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48378" y="1563757"/>
            <a:ext cx="3962222" cy="2651760"/>
          </a:xfrm>
          <a:prstGeom prst="rect">
            <a:avLst/>
          </a:prstGeom>
        </p:spPr>
      </p:pic>
    </p:spTree>
    <p:extLst>
      <p:ext uri="{BB962C8B-B14F-4D97-AF65-F5344CB8AC3E}">
        <p14:creationId xmlns:p14="http://schemas.microsoft.com/office/powerpoint/2010/main" val="13785836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61809"/>
            <a:ext cx="9144000" cy="1096191"/>
          </a:xfrm>
          <a:prstGeom prst="rect">
            <a:avLst/>
          </a:prstGeom>
        </p:spPr>
      </p:pic>
      <p:sp>
        <p:nvSpPr>
          <p:cNvPr id="2" name="Title 1"/>
          <p:cNvSpPr>
            <a:spLocks noGrp="1"/>
          </p:cNvSpPr>
          <p:nvPr>
            <p:ph type="title"/>
          </p:nvPr>
        </p:nvSpPr>
        <p:spPr>
          <a:xfrm>
            <a:off x="228600" y="228600"/>
            <a:ext cx="8686800" cy="1143000"/>
          </a:xfrm>
        </p:spPr>
        <p:txBody>
          <a:bodyPr>
            <a:normAutofit fontScale="90000"/>
          </a:bodyPr>
          <a:lstStyle/>
          <a:p>
            <a:r>
              <a:rPr lang="en-US" dirty="0" smtClean="0"/>
              <a:t>Unrestricted entry – vehicle access</a:t>
            </a:r>
            <a:endParaRPr lang="en-US" dirty="0"/>
          </a:p>
        </p:txBody>
      </p:sp>
      <p:sp>
        <p:nvSpPr>
          <p:cNvPr id="4" name="Slide Number Placeholder 3"/>
          <p:cNvSpPr>
            <a:spLocks noGrp="1"/>
          </p:cNvSpPr>
          <p:nvPr>
            <p:ph type="sldNum" sz="quarter" idx="12"/>
          </p:nvPr>
        </p:nvSpPr>
        <p:spPr/>
        <p:txBody>
          <a:bodyPr/>
          <a:lstStyle/>
          <a:p>
            <a:fld id="{0FAC53B4-C3F7-475D-8B7D-7ABFDCFF46FF}" type="slidenum">
              <a:rPr lang="en-US" smtClean="0"/>
              <a:t>12</a:t>
            </a:fld>
            <a:endParaRPr lang="en-US"/>
          </a:p>
        </p:txBody>
      </p:sp>
      <p:sp>
        <p:nvSpPr>
          <p:cNvPr id="11" name="TextBox 10"/>
          <p:cNvSpPr txBox="1"/>
          <p:nvPr/>
        </p:nvSpPr>
        <p:spPr>
          <a:xfrm>
            <a:off x="522316" y="5357157"/>
            <a:ext cx="8373688" cy="584775"/>
          </a:xfrm>
          <a:prstGeom prst="rect">
            <a:avLst/>
          </a:prstGeom>
          <a:noFill/>
        </p:spPr>
        <p:txBody>
          <a:bodyPr wrap="square" rtlCol="0">
            <a:spAutoFit/>
          </a:bodyPr>
          <a:lstStyle/>
          <a:p>
            <a:pPr defTabSz="457200"/>
            <a:r>
              <a:rPr lang="en-US" sz="3200" dirty="0" smtClean="0">
                <a:solidFill>
                  <a:prstClr val="black"/>
                </a:solidFill>
                <a:latin typeface="Arial" panose="020B0604020202020204" pitchFamily="34" charset="0"/>
                <a:cs typeface="Arial" panose="020B0604020202020204" pitchFamily="34" charset="0"/>
              </a:rPr>
              <a:t>Flat Storage -Entry allows vehicle access.</a:t>
            </a:r>
            <a:endParaRPr lang="en-US" sz="3200" dirty="0">
              <a:solidFill>
                <a:prstClr val="black"/>
              </a:solidFill>
              <a:latin typeface="Arial" panose="020B0604020202020204" pitchFamily="34" charset="0"/>
              <a:cs typeface="Arial" panose="020B0604020202020204" pitchFamily="34" charset="0"/>
            </a:endParaRPr>
          </a:p>
        </p:txBody>
      </p:sp>
      <p:sp>
        <p:nvSpPr>
          <p:cNvPr id="12" name="TextBox 11"/>
          <p:cNvSpPr txBox="1"/>
          <p:nvPr/>
        </p:nvSpPr>
        <p:spPr>
          <a:xfrm>
            <a:off x="5105400" y="2853154"/>
            <a:ext cx="3581400" cy="1569660"/>
          </a:xfrm>
          <a:prstGeom prst="rect">
            <a:avLst/>
          </a:prstGeom>
          <a:noFill/>
        </p:spPr>
        <p:txBody>
          <a:bodyPr wrap="square" rtlCol="0">
            <a:spAutoFit/>
          </a:bodyPr>
          <a:lstStyle/>
          <a:p>
            <a:pPr defTabSz="457200"/>
            <a:r>
              <a:rPr lang="en-US" sz="3200" dirty="0" smtClean="0">
                <a:solidFill>
                  <a:prstClr val="black"/>
                </a:solidFill>
                <a:latin typeface="Arial" panose="020B0604020202020204" pitchFamily="34" charset="0"/>
                <a:cs typeface="Arial" panose="020B0604020202020204" pitchFamily="34" charset="0"/>
              </a:rPr>
              <a:t>Grain Bin - Entry through normal size hatch</a:t>
            </a:r>
            <a:endParaRPr lang="en-US" sz="3200" dirty="0">
              <a:solidFill>
                <a:prstClr val="black"/>
              </a:solidFill>
              <a:latin typeface="Arial" panose="020B0604020202020204" pitchFamily="34" charset="0"/>
              <a:cs typeface="Arial" panose="020B0604020202020204" pitchFamily="34" charset="0"/>
            </a:endParaRPr>
          </a:p>
        </p:txBody>
      </p:sp>
      <p:grpSp>
        <p:nvGrpSpPr>
          <p:cNvPr id="7" name="Group 6" title="Image of a round grain bin"/>
          <p:cNvGrpSpPr/>
          <p:nvPr/>
        </p:nvGrpSpPr>
        <p:grpSpPr>
          <a:xfrm>
            <a:off x="533400" y="1890268"/>
            <a:ext cx="4572000" cy="3495432"/>
            <a:chOff x="2179943" y="1875430"/>
            <a:chExt cx="4572000" cy="3495432"/>
          </a:xfrm>
        </p:grpSpPr>
        <p:pic>
          <p:nvPicPr>
            <p:cNvPr id="9" name="Picture 8" title="Text Box"/>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79943" y="1875430"/>
              <a:ext cx="4572000" cy="3495432"/>
            </a:xfrm>
            <a:prstGeom prst="rect">
              <a:avLst/>
            </a:prstGeom>
          </p:spPr>
        </p:pic>
        <p:sp>
          <p:nvSpPr>
            <p:cNvPr id="14" name="Oval 13"/>
            <p:cNvSpPr/>
            <p:nvPr/>
          </p:nvSpPr>
          <p:spPr>
            <a:xfrm>
              <a:off x="5676692" y="4425982"/>
              <a:ext cx="9144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188256" y="4444940"/>
              <a:ext cx="9144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547119" y="1447800"/>
            <a:ext cx="3962400" cy="646331"/>
          </a:xfrm>
          <a:prstGeom prst="rect">
            <a:avLst/>
          </a:prstGeom>
          <a:noFill/>
        </p:spPr>
        <p:txBody>
          <a:bodyPr wrap="square" rtlCol="0">
            <a:spAutoFit/>
          </a:bodyPr>
          <a:lstStyle/>
          <a:p>
            <a:r>
              <a:rPr lang="en-US" sz="3600" dirty="0" smtClean="0">
                <a:latin typeface="Arial" panose="020B0604020202020204" pitchFamily="34" charset="0"/>
                <a:cs typeface="Arial" panose="020B0604020202020204" pitchFamily="34" charset="0"/>
              </a:rPr>
              <a:t>Bins similar size</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17559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61809"/>
            <a:ext cx="9144000" cy="1096191"/>
          </a:xfrm>
          <a:prstGeom prst="rect">
            <a:avLst/>
          </a:prstGeom>
        </p:spPr>
      </p:pic>
      <p:sp>
        <p:nvSpPr>
          <p:cNvPr id="7" name="Title 6"/>
          <p:cNvSpPr>
            <a:spLocks noGrp="1"/>
          </p:cNvSpPr>
          <p:nvPr>
            <p:ph type="title"/>
          </p:nvPr>
        </p:nvSpPr>
        <p:spPr>
          <a:xfrm>
            <a:off x="304800" y="304800"/>
            <a:ext cx="8534400" cy="1143000"/>
          </a:xfrm>
        </p:spPr>
        <p:txBody>
          <a:bodyPr>
            <a:normAutofit fontScale="90000"/>
          </a:bodyPr>
          <a:lstStyle/>
          <a:p>
            <a:r>
              <a:rPr lang="en-US" dirty="0" smtClean="0"/>
              <a:t>Ground Piles – Temporary Storage</a:t>
            </a:r>
            <a:endParaRPr lang="en-US" dirty="0"/>
          </a:p>
        </p:txBody>
      </p:sp>
      <p:sp>
        <p:nvSpPr>
          <p:cNvPr id="4" name="Slide Number Placeholder 3"/>
          <p:cNvSpPr>
            <a:spLocks noGrp="1"/>
          </p:cNvSpPr>
          <p:nvPr>
            <p:ph type="sldNum" sz="quarter" idx="12"/>
          </p:nvPr>
        </p:nvSpPr>
        <p:spPr/>
        <p:txBody>
          <a:bodyPr/>
          <a:lstStyle/>
          <a:p>
            <a:fld id="{0FAC53B4-C3F7-475D-8B7D-7ABFDCFF46FF}" type="slidenum">
              <a:rPr lang="en-US" smtClean="0"/>
              <a:t>13</a:t>
            </a:fld>
            <a:endParaRPr lang="en-US"/>
          </a:p>
        </p:txBody>
      </p:sp>
      <p:sp>
        <p:nvSpPr>
          <p:cNvPr id="8" name="Content Placeholder 7"/>
          <p:cNvSpPr>
            <a:spLocks noGrp="1"/>
          </p:cNvSpPr>
          <p:nvPr>
            <p:ph idx="1"/>
          </p:nvPr>
        </p:nvSpPr>
        <p:spPr>
          <a:xfrm>
            <a:off x="381000" y="1601194"/>
            <a:ext cx="8382000" cy="4525963"/>
          </a:xfrm>
        </p:spPr>
        <p:txBody>
          <a:bodyPr>
            <a:normAutofit/>
          </a:bodyPr>
          <a:lstStyle/>
          <a:p>
            <a:pPr marL="457200" indent="-457200">
              <a:buClr>
                <a:srgbClr val="FFC000"/>
              </a:buClr>
              <a:buSzPct val="150000"/>
              <a:buFont typeface="Wingdings" panose="05000000000000000000" pitchFamily="2" charset="2"/>
              <a:buChar char="§"/>
            </a:pPr>
            <a:r>
              <a:rPr lang="en-US" dirty="0" smtClean="0"/>
              <a:t>Temporary storage</a:t>
            </a:r>
          </a:p>
          <a:p>
            <a:pPr marL="914400" lvl="1" indent="-457200">
              <a:buClr>
                <a:srgbClr val="FFC000"/>
              </a:buClr>
              <a:buSzPct val="150000"/>
              <a:buFont typeface="Arial" panose="020B0604020202020204" pitchFamily="34" charset="0"/>
              <a:buChar char="•"/>
            </a:pPr>
            <a:r>
              <a:rPr lang="en-US" dirty="0" smtClean="0"/>
              <a:t>Dry thoroughly &amp; cool </a:t>
            </a:r>
          </a:p>
          <a:p>
            <a:pPr marL="457200" indent="-457200">
              <a:buClr>
                <a:srgbClr val="FFC000"/>
              </a:buClr>
              <a:buSzPct val="150000"/>
              <a:buFont typeface="Wingdings" panose="05000000000000000000" pitchFamily="2" charset="2"/>
              <a:buChar char="§"/>
            </a:pPr>
            <a:r>
              <a:rPr lang="en-US" dirty="0" smtClean="0"/>
              <a:t>Optional enclosure</a:t>
            </a:r>
          </a:p>
          <a:p>
            <a:pPr marL="914400" lvl="1" indent="-457200">
              <a:buClr>
                <a:srgbClr val="FFC000"/>
              </a:buClr>
              <a:buSzPct val="150000"/>
              <a:buFont typeface="Arial" panose="020B0604020202020204" pitchFamily="34" charset="0"/>
              <a:buChar char="•"/>
            </a:pPr>
            <a:r>
              <a:rPr lang="en-US" dirty="0" smtClean="0"/>
              <a:t>Shore walls</a:t>
            </a:r>
          </a:p>
          <a:p>
            <a:pPr marL="457200" indent="-457200">
              <a:buClr>
                <a:srgbClr val="FFC000"/>
              </a:buClr>
              <a:buSzPct val="150000"/>
              <a:buFont typeface="Wingdings" panose="05000000000000000000" pitchFamily="2" charset="2"/>
              <a:buChar char="§"/>
            </a:pPr>
            <a:r>
              <a:rPr lang="en-US" dirty="0" smtClean="0"/>
              <a:t>Optional cover</a:t>
            </a:r>
          </a:p>
          <a:p>
            <a:pPr marL="914400" lvl="1" indent="-457200">
              <a:buClr>
                <a:srgbClr val="FFC000"/>
              </a:buClr>
              <a:buSzPct val="150000"/>
              <a:buFont typeface="Arial" panose="020B0604020202020204" pitchFamily="34" charset="0"/>
              <a:buChar char="•"/>
            </a:pPr>
            <a:r>
              <a:rPr lang="en-US" dirty="0" smtClean="0"/>
              <a:t>Protect from elements</a:t>
            </a:r>
          </a:p>
          <a:p>
            <a:pPr marL="914400" lvl="1" indent="-457200">
              <a:buClr>
                <a:srgbClr val="FFC000"/>
              </a:buClr>
              <a:buSzPct val="150000"/>
              <a:buFont typeface="Arial" panose="020B0604020202020204" pitchFamily="34" charset="0"/>
              <a:buChar char="•"/>
            </a:pPr>
            <a:r>
              <a:rPr lang="en-US" dirty="0" smtClean="0"/>
              <a:t>Helps drainage</a:t>
            </a:r>
          </a:p>
          <a:p>
            <a:pPr marL="914400" lvl="1" indent="-457200">
              <a:buClr>
                <a:srgbClr val="FFC000"/>
              </a:buClr>
              <a:buSzPct val="150000"/>
              <a:buFont typeface="Arial" panose="020B0604020202020204" pitchFamily="34" charset="0"/>
              <a:buChar char="•"/>
            </a:pPr>
            <a:r>
              <a:rPr lang="en-US" dirty="0" smtClean="0"/>
              <a:t>Control condensation</a:t>
            </a:r>
            <a:endParaRPr lang="en-US" sz="3200" dirty="0"/>
          </a:p>
        </p:txBody>
      </p:sp>
      <p:pic>
        <p:nvPicPr>
          <p:cNvPr id="11" name="Picture 10" title="Image of a Gound Pi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05400" y="1828800"/>
            <a:ext cx="3657600" cy="2743200"/>
          </a:xfrm>
          <a:prstGeom prst="rect">
            <a:avLst/>
          </a:prstGeom>
        </p:spPr>
      </p:pic>
    </p:spTree>
    <p:extLst>
      <p:ext uri="{BB962C8B-B14F-4D97-AF65-F5344CB8AC3E}">
        <p14:creationId xmlns:p14="http://schemas.microsoft.com/office/powerpoint/2010/main" val="11638330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61809"/>
            <a:ext cx="9144000" cy="1096191"/>
          </a:xfrm>
          <a:prstGeom prst="rect">
            <a:avLst/>
          </a:prstGeom>
        </p:spPr>
      </p:pic>
      <p:sp>
        <p:nvSpPr>
          <p:cNvPr id="2" name="Title 1"/>
          <p:cNvSpPr>
            <a:spLocks noGrp="1"/>
          </p:cNvSpPr>
          <p:nvPr>
            <p:ph type="title"/>
          </p:nvPr>
        </p:nvSpPr>
        <p:spPr>
          <a:xfrm>
            <a:off x="228600" y="274638"/>
            <a:ext cx="8686800" cy="1143000"/>
          </a:xfrm>
        </p:spPr>
        <p:txBody>
          <a:bodyPr>
            <a:noAutofit/>
          </a:bodyPr>
          <a:lstStyle/>
          <a:p>
            <a:r>
              <a:rPr lang="en-US" dirty="0">
                <a:solidFill>
                  <a:prstClr val="black"/>
                </a:solidFill>
              </a:rPr>
              <a:t>Flat </a:t>
            </a:r>
            <a:r>
              <a:rPr lang="en-US" dirty="0" smtClean="0">
                <a:solidFill>
                  <a:prstClr val="black"/>
                </a:solidFill>
              </a:rPr>
              <a:t>Storage: </a:t>
            </a:r>
            <a:r>
              <a:rPr lang="en-US" dirty="0">
                <a:solidFill>
                  <a:prstClr val="black"/>
                </a:solidFill>
              </a:rPr>
              <a:t>Alternative to </a:t>
            </a:r>
            <a:r>
              <a:rPr lang="en-US" dirty="0" smtClean="0">
                <a:solidFill>
                  <a:prstClr val="black"/>
                </a:solidFill>
              </a:rPr>
              <a:t>Bins</a:t>
            </a:r>
            <a:endParaRPr lang="en-US" dirty="0"/>
          </a:p>
        </p:txBody>
      </p:sp>
      <p:sp>
        <p:nvSpPr>
          <p:cNvPr id="3" name="Content Placeholder 2"/>
          <p:cNvSpPr>
            <a:spLocks noGrp="1"/>
          </p:cNvSpPr>
          <p:nvPr>
            <p:ph idx="1"/>
          </p:nvPr>
        </p:nvSpPr>
        <p:spPr>
          <a:xfrm>
            <a:off x="304800" y="1589315"/>
            <a:ext cx="4648200" cy="4525963"/>
          </a:xfrm>
        </p:spPr>
        <p:txBody>
          <a:bodyPr>
            <a:normAutofit lnSpcReduction="10000"/>
          </a:bodyPr>
          <a:lstStyle/>
          <a:p>
            <a:pPr marL="457200" indent="-457200">
              <a:spcBef>
                <a:spcPts val="600"/>
              </a:spcBef>
              <a:buClr>
                <a:srgbClr val="FFC000"/>
              </a:buClr>
              <a:buSzPct val="150000"/>
              <a:buFont typeface="Wingdings" panose="05000000000000000000" pitchFamily="2" charset="2"/>
              <a:buChar char="§"/>
            </a:pPr>
            <a:r>
              <a:rPr lang="en-US" sz="2800" dirty="0" smtClean="0"/>
              <a:t>Storage in flat </a:t>
            </a:r>
          </a:p>
          <a:p>
            <a:pPr marL="914400" lvl="1" indent="-457200">
              <a:spcBef>
                <a:spcPts val="600"/>
              </a:spcBef>
              <a:buClr>
                <a:srgbClr val="FFC000"/>
              </a:buClr>
              <a:buSzPct val="150000"/>
              <a:buFont typeface="Arial" panose="020B0604020202020204" pitchFamily="34" charset="0"/>
              <a:buChar char="•"/>
            </a:pPr>
            <a:r>
              <a:rPr lang="en-US" sz="2400" dirty="0"/>
              <a:t>U</a:t>
            </a:r>
            <a:r>
              <a:rPr lang="en-US" sz="2400" dirty="0" smtClean="0"/>
              <a:t>sually building</a:t>
            </a:r>
          </a:p>
          <a:p>
            <a:pPr marL="457200" indent="-457200">
              <a:spcBef>
                <a:spcPts val="600"/>
              </a:spcBef>
              <a:buClr>
                <a:srgbClr val="FFC000"/>
              </a:buClr>
              <a:buSzPct val="150000"/>
              <a:buFont typeface="Wingdings" panose="05000000000000000000" pitchFamily="2" charset="2"/>
              <a:buChar char="§"/>
            </a:pPr>
            <a:r>
              <a:rPr lang="en-US" sz="2800" dirty="0" smtClean="0"/>
              <a:t>Large bin </a:t>
            </a:r>
          </a:p>
          <a:p>
            <a:pPr marL="914400" lvl="1" indent="-457200">
              <a:spcBef>
                <a:spcPts val="600"/>
              </a:spcBef>
              <a:buClr>
                <a:srgbClr val="FFC000"/>
              </a:buClr>
              <a:buSzPct val="150000"/>
              <a:buFont typeface="Arial" panose="020B0604020202020204" pitchFamily="34" charset="0"/>
              <a:buChar char="•"/>
            </a:pPr>
            <a:r>
              <a:rPr lang="en-US" sz="2400" dirty="0" smtClean="0"/>
              <a:t>Does not empty completely by gravity</a:t>
            </a:r>
          </a:p>
          <a:p>
            <a:pPr marL="457200" indent="-457200">
              <a:spcBef>
                <a:spcPts val="600"/>
              </a:spcBef>
              <a:buClr>
                <a:srgbClr val="FFC000"/>
              </a:buClr>
              <a:buSzPct val="150000"/>
              <a:buFont typeface="Wingdings" panose="05000000000000000000" pitchFamily="2" charset="2"/>
              <a:buChar char="§"/>
            </a:pPr>
            <a:r>
              <a:rPr lang="en-US" sz="2800" dirty="0" smtClean="0"/>
              <a:t>Access – ground entry</a:t>
            </a:r>
          </a:p>
          <a:p>
            <a:pPr marL="457200" indent="-457200">
              <a:spcBef>
                <a:spcPts val="600"/>
              </a:spcBef>
              <a:buClr>
                <a:srgbClr val="FFC000"/>
              </a:buClr>
              <a:buSzPct val="150000"/>
              <a:buFont typeface="Wingdings" panose="05000000000000000000" pitchFamily="2" charset="2"/>
              <a:buChar char="§"/>
            </a:pPr>
            <a:r>
              <a:rPr lang="en-US" sz="2800" dirty="0" smtClean="0"/>
              <a:t>Entry – generally large </a:t>
            </a:r>
          </a:p>
          <a:p>
            <a:pPr marL="914400" lvl="1" indent="-457200">
              <a:spcBef>
                <a:spcPts val="600"/>
              </a:spcBef>
              <a:buClr>
                <a:srgbClr val="FFC000"/>
              </a:buClr>
              <a:buSzPct val="150000"/>
              <a:buFont typeface="Arial" panose="020B0604020202020204" pitchFamily="34" charset="0"/>
              <a:buChar char="•"/>
            </a:pPr>
            <a:r>
              <a:rPr lang="en-US" sz="2400" dirty="0" smtClean="0"/>
              <a:t>Vehicle/loader fits</a:t>
            </a:r>
          </a:p>
          <a:p>
            <a:pPr marL="457200" indent="-457200">
              <a:spcBef>
                <a:spcPts val="600"/>
              </a:spcBef>
              <a:buClr>
                <a:srgbClr val="FFC000"/>
              </a:buClr>
              <a:buSzPct val="150000"/>
              <a:buFont typeface="Wingdings" panose="05000000000000000000" pitchFamily="2" charset="2"/>
              <a:buChar char="§"/>
            </a:pPr>
            <a:r>
              <a:rPr lang="en-US" sz="2800" dirty="0" smtClean="0"/>
              <a:t>Generally covered</a:t>
            </a:r>
          </a:p>
          <a:p>
            <a:pPr marL="457200" indent="-457200">
              <a:spcBef>
                <a:spcPts val="600"/>
              </a:spcBef>
              <a:buClr>
                <a:srgbClr val="FFC000"/>
              </a:buClr>
              <a:buSzPct val="150000"/>
              <a:buFont typeface="Wingdings" panose="05000000000000000000" pitchFamily="2" charset="2"/>
              <a:buChar char="§"/>
            </a:pPr>
            <a:r>
              <a:rPr lang="en-US" sz="2800" dirty="0" smtClean="0"/>
              <a:t>Usually has aeration</a:t>
            </a:r>
          </a:p>
          <a:p>
            <a:endParaRPr lang="en-US" dirty="0"/>
          </a:p>
        </p:txBody>
      </p:sp>
      <p:sp>
        <p:nvSpPr>
          <p:cNvPr id="4" name="Slide Number Placeholder 3"/>
          <p:cNvSpPr>
            <a:spLocks noGrp="1"/>
          </p:cNvSpPr>
          <p:nvPr>
            <p:ph type="sldNum" sz="quarter" idx="12"/>
          </p:nvPr>
        </p:nvSpPr>
        <p:spPr/>
        <p:txBody>
          <a:bodyPr/>
          <a:lstStyle/>
          <a:p>
            <a:fld id="{0FAC53B4-C3F7-475D-8B7D-7ABFDCFF46FF}" type="slidenum">
              <a:rPr lang="en-US" smtClean="0"/>
              <a:t>14</a:t>
            </a:fld>
            <a:endParaRPr lang="en-US"/>
          </a:p>
        </p:txBody>
      </p:sp>
      <p:pic>
        <p:nvPicPr>
          <p:cNvPr id="7" name="Picture 6" title="Image of Flat Storag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95800" y="1600200"/>
            <a:ext cx="4267200" cy="3200400"/>
          </a:xfrm>
          <a:prstGeom prst="ellipse">
            <a:avLst/>
          </a:prstGeom>
        </p:spPr>
      </p:pic>
    </p:spTree>
    <p:extLst>
      <p:ext uri="{BB962C8B-B14F-4D97-AF65-F5344CB8AC3E}">
        <p14:creationId xmlns:p14="http://schemas.microsoft.com/office/powerpoint/2010/main" val="34500264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61809"/>
            <a:ext cx="9144000" cy="1096191"/>
          </a:xfrm>
          <a:prstGeom prst="rect">
            <a:avLst/>
          </a:prstGeom>
        </p:spPr>
      </p:pic>
      <p:sp>
        <p:nvSpPr>
          <p:cNvPr id="2" name="Title 1"/>
          <p:cNvSpPr>
            <a:spLocks noGrp="1"/>
          </p:cNvSpPr>
          <p:nvPr>
            <p:ph type="title"/>
          </p:nvPr>
        </p:nvSpPr>
        <p:spPr>
          <a:xfrm>
            <a:off x="228600" y="274638"/>
            <a:ext cx="8686800" cy="1143000"/>
          </a:xfrm>
        </p:spPr>
        <p:txBody>
          <a:bodyPr>
            <a:noAutofit/>
          </a:bodyPr>
          <a:lstStyle/>
          <a:p>
            <a:r>
              <a:rPr lang="en-US" dirty="0">
                <a:solidFill>
                  <a:prstClr val="black"/>
                </a:solidFill>
              </a:rPr>
              <a:t>Flat </a:t>
            </a:r>
            <a:r>
              <a:rPr lang="en-US" dirty="0" smtClean="0">
                <a:solidFill>
                  <a:prstClr val="black"/>
                </a:solidFill>
              </a:rPr>
              <a:t>Storage: </a:t>
            </a:r>
            <a:r>
              <a:rPr lang="en-US" dirty="0">
                <a:solidFill>
                  <a:prstClr val="black"/>
                </a:solidFill>
              </a:rPr>
              <a:t>Alternative to </a:t>
            </a:r>
            <a:r>
              <a:rPr lang="en-US" dirty="0" smtClean="0">
                <a:solidFill>
                  <a:prstClr val="black"/>
                </a:solidFill>
              </a:rPr>
              <a:t>Bins </a:t>
            </a:r>
            <a:endParaRPr lang="en-US" dirty="0"/>
          </a:p>
        </p:txBody>
      </p:sp>
      <p:sp>
        <p:nvSpPr>
          <p:cNvPr id="3" name="Content Placeholder 2"/>
          <p:cNvSpPr>
            <a:spLocks noGrp="1"/>
          </p:cNvSpPr>
          <p:nvPr>
            <p:ph idx="1"/>
          </p:nvPr>
        </p:nvSpPr>
        <p:spPr>
          <a:xfrm>
            <a:off x="304800" y="1589315"/>
            <a:ext cx="5181600" cy="4525963"/>
          </a:xfrm>
        </p:spPr>
        <p:txBody>
          <a:bodyPr>
            <a:normAutofit/>
          </a:bodyPr>
          <a:lstStyle/>
          <a:p>
            <a:pPr marL="457200" indent="-457200">
              <a:spcBef>
                <a:spcPts val="0"/>
              </a:spcBef>
              <a:spcAft>
                <a:spcPts val="600"/>
              </a:spcAft>
              <a:buClr>
                <a:srgbClr val="FFC000"/>
              </a:buClr>
              <a:buSzPct val="150000"/>
              <a:buFont typeface="Wingdings" panose="05000000000000000000" pitchFamily="2" charset="2"/>
              <a:buChar char="§"/>
            </a:pPr>
            <a:r>
              <a:rPr lang="en-US" dirty="0" smtClean="0"/>
              <a:t>Storage in flat </a:t>
            </a:r>
          </a:p>
          <a:p>
            <a:pPr marL="914400" lvl="1" indent="-457200">
              <a:spcBef>
                <a:spcPts val="0"/>
              </a:spcBef>
              <a:spcAft>
                <a:spcPts val="600"/>
              </a:spcAft>
              <a:buClr>
                <a:srgbClr val="FFC000"/>
              </a:buClr>
              <a:buSzPct val="150000"/>
              <a:buFont typeface="Arial" panose="020B0604020202020204" pitchFamily="34" charset="0"/>
              <a:buChar char="•"/>
            </a:pPr>
            <a:r>
              <a:rPr lang="en-US" dirty="0"/>
              <a:t>U</a:t>
            </a:r>
            <a:r>
              <a:rPr lang="en-US" dirty="0" smtClean="0"/>
              <a:t>sually building</a:t>
            </a:r>
          </a:p>
          <a:p>
            <a:pPr marL="457200" indent="-457200">
              <a:spcBef>
                <a:spcPts val="0"/>
              </a:spcBef>
              <a:spcAft>
                <a:spcPts val="600"/>
              </a:spcAft>
              <a:buClr>
                <a:srgbClr val="FFC000"/>
              </a:buClr>
              <a:buSzPct val="150000"/>
              <a:buFont typeface="Wingdings" panose="05000000000000000000" pitchFamily="2" charset="2"/>
              <a:buChar char="§"/>
            </a:pPr>
            <a:r>
              <a:rPr lang="en-US" dirty="0" smtClean="0"/>
              <a:t>Large bin </a:t>
            </a:r>
          </a:p>
          <a:p>
            <a:pPr marL="914400" lvl="1" indent="-457200">
              <a:spcBef>
                <a:spcPts val="0"/>
              </a:spcBef>
              <a:spcAft>
                <a:spcPts val="600"/>
              </a:spcAft>
              <a:buClr>
                <a:srgbClr val="FFC000"/>
              </a:buClr>
              <a:buSzPct val="150000"/>
              <a:buFont typeface="Arial" panose="020B0604020202020204" pitchFamily="34" charset="0"/>
              <a:buChar char="•"/>
            </a:pPr>
            <a:r>
              <a:rPr lang="en-US" dirty="0" smtClean="0"/>
              <a:t>Does not empty completely by gravity</a:t>
            </a:r>
          </a:p>
          <a:p>
            <a:pPr marL="457200" indent="-457200">
              <a:spcBef>
                <a:spcPts val="0"/>
              </a:spcBef>
              <a:spcAft>
                <a:spcPts val="600"/>
              </a:spcAft>
              <a:buClr>
                <a:srgbClr val="FFC000"/>
              </a:buClr>
              <a:buSzPct val="150000"/>
              <a:buFont typeface="Wingdings" panose="05000000000000000000" pitchFamily="2" charset="2"/>
              <a:buChar char="§"/>
            </a:pPr>
            <a:r>
              <a:rPr lang="en-US" dirty="0" smtClean="0"/>
              <a:t>Access – ground </a:t>
            </a:r>
          </a:p>
          <a:p>
            <a:pPr marL="457200" indent="-457200">
              <a:spcBef>
                <a:spcPts val="0"/>
              </a:spcBef>
              <a:spcAft>
                <a:spcPts val="600"/>
              </a:spcAft>
              <a:buClr>
                <a:srgbClr val="FFC000"/>
              </a:buClr>
              <a:buSzPct val="150000"/>
              <a:buFont typeface="Wingdings" panose="05000000000000000000" pitchFamily="2" charset="2"/>
              <a:buChar char="§"/>
            </a:pPr>
            <a:r>
              <a:rPr lang="en-US" dirty="0" smtClean="0">
                <a:solidFill>
                  <a:prstClr val="black"/>
                </a:solidFill>
              </a:rPr>
              <a:t>Entry – large </a:t>
            </a:r>
            <a:endParaRPr lang="en-US" dirty="0">
              <a:solidFill>
                <a:prstClr val="black"/>
              </a:solidFill>
            </a:endParaRPr>
          </a:p>
          <a:p>
            <a:pPr marL="914400" lvl="1" indent="-457200">
              <a:spcBef>
                <a:spcPts val="0"/>
              </a:spcBef>
              <a:spcAft>
                <a:spcPts val="600"/>
              </a:spcAft>
              <a:buClr>
                <a:srgbClr val="FFC000"/>
              </a:buClr>
              <a:buSzPct val="150000"/>
              <a:buFont typeface="Arial" panose="020B0604020202020204" pitchFamily="34" charset="0"/>
              <a:buChar char="•"/>
            </a:pPr>
            <a:r>
              <a:rPr lang="en-US" dirty="0">
                <a:solidFill>
                  <a:prstClr val="black"/>
                </a:solidFill>
              </a:rPr>
              <a:t>Vehicle/loader </a:t>
            </a:r>
            <a:r>
              <a:rPr lang="en-US" dirty="0" smtClean="0">
                <a:solidFill>
                  <a:prstClr val="black"/>
                </a:solidFill>
              </a:rPr>
              <a:t>fits</a:t>
            </a:r>
            <a:endParaRPr lang="en-US" dirty="0">
              <a:solidFill>
                <a:prstClr val="black"/>
              </a:solidFill>
            </a:endParaRPr>
          </a:p>
          <a:p>
            <a:pPr marL="457200" indent="-457200">
              <a:spcBef>
                <a:spcPts val="600"/>
              </a:spcBef>
              <a:buClr>
                <a:srgbClr val="FFC000"/>
              </a:buClr>
              <a:buSzPct val="150000"/>
              <a:buFont typeface="Wingdings" panose="05000000000000000000" pitchFamily="2" charset="2"/>
              <a:buChar char="§"/>
            </a:pPr>
            <a:endParaRPr lang="en-US" dirty="0" smtClean="0"/>
          </a:p>
          <a:p>
            <a:endParaRPr lang="en-US" dirty="0"/>
          </a:p>
        </p:txBody>
      </p:sp>
      <p:sp>
        <p:nvSpPr>
          <p:cNvPr id="4" name="Slide Number Placeholder 3"/>
          <p:cNvSpPr>
            <a:spLocks noGrp="1"/>
          </p:cNvSpPr>
          <p:nvPr>
            <p:ph type="sldNum" sz="quarter" idx="12"/>
          </p:nvPr>
        </p:nvSpPr>
        <p:spPr/>
        <p:txBody>
          <a:bodyPr/>
          <a:lstStyle/>
          <a:p>
            <a:fld id="{0FAC53B4-C3F7-475D-8B7D-7ABFDCFF46FF}" type="slidenum">
              <a:rPr lang="en-US" smtClean="0"/>
              <a:t>15</a:t>
            </a:fld>
            <a:endParaRPr lang="en-US"/>
          </a:p>
        </p:txBody>
      </p:sp>
      <p:pic>
        <p:nvPicPr>
          <p:cNvPr id="7" name="Picture 6" title="Image of Flat Storag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95800" y="1606335"/>
            <a:ext cx="4267200" cy="3200400"/>
          </a:xfrm>
          <a:prstGeom prst="ellipse">
            <a:avLst/>
          </a:prstGeom>
        </p:spPr>
      </p:pic>
      <p:sp>
        <p:nvSpPr>
          <p:cNvPr id="5" name="Rectangle 4"/>
          <p:cNvSpPr/>
          <p:nvPr/>
        </p:nvSpPr>
        <p:spPr>
          <a:xfrm>
            <a:off x="4648200" y="4728488"/>
            <a:ext cx="4572000" cy="1600438"/>
          </a:xfrm>
          <a:prstGeom prst="rect">
            <a:avLst/>
          </a:prstGeom>
        </p:spPr>
        <p:txBody>
          <a:bodyPr>
            <a:spAutoFit/>
          </a:bodyPr>
          <a:lstStyle/>
          <a:p>
            <a:pPr marL="457200" lvl="0" indent="-457200">
              <a:spcAft>
                <a:spcPts val="600"/>
              </a:spcAft>
              <a:buClr>
                <a:srgbClr val="FFC000"/>
              </a:buClr>
              <a:buSzPct val="150000"/>
              <a:buFont typeface="Wingdings" panose="05000000000000000000" pitchFamily="2" charset="2"/>
              <a:buChar char="§"/>
            </a:pPr>
            <a:r>
              <a:rPr lang="en-US" sz="3200" dirty="0" smtClean="0">
                <a:solidFill>
                  <a:prstClr val="black"/>
                </a:solidFill>
                <a:latin typeface="Arial" panose="020B0604020202020204" pitchFamily="34" charset="0"/>
                <a:cs typeface="Arial" panose="020B0604020202020204" pitchFamily="34" charset="0"/>
              </a:rPr>
              <a:t>Generally </a:t>
            </a:r>
          </a:p>
          <a:p>
            <a:pPr marL="914400" lvl="1" indent="-457200">
              <a:spcAft>
                <a:spcPts val="600"/>
              </a:spcAft>
              <a:buClr>
                <a:srgbClr val="FFC000"/>
              </a:buClr>
              <a:buSzPct val="150000"/>
              <a:buFont typeface="Arial" panose="020B0604020202020204" pitchFamily="34" charset="0"/>
              <a:buChar char="•"/>
            </a:pPr>
            <a:r>
              <a:rPr lang="en-US" sz="2800" dirty="0" smtClean="0">
                <a:solidFill>
                  <a:prstClr val="black"/>
                </a:solidFill>
                <a:latin typeface="Arial" panose="020B0604020202020204" pitchFamily="34" charset="0"/>
                <a:cs typeface="Arial" panose="020B0604020202020204" pitchFamily="34" charset="0"/>
              </a:rPr>
              <a:t>covered</a:t>
            </a:r>
            <a:endParaRPr lang="en-US" sz="2800" dirty="0">
              <a:solidFill>
                <a:prstClr val="black"/>
              </a:solidFill>
              <a:latin typeface="Arial" panose="020B0604020202020204" pitchFamily="34" charset="0"/>
              <a:cs typeface="Arial" panose="020B0604020202020204" pitchFamily="34" charset="0"/>
            </a:endParaRPr>
          </a:p>
          <a:p>
            <a:pPr marL="914400" lvl="1" indent="-457200">
              <a:spcAft>
                <a:spcPts val="600"/>
              </a:spcAft>
              <a:buClr>
                <a:srgbClr val="FFC000"/>
              </a:buClr>
              <a:buSzPct val="150000"/>
              <a:buFont typeface="Arial" panose="020B0604020202020204" pitchFamily="34" charset="0"/>
              <a:buChar char="•"/>
            </a:pPr>
            <a:r>
              <a:rPr lang="en-US" sz="2800" dirty="0" smtClean="0">
                <a:solidFill>
                  <a:prstClr val="black"/>
                </a:solidFill>
                <a:latin typeface="Arial" panose="020B0604020202020204" pitchFamily="34" charset="0"/>
                <a:cs typeface="Arial" panose="020B0604020202020204" pitchFamily="34" charset="0"/>
              </a:rPr>
              <a:t>aeration</a:t>
            </a:r>
            <a:endParaRPr lang="en-US" sz="28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34353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61809"/>
            <a:ext cx="9144000" cy="1096191"/>
          </a:xfrm>
          <a:prstGeom prst="rect">
            <a:avLst/>
          </a:prstGeom>
        </p:spPr>
      </p:pic>
      <p:sp>
        <p:nvSpPr>
          <p:cNvPr id="2" name="Title 1"/>
          <p:cNvSpPr>
            <a:spLocks noGrp="1"/>
          </p:cNvSpPr>
          <p:nvPr>
            <p:ph type="title"/>
          </p:nvPr>
        </p:nvSpPr>
        <p:spPr/>
        <p:txBody>
          <a:bodyPr/>
          <a:lstStyle/>
          <a:p>
            <a:r>
              <a:rPr lang="en-US" dirty="0" smtClean="0"/>
              <a:t>Flat Storage is different work</a:t>
            </a:r>
            <a:endParaRPr lang="en-US" dirty="0"/>
          </a:p>
        </p:txBody>
      </p:sp>
      <p:sp>
        <p:nvSpPr>
          <p:cNvPr id="4" name="Slide Number Placeholder 3"/>
          <p:cNvSpPr>
            <a:spLocks noGrp="1"/>
          </p:cNvSpPr>
          <p:nvPr>
            <p:ph type="sldNum" sz="quarter" idx="12"/>
          </p:nvPr>
        </p:nvSpPr>
        <p:spPr/>
        <p:txBody>
          <a:bodyPr/>
          <a:lstStyle/>
          <a:p>
            <a:fld id="{0FAC53B4-C3F7-475D-8B7D-7ABFDCFF46FF}" type="slidenum">
              <a:rPr lang="en-US" smtClean="0"/>
              <a:t>16</a:t>
            </a:fld>
            <a:endParaRPr lang="en-US"/>
          </a:p>
        </p:txBody>
      </p:sp>
      <p:pic>
        <p:nvPicPr>
          <p:cNvPr id="7" name="Picture 6" title="Image of a tractor working grain in a flat storage facility"/>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2691" y="1492977"/>
            <a:ext cx="8318618" cy="4679223"/>
          </a:xfrm>
          <a:prstGeom prst="rect">
            <a:avLst/>
          </a:prstGeom>
        </p:spPr>
      </p:pic>
      <p:sp>
        <p:nvSpPr>
          <p:cNvPr id="8" name="Rectangle 7"/>
          <p:cNvSpPr/>
          <p:nvPr/>
        </p:nvSpPr>
        <p:spPr>
          <a:xfrm>
            <a:off x="4800599" y="1490914"/>
            <a:ext cx="3921011" cy="2259080"/>
          </a:xfrm>
          <a:prstGeom prst="rect">
            <a:avLst/>
          </a:prstGeom>
        </p:spPr>
        <p:txBody>
          <a:bodyPr wrap="square">
            <a:spAutoFit/>
          </a:bodyPr>
          <a:lstStyle/>
          <a:p>
            <a:pPr marL="342900" lvl="0" indent="-342900">
              <a:spcBef>
                <a:spcPct val="20000"/>
              </a:spcBef>
              <a:buClr>
                <a:srgbClr val="FFC000"/>
              </a:buClr>
              <a:buSzPct val="150000"/>
              <a:buFont typeface="Wingdings" panose="05000000000000000000" pitchFamily="2" charset="2"/>
              <a:buChar char="§"/>
            </a:pPr>
            <a:r>
              <a:rPr lang="en-US" sz="3200" dirty="0" smtClean="0">
                <a:solidFill>
                  <a:prstClr val="black"/>
                </a:solidFill>
                <a:latin typeface="Arial" panose="020B0604020202020204" pitchFamily="34" charset="0"/>
                <a:cs typeface="Arial" panose="020B0604020202020204" pitchFamily="34" charset="0"/>
              </a:rPr>
              <a:t>Heavy </a:t>
            </a:r>
            <a:r>
              <a:rPr lang="en-US" sz="3200" dirty="0">
                <a:solidFill>
                  <a:prstClr val="black"/>
                </a:solidFill>
                <a:latin typeface="Arial" panose="020B0604020202020204" pitchFamily="34" charset="0"/>
                <a:cs typeface="Arial" panose="020B0604020202020204" pitchFamily="34" charset="0"/>
              </a:rPr>
              <a:t>equipment</a:t>
            </a:r>
          </a:p>
          <a:p>
            <a:pPr marL="342900" lvl="0" indent="-342900">
              <a:spcBef>
                <a:spcPct val="20000"/>
              </a:spcBef>
              <a:buClr>
                <a:srgbClr val="FFC000"/>
              </a:buClr>
              <a:buSzPct val="150000"/>
              <a:buFont typeface="Wingdings" panose="05000000000000000000" pitchFamily="2" charset="2"/>
              <a:buChar char="§"/>
            </a:pPr>
            <a:r>
              <a:rPr lang="en-US" sz="3200" dirty="0" smtClean="0">
                <a:solidFill>
                  <a:prstClr val="black"/>
                </a:solidFill>
                <a:latin typeface="Arial" panose="020B0604020202020204" pitchFamily="34" charset="0"/>
                <a:cs typeface="Arial" panose="020B0604020202020204" pitchFamily="34" charset="0"/>
              </a:rPr>
              <a:t>Portable </a:t>
            </a:r>
            <a:r>
              <a:rPr lang="en-US" sz="3200" dirty="0">
                <a:solidFill>
                  <a:prstClr val="black"/>
                </a:solidFill>
                <a:latin typeface="Arial" panose="020B0604020202020204" pitchFamily="34" charset="0"/>
                <a:cs typeface="Arial" panose="020B0604020202020204" pitchFamily="34" charset="0"/>
              </a:rPr>
              <a:t>augers</a:t>
            </a:r>
          </a:p>
          <a:p>
            <a:pPr marL="342900" lvl="0" indent="-342900">
              <a:spcBef>
                <a:spcPct val="20000"/>
              </a:spcBef>
              <a:buClr>
                <a:srgbClr val="FFC000"/>
              </a:buClr>
              <a:buSzPct val="150000"/>
              <a:buFont typeface="Wingdings" panose="05000000000000000000" pitchFamily="2" charset="2"/>
              <a:buChar char="§"/>
            </a:pPr>
            <a:r>
              <a:rPr lang="en-US" sz="3200" dirty="0">
                <a:solidFill>
                  <a:prstClr val="black"/>
                </a:solidFill>
                <a:latin typeface="Arial" panose="020B0604020202020204" pitchFamily="34" charset="0"/>
                <a:cs typeface="Arial" panose="020B0604020202020204" pitchFamily="34" charset="0"/>
              </a:rPr>
              <a:t>Close proximity of </a:t>
            </a:r>
            <a:r>
              <a:rPr lang="en-US" sz="3200" dirty="0" smtClean="0">
                <a:solidFill>
                  <a:prstClr val="black"/>
                </a:solidFill>
                <a:latin typeface="Arial" panose="020B0604020202020204" pitchFamily="34" charset="0"/>
                <a:cs typeface="Arial" panose="020B0604020202020204" pitchFamily="34" charset="0"/>
              </a:rPr>
              <a:t>vehicles</a:t>
            </a:r>
            <a:endParaRPr lang="en-US" sz="3200" dirty="0">
              <a:solidFill>
                <a:prstClr val="black"/>
              </a:solidFill>
              <a:latin typeface="Arial" panose="020B0604020202020204" pitchFamily="34" charset="0"/>
              <a:cs typeface="Arial" panose="020B0604020202020204" pitchFamily="34" charset="0"/>
            </a:endParaRPr>
          </a:p>
        </p:txBody>
      </p:sp>
      <p:sp>
        <p:nvSpPr>
          <p:cNvPr id="11" name="Rectangle 10"/>
          <p:cNvSpPr/>
          <p:nvPr/>
        </p:nvSpPr>
        <p:spPr>
          <a:xfrm>
            <a:off x="412691" y="1371599"/>
            <a:ext cx="4127618" cy="646331"/>
          </a:xfrm>
          <a:prstGeom prst="rect">
            <a:avLst/>
          </a:prstGeom>
        </p:spPr>
        <p:txBody>
          <a:bodyPr wrap="square">
            <a:spAutoFit/>
          </a:bodyPr>
          <a:lstStyle/>
          <a:p>
            <a:pPr lvl="0">
              <a:spcBef>
                <a:spcPct val="20000"/>
              </a:spcBef>
            </a:pPr>
            <a:r>
              <a:rPr lang="en-US" sz="3600" dirty="0" smtClean="0">
                <a:solidFill>
                  <a:prstClr val="black"/>
                </a:solidFill>
                <a:latin typeface="Arial" panose="020B0604020202020204" pitchFamily="34" charset="0"/>
                <a:cs typeface="Arial" panose="020B0604020202020204" pitchFamily="34" charset="0"/>
              </a:rPr>
              <a:t>Tasks may include:</a:t>
            </a:r>
            <a:endParaRPr lang="en-US" sz="28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86233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61809"/>
            <a:ext cx="9144000" cy="1096191"/>
          </a:xfrm>
          <a:prstGeom prst="rect">
            <a:avLst/>
          </a:prstGeom>
        </p:spPr>
      </p:pic>
      <p:sp>
        <p:nvSpPr>
          <p:cNvPr id="2" name="Title 1"/>
          <p:cNvSpPr>
            <a:spLocks noGrp="1"/>
          </p:cNvSpPr>
          <p:nvPr>
            <p:ph type="title"/>
          </p:nvPr>
        </p:nvSpPr>
        <p:spPr>
          <a:xfrm>
            <a:off x="304800" y="274638"/>
            <a:ext cx="8534400" cy="1143000"/>
          </a:xfrm>
        </p:spPr>
        <p:txBody>
          <a:bodyPr>
            <a:normAutofit/>
          </a:bodyPr>
          <a:lstStyle/>
          <a:p>
            <a:r>
              <a:rPr lang="en-US" dirty="0" smtClean="0"/>
              <a:t>Potential Flat Storage Hazards</a:t>
            </a:r>
            <a:endParaRPr lang="en-US" dirty="0"/>
          </a:p>
        </p:txBody>
      </p:sp>
      <p:graphicFrame>
        <p:nvGraphicFramePr>
          <p:cNvPr id="6" name="Content Placeholder 5" title="Hazards chart"/>
          <p:cNvGraphicFramePr>
            <a:graphicFrameLocks noGrp="1"/>
          </p:cNvGraphicFramePr>
          <p:nvPr>
            <p:ph idx="1"/>
            <p:extLst>
              <p:ext uri="{D42A27DB-BD31-4B8C-83A1-F6EECF244321}">
                <p14:modId xmlns:p14="http://schemas.microsoft.com/office/powerpoint/2010/main" val="106855737"/>
              </p:ext>
            </p:extLst>
          </p:nvPr>
        </p:nvGraphicFramePr>
        <p:xfrm>
          <a:off x="-76200" y="990600"/>
          <a:ext cx="9220200" cy="50593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Slide Number Placeholder 4"/>
          <p:cNvSpPr>
            <a:spLocks noGrp="1"/>
          </p:cNvSpPr>
          <p:nvPr>
            <p:ph type="sldNum" sz="quarter" idx="12"/>
          </p:nvPr>
        </p:nvSpPr>
        <p:spPr/>
        <p:txBody>
          <a:bodyPr/>
          <a:lstStyle/>
          <a:p>
            <a:fld id="{0FAC53B4-C3F7-475D-8B7D-7ABFDCFF46FF}" type="slidenum">
              <a:rPr lang="en-US" smtClean="0">
                <a:solidFill>
                  <a:prstClr val="white">
                    <a:lumMod val="85000"/>
                  </a:prstClr>
                </a:solidFill>
              </a:rPr>
              <a:pPr/>
              <a:t>17</a:t>
            </a:fld>
            <a:endParaRPr lang="en-US">
              <a:solidFill>
                <a:prstClr val="white">
                  <a:lumMod val="85000"/>
                </a:prstClr>
              </a:solidFill>
            </a:endParaRPr>
          </a:p>
        </p:txBody>
      </p:sp>
    </p:spTree>
    <p:extLst>
      <p:ext uri="{BB962C8B-B14F-4D97-AF65-F5344CB8AC3E}">
        <p14:creationId xmlns:p14="http://schemas.microsoft.com/office/powerpoint/2010/main" val="41212241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61809"/>
            <a:ext cx="9144000" cy="1096191"/>
          </a:xfrm>
          <a:prstGeom prst="rect">
            <a:avLst/>
          </a:prstGeom>
        </p:spPr>
      </p:pic>
      <p:sp>
        <p:nvSpPr>
          <p:cNvPr id="2" name="Title 1"/>
          <p:cNvSpPr>
            <a:spLocks noGrp="1"/>
          </p:cNvSpPr>
          <p:nvPr>
            <p:ph type="title"/>
          </p:nvPr>
        </p:nvSpPr>
        <p:spPr>
          <a:xfrm>
            <a:off x="38100" y="228600"/>
            <a:ext cx="9067800" cy="1143000"/>
          </a:xfrm>
        </p:spPr>
        <p:txBody>
          <a:bodyPr>
            <a:normAutofit/>
          </a:bodyPr>
          <a:lstStyle/>
          <a:p>
            <a:r>
              <a:rPr lang="en-US" dirty="0" smtClean="0"/>
              <a:t>Assess engulfment potential</a:t>
            </a:r>
            <a:endParaRPr lang="en-US" dirty="0"/>
          </a:p>
        </p:txBody>
      </p:sp>
      <p:sp>
        <p:nvSpPr>
          <p:cNvPr id="3" name="Content Placeholder 2"/>
          <p:cNvSpPr>
            <a:spLocks noGrp="1"/>
          </p:cNvSpPr>
          <p:nvPr>
            <p:ph idx="1"/>
          </p:nvPr>
        </p:nvSpPr>
        <p:spPr>
          <a:xfrm>
            <a:off x="356061" y="1371600"/>
            <a:ext cx="8458200" cy="5486400"/>
          </a:xfrm>
        </p:spPr>
        <p:txBody>
          <a:bodyPr>
            <a:normAutofit/>
          </a:bodyPr>
          <a:lstStyle/>
          <a:p>
            <a:pPr marL="0" indent="0">
              <a:buNone/>
            </a:pP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Engulfment hazard not anticipated:</a:t>
            </a:r>
          </a:p>
          <a:p>
            <a:pPr marL="457200" indent="-457200">
              <a:spcBef>
                <a:spcPts val="1200"/>
              </a:spcBef>
              <a:buClr>
                <a:srgbClr val="FFC000"/>
              </a:buClr>
              <a:buSzPct val="150000"/>
              <a:buFont typeface="Wingdings" panose="05000000000000000000" pitchFamily="2" charset="2"/>
              <a:buChar char="§"/>
            </a:pPr>
            <a:r>
              <a:rPr lang="en-US" dirty="0" smtClean="0"/>
              <a:t>Filling continual</a:t>
            </a:r>
          </a:p>
          <a:p>
            <a:pPr marL="457200" indent="-457200">
              <a:spcBef>
                <a:spcPts val="300"/>
              </a:spcBef>
              <a:buClr>
                <a:srgbClr val="FFC000"/>
              </a:buClr>
              <a:buSzPct val="150000"/>
              <a:buFont typeface="Wingdings" panose="05000000000000000000" pitchFamily="2" charset="2"/>
              <a:buChar char="§"/>
            </a:pPr>
            <a:r>
              <a:rPr lang="en-US" dirty="0" smtClean="0"/>
              <a:t>Not pulled from bottom</a:t>
            </a:r>
          </a:p>
          <a:p>
            <a:pPr marL="914400" lvl="1" indent="-457200">
              <a:spcBef>
                <a:spcPts val="300"/>
              </a:spcBef>
              <a:buClr>
                <a:srgbClr val="FFC000"/>
              </a:buClr>
              <a:buSzPct val="150000"/>
              <a:buFont typeface="Arial" panose="020B0604020202020204" pitchFamily="34" charset="0"/>
              <a:buChar char="•"/>
            </a:pPr>
            <a:r>
              <a:rPr lang="en-US" dirty="0" smtClean="0"/>
              <a:t>Coring</a:t>
            </a:r>
          </a:p>
          <a:p>
            <a:pPr marL="914400" lvl="1" indent="-457200">
              <a:spcBef>
                <a:spcPts val="300"/>
              </a:spcBef>
              <a:buClr>
                <a:srgbClr val="FFC000"/>
              </a:buClr>
              <a:buSzPct val="150000"/>
              <a:buFont typeface="Arial" panose="020B0604020202020204" pitchFamily="34" charset="0"/>
              <a:buChar char="•"/>
            </a:pPr>
            <a:r>
              <a:rPr lang="en-US" dirty="0" smtClean="0"/>
              <a:t>Initial reclaim</a:t>
            </a:r>
          </a:p>
          <a:p>
            <a:pPr marL="457200" indent="-457200">
              <a:spcBef>
                <a:spcPts val="300"/>
              </a:spcBef>
              <a:buClr>
                <a:srgbClr val="FFC000"/>
              </a:buClr>
              <a:buSzPct val="150000"/>
              <a:buFont typeface="Wingdings" panose="05000000000000000000" pitchFamily="2" charset="2"/>
              <a:buChar char="§"/>
            </a:pPr>
            <a:r>
              <a:rPr lang="en-US" dirty="0" smtClean="0"/>
              <a:t>Normal angle of repose</a:t>
            </a:r>
          </a:p>
          <a:p>
            <a:pPr marL="457200" indent="-457200">
              <a:spcBef>
                <a:spcPts val="300"/>
              </a:spcBef>
              <a:buClr>
                <a:srgbClr val="FFC000"/>
              </a:buClr>
              <a:buSzPct val="150000"/>
              <a:buFont typeface="Wingdings" panose="05000000000000000000" pitchFamily="2" charset="2"/>
              <a:buChar char="§"/>
            </a:pPr>
            <a:r>
              <a:rPr lang="en-US" dirty="0" smtClean="0"/>
              <a:t>Pulled from ground level with loader, etc.</a:t>
            </a:r>
          </a:p>
          <a:p>
            <a:pPr marL="457200" indent="-457200">
              <a:spcBef>
                <a:spcPts val="300"/>
              </a:spcBef>
              <a:buClr>
                <a:srgbClr val="FFC000"/>
              </a:buClr>
              <a:buSzPct val="150000"/>
              <a:buFont typeface="Wingdings" panose="05000000000000000000" pitchFamily="2" charset="2"/>
              <a:buChar char="§"/>
            </a:pPr>
            <a:r>
              <a:rPr lang="en-US" dirty="0" smtClean="0"/>
              <a:t>No significant cliffing visible </a:t>
            </a:r>
          </a:p>
          <a:p>
            <a:pPr marL="857250" lvl="1" indent="-457200">
              <a:spcBef>
                <a:spcPts val="300"/>
              </a:spcBef>
              <a:buClr>
                <a:srgbClr val="FFC000"/>
              </a:buClr>
              <a:buSzPct val="150000"/>
              <a:buFont typeface="Arial" panose="020B0604020202020204" pitchFamily="34" charset="0"/>
              <a:buChar char="•"/>
            </a:pPr>
            <a:r>
              <a:rPr lang="en-US" dirty="0"/>
              <a:t>W</a:t>
            </a:r>
            <a:r>
              <a:rPr lang="en-US" dirty="0" smtClean="0"/>
              <a:t>here unloading</a:t>
            </a:r>
          </a:p>
          <a:p>
            <a:endParaRPr lang="en-US" sz="1900" dirty="0" smtClean="0"/>
          </a:p>
        </p:txBody>
      </p:sp>
      <p:sp>
        <p:nvSpPr>
          <p:cNvPr id="4" name="Slide Number Placeholder 3"/>
          <p:cNvSpPr>
            <a:spLocks noGrp="1"/>
          </p:cNvSpPr>
          <p:nvPr>
            <p:ph type="sldNum" sz="quarter" idx="12"/>
          </p:nvPr>
        </p:nvSpPr>
        <p:spPr/>
        <p:txBody>
          <a:bodyPr/>
          <a:lstStyle/>
          <a:p>
            <a:fld id="{0FAC53B4-C3F7-475D-8B7D-7ABFDCFF46FF}" type="slidenum">
              <a:rPr lang="en-US" smtClean="0"/>
              <a:t>18</a:t>
            </a:fld>
            <a:endParaRPr lang="en-US"/>
          </a:p>
        </p:txBody>
      </p:sp>
      <p:pic>
        <p:nvPicPr>
          <p:cNvPr id="7" name="Picture 6" title="Image of the grain being augered into a ground storage area"/>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209309" y="2209800"/>
            <a:ext cx="3657600" cy="2465294"/>
          </a:xfrm>
          <a:prstGeom prst="roundRect">
            <a:avLst/>
          </a:prstGeom>
          <a:noFill/>
          <a:ln>
            <a:noFill/>
          </a:ln>
        </p:spPr>
      </p:pic>
    </p:spTree>
    <p:extLst>
      <p:ext uri="{BB962C8B-B14F-4D97-AF65-F5344CB8AC3E}">
        <p14:creationId xmlns:p14="http://schemas.microsoft.com/office/powerpoint/2010/main" val="22127953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61809"/>
            <a:ext cx="9144000" cy="1096191"/>
          </a:xfrm>
          <a:prstGeom prst="rect">
            <a:avLst/>
          </a:prstGeom>
        </p:spPr>
      </p:pic>
      <p:sp>
        <p:nvSpPr>
          <p:cNvPr id="2" name="Title 1"/>
          <p:cNvSpPr>
            <a:spLocks noGrp="1"/>
          </p:cNvSpPr>
          <p:nvPr>
            <p:ph type="title"/>
          </p:nvPr>
        </p:nvSpPr>
        <p:spPr>
          <a:xfrm>
            <a:off x="0" y="76200"/>
            <a:ext cx="9150648" cy="1143000"/>
          </a:xfrm>
        </p:spPr>
        <p:txBody>
          <a:bodyPr>
            <a:noAutofit/>
          </a:bodyPr>
          <a:lstStyle/>
          <a:p>
            <a:r>
              <a:rPr lang="en-US" sz="3600" dirty="0" smtClean="0"/>
              <a:t>Anatomy of a Ground Pile</a:t>
            </a:r>
            <a:br>
              <a:rPr lang="en-US" sz="3600" dirty="0" smtClean="0"/>
            </a:br>
            <a:r>
              <a:rPr lang="en-US" sz="3600" dirty="0" smtClean="0"/>
              <a:t>Fill History – No Bridging potential</a:t>
            </a:r>
            <a:endParaRPr lang="en-US" sz="3600" dirty="0"/>
          </a:p>
        </p:txBody>
      </p:sp>
      <p:pic>
        <p:nvPicPr>
          <p:cNvPr id="6" name="Picture 5" title="Distant view of a ground pile with not grai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600200"/>
            <a:ext cx="3048000" cy="2286000"/>
          </a:xfrm>
          <a:prstGeom prst="rect">
            <a:avLst/>
          </a:prstGeom>
        </p:spPr>
      </p:pic>
      <p:pic>
        <p:nvPicPr>
          <p:cNvPr id="9" name="Picture 8" title="Image of a ground storage facitlity with some grain stored, showing the height of the grain pile"/>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72000" y="3886200"/>
            <a:ext cx="3048000" cy="2286000"/>
          </a:xfrm>
          <a:prstGeom prst="rect">
            <a:avLst/>
          </a:prstGeom>
        </p:spPr>
      </p:pic>
      <p:pic>
        <p:nvPicPr>
          <p:cNvPr id="14" name="Picture 13" title="Overhead view of a ground storage area"/>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48000" y="1603248"/>
            <a:ext cx="3048000" cy="2286000"/>
          </a:xfrm>
          <a:prstGeom prst="rect">
            <a:avLst/>
          </a:prstGeom>
        </p:spPr>
      </p:pic>
      <p:pic>
        <p:nvPicPr>
          <p:cNvPr id="20" name="Picture 19" title="distant view of grain being added to a ground storage area"/>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96000" y="1603248"/>
            <a:ext cx="3048000" cy="2286000"/>
          </a:xfrm>
          <a:prstGeom prst="rect">
            <a:avLst/>
          </a:prstGeom>
        </p:spPr>
      </p:pic>
      <p:pic>
        <p:nvPicPr>
          <p:cNvPr id="21" name="Picture 20" title="Distant view of a ground grain storage"/>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14401" y="3886200"/>
            <a:ext cx="3047999" cy="2286000"/>
          </a:xfrm>
          <a:prstGeom prst="rect">
            <a:avLst/>
          </a:prstGeom>
        </p:spPr>
      </p:pic>
      <p:sp>
        <p:nvSpPr>
          <p:cNvPr id="3" name="Slide Number Placeholder 2"/>
          <p:cNvSpPr>
            <a:spLocks noGrp="1"/>
          </p:cNvSpPr>
          <p:nvPr>
            <p:ph type="sldNum" sz="quarter" idx="12"/>
          </p:nvPr>
        </p:nvSpPr>
        <p:spPr/>
        <p:txBody>
          <a:bodyPr/>
          <a:lstStyle/>
          <a:p>
            <a:fld id="{0FAC53B4-C3F7-475D-8B7D-7ABFDCFF46FF}" type="slidenum">
              <a:rPr lang="en-US" smtClean="0">
                <a:solidFill>
                  <a:prstClr val="white">
                    <a:lumMod val="85000"/>
                  </a:prstClr>
                </a:solidFill>
              </a:rPr>
              <a:pPr/>
              <a:t>19</a:t>
            </a:fld>
            <a:endParaRPr lang="en-US">
              <a:solidFill>
                <a:prstClr val="white">
                  <a:lumMod val="85000"/>
                </a:prstClr>
              </a:solidFill>
            </a:endParaRPr>
          </a:p>
        </p:txBody>
      </p:sp>
    </p:spTree>
    <p:extLst>
      <p:ext uri="{BB962C8B-B14F-4D97-AF65-F5344CB8AC3E}">
        <p14:creationId xmlns:p14="http://schemas.microsoft.com/office/powerpoint/2010/main" val="6492008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62400" y="685800"/>
            <a:ext cx="5029200" cy="5486400"/>
          </a:xfrm>
        </p:spPr>
        <p:txBody>
          <a:bodyPr>
            <a:normAutofit/>
          </a:bodyPr>
          <a:lstStyle/>
          <a:p>
            <a:r>
              <a:rPr lang="en-US" sz="5400" dirty="0" smtClean="0"/>
              <a:t>Understanding Flat Storage &amp; Ground Piles</a:t>
            </a:r>
            <a:br>
              <a:rPr lang="en-US" sz="5400" dirty="0" smtClean="0"/>
            </a:br>
            <a:r>
              <a:rPr lang="en-US" sz="5400" dirty="0"/>
              <a:t/>
            </a:r>
            <a:br>
              <a:rPr lang="en-US" sz="5400" dirty="0"/>
            </a:br>
            <a:r>
              <a:rPr lang="en-US" sz="4800" dirty="0" smtClean="0"/>
              <a:t>Mini-module</a:t>
            </a:r>
            <a:endParaRPr lang="en-US" sz="4800" dirty="0"/>
          </a:p>
        </p:txBody>
      </p:sp>
      <p:pic>
        <p:nvPicPr>
          <p:cNvPr id="4" name="Picture 3" title="Image of a ground pile of grai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3405352"/>
            <a:ext cx="3654591" cy="2743200"/>
          </a:xfrm>
          <a:prstGeom prst="rect">
            <a:avLst/>
          </a:prstGeom>
        </p:spPr>
      </p:pic>
      <p:pic>
        <p:nvPicPr>
          <p:cNvPr id="6" name="Picture 5" title="Image of Flat grain storag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4800" y="662152"/>
            <a:ext cx="3657600" cy="2743200"/>
          </a:xfrm>
          <a:prstGeom prst="rect">
            <a:avLst/>
          </a:prstGeom>
        </p:spPr>
      </p:pic>
    </p:spTree>
    <p:extLst>
      <p:ext uri="{BB962C8B-B14F-4D97-AF65-F5344CB8AC3E}">
        <p14:creationId xmlns:p14="http://schemas.microsoft.com/office/powerpoint/2010/main" val="17952294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61809"/>
            <a:ext cx="9144000" cy="1096191"/>
          </a:xfrm>
          <a:prstGeom prst="rect">
            <a:avLst/>
          </a:prstGeom>
        </p:spPr>
      </p:pic>
      <p:sp>
        <p:nvSpPr>
          <p:cNvPr id="2" name="Title 1"/>
          <p:cNvSpPr>
            <a:spLocks noGrp="1"/>
          </p:cNvSpPr>
          <p:nvPr>
            <p:ph type="title"/>
          </p:nvPr>
        </p:nvSpPr>
        <p:spPr>
          <a:xfrm>
            <a:off x="0" y="76200"/>
            <a:ext cx="9150648" cy="1143000"/>
          </a:xfrm>
        </p:spPr>
        <p:txBody>
          <a:bodyPr>
            <a:noAutofit/>
          </a:bodyPr>
          <a:lstStyle/>
          <a:p>
            <a:r>
              <a:rPr lang="en-US" sz="3600" dirty="0" smtClean="0"/>
              <a:t>Anatomy of a Ground </a:t>
            </a:r>
            <a:r>
              <a:rPr lang="en-US" sz="3600" dirty="0" smtClean="0"/>
              <a:t>Pile </a:t>
            </a:r>
            <a:r>
              <a:rPr lang="en-US" sz="3600" dirty="0" smtClean="0"/>
              <a:t/>
            </a:r>
            <a:br>
              <a:rPr lang="en-US" sz="3600" dirty="0" smtClean="0"/>
            </a:br>
            <a:r>
              <a:rPr lang="en-US" sz="3600" dirty="0" smtClean="0"/>
              <a:t>Fill History – No Bridging potential</a:t>
            </a:r>
            <a:endParaRPr lang="en-US" sz="3600" dirty="0"/>
          </a:p>
        </p:txBody>
      </p:sp>
      <p:pic>
        <p:nvPicPr>
          <p:cNvPr id="10" name="Picture 9" title="More grain ground pile view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48000" y="1600200"/>
            <a:ext cx="3048000" cy="2286000"/>
          </a:xfrm>
          <a:prstGeom prst="rect">
            <a:avLst/>
          </a:prstGeom>
        </p:spPr>
      </p:pic>
      <p:pic>
        <p:nvPicPr>
          <p:cNvPr id="11" name="Picture 10" title="More grain ground pile views"/>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905000" y="3886200"/>
            <a:ext cx="5011816" cy="2286000"/>
          </a:xfrm>
          <a:prstGeom prst="rect">
            <a:avLst/>
          </a:prstGeom>
        </p:spPr>
      </p:pic>
      <p:pic>
        <p:nvPicPr>
          <p:cNvPr id="13" name="Picture 12" title="More grain ground pile views"/>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96000" y="1600200"/>
            <a:ext cx="3048000" cy="2286000"/>
          </a:xfrm>
          <a:prstGeom prst="rect">
            <a:avLst/>
          </a:prstGeom>
        </p:spPr>
      </p:pic>
      <p:pic>
        <p:nvPicPr>
          <p:cNvPr id="15" name="Picture 14" title="More grain ground pile views"/>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1600200"/>
            <a:ext cx="3048000" cy="2286000"/>
          </a:xfrm>
          <a:prstGeom prst="rect">
            <a:avLst/>
          </a:prstGeom>
        </p:spPr>
      </p:pic>
      <p:sp>
        <p:nvSpPr>
          <p:cNvPr id="3" name="Slide Number Placeholder 2"/>
          <p:cNvSpPr>
            <a:spLocks noGrp="1"/>
          </p:cNvSpPr>
          <p:nvPr>
            <p:ph type="sldNum" sz="quarter" idx="12"/>
          </p:nvPr>
        </p:nvSpPr>
        <p:spPr/>
        <p:txBody>
          <a:bodyPr/>
          <a:lstStyle/>
          <a:p>
            <a:fld id="{0FAC53B4-C3F7-475D-8B7D-7ABFDCFF46FF}" type="slidenum">
              <a:rPr lang="en-US" smtClean="0">
                <a:solidFill>
                  <a:prstClr val="white">
                    <a:lumMod val="85000"/>
                  </a:prstClr>
                </a:solidFill>
              </a:rPr>
              <a:pPr/>
              <a:t>20</a:t>
            </a:fld>
            <a:endParaRPr lang="en-US">
              <a:solidFill>
                <a:prstClr val="white">
                  <a:lumMod val="85000"/>
                </a:prstClr>
              </a:solidFill>
            </a:endParaRPr>
          </a:p>
        </p:txBody>
      </p:sp>
    </p:spTree>
    <p:extLst>
      <p:ext uri="{BB962C8B-B14F-4D97-AF65-F5344CB8AC3E}">
        <p14:creationId xmlns:p14="http://schemas.microsoft.com/office/powerpoint/2010/main" val="332412134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61809"/>
            <a:ext cx="9144000" cy="1096191"/>
          </a:xfrm>
          <a:prstGeom prst="rect">
            <a:avLst/>
          </a:prstGeom>
        </p:spPr>
      </p:pic>
      <p:sp>
        <p:nvSpPr>
          <p:cNvPr id="2" name="Title 1"/>
          <p:cNvSpPr>
            <a:spLocks noGrp="1"/>
          </p:cNvSpPr>
          <p:nvPr>
            <p:ph type="title"/>
          </p:nvPr>
        </p:nvSpPr>
        <p:spPr>
          <a:xfrm>
            <a:off x="0" y="76200"/>
            <a:ext cx="9150648" cy="1143000"/>
          </a:xfrm>
        </p:spPr>
        <p:txBody>
          <a:bodyPr>
            <a:noAutofit/>
          </a:bodyPr>
          <a:lstStyle/>
          <a:p>
            <a:r>
              <a:rPr lang="en-US" sz="3600" dirty="0" smtClean="0"/>
              <a:t>Anatomy of a Ground Pile</a:t>
            </a:r>
            <a:br>
              <a:rPr lang="en-US" sz="3600" dirty="0" smtClean="0"/>
            </a:br>
            <a:r>
              <a:rPr lang="en-US" sz="3600" dirty="0" smtClean="0"/>
              <a:t>Fill History – No Bridging </a:t>
            </a:r>
            <a:r>
              <a:rPr lang="en-US" sz="3600" dirty="0" smtClean="0"/>
              <a:t>potential </a:t>
            </a:r>
            <a:endParaRPr lang="en-US" sz="3600" dirty="0"/>
          </a:p>
        </p:txBody>
      </p:sp>
      <p:pic>
        <p:nvPicPr>
          <p:cNvPr id="5" name="Picture 4" title="Ground grain piles covered"/>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50976" y="3886200"/>
            <a:ext cx="3048000" cy="2286000"/>
          </a:xfrm>
          <a:prstGeom prst="rect">
            <a:avLst/>
          </a:prstGeom>
        </p:spPr>
      </p:pic>
      <p:pic>
        <p:nvPicPr>
          <p:cNvPr id="12" name="Picture 11" title="More grain ground pile view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1600200"/>
            <a:ext cx="3048000" cy="2286000"/>
          </a:xfrm>
          <a:prstGeom prst="rect">
            <a:avLst/>
          </a:prstGeom>
        </p:spPr>
      </p:pic>
      <p:pic>
        <p:nvPicPr>
          <p:cNvPr id="16" name="Picture 15" title="More grain ground pile views beginning to cover the grain"/>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48001" y="1600200"/>
            <a:ext cx="3047998" cy="2286000"/>
          </a:xfrm>
          <a:prstGeom prst="rect">
            <a:avLst/>
          </a:prstGeom>
        </p:spPr>
      </p:pic>
      <p:pic>
        <p:nvPicPr>
          <p:cNvPr id="17" name="Picture 16" title="Half of the grain pile is covered"/>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853953" y="1600200"/>
            <a:ext cx="3290047" cy="2286000"/>
          </a:xfrm>
          <a:prstGeom prst="rect">
            <a:avLst/>
          </a:prstGeom>
        </p:spPr>
      </p:pic>
      <p:pic>
        <p:nvPicPr>
          <p:cNvPr id="18" name="Picture 17" title="More grain ground pile views"/>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14400" y="3886200"/>
            <a:ext cx="3048000" cy="2286000"/>
          </a:xfrm>
          <a:prstGeom prst="rect">
            <a:avLst/>
          </a:prstGeom>
        </p:spPr>
      </p:pic>
      <p:sp>
        <p:nvSpPr>
          <p:cNvPr id="3" name="Slide Number Placeholder 2"/>
          <p:cNvSpPr>
            <a:spLocks noGrp="1"/>
          </p:cNvSpPr>
          <p:nvPr>
            <p:ph type="sldNum" sz="quarter" idx="12"/>
          </p:nvPr>
        </p:nvSpPr>
        <p:spPr/>
        <p:txBody>
          <a:bodyPr/>
          <a:lstStyle/>
          <a:p>
            <a:fld id="{0FAC53B4-C3F7-475D-8B7D-7ABFDCFF46FF}" type="slidenum">
              <a:rPr lang="en-US" smtClean="0">
                <a:solidFill>
                  <a:prstClr val="white">
                    <a:lumMod val="85000"/>
                  </a:prstClr>
                </a:solidFill>
              </a:rPr>
              <a:pPr/>
              <a:t>21</a:t>
            </a:fld>
            <a:endParaRPr lang="en-US">
              <a:solidFill>
                <a:prstClr val="white">
                  <a:lumMod val="85000"/>
                </a:prstClr>
              </a:solidFill>
            </a:endParaRPr>
          </a:p>
        </p:txBody>
      </p:sp>
    </p:spTree>
    <p:extLst>
      <p:ext uri="{BB962C8B-B14F-4D97-AF65-F5344CB8AC3E}">
        <p14:creationId xmlns:p14="http://schemas.microsoft.com/office/powerpoint/2010/main" val="177068342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61809"/>
            <a:ext cx="9144000" cy="1096191"/>
          </a:xfrm>
          <a:prstGeom prst="rect">
            <a:avLst/>
          </a:prstGeom>
        </p:spPr>
      </p:pic>
      <p:sp>
        <p:nvSpPr>
          <p:cNvPr id="2" name="Title 1"/>
          <p:cNvSpPr>
            <a:spLocks noGrp="1"/>
          </p:cNvSpPr>
          <p:nvPr>
            <p:ph type="title"/>
          </p:nvPr>
        </p:nvSpPr>
        <p:spPr>
          <a:xfrm>
            <a:off x="457200" y="228600"/>
            <a:ext cx="8229600" cy="1143000"/>
          </a:xfrm>
        </p:spPr>
        <p:txBody>
          <a:bodyPr/>
          <a:lstStyle/>
          <a:p>
            <a:r>
              <a:rPr lang="en-US" dirty="0" smtClean="0"/>
              <a:t>Engulfment Potential</a:t>
            </a:r>
            <a:endParaRPr lang="en-US" dirty="0"/>
          </a:p>
        </p:txBody>
      </p:sp>
      <p:sp>
        <p:nvSpPr>
          <p:cNvPr id="3" name="Content Placeholder 2"/>
          <p:cNvSpPr>
            <a:spLocks noGrp="1"/>
          </p:cNvSpPr>
          <p:nvPr>
            <p:ph idx="1"/>
          </p:nvPr>
        </p:nvSpPr>
        <p:spPr>
          <a:xfrm>
            <a:off x="381000" y="1447800"/>
            <a:ext cx="6705600" cy="5029200"/>
          </a:xfrm>
        </p:spPr>
        <p:txBody>
          <a:bodyPr>
            <a:normAutofit/>
          </a:bodyPr>
          <a:lstStyle/>
          <a:p>
            <a:pPr marL="457200" indent="-457200">
              <a:buClr>
                <a:srgbClr val="FFC000"/>
              </a:buClr>
              <a:buSzPct val="150000"/>
              <a:buFont typeface="Wingdings" panose="05000000000000000000" pitchFamily="2" charset="2"/>
              <a:buChar char="§"/>
            </a:pPr>
            <a:r>
              <a:rPr lang="en-US" dirty="0" smtClean="0"/>
              <a:t>Absent normal angle of repose</a:t>
            </a:r>
          </a:p>
          <a:p>
            <a:pPr marL="914400" lvl="1" indent="-457200">
              <a:buClr>
                <a:srgbClr val="FFC000"/>
              </a:buClr>
              <a:buSzPct val="150000"/>
              <a:buFont typeface="Arial" panose="020B0604020202020204" pitchFamily="34" charset="0"/>
              <a:buChar char="•"/>
            </a:pPr>
            <a:r>
              <a:rPr lang="en-US" dirty="0" smtClean="0"/>
              <a:t>Bridging potential</a:t>
            </a:r>
          </a:p>
          <a:p>
            <a:pPr marL="914400" lvl="1" indent="-457200">
              <a:buClr>
                <a:srgbClr val="FFC000"/>
              </a:buClr>
              <a:buSzPct val="150000"/>
              <a:buFont typeface="Arial" panose="020B0604020202020204" pitchFamily="34" charset="0"/>
              <a:buChar char="•"/>
            </a:pPr>
            <a:r>
              <a:rPr lang="en-US" dirty="0" smtClean="0"/>
              <a:t>Pulled from underneath</a:t>
            </a:r>
            <a:endParaRPr lang="en-US" sz="3200" dirty="0" smtClean="0"/>
          </a:p>
          <a:p>
            <a:pPr marL="457200" indent="-457200">
              <a:buClr>
                <a:srgbClr val="FFC000"/>
              </a:buClr>
              <a:buSzPct val="150000"/>
              <a:buFont typeface="Wingdings" panose="05000000000000000000" pitchFamily="2" charset="2"/>
              <a:buChar char="§"/>
            </a:pPr>
            <a:r>
              <a:rPr lang="en-US" dirty="0" smtClean="0"/>
              <a:t>Visible cliffing</a:t>
            </a:r>
          </a:p>
          <a:p>
            <a:pPr marL="914400" lvl="1" indent="-457200">
              <a:buClr>
                <a:srgbClr val="FFC000"/>
              </a:buClr>
              <a:buSzPct val="150000"/>
              <a:buFont typeface="Arial" panose="020B0604020202020204" pitchFamily="34" charset="0"/>
              <a:buChar char="•"/>
            </a:pPr>
            <a:r>
              <a:rPr lang="en-US" dirty="0" smtClean="0"/>
              <a:t>Avalanche potential</a:t>
            </a:r>
          </a:p>
          <a:p>
            <a:pPr marL="914400" lvl="1" indent="-457200">
              <a:buClr>
                <a:srgbClr val="FFC000"/>
              </a:buClr>
              <a:buSzPct val="150000"/>
              <a:buFont typeface="Arial" panose="020B0604020202020204" pitchFamily="34" charset="0"/>
              <a:buChar char="•"/>
            </a:pPr>
            <a:r>
              <a:rPr lang="en-US" dirty="0" smtClean="0"/>
              <a:t>Equipment &amp; people</a:t>
            </a:r>
          </a:p>
          <a:p>
            <a:pPr marL="914400" lvl="1" indent="-457200">
              <a:buClr>
                <a:srgbClr val="FFC000"/>
              </a:buClr>
              <a:buSzPct val="150000"/>
              <a:buFont typeface="Arial" panose="020B0604020202020204" pitchFamily="34" charset="0"/>
              <a:buChar char="•"/>
            </a:pPr>
            <a:r>
              <a:rPr lang="en-US" dirty="0"/>
              <a:t>Pulled from ground</a:t>
            </a:r>
          </a:p>
          <a:p>
            <a:pPr marL="457200" indent="-457200">
              <a:buClr>
                <a:srgbClr val="FFC000"/>
              </a:buClr>
              <a:buSzPct val="150000"/>
              <a:buFont typeface="Wingdings" panose="05000000000000000000" pitchFamily="2" charset="2"/>
              <a:buChar char="§"/>
            </a:pPr>
            <a:r>
              <a:rPr lang="en-US" dirty="0" smtClean="0"/>
              <a:t>Moving/Flowing grain</a:t>
            </a:r>
          </a:p>
          <a:p>
            <a:pPr marL="457200" indent="-457200">
              <a:buClr>
                <a:srgbClr val="FFC000"/>
              </a:buClr>
              <a:buSzPct val="150000"/>
              <a:buFont typeface="Wingdings" panose="05000000000000000000" pitchFamily="2" charset="2"/>
              <a:buChar char="§"/>
            </a:pPr>
            <a:r>
              <a:rPr lang="en-US" dirty="0" smtClean="0"/>
              <a:t>Out of condition grain indicators</a:t>
            </a:r>
          </a:p>
          <a:p>
            <a:pPr marL="457200" lvl="1" indent="0">
              <a:buNone/>
            </a:pPr>
            <a:endParaRPr lang="en-US" dirty="0"/>
          </a:p>
        </p:txBody>
      </p:sp>
      <p:sp>
        <p:nvSpPr>
          <p:cNvPr id="5" name="Slide Number Placeholder 4"/>
          <p:cNvSpPr>
            <a:spLocks noGrp="1"/>
          </p:cNvSpPr>
          <p:nvPr>
            <p:ph type="sldNum" sz="quarter" idx="12"/>
          </p:nvPr>
        </p:nvSpPr>
        <p:spPr/>
        <p:txBody>
          <a:bodyPr/>
          <a:lstStyle/>
          <a:p>
            <a:fld id="{0FAC53B4-C3F7-475D-8B7D-7ABFDCFF46FF}" type="slidenum">
              <a:rPr lang="en-US" smtClean="0">
                <a:solidFill>
                  <a:prstClr val="white">
                    <a:lumMod val="85000"/>
                  </a:prstClr>
                </a:solidFill>
              </a:rPr>
              <a:pPr/>
              <a:t>22</a:t>
            </a:fld>
            <a:endParaRPr lang="en-US">
              <a:solidFill>
                <a:prstClr val="white">
                  <a:lumMod val="85000"/>
                </a:prstClr>
              </a:solidFill>
            </a:endParaRPr>
          </a:p>
        </p:txBody>
      </p:sp>
      <p:pic>
        <p:nvPicPr>
          <p:cNvPr id="9" name="Picture 8" title="Image of grain that has formed a visible cliff"/>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48200" y="2514600"/>
            <a:ext cx="4113336" cy="3200400"/>
          </a:xfrm>
          <a:prstGeom prst="ellipse">
            <a:avLst/>
          </a:prstGeom>
        </p:spPr>
      </p:pic>
    </p:spTree>
    <p:extLst>
      <p:ext uri="{BB962C8B-B14F-4D97-AF65-F5344CB8AC3E}">
        <p14:creationId xmlns:p14="http://schemas.microsoft.com/office/powerpoint/2010/main" val="20631814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772400" cy="1401762"/>
          </a:xfrm>
        </p:spPr>
        <p:txBody>
          <a:bodyPr>
            <a:noAutofit/>
          </a:bodyPr>
          <a:lstStyle/>
          <a:p>
            <a:r>
              <a:rPr lang="en-US" sz="4400" dirty="0" smtClean="0"/>
              <a:t>Ground Piles or Flat Storage</a:t>
            </a:r>
            <a:endParaRPr lang="en-US" sz="4400" dirty="0"/>
          </a:p>
        </p:txBody>
      </p:sp>
      <p:pic>
        <p:nvPicPr>
          <p:cNvPr id="6" name="Picture 3" title="Image of a grain around a tower/pyramid that could be 80 - 100 feet tall"/>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tretch>
            <a:fillRect/>
          </a:stretch>
        </p:blipFill>
        <p:spPr>
          <a:xfrm>
            <a:off x="4605252" y="2497976"/>
            <a:ext cx="4380095" cy="3285964"/>
          </a:xfrm>
          <a:noFill/>
          <a:ln/>
        </p:spPr>
      </p:pic>
      <p:pic>
        <p:nvPicPr>
          <p:cNvPr id="7" name="Picture 4" title="Image of a grain pile with grain being audered on the pile and a man with a shove on the pile illustrating a possible moving/flowing grai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7339" y="1789933"/>
            <a:ext cx="4419600" cy="331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847810" y="2523232"/>
            <a:ext cx="2507834" cy="830997"/>
          </a:xfrm>
          <a:prstGeom prst="rect">
            <a:avLst/>
          </a:prstGeom>
          <a:noFill/>
        </p:spPr>
        <p:txBody>
          <a:bodyPr wrap="square" rtlCol="0">
            <a:spAutoFit/>
          </a:bodyPr>
          <a:lstStyle/>
          <a:p>
            <a:r>
              <a:rPr lang="en-US" sz="2400" dirty="0">
                <a:solidFill>
                  <a:prstClr val="black"/>
                </a:solidFill>
                <a:latin typeface="Arial" pitchFamily="34" charset="0"/>
                <a:cs typeface="Arial" pitchFamily="34" charset="0"/>
              </a:rPr>
              <a:t>Tower could be 80’ – 100’ tall</a:t>
            </a:r>
          </a:p>
        </p:txBody>
      </p:sp>
      <p:cxnSp>
        <p:nvCxnSpPr>
          <p:cNvPr id="12" name="Straight Arrow Connector 11" title="Arrow pointing to the tower/pyramid barried by the grain"/>
          <p:cNvCxnSpPr/>
          <p:nvPr/>
        </p:nvCxnSpPr>
        <p:spPr>
          <a:xfrm flipV="1">
            <a:off x="6781800" y="2938731"/>
            <a:ext cx="1040759" cy="82464"/>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52400" y="5105400"/>
            <a:ext cx="4419600" cy="584775"/>
          </a:xfrm>
          <a:prstGeom prst="rect">
            <a:avLst/>
          </a:prstGeom>
          <a:noFill/>
        </p:spPr>
        <p:txBody>
          <a:bodyPr wrap="square" rtlCol="0">
            <a:spAutoFit/>
          </a:bodyPr>
          <a:lstStyle/>
          <a:p>
            <a:pPr algn="ctr"/>
            <a:r>
              <a:rPr lang="en-US" sz="3200" dirty="0">
                <a:solidFill>
                  <a:prstClr val="black"/>
                </a:solidFill>
                <a:latin typeface="Arial" pitchFamily="34" charset="0"/>
                <a:cs typeface="Arial" pitchFamily="34" charset="0"/>
              </a:rPr>
              <a:t>Moving/Flowing Grain</a:t>
            </a:r>
          </a:p>
        </p:txBody>
      </p:sp>
      <p:sp>
        <p:nvSpPr>
          <p:cNvPr id="13" name="TextBox 12"/>
          <p:cNvSpPr txBox="1"/>
          <p:nvPr/>
        </p:nvSpPr>
        <p:spPr>
          <a:xfrm>
            <a:off x="4588626" y="1929825"/>
            <a:ext cx="4402974" cy="584775"/>
          </a:xfrm>
          <a:prstGeom prst="rect">
            <a:avLst/>
          </a:prstGeom>
          <a:noFill/>
        </p:spPr>
        <p:txBody>
          <a:bodyPr wrap="square" rtlCol="0">
            <a:spAutoFit/>
          </a:bodyPr>
          <a:lstStyle/>
          <a:p>
            <a:pPr algn="ctr"/>
            <a:r>
              <a:rPr lang="en-US" sz="3200" dirty="0">
                <a:solidFill>
                  <a:prstClr val="black"/>
                </a:solidFill>
                <a:latin typeface="Arial" pitchFamily="34" charset="0"/>
                <a:cs typeface="Arial" pitchFamily="34" charset="0"/>
              </a:rPr>
              <a:t>Tower/Pyramid</a:t>
            </a:r>
          </a:p>
        </p:txBody>
      </p:sp>
      <p:sp>
        <p:nvSpPr>
          <p:cNvPr id="4" name="Slide Number Placeholder 3"/>
          <p:cNvSpPr>
            <a:spLocks noGrp="1"/>
          </p:cNvSpPr>
          <p:nvPr>
            <p:ph type="sldNum" sz="quarter" idx="12"/>
          </p:nvPr>
        </p:nvSpPr>
        <p:spPr/>
        <p:txBody>
          <a:bodyPr/>
          <a:lstStyle/>
          <a:p>
            <a:fld id="{E68CB777-A129-4AF6-9ECC-E5865CD58601}" type="slidenum">
              <a:rPr lang="en-US" smtClean="0">
                <a:solidFill>
                  <a:prstClr val="black">
                    <a:tint val="75000"/>
                  </a:prstClr>
                </a:solidFill>
              </a:rPr>
              <a:pPr/>
              <a:t>23</a:t>
            </a:fld>
            <a:endParaRPr lang="en-US" dirty="0">
              <a:solidFill>
                <a:prstClr val="black">
                  <a:tint val="75000"/>
                </a:prstClr>
              </a:solidFill>
            </a:endParaRPr>
          </a:p>
        </p:txBody>
      </p:sp>
    </p:spTree>
    <p:extLst>
      <p:ext uri="{BB962C8B-B14F-4D97-AF65-F5344CB8AC3E}">
        <p14:creationId xmlns:p14="http://schemas.microsoft.com/office/powerpoint/2010/main" val="17899302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61809"/>
            <a:ext cx="9144000" cy="1096191"/>
          </a:xfrm>
          <a:prstGeom prst="rect">
            <a:avLst/>
          </a:prstGeom>
        </p:spPr>
      </p:pic>
      <p:sp>
        <p:nvSpPr>
          <p:cNvPr id="2" name="Title 1"/>
          <p:cNvSpPr>
            <a:spLocks noGrp="1"/>
          </p:cNvSpPr>
          <p:nvPr>
            <p:ph type="title"/>
          </p:nvPr>
        </p:nvSpPr>
        <p:spPr/>
        <p:txBody>
          <a:bodyPr>
            <a:normAutofit/>
          </a:bodyPr>
          <a:lstStyle/>
          <a:p>
            <a:r>
              <a:rPr lang="en-US" dirty="0" smtClean="0"/>
              <a:t>Lessen hazard potential.</a:t>
            </a:r>
            <a:endParaRPr lang="en-US" dirty="0"/>
          </a:p>
        </p:txBody>
      </p:sp>
      <p:sp>
        <p:nvSpPr>
          <p:cNvPr id="6" name="Text Placeholder 5"/>
          <p:cNvSpPr>
            <a:spLocks noGrp="1"/>
          </p:cNvSpPr>
          <p:nvPr>
            <p:ph type="body" idx="1"/>
          </p:nvPr>
        </p:nvSpPr>
        <p:spPr>
          <a:xfrm>
            <a:off x="304800" y="1600200"/>
            <a:ext cx="4192588" cy="639762"/>
          </a:xfrm>
        </p:spPr>
        <p:txBody>
          <a:bodyPr>
            <a:normAutofit/>
          </a:bodyPr>
          <a:lstStyle/>
          <a:p>
            <a:r>
              <a:rPr lang="en-US" sz="3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Engulfment</a:t>
            </a:r>
            <a:endParaRPr lang="en-US" sz="3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sz="half" idx="2"/>
          </p:nvPr>
        </p:nvSpPr>
        <p:spPr>
          <a:xfrm>
            <a:off x="304800" y="2239962"/>
            <a:ext cx="4267200" cy="3951288"/>
          </a:xfrm>
        </p:spPr>
        <p:txBody>
          <a:bodyPr>
            <a:normAutofit lnSpcReduction="10000"/>
          </a:bodyPr>
          <a:lstStyle/>
          <a:p>
            <a:pPr>
              <a:buClr>
                <a:srgbClr val="FFC000"/>
              </a:buClr>
              <a:buSzPct val="150000"/>
              <a:buFont typeface="Wingdings" panose="05000000000000000000" pitchFamily="2" charset="2"/>
              <a:buChar char="§"/>
            </a:pPr>
            <a:r>
              <a:rPr lang="en-US" sz="3200" dirty="0" smtClean="0"/>
              <a:t>Assess grain condition</a:t>
            </a:r>
          </a:p>
          <a:p>
            <a:pPr lvl="1">
              <a:buClr>
                <a:srgbClr val="FFC000"/>
              </a:buClr>
              <a:buSzPct val="150000"/>
              <a:buFont typeface="Arial" panose="020B0604020202020204" pitchFamily="34" charset="0"/>
              <a:buChar char="•"/>
            </a:pPr>
            <a:r>
              <a:rPr lang="en-US" sz="2800" dirty="0"/>
              <a:t>E</a:t>
            </a:r>
            <a:r>
              <a:rPr lang="en-US" sz="2800" dirty="0" smtClean="0"/>
              <a:t>ngulfment hazards</a:t>
            </a:r>
          </a:p>
          <a:p>
            <a:pPr>
              <a:buClr>
                <a:srgbClr val="FFC000"/>
              </a:buClr>
              <a:buSzPct val="150000"/>
              <a:buFont typeface="Wingdings" panose="05000000000000000000" pitchFamily="2" charset="2"/>
              <a:buChar char="§"/>
            </a:pPr>
            <a:r>
              <a:rPr lang="en-US" sz="3200" dirty="0" smtClean="0"/>
              <a:t>Maintain grain quality</a:t>
            </a:r>
          </a:p>
          <a:p>
            <a:pPr>
              <a:buClr>
                <a:srgbClr val="FFC000"/>
              </a:buClr>
              <a:buSzPct val="150000"/>
              <a:buFont typeface="Wingdings" panose="05000000000000000000" pitchFamily="2" charset="2"/>
              <a:buChar char="§"/>
            </a:pPr>
            <a:r>
              <a:rPr lang="en-US" sz="3200" dirty="0" smtClean="0"/>
              <a:t>Move from temporary storage</a:t>
            </a:r>
          </a:p>
          <a:p>
            <a:pPr lvl="1">
              <a:buClr>
                <a:srgbClr val="FFC000"/>
              </a:buClr>
              <a:buSzPct val="150000"/>
              <a:buFont typeface="Arial" panose="020B0604020202020204" pitchFamily="34" charset="0"/>
              <a:buChar char="•"/>
            </a:pPr>
            <a:r>
              <a:rPr lang="en-US" sz="2800" dirty="0" smtClean="0"/>
              <a:t>Ground piles</a:t>
            </a:r>
            <a:endParaRPr lang="en-US" sz="1600" dirty="0" smtClean="0"/>
          </a:p>
          <a:p>
            <a:pPr>
              <a:buClr>
                <a:srgbClr val="FFC000"/>
              </a:buClr>
              <a:buSzPct val="150000"/>
              <a:buFont typeface="Wingdings" panose="05000000000000000000" pitchFamily="2" charset="2"/>
              <a:buChar char="§"/>
            </a:pPr>
            <a:endParaRPr lang="en-US" sz="2800" dirty="0"/>
          </a:p>
        </p:txBody>
      </p:sp>
      <p:sp>
        <p:nvSpPr>
          <p:cNvPr id="7" name="Text Placeholder 6"/>
          <p:cNvSpPr>
            <a:spLocks noGrp="1"/>
          </p:cNvSpPr>
          <p:nvPr>
            <p:ph type="body" sz="quarter" idx="3"/>
          </p:nvPr>
        </p:nvSpPr>
        <p:spPr>
          <a:xfrm>
            <a:off x="4645025" y="1600200"/>
            <a:ext cx="4194175" cy="639762"/>
          </a:xfrm>
        </p:spPr>
        <p:txBody>
          <a:bodyPr>
            <a:normAutofit/>
          </a:bodyPr>
          <a:lstStyle/>
          <a:p>
            <a:r>
              <a:rPr lang="en-US" sz="3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Atmosphere</a:t>
            </a:r>
            <a:endParaRPr lang="en-US" sz="3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Content Placeholder 7"/>
          <p:cNvSpPr>
            <a:spLocks noGrp="1"/>
          </p:cNvSpPr>
          <p:nvPr>
            <p:ph sz="quarter" idx="4"/>
          </p:nvPr>
        </p:nvSpPr>
        <p:spPr>
          <a:xfrm>
            <a:off x="4645025" y="2239962"/>
            <a:ext cx="4194175" cy="3951288"/>
          </a:xfrm>
        </p:spPr>
        <p:txBody>
          <a:bodyPr>
            <a:normAutofit/>
          </a:bodyPr>
          <a:lstStyle/>
          <a:p>
            <a:pPr lvl="0">
              <a:buClr>
                <a:srgbClr val="FFC000"/>
              </a:buClr>
              <a:buSzPct val="150000"/>
              <a:buFont typeface="Wingdings" panose="05000000000000000000" pitchFamily="2" charset="2"/>
              <a:buChar char="§"/>
            </a:pPr>
            <a:r>
              <a:rPr lang="en-US" sz="3200" dirty="0" smtClean="0">
                <a:solidFill>
                  <a:prstClr val="black"/>
                </a:solidFill>
              </a:rPr>
              <a:t>Run fans/ventilate</a:t>
            </a:r>
            <a:endParaRPr lang="en-US" sz="3200" dirty="0">
              <a:solidFill>
                <a:prstClr val="black"/>
              </a:solidFill>
            </a:endParaRPr>
          </a:p>
          <a:p>
            <a:pPr lvl="0">
              <a:buClr>
                <a:srgbClr val="FFC000"/>
              </a:buClr>
              <a:buSzPct val="150000"/>
              <a:buFont typeface="Wingdings" panose="05000000000000000000" pitchFamily="2" charset="2"/>
              <a:buChar char="§"/>
            </a:pPr>
            <a:r>
              <a:rPr lang="en-US" sz="3200" dirty="0" smtClean="0">
                <a:solidFill>
                  <a:prstClr val="black"/>
                </a:solidFill>
              </a:rPr>
              <a:t>Check - if indicated</a:t>
            </a:r>
          </a:p>
          <a:p>
            <a:pPr marL="457200" lvl="1" indent="0">
              <a:buClr>
                <a:srgbClr val="FFC000"/>
              </a:buClr>
              <a:buSzPct val="150000"/>
              <a:buNone/>
            </a:pPr>
            <a:endParaRPr lang="en-US" sz="2400" dirty="0">
              <a:solidFill>
                <a:prstClr val="black"/>
              </a:solidFill>
            </a:endParaRPr>
          </a:p>
          <a:p>
            <a:endParaRPr lang="en-US" sz="2800" dirty="0"/>
          </a:p>
        </p:txBody>
      </p:sp>
      <p:sp>
        <p:nvSpPr>
          <p:cNvPr id="4" name="Slide Number Placeholder 3"/>
          <p:cNvSpPr>
            <a:spLocks noGrp="1"/>
          </p:cNvSpPr>
          <p:nvPr>
            <p:ph type="sldNum" sz="quarter" idx="12"/>
          </p:nvPr>
        </p:nvSpPr>
        <p:spPr/>
        <p:txBody>
          <a:bodyPr/>
          <a:lstStyle/>
          <a:p>
            <a:fld id="{0FAC53B4-C3F7-475D-8B7D-7ABFDCFF46FF}" type="slidenum">
              <a:rPr lang="en-US" smtClean="0">
                <a:solidFill>
                  <a:prstClr val="white">
                    <a:lumMod val="85000"/>
                  </a:prstClr>
                </a:solidFill>
              </a:rPr>
              <a:pPr/>
              <a:t>24</a:t>
            </a:fld>
            <a:endParaRPr lang="en-US">
              <a:solidFill>
                <a:prstClr val="white">
                  <a:lumMod val="85000"/>
                </a:prstClr>
              </a:solidFill>
            </a:endParaRPr>
          </a:p>
        </p:txBody>
      </p:sp>
      <p:pic>
        <p:nvPicPr>
          <p:cNvPr id="11" name="Picture 10" title="Image of good flat grain storage condition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00600" y="3429000"/>
            <a:ext cx="3657600" cy="2743200"/>
          </a:xfrm>
          <a:prstGeom prst="roundRect">
            <a:avLst/>
          </a:prstGeom>
        </p:spPr>
      </p:pic>
      <p:sp>
        <p:nvSpPr>
          <p:cNvPr id="13" name="TextBox 12"/>
          <p:cNvSpPr txBox="1"/>
          <p:nvPr/>
        </p:nvSpPr>
        <p:spPr>
          <a:xfrm>
            <a:off x="4800600" y="5321325"/>
            <a:ext cx="3657600" cy="830997"/>
          </a:xfrm>
          <a:prstGeom prst="rect">
            <a:avLst/>
          </a:prstGeom>
          <a:noFill/>
        </p:spPr>
        <p:txBody>
          <a:bodyPr wrap="square" rtlCol="0">
            <a:spAutoFit/>
          </a:bodyPr>
          <a:lstStyle/>
          <a:p>
            <a:pPr algn="ctr"/>
            <a:r>
              <a:rPr lang="en-US" sz="2400" dirty="0" smtClean="0">
                <a:solidFill>
                  <a:srgbClr val="FFFF00"/>
                </a:solidFill>
                <a:latin typeface="Arial" panose="020B0604020202020204" pitchFamily="34" charset="0"/>
                <a:cs typeface="Arial" panose="020B0604020202020204" pitchFamily="34" charset="0"/>
              </a:rPr>
              <a:t>Good grain condition &amp; normal angle of repose</a:t>
            </a:r>
            <a:endParaRPr lang="en-US" sz="24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37772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61809"/>
            <a:ext cx="9144000" cy="1096191"/>
          </a:xfrm>
          <a:prstGeom prst="rect">
            <a:avLst/>
          </a:prstGeom>
        </p:spPr>
      </p:pic>
      <p:sp>
        <p:nvSpPr>
          <p:cNvPr id="2" name="Title 1"/>
          <p:cNvSpPr>
            <a:spLocks noGrp="1"/>
          </p:cNvSpPr>
          <p:nvPr>
            <p:ph type="title"/>
          </p:nvPr>
        </p:nvSpPr>
        <p:spPr>
          <a:xfrm>
            <a:off x="152400" y="228600"/>
            <a:ext cx="8839200" cy="1143000"/>
          </a:xfrm>
        </p:spPr>
        <p:txBody>
          <a:bodyPr>
            <a:normAutofit/>
          </a:bodyPr>
          <a:lstStyle/>
          <a:p>
            <a:r>
              <a:rPr lang="en-US" dirty="0" smtClean="0"/>
              <a:t>Correct  &amp; abate other hazards.</a:t>
            </a:r>
            <a:endParaRPr lang="en-US" dirty="0"/>
          </a:p>
        </p:txBody>
      </p:sp>
      <p:sp>
        <p:nvSpPr>
          <p:cNvPr id="6" name="Text Placeholder 5"/>
          <p:cNvSpPr>
            <a:spLocks noGrp="1"/>
          </p:cNvSpPr>
          <p:nvPr>
            <p:ph type="body" idx="1"/>
          </p:nvPr>
        </p:nvSpPr>
        <p:spPr>
          <a:xfrm>
            <a:off x="304800" y="1535113"/>
            <a:ext cx="4495800" cy="639762"/>
          </a:xfrm>
        </p:spPr>
        <p:txBody>
          <a:bodyPr>
            <a:noAutofit/>
          </a:bodyPr>
          <a:lstStyle/>
          <a:p>
            <a:r>
              <a:rPr lang="en-US" sz="3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Entanglement</a:t>
            </a:r>
            <a:endParaRPr lang="en-US" sz="36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Content Placeholder 6"/>
          <p:cNvSpPr>
            <a:spLocks noGrp="1"/>
          </p:cNvSpPr>
          <p:nvPr>
            <p:ph sz="half" idx="2"/>
          </p:nvPr>
        </p:nvSpPr>
        <p:spPr>
          <a:xfrm>
            <a:off x="304800" y="2174875"/>
            <a:ext cx="4495800" cy="3951288"/>
          </a:xfrm>
        </p:spPr>
        <p:txBody>
          <a:bodyPr>
            <a:normAutofit/>
          </a:bodyPr>
          <a:lstStyle/>
          <a:p>
            <a:pPr>
              <a:buClr>
                <a:srgbClr val="FFC000"/>
              </a:buClr>
              <a:buSzPct val="150000"/>
              <a:buFont typeface="Wingdings" panose="05000000000000000000" pitchFamily="2" charset="2"/>
              <a:buChar char="§"/>
            </a:pPr>
            <a:r>
              <a:rPr lang="en-US" sz="3200" dirty="0" smtClean="0"/>
              <a:t>Properly guard</a:t>
            </a:r>
          </a:p>
          <a:p>
            <a:pPr>
              <a:buClr>
                <a:srgbClr val="FFC000"/>
              </a:buClr>
              <a:buSzPct val="150000"/>
              <a:buFont typeface="Wingdings" panose="05000000000000000000" pitchFamily="2" charset="2"/>
              <a:buChar char="§"/>
            </a:pPr>
            <a:r>
              <a:rPr lang="en-US" sz="3200" dirty="0" smtClean="0"/>
              <a:t>De-energize hazardous equipment</a:t>
            </a:r>
            <a:r>
              <a:rPr lang="en-US" sz="2800" dirty="0"/>
              <a:t> </a:t>
            </a:r>
          </a:p>
        </p:txBody>
      </p:sp>
      <p:sp>
        <p:nvSpPr>
          <p:cNvPr id="8" name="Text Placeholder 7"/>
          <p:cNvSpPr>
            <a:spLocks noGrp="1"/>
          </p:cNvSpPr>
          <p:nvPr>
            <p:ph type="body" sz="quarter" idx="3"/>
          </p:nvPr>
        </p:nvSpPr>
        <p:spPr>
          <a:xfrm>
            <a:off x="4876800" y="1535113"/>
            <a:ext cx="4114800" cy="639762"/>
          </a:xfrm>
        </p:spPr>
        <p:txBody>
          <a:bodyPr>
            <a:noAutofit/>
          </a:bodyPr>
          <a:lstStyle/>
          <a:p>
            <a:r>
              <a:rPr lang="en-US" sz="3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Dust</a:t>
            </a:r>
            <a:endParaRPr lang="en-US" sz="36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Content Placeholder 8"/>
          <p:cNvSpPr>
            <a:spLocks noGrp="1"/>
          </p:cNvSpPr>
          <p:nvPr>
            <p:ph sz="quarter" idx="4"/>
          </p:nvPr>
        </p:nvSpPr>
        <p:spPr>
          <a:xfrm>
            <a:off x="4876800" y="2174874"/>
            <a:ext cx="4114800" cy="4378325"/>
          </a:xfrm>
        </p:spPr>
        <p:txBody>
          <a:bodyPr>
            <a:normAutofit/>
          </a:bodyPr>
          <a:lstStyle/>
          <a:p>
            <a:pPr lvl="0">
              <a:buClr>
                <a:srgbClr val="FFC000"/>
              </a:buClr>
              <a:buSzPct val="150000"/>
              <a:buFont typeface="Wingdings" panose="05000000000000000000" pitchFamily="2" charset="2"/>
              <a:buChar char="§"/>
            </a:pPr>
            <a:r>
              <a:rPr lang="en-US" sz="3200" dirty="0" smtClean="0">
                <a:solidFill>
                  <a:prstClr val="black"/>
                </a:solidFill>
              </a:rPr>
              <a:t>Control dust levels</a:t>
            </a:r>
          </a:p>
          <a:p>
            <a:pPr lvl="1">
              <a:buClr>
                <a:srgbClr val="FFC000"/>
              </a:buClr>
              <a:buSzPct val="150000"/>
              <a:buFont typeface="Arial" panose="020B0604020202020204" pitchFamily="34" charset="0"/>
              <a:buChar char="•"/>
            </a:pPr>
            <a:r>
              <a:rPr lang="en-US" sz="2800" dirty="0" smtClean="0">
                <a:solidFill>
                  <a:prstClr val="black"/>
                </a:solidFill>
              </a:rPr>
              <a:t>Less obscured vision</a:t>
            </a:r>
            <a:endParaRPr lang="en-US" sz="2800" dirty="0">
              <a:solidFill>
                <a:prstClr val="black"/>
              </a:solidFill>
            </a:endParaRPr>
          </a:p>
          <a:p>
            <a:pPr lvl="0">
              <a:buClr>
                <a:srgbClr val="FFC000"/>
              </a:buClr>
              <a:buSzPct val="150000"/>
              <a:buFont typeface="Wingdings" panose="05000000000000000000" pitchFamily="2" charset="2"/>
              <a:buChar char="§"/>
            </a:pPr>
            <a:r>
              <a:rPr lang="en-US" sz="3200" dirty="0" smtClean="0">
                <a:solidFill>
                  <a:prstClr val="black"/>
                </a:solidFill>
              </a:rPr>
              <a:t>Adequate lighting</a:t>
            </a:r>
          </a:p>
          <a:p>
            <a:pPr lvl="0">
              <a:buClr>
                <a:srgbClr val="FFC000"/>
              </a:buClr>
              <a:buSzPct val="150000"/>
              <a:buFont typeface="Wingdings" panose="05000000000000000000" pitchFamily="2" charset="2"/>
              <a:buChar char="§"/>
            </a:pPr>
            <a:r>
              <a:rPr lang="en-US" sz="3200" dirty="0" smtClean="0">
                <a:solidFill>
                  <a:prstClr val="black"/>
                </a:solidFill>
              </a:rPr>
              <a:t>High visibility clothing</a:t>
            </a:r>
          </a:p>
          <a:p>
            <a:pPr lvl="0">
              <a:buClr>
                <a:srgbClr val="FFC000"/>
              </a:buClr>
              <a:buSzPct val="150000"/>
              <a:buFont typeface="Wingdings" panose="05000000000000000000" pitchFamily="2" charset="2"/>
              <a:buChar char="§"/>
            </a:pPr>
            <a:r>
              <a:rPr lang="en-US" sz="3200" dirty="0" smtClean="0">
                <a:solidFill>
                  <a:prstClr val="black"/>
                </a:solidFill>
              </a:rPr>
              <a:t>Run fans</a:t>
            </a:r>
            <a:endParaRPr lang="en-US" dirty="0"/>
          </a:p>
        </p:txBody>
      </p:sp>
      <p:sp>
        <p:nvSpPr>
          <p:cNvPr id="4" name="Slide Number Placeholder 3"/>
          <p:cNvSpPr>
            <a:spLocks noGrp="1"/>
          </p:cNvSpPr>
          <p:nvPr>
            <p:ph type="sldNum" sz="quarter" idx="12"/>
          </p:nvPr>
        </p:nvSpPr>
        <p:spPr/>
        <p:txBody>
          <a:bodyPr/>
          <a:lstStyle/>
          <a:p>
            <a:fld id="{0FAC53B4-C3F7-475D-8B7D-7ABFDCFF46FF}" type="slidenum">
              <a:rPr lang="en-US" smtClean="0">
                <a:solidFill>
                  <a:prstClr val="white">
                    <a:lumMod val="85000"/>
                  </a:prstClr>
                </a:solidFill>
              </a:rPr>
              <a:pPr/>
              <a:t>25</a:t>
            </a:fld>
            <a:endParaRPr lang="en-US">
              <a:solidFill>
                <a:prstClr val="white">
                  <a:lumMod val="85000"/>
                </a:prstClr>
              </a:solidFill>
            </a:endParaRPr>
          </a:p>
        </p:txBody>
      </p:sp>
      <p:pic>
        <p:nvPicPr>
          <p:cNvPr id="13" name="Picture 12" title="Image of a proper guard to prevent entanglemen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4927" y="3854577"/>
            <a:ext cx="4064000" cy="2286000"/>
          </a:xfrm>
          <a:prstGeom prst="rect">
            <a:avLst/>
          </a:prstGeom>
        </p:spPr>
      </p:pic>
      <p:sp>
        <p:nvSpPr>
          <p:cNvPr id="3" name="TextBox 2"/>
          <p:cNvSpPr txBox="1"/>
          <p:nvPr/>
        </p:nvSpPr>
        <p:spPr>
          <a:xfrm>
            <a:off x="514927" y="5651754"/>
            <a:ext cx="2057400" cy="461665"/>
          </a:xfrm>
          <a:prstGeom prst="rect">
            <a:avLst/>
          </a:prstGeom>
          <a:noFill/>
        </p:spPr>
        <p:txBody>
          <a:bodyPr wrap="square" rtlCol="0">
            <a:spAutoFit/>
          </a:bodyPr>
          <a:lstStyle/>
          <a:p>
            <a:r>
              <a:rPr lang="en-US" sz="2400" dirty="0" smtClean="0">
                <a:solidFill>
                  <a:srgbClr val="FFFF00"/>
                </a:solidFill>
                <a:latin typeface="Arial" panose="020B0604020202020204" pitchFamily="34" charset="0"/>
                <a:cs typeface="Arial" panose="020B0604020202020204" pitchFamily="34" charset="0"/>
              </a:rPr>
              <a:t>Proper Guard </a:t>
            </a:r>
            <a:endParaRPr lang="en-US" sz="24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2262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61809"/>
            <a:ext cx="9144000" cy="1096191"/>
          </a:xfrm>
          <a:prstGeom prst="rect">
            <a:avLst/>
          </a:prstGeom>
        </p:spPr>
      </p:pic>
      <p:sp>
        <p:nvSpPr>
          <p:cNvPr id="2" name="Title 1"/>
          <p:cNvSpPr>
            <a:spLocks noGrp="1"/>
          </p:cNvSpPr>
          <p:nvPr>
            <p:ph type="title"/>
          </p:nvPr>
        </p:nvSpPr>
        <p:spPr>
          <a:xfrm>
            <a:off x="457200" y="152400"/>
            <a:ext cx="8229600" cy="1143000"/>
          </a:xfrm>
        </p:spPr>
        <p:txBody>
          <a:bodyPr>
            <a:normAutofit fontScale="90000"/>
          </a:bodyPr>
          <a:lstStyle/>
          <a:p>
            <a:r>
              <a:rPr lang="en-US" dirty="0" smtClean="0"/>
              <a:t>Flat Storage Entry Best Practices</a:t>
            </a:r>
            <a:endParaRPr lang="en-US" dirty="0"/>
          </a:p>
        </p:txBody>
      </p:sp>
      <p:sp>
        <p:nvSpPr>
          <p:cNvPr id="3" name="Content Placeholder 2"/>
          <p:cNvSpPr>
            <a:spLocks noGrp="1"/>
          </p:cNvSpPr>
          <p:nvPr>
            <p:ph sz="half" idx="1"/>
          </p:nvPr>
        </p:nvSpPr>
        <p:spPr>
          <a:xfrm>
            <a:off x="304800" y="1600200"/>
            <a:ext cx="5334000" cy="5181600"/>
          </a:xfrm>
        </p:spPr>
        <p:txBody>
          <a:bodyPr>
            <a:normAutofit/>
          </a:bodyPr>
          <a:lstStyle/>
          <a:p>
            <a:pPr marL="457200" indent="-457200">
              <a:spcBef>
                <a:spcPts val="400"/>
              </a:spcBef>
              <a:buClr>
                <a:srgbClr val="FFC000"/>
              </a:buClr>
              <a:buSzPct val="150000"/>
              <a:buFont typeface="Wingdings" panose="05000000000000000000" pitchFamily="2" charset="2"/>
              <a:buChar char="§"/>
            </a:pPr>
            <a:r>
              <a:rPr lang="en-US" sz="3200" dirty="0" smtClean="0"/>
              <a:t>Permit or checklist</a:t>
            </a:r>
          </a:p>
          <a:p>
            <a:pPr marL="857250" lvl="1" indent="-457200">
              <a:spcBef>
                <a:spcPts val="400"/>
              </a:spcBef>
              <a:buClr>
                <a:srgbClr val="FFC000"/>
              </a:buClr>
              <a:buSzPct val="150000"/>
              <a:buFont typeface="Arial" panose="020B0604020202020204" pitchFamily="34" charset="0"/>
              <a:buChar char="•"/>
            </a:pPr>
            <a:r>
              <a:rPr lang="en-US" sz="2800" dirty="0" smtClean="0"/>
              <a:t>Supervisor </a:t>
            </a:r>
          </a:p>
          <a:p>
            <a:pPr marL="457200" indent="-457200">
              <a:spcBef>
                <a:spcPts val="400"/>
              </a:spcBef>
              <a:buClr>
                <a:srgbClr val="FFC000"/>
              </a:buClr>
              <a:buSzPct val="150000"/>
              <a:buFont typeface="Wingdings" panose="05000000000000000000" pitchFamily="2" charset="2"/>
              <a:buChar char="§"/>
            </a:pPr>
            <a:r>
              <a:rPr lang="en-US" sz="3200" dirty="0" smtClean="0"/>
              <a:t>No engulfment hazard </a:t>
            </a:r>
          </a:p>
          <a:p>
            <a:pPr lvl="1">
              <a:spcBef>
                <a:spcPts val="400"/>
              </a:spcBef>
              <a:buClr>
                <a:srgbClr val="FFC000"/>
              </a:buClr>
              <a:buSzPct val="150000"/>
              <a:buFont typeface="Arial" panose="020B0604020202020204" pitchFamily="34" charset="0"/>
              <a:buChar char="•"/>
            </a:pPr>
            <a:r>
              <a:rPr lang="en-US" sz="2800" dirty="0" smtClean="0"/>
              <a:t>Lifeline as needed</a:t>
            </a:r>
          </a:p>
          <a:p>
            <a:pPr marL="457200" indent="-457200">
              <a:spcBef>
                <a:spcPts val="400"/>
              </a:spcBef>
              <a:buClr>
                <a:srgbClr val="FFC000"/>
              </a:buClr>
              <a:buSzPct val="150000"/>
              <a:buFont typeface="Wingdings" panose="05000000000000000000" pitchFamily="2" charset="2"/>
              <a:buChar char="§"/>
            </a:pPr>
            <a:r>
              <a:rPr lang="en-US" sz="3200" dirty="0" smtClean="0"/>
              <a:t>Atmosphere check</a:t>
            </a:r>
          </a:p>
          <a:p>
            <a:pPr marL="457200" indent="-457200">
              <a:spcBef>
                <a:spcPts val="400"/>
              </a:spcBef>
              <a:buClr>
                <a:srgbClr val="FFC000"/>
              </a:buClr>
              <a:buSzPct val="150000"/>
              <a:buFont typeface="Wingdings" panose="05000000000000000000" pitchFamily="2" charset="2"/>
              <a:buChar char="§"/>
            </a:pPr>
            <a:r>
              <a:rPr lang="en-US" sz="3200" dirty="0" smtClean="0"/>
              <a:t>LOTO unguarded equipment</a:t>
            </a:r>
          </a:p>
          <a:p>
            <a:pPr marL="457200" indent="-457200">
              <a:spcBef>
                <a:spcPts val="400"/>
              </a:spcBef>
              <a:buClr>
                <a:srgbClr val="FFC000"/>
              </a:buClr>
              <a:buSzPct val="150000"/>
              <a:buFont typeface="Wingdings" panose="05000000000000000000" pitchFamily="2" charset="2"/>
              <a:buChar char="§"/>
            </a:pPr>
            <a:r>
              <a:rPr lang="en-US" sz="3200" dirty="0" smtClean="0"/>
              <a:t>Guard &amp; control energized equipment</a:t>
            </a:r>
          </a:p>
        </p:txBody>
      </p:sp>
      <p:sp>
        <p:nvSpPr>
          <p:cNvPr id="7" name="Content Placeholder 6"/>
          <p:cNvSpPr>
            <a:spLocks noGrp="1"/>
          </p:cNvSpPr>
          <p:nvPr>
            <p:ph sz="half" idx="2"/>
          </p:nvPr>
        </p:nvSpPr>
        <p:spPr>
          <a:xfrm>
            <a:off x="5486400" y="1600200"/>
            <a:ext cx="3429000" cy="1676400"/>
          </a:xfrm>
        </p:spPr>
        <p:txBody>
          <a:bodyPr>
            <a:normAutofit/>
          </a:bodyPr>
          <a:lstStyle/>
          <a:p>
            <a:pPr marL="457200" lvl="0" indent="-457200">
              <a:spcBef>
                <a:spcPts val="400"/>
              </a:spcBef>
              <a:buClr>
                <a:srgbClr val="FFC000"/>
              </a:buClr>
              <a:buSzPct val="150000"/>
              <a:buFont typeface="Wingdings" panose="05000000000000000000" pitchFamily="2" charset="2"/>
              <a:buChar char="§"/>
            </a:pPr>
            <a:r>
              <a:rPr lang="en-US" sz="3200" dirty="0" smtClean="0">
                <a:solidFill>
                  <a:prstClr val="black"/>
                </a:solidFill>
              </a:rPr>
              <a:t>Observer</a:t>
            </a:r>
            <a:endParaRPr lang="en-US" sz="3200" dirty="0">
              <a:solidFill>
                <a:prstClr val="black"/>
              </a:solidFill>
            </a:endParaRPr>
          </a:p>
          <a:p>
            <a:pPr marL="457200" lvl="0" indent="-457200">
              <a:spcBef>
                <a:spcPts val="400"/>
              </a:spcBef>
              <a:buClr>
                <a:srgbClr val="FFC000"/>
              </a:buClr>
              <a:buSzPct val="150000"/>
              <a:buFont typeface="Wingdings" panose="05000000000000000000" pitchFamily="2" charset="2"/>
              <a:buChar char="§"/>
            </a:pPr>
            <a:r>
              <a:rPr lang="en-US" sz="3200" dirty="0">
                <a:solidFill>
                  <a:prstClr val="black"/>
                </a:solidFill>
              </a:rPr>
              <a:t>Rescue </a:t>
            </a:r>
            <a:r>
              <a:rPr lang="en-US" sz="3200" dirty="0" smtClean="0">
                <a:solidFill>
                  <a:prstClr val="black"/>
                </a:solidFill>
              </a:rPr>
              <a:t>equipment</a:t>
            </a:r>
            <a:endParaRPr lang="en-US" sz="3200" dirty="0"/>
          </a:p>
        </p:txBody>
      </p:sp>
      <p:sp>
        <p:nvSpPr>
          <p:cNvPr id="4" name="Slide Number Placeholder 3"/>
          <p:cNvSpPr>
            <a:spLocks noGrp="1"/>
          </p:cNvSpPr>
          <p:nvPr>
            <p:ph type="sldNum" sz="quarter" idx="12"/>
          </p:nvPr>
        </p:nvSpPr>
        <p:spPr/>
        <p:txBody>
          <a:bodyPr/>
          <a:lstStyle/>
          <a:p>
            <a:fld id="{0FAC53B4-C3F7-475D-8B7D-7ABFDCFF46FF}" type="slidenum">
              <a:rPr lang="en-US" smtClean="0"/>
              <a:t>26</a:t>
            </a:fld>
            <a:endParaRPr lang="en-US"/>
          </a:p>
        </p:txBody>
      </p:sp>
      <p:pic>
        <p:nvPicPr>
          <p:cNvPr id="5" name="Picture 4" title="Image of a man working with a grain pile"/>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362576" y="3189316"/>
            <a:ext cx="3400424" cy="3200400"/>
          </a:xfrm>
          <a:prstGeom prst="roundRect">
            <a:avLst/>
          </a:prstGeom>
        </p:spPr>
      </p:pic>
    </p:spTree>
    <p:extLst>
      <p:ext uri="{BB962C8B-B14F-4D97-AF65-F5344CB8AC3E}">
        <p14:creationId xmlns:p14="http://schemas.microsoft.com/office/powerpoint/2010/main" val="12741385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61809"/>
            <a:ext cx="9144000" cy="1096191"/>
          </a:xfrm>
          <a:prstGeom prst="rect">
            <a:avLst/>
          </a:prstGeom>
        </p:spPr>
      </p:pic>
      <p:sp>
        <p:nvSpPr>
          <p:cNvPr id="2" name="Title 1"/>
          <p:cNvSpPr>
            <a:spLocks noGrp="1"/>
          </p:cNvSpPr>
          <p:nvPr>
            <p:ph type="title"/>
          </p:nvPr>
        </p:nvSpPr>
        <p:spPr>
          <a:xfrm>
            <a:off x="304800" y="274638"/>
            <a:ext cx="8534400" cy="1143000"/>
          </a:xfrm>
        </p:spPr>
        <p:txBody>
          <a:bodyPr>
            <a:normAutofit fontScale="90000"/>
          </a:bodyPr>
          <a:lstStyle/>
          <a:p>
            <a:r>
              <a:rPr lang="en-US" dirty="0" smtClean="0"/>
              <a:t>1910.272(h) &amp; Flat Storage Entry</a:t>
            </a:r>
            <a:endParaRPr lang="en-US" dirty="0"/>
          </a:p>
        </p:txBody>
      </p:sp>
      <p:sp>
        <p:nvSpPr>
          <p:cNvPr id="3" name="Content Placeholder 2"/>
          <p:cNvSpPr>
            <a:spLocks noGrp="1"/>
          </p:cNvSpPr>
          <p:nvPr>
            <p:ph idx="1"/>
          </p:nvPr>
        </p:nvSpPr>
        <p:spPr>
          <a:xfrm>
            <a:off x="381000" y="1600200"/>
            <a:ext cx="8229600" cy="4525963"/>
          </a:xfrm>
        </p:spPr>
        <p:txBody>
          <a:bodyPr>
            <a:normAutofit/>
          </a:bodyPr>
          <a:lstStyle/>
          <a:p>
            <a:pPr marL="0" indent="0">
              <a:buNone/>
            </a:pPr>
            <a:r>
              <a:rPr lang="en-US" sz="3600" dirty="0" smtClean="0"/>
              <a:t>Flat storage entry under paragraph (h) applies </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ONLY</a:t>
            </a:r>
            <a:r>
              <a:rPr lang="en-US" sz="3600" dirty="0" smtClean="0"/>
              <a:t> to entries:</a:t>
            </a:r>
          </a:p>
          <a:p>
            <a:pPr marL="0" indent="0">
              <a:buNone/>
            </a:pPr>
            <a:endParaRPr lang="en-US" sz="1600" dirty="0" smtClean="0"/>
          </a:p>
          <a:p>
            <a:pPr marL="0" indent="0">
              <a:buClr>
                <a:srgbClr val="FFC000"/>
              </a:buClr>
              <a:buSzPct val="150000"/>
              <a:buNone/>
            </a:pPr>
            <a:endParaRPr lang="en-US" sz="2800" dirty="0" smtClean="0"/>
          </a:p>
        </p:txBody>
      </p:sp>
      <p:sp>
        <p:nvSpPr>
          <p:cNvPr id="4" name="Slide Number Placeholder 3"/>
          <p:cNvSpPr>
            <a:spLocks noGrp="1"/>
          </p:cNvSpPr>
          <p:nvPr>
            <p:ph type="sldNum" sz="quarter" idx="12"/>
          </p:nvPr>
        </p:nvSpPr>
        <p:spPr/>
        <p:txBody>
          <a:bodyPr/>
          <a:lstStyle/>
          <a:p>
            <a:fld id="{0FAC53B4-C3F7-475D-8B7D-7ABFDCFF46FF}" type="slidenum">
              <a:rPr lang="en-US" smtClean="0"/>
              <a:t>27</a:t>
            </a:fld>
            <a:endParaRPr lang="en-US"/>
          </a:p>
        </p:txBody>
      </p:sp>
      <p:pic>
        <p:nvPicPr>
          <p:cNvPr id="11" name="Picture 10" title="Image of a Flat Storage building entry"/>
          <p:cNvPicPr>
            <a:picLocks noChangeAspect="1"/>
          </p:cNvPicPr>
          <p:nvPr/>
        </p:nvPicPr>
        <p:blipFill rotWithShape="1">
          <a:blip r:embed="rId4" cstate="email">
            <a:extLst>
              <a:ext uri="{28A0092B-C50C-407E-A947-70E740481C1C}">
                <a14:useLocalDpi xmlns:a14="http://schemas.microsoft.com/office/drawing/2010/main"/>
              </a:ext>
            </a:extLst>
          </a:blip>
          <a:stretch/>
        </p:blipFill>
        <p:spPr>
          <a:xfrm>
            <a:off x="381000" y="2643339"/>
            <a:ext cx="4572000" cy="3657600"/>
          </a:xfrm>
          <a:prstGeom prst="ellipse">
            <a:avLst/>
          </a:prstGeom>
          <a:noFill/>
          <a:ln>
            <a:noFill/>
          </a:ln>
        </p:spPr>
      </p:pic>
      <p:sp>
        <p:nvSpPr>
          <p:cNvPr id="12" name="Rectangle 11"/>
          <p:cNvSpPr/>
          <p:nvPr/>
        </p:nvSpPr>
        <p:spPr>
          <a:xfrm>
            <a:off x="4785360" y="3145622"/>
            <a:ext cx="4155468" cy="2653034"/>
          </a:xfrm>
          <a:prstGeom prst="rect">
            <a:avLst/>
          </a:prstGeom>
        </p:spPr>
        <p:txBody>
          <a:bodyPr wrap="square">
            <a:spAutoFit/>
          </a:bodyPr>
          <a:lstStyle/>
          <a:p>
            <a:pPr marL="342900" lvl="0" indent="-342900">
              <a:spcBef>
                <a:spcPct val="20000"/>
              </a:spcBef>
              <a:buClr>
                <a:srgbClr val="FFC000"/>
              </a:buClr>
              <a:buSzPct val="150000"/>
              <a:buFont typeface="Wingdings" panose="05000000000000000000" pitchFamily="2" charset="2"/>
              <a:buChar char="§"/>
            </a:pPr>
            <a:r>
              <a:rPr lang="en-US" sz="3200" dirty="0">
                <a:solidFill>
                  <a:prstClr val="black"/>
                </a:solidFill>
                <a:latin typeface="Arial" panose="020B0604020202020204" pitchFamily="34" charset="0"/>
                <a:cs typeface="Arial" panose="020B0604020202020204" pitchFamily="34" charset="0"/>
              </a:rPr>
              <a:t>Made through unrestricted ground level openings</a:t>
            </a:r>
          </a:p>
          <a:p>
            <a:pPr marL="342900" lvl="0" indent="-342900">
              <a:spcBef>
                <a:spcPct val="20000"/>
              </a:spcBef>
              <a:buClr>
                <a:srgbClr val="FFC000"/>
              </a:buClr>
              <a:buSzPct val="150000"/>
              <a:buFont typeface="Wingdings" panose="05000000000000000000" pitchFamily="2" charset="2"/>
              <a:buChar char="§"/>
            </a:pPr>
            <a:r>
              <a:rPr lang="en-US" sz="3200" dirty="0">
                <a:solidFill>
                  <a:prstClr val="black"/>
                </a:solidFill>
                <a:latin typeface="Arial" panose="020B0604020202020204" pitchFamily="34" charset="0"/>
                <a:cs typeface="Arial" panose="020B0604020202020204" pitchFamily="34" charset="0"/>
              </a:rPr>
              <a:t>No atmosphere hazards present</a:t>
            </a:r>
          </a:p>
        </p:txBody>
      </p:sp>
    </p:spTree>
    <p:extLst>
      <p:ext uri="{BB962C8B-B14F-4D97-AF65-F5344CB8AC3E}">
        <p14:creationId xmlns:p14="http://schemas.microsoft.com/office/powerpoint/2010/main" val="9606843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61809"/>
            <a:ext cx="9144000" cy="1096191"/>
          </a:xfrm>
          <a:prstGeom prst="rect">
            <a:avLst/>
          </a:prstGeom>
        </p:spPr>
      </p:pic>
      <p:sp>
        <p:nvSpPr>
          <p:cNvPr id="2" name="Title 1"/>
          <p:cNvSpPr>
            <a:spLocks noGrp="1"/>
          </p:cNvSpPr>
          <p:nvPr>
            <p:ph type="title"/>
          </p:nvPr>
        </p:nvSpPr>
        <p:spPr>
          <a:xfrm>
            <a:off x="0" y="76200"/>
            <a:ext cx="9067800" cy="1143000"/>
          </a:xfrm>
        </p:spPr>
        <p:txBody>
          <a:bodyPr>
            <a:normAutofit/>
          </a:bodyPr>
          <a:lstStyle/>
          <a:p>
            <a:r>
              <a:rPr lang="en-US" dirty="0" smtClean="0"/>
              <a:t>Flat storage entry provisions</a:t>
            </a:r>
            <a:endParaRPr lang="en-US" dirty="0"/>
          </a:p>
        </p:txBody>
      </p:sp>
      <p:sp>
        <p:nvSpPr>
          <p:cNvPr id="3" name="Content Placeholder 2"/>
          <p:cNvSpPr>
            <a:spLocks noGrp="1"/>
          </p:cNvSpPr>
          <p:nvPr>
            <p:ph idx="1"/>
          </p:nvPr>
        </p:nvSpPr>
        <p:spPr>
          <a:xfrm>
            <a:off x="371302" y="1417637"/>
            <a:ext cx="8391698" cy="5287963"/>
          </a:xfrm>
        </p:spPr>
        <p:txBody>
          <a:bodyPr>
            <a:normAutofit/>
          </a:bodyPr>
          <a:lstStyle/>
          <a:p>
            <a:pPr marL="0" indent="0">
              <a:buClr>
                <a:srgbClr val="FFC000"/>
              </a:buClr>
              <a:buSzPct val="150000"/>
              <a:buNone/>
            </a:pP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Walking/standing in/on grain - depth poses engulfment hazard</a:t>
            </a:r>
          </a:p>
          <a:p>
            <a:pPr marL="0" indent="0">
              <a:buClr>
                <a:srgbClr val="FFC000"/>
              </a:buClr>
              <a:buSzPct val="150000"/>
              <a:buNone/>
            </a:pPr>
            <a:endParaRPr lang="en-US" sz="1400" dirty="0" smtClean="0"/>
          </a:p>
          <a:p>
            <a:pPr>
              <a:buClr>
                <a:srgbClr val="FFC000"/>
              </a:buClr>
              <a:buSzPct val="150000"/>
              <a:buFont typeface="Wingdings" panose="05000000000000000000" pitchFamily="2" charset="2"/>
              <a:buChar char="§"/>
            </a:pPr>
            <a:endParaRPr lang="en-US" sz="2800" dirty="0"/>
          </a:p>
        </p:txBody>
      </p:sp>
      <p:sp>
        <p:nvSpPr>
          <p:cNvPr id="4" name="Slide Number Placeholder 3"/>
          <p:cNvSpPr>
            <a:spLocks noGrp="1"/>
          </p:cNvSpPr>
          <p:nvPr>
            <p:ph type="sldNum" sz="quarter" idx="12"/>
          </p:nvPr>
        </p:nvSpPr>
        <p:spPr/>
        <p:txBody>
          <a:bodyPr/>
          <a:lstStyle/>
          <a:p>
            <a:fld id="{0FAC53B4-C3F7-475D-8B7D-7ABFDCFF46FF}" type="slidenum">
              <a:rPr lang="en-US" smtClean="0"/>
              <a:t>28</a:t>
            </a:fld>
            <a:endParaRPr lang="en-US"/>
          </a:p>
        </p:txBody>
      </p:sp>
      <p:pic>
        <p:nvPicPr>
          <p:cNvPr id="9" name="Picture 8" title="Image showing a person wearing a lifeline while working with with flat storage grain"/>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48200" y="2514600"/>
            <a:ext cx="4114800" cy="3425787"/>
          </a:xfrm>
          <a:prstGeom prst="rect">
            <a:avLst/>
          </a:prstGeom>
          <a:noFill/>
          <a:ln>
            <a:noFill/>
          </a:ln>
        </p:spPr>
      </p:pic>
      <p:sp>
        <p:nvSpPr>
          <p:cNvPr id="10" name="Rectangle 9"/>
          <p:cNvSpPr/>
          <p:nvPr/>
        </p:nvSpPr>
        <p:spPr>
          <a:xfrm>
            <a:off x="371302" y="2823133"/>
            <a:ext cx="4353098" cy="3133165"/>
          </a:xfrm>
          <a:prstGeom prst="rect">
            <a:avLst/>
          </a:prstGeom>
        </p:spPr>
        <p:txBody>
          <a:bodyPr wrap="square">
            <a:spAutoFit/>
          </a:bodyPr>
          <a:lstStyle/>
          <a:p>
            <a:pPr marL="342900" lvl="0" indent="-342900">
              <a:spcBef>
                <a:spcPct val="20000"/>
              </a:spcBef>
              <a:buClr>
                <a:srgbClr val="FFC000"/>
              </a:buClr>
              <a:buSzPct val="150000"/>
              <a:buFont typeface="Wingdings" panose="05000000000000000000" pitchFamily="2" charset="2"/>
              <a:buChar char="§"/>
            </a:pPr>
            <a:r>
              <a:rPr lang="en-US" sz="3200" dirty="0">
                <a:solidFill>
                  <a:prstClr val="black"/>
                </a:solidFill>
                <a:latin typeface="Arial" panose="020B0604020202020204" pitchFamily="34" charset="0"/>
                <a:cs typeface="Arial" panose="020B0604020202020204" pitchFamily="34" charset="0"/>
              </a:rPr>
              <a:t>Lifeline </a:t>
            </a:r>
            <a:r>
              <a:rPr lang="en-US" sz="3200" dirty="0" smtClean="0">
                <a:solidFill>
                  <a:prstClr val="black"/>
                </a:solidFill>
                <a:latin typeface="Arial" panose="020B0604020202020204" pitchFamily="34" charset="0"/>
                <a:cs typeface="Arial" panose="020B0604020202020204" pitchFamily="34" charset="0"/>
              </a:rPr>
              <a:t>or other </a:t>
            </a:r>
          </a:p>
          <a:p>
            <a:pPr marL="742950" lvl="1" indent="-285750">
              <a:spcBef>
                <a:spcPct val="20000"/>
              </a:spcBef>
              <a:buClr>
                <a:srgbClr val="FFC000"/>
              </a:buClr>
              <a:buSzPct val="150000"/>
              <a:buFont typeface="Arial" panose="020B0604020202020204" pitchFamily="34" charset="0"/>
              <a:buChar char="•"/>
            </a:pPr>
            <a:r>
              <a:rPr lang="en-US" sz="2800" dirty="0" smtClean="0">
                <a:solidFill>
                  <a:prstClr val="black"/>
                </a:solidFill>
                <a:latin typeface="Arial" panose="020B0604020202020204" pitchFamily="34" charset="0"/>
                <a:cs typeface="Arial" panose="020B0604020202020204" pitchFamily="34" charset="0"/>
              </a:rPr>
              <a:t>Prevent sinking more than waist-deep</a:t>
            </a:r>
          </a:p>
          <a:p>
            <a:pPr marL="342900" lvl="0" indent="-342900">
              <a:spcBef>
                <a:spcPct val="20000"/>
              </a:spcBef>
              <a:buClr>
                <a:srgbClr val="FFC000"/>
              </a:buClr>
              <a:buSzPct val="150000"/>
              <a:buFont typeface="Wingdings" panose="05000000000000000000" pitchFamily="2" charset="2"/>
              <a:buChar char="§"/>
            </a:pPr>
            <a:r>
              <a:rPr lang="en-US" sz="3200" dirty="0" smtClean="0">
                <a:solidFill>
                  <a:prstClr val="black"/>
                </a:solidFill>
                <a:latin typeface="Arial" panose="020B0604020202020204" pitchFamily="34" charset="0"/>
                <a:cs typeface="Arial" panose="020B0604020202020204" pitchFamily="34" charset="0"/>
              </a:rPr>
              <a:t>De-energize </a:t>
            </a:r>
            <a:r>
              <a:rPr lang="en-US" sz="3200" dirty="0">
                <a:solidFill>
                  <a:prstClr val="black"/>
                </a:solidFill>
                <a:latin typeface="Arial" panose="020B0604020202020204" pitchFamily="34" charset="0"/>
                <a:cs typeface="Arial" panose="020B0604020202020204" pitchFamily="34" charset="0"/>
              </a:rPr>
              <a:t>&amp; LOTO equipment </a:t>
            </a:r>
            <a:endParaRPr lang="en-US" sz="3200" dirty="0" smtClean="0">
              <a:solidFill>
                <a:prstClr val="black"/>
              </a:solidFill>
              <a:latin typeface="Arial" panose="020B0604020202020204" pitchFamily="34" charset="0"/>
              <a:cs typeface="Arial" panose="020B0604020202020204" pitchFamily="34" charset="0"/>
            </a:endParaRPr>
          </a:p>
          <a:p>
            <a:pPr marL="800100" lvl="1" indent="-342900">
              <a:spcBef>
                <a:spcPct val="20000"/>
              </a:spcBef>
              <a:buClr>
                <a:srgbClr val="FFC000"/>
              </a:buClr>
              <a:buSzPct val="150000"/>
              <a:buFont typeface="Arial" panose="020B0604020202020204" pitchFamily="34" charset="0"/>
              <a:buChar char="•"/>
            </a:pPr>
            <a:r>
              <a:rPr lang="en-US" sz="2800" dirty="0">
                <a:solidFill>
                  <a:prstClr val="black"/>
                </a:solidFill>
                <a:latin typeface="Arial" panose="020B0604020202020204" pitchFamily="34" charset="0"/>
                <a:cs typeface="Arial" panose="020B0604020202020204" pitchFamily="34" charset="0"/>
              </a:rPr>
              <a:t>P</a:t>
            </a:r>
            <a:r>
              <a:rPr lang="en-US" sz="2800" dirty="0" smtClean="0">
                <a:solidFill>
                  <a:prstClr val="black"/>
                </a:solidFill>
                <a:latin typeface="Arial" panose="020B0604020202020204" pitchFamily="34" charset="0"/>
                <a:cs typeface="Arial" panose="020B0604020202020204" pitchFamily="34" charset="0"/>
              </a:rPr>
              <a:t>resents </a:t>
            </a:r>
            <a:r>
              <a:rPr lang="en-US" sz="2800" dirty="0">
                <a:solidFill>
                  <a:prstClr val="black"/>
                </a:solidFill>
                <a:latin typeface="Arial" panose="020B0604020202020204" pitchFamily="34" charset="0"/>
                <a:cs typeface="Arial" panose="020B0604020202020204" pitchFamily="34" charset="0"/>
              </a:rPr>
              <a:t>a danger</a:t>
            </a:r>
          </a:p>
        </p:txBody>
      </p:sp>
    </p:spTree>
    <p:extLst>
      <p:ext uri="{BB962C8B-B14F-4D97-AF65-F5344CB8AC3E}">
        <p14:creationId xmlns:p14="http://schemas.microsoft.com/office/powerpoint/2010/main" val="33507885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61809"/>
            <a:ext cx="9144000" cy="1096191"/>
          </a:xfrm>
          <a:prstGeom prst="rect">
            <a:avLst/>
          </a:prstGeom>
        </p:spPr>
      </p:pic>
      <p:sp>
        <p:nvSpPr>
          <p:cNvPr id="10" name="Title 9"/>
          <p:cNvSpPr>
            <a:spLocks noGrp="1"/>
          </p:cNvSpPr>
          <p:nvPr>
            <p:ph type="title"/>
          </p:nvPr>
        </p:nvSpPr>
        <p:spPr/>
        <p:txBody>
          <a:bodyPr>
            <a:normAutofit/>
          </a:bodyPr>
          <a:lstStyle/>
          <a:p>
            <a:pPr lvl="0">
              <a:spcBef>
                <a:spcPts val="0"/>
              </a:spcBef>
            </a:pPr>
            <a:r>
              <a:rPr lang="en-US" dirty="0" smtClean="0">
                <a:solidFill>
                  <a:prstClr val="black"/>
                </a:solidFill>
                <a:ea typeface="+mn-ea"/>
              </a:rPr>
              <a:t>Flat storage entry prohibits</a:t>
            </a:r>
            <a:endParaRPr lang="en-US" dirty="0"/>
          </a:p>
        </p:txBody>
      </p:sp>
      <p:sp>
        <p:nvSpPr>
          <p:cNvPr id="4" name="Slide Number Placeholder 3"/>
          <p:cNvSpPr>
            <a:spLocks noGrp="1"/>
          </p:cNvSpPr>
          <p:nvPr>
            <p:ph type="sldNum" sz="quarter" idx="12"/>
          </p:nvPr>
        </p:nvSpPr>
        <p:spPr/>
        <p:txBody>
          <a:bodyPr/>
          <a:lstStyle/>
          <a:p>
            <a:fld id="{0FAC53B4-C3F7-475D-8B7D-7ABFDCFF46FF}" type="slidenum">
              <a:rPr lang="en-US" smtClean="0"/>
              <a:t>29</a:t>
            </a:fld>
            <a:endParaRPr lang="en-US"/>
          </a:p>
        </p:txBody>
      </p:sp>
      <p:graphicFrame>
        <p:nvGraphicFramePr>
          <p:cNvPr id="8" name="Content Placeholder 7" title="Chart on prohibited flat storage entry items"/>
          <p:cNvGraphicFramePr>
            <a:graphicFrameLocks noGrp="1"/>
          </p:cNvGraphicFramePr>
          <p:nvPr>
            <p:ph idx="4294967295"/>
            <p:extLst>
              <p:ext uri="{D42A27DB-BD31-4B8C-83A1-F6EECF244321}">
                <p14:modId xmlns:p14="http://schemas.microsoft.com/office/powerpoint/2010/main" val="2487794950"/>
              </p:ext>
            </p:extLst>
          </p:nvPr>
        </p:nvGraphicFramePr>
        <p:xfrm>
          <a:off x="1219200" y="1295400"/>
          <a:ext cx="6705600" cy="49383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572299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67905"/>
            <a:ext cx="9144000" cy="1096191"/>
          </a:xfrm>
          <a:prstGeom prst="rect">
            <a:avLst/>
          </a:prstGeom>
        </p:spPr>
      </p:pic>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title="Text Box"/>
          <p:cNvSpPr>
            <a:spLocks noGrp="1"/>
          </p:cNvSpPr>
          <p:nvPr>
            <p:ph idx="1"/>
          </p:nvPr>
        </p:nvSpPr>
        <p:spPr/>
        <p:txBody>
          <a:bodyPr>
            <a:normAutofit/>
          </a:bodyPr>
          <a:lstStyle/>
          <a:p>
            <a:pPr marL="182880" lvl="0" indent="0">
              <a:spcBef>
                <a:spcPts val="600"/>
              </a:spcBef>
              <a:buNone/>
            </a:pPr>
            <a:endParaRPr lang="en-US" sz="2800" dirty="0">
              <a:solidFill>
                <a:prstClr val="black"/>
              </a:solidFill>
            </a:endParaRPr>
          </a:p>
          <a:p>
            <a:pPr marL="0" indent="0">
              <a:buNone/>
            </a:pPr>
            <a:endParaRPr lang="en-US" sz="3600" b="1" dirty="0">
              <a:solidFill>
                <a:schemeClr val="accent6">
                  <a:lumMod val="75000"/>
                </a:schemeClr>
              </a:solidFill>
            </a:endParaRPr>
          </a:p>
        </p:txBody>
      </p:sp>
      <p:sp>
        <p:nvSpPr>
          <p:cNvPr id="4" name="Slide Number Placeholder 3"/>
          <p:cNvSpPr>
            <a:spLocks noGrp="1"/>
          </p:cNvSpPr>
          <p:nvPr>
            <p:ph type="sldNum" sz="quarter" idx="12"/>
          </p:nvPr>
        </p:nvSpPr>
        <p:spPr/>
        <p:txBody>
          <a:bodyPr/>
          <a:lstStyle/>
          <a:p>
            <a:fld id="{6C07873E-F7A9-7D4C-A13B-E05E8079E2DB}" type="slidenum">
              <a:rPr lang="en-US" smtClean="0">
                <a:solidFill>
                  <a:prstClr val="black">
                    <a:tint val="75000"/>
                  </a:prstClr>
                </a:solidFill>
              </a:rPr>
              <a:pPr/>
              <a:t>3</a:t>
            </a:fld>
            <a:endParaRPr lang="en-US" dirty="0">
              <a:solidFill>
                <a:prstClr val="black">
                  <a:tint val="75000"/>
                </a:prstClr>
              </a:solidFill>
            </a:endParaRPr>
          </a:p>
        </p:txBody>
      </p:sp>
      <p:sp>
        <p:nvSpPr>
          <p:cNvPr id="7" name="Content Placeholder 2"/>
          <p:cNvSpPr txBox="1">
            <a:spLocks/>
          </p:cNvSpPr>
          <p:nvPr/>
        </p:nvSpPr>
        <p:spPr>
          <a:xfrm>
            <a:off x="469392" y="1600200"/>
            <a:ext cx="8229600" cy="4525963"/>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a:buFont typeface="Arial"/>
              <a:buNone/>
            </a:pPr>
            <a:r>
              <a:rPr lang="en-US" i="1" dirty="0" smtClean="0"/>
              <a:t>Flat Storage &amp; Ground Piles  </a:t>
            </a:r>
            <a:r>
              <a:rPr lang="en-US" dirty="0" smtClean="0"/>
              <a:t>mini module is part of a curriculum series addressing hazards found in areas of grain handling facilities including grain bins and their surrounding area.  It’s purpose is to assist participants to identify and abate hazards in the work place.  </a:t>
            </a:r>
            <a:endParaRPr lang="en-US" dirty="0" smtClean="0">
              <a:solidFill>
                <a:srgbClr val="FF0000"/>
              </a:solidFill>
            </a:endParaRPr>
          </a:p>
          <a:p>
            <a:endParaRPr lang="en-US" sz="2800" dirty="0"/>
          </a:p>
        </p:txBody>
      </p:sp>
    </p:spTree>
    <p:extLst>
      <p:ext uri="{BB962C8B-B14F-4D97-AF65-F5344CB8AC3E}">
        <p14:creationId xmlns:p14="http://schemas.microsoft.com/office/powerpoint/2010/main" val="1865480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61809"/>
            <a:ext cx="9144000" cy="1096191"/>
          </a:xfrm>
          <a:prstGeom prst="rect">
            <a:avLst/>
          </a:prstGeom>
        </p:spPr>
      </p:pic>
      <p:sp>
        <p:nvSpPr>
          <p:cNvPr id="4" name="Slide Number Placeholder 3"/>
          <p:cNvSpPr>
            <a:spLocks noGrp="1"/>
          </p:cNvSpPr>
          <p:nvPr>
            <p:ph type="sldNum" sz="quarter" idx="12"/>
          </p:nvPr>
        </p:nvSpPr>
        <p:spPr/>
        <p:txBody>
          <a:bodyPr/>
          <a:lstStyle/>
          <a:p>
            <a:fld id="{0FAC53B4-C3F7-475D-8B7D-7ABFDCFF46FF}" type="slidenum">
              <a:rPr lang="en-US" smtClean="0"/>
              <a:t>30</a:t>
            </a:fld>
            <a:endParaRPr lang="en-US"/>
          </a:p>
        </p:txBody>
      </p:sp>
      <p:sp>
        <p:nvSpPr>
          <p:cNvPr id="5" name="Title 4"/>
          <p:cNvSpPr>
            <a:spLocks noGrp="1"/>
          </p:cNvSpPr>
          <p:nvPr>
            <p:ph type="title"/>
          </p:nvPr>
        </p:nvSpPr>
        <p:spPr/>
        <p:txBody>
          <a:bodyPr/>
          <a:lstStyle/>
          <a:p>
            <a:r>
              <a:rPr lang="en-US" dirty="0" smtClean="0"/>
              <a:t>Other flat storage entry</a:t>
            </a:r>
            <a:endParaRPr lang="en-US" dirty="0"/>
          </a:p>
        </p:txBody>
      </p:sp>
      <p:sp>
        <p:nvSpPr>
          <p:cNvPr id="7" name="Content Placeholder 6"/>
          <p:cNvSpPr>
            <a:spLocks noGrp="1"/>
          </p:cNvSpPr>
          <p:nvPr>
            <p:ph idx="1"/>
          </p:nvPr>
        </p:nvSpPr>
        <p:spPr>
          <a:xfrm>
            <a:off x="455557" y="1600200"/>
            <a:ext cx="8232885" cy="4800600"/>
          </a:xfrm>
        </p:spPr>
        <p:txBody>
          <a:bodyPr>
            <a:normAutofit/>
          </a:bodyPr>
          <a:lstStyle/>
          <a:p>
            <a:pPr marL="0" indent="0">
              <a:spcBef>
                <a:spcPts val="600"/>
              </a:spcBef>
              <a:buClr>
                <a:srgbClr val="FFC000"/>
              </a:buClr>
              <a:buSzPct val="150000"/>
              <a:buNone/>
            </a:pPr>
            <a:r>
              <a:rPr lang="en-US" sz="3600" dirty="0" smtClean="0"/>
              <a:t>1910.272(g) applies to flat storage entry:</a:t>
            </a:r>
          </a:p>
          <a:p>
            <a:pPr marL="0" indent="0">
              <a:spcBef>
                <a:spcPts val="600"/>
              </a:spcBef>
              <a:buClr>
                <a:srgbClr val="FFC000"/>
              </a:buClr>
              <a:buSzPct val="150000"/>
              <a:buNone/>
            </a:pPr>
            <a:endParaRPr lang="en-US" sz="1200" dirty="0" smtClean="0"/>
          </a:p>
        </p:txBody>
      </p:sp>
      <p:sp>
        <p:nvSpPr>
          <p:cNvPr id="9" name="Rectangle 8"/>
          <p:cNvSpPr/>
          <p:nvPr/>
        </p:nvSpPr>
        <p:spPr>
          <a:xfrm>
            <a:off x="5016391" y="2659558"/>
            <a:ext cx="3975210" cy="3200876"/>
          </a:xfrm>
          <a:prstGeom prst="rect">
            <a:avLst/>
          </a:prstGeom>
        </p:spPr>
        <p:txBody>
          <a:bodyPr wrap="square">
            <a:spAutoFit/>
          </a:bodyPr>
          <a:lstStyle/>
          <a:p>
            <a:pPr marL="457200" lvl="0" indent="-457200">
              <a:spcBef>
                <a:spcPts val="600"/>
              </a:spcBef>
              <a:buClr>
                <a:srgbClr val="FFC000"/>
              </a:buClr>
              <a:buSzPct val="150000"/>
              <a:buFont typeface="Wingdings" panose="05000000000000000000" pitchFamily="2" charset="2"/>
              <a:buChar char="§"/>
            </a:pPr>
            <a:r>
              <a:rPr lang="en-US" sz="3200" dirty="0">
                <a:solidFill>
                  <a:prstClr val="black"/>
                </a:solidFill>
                <a:latin typeface="Arial" panose="020B0604020202020204" pitchFamily="34" charset="0"/>
                <a:cs typeface="Arial" panose="020B0604020202020204" pitchFamily="34" charset="0"/>
              </a:rPr>
              <a:t>Restricted opening</a:t>
            </a:r>
          </a:p>
          <a:p>
            <a:pPr marL="457200" lvl="0" indent="-457200">
              <a:spcBef>
                <a:spcPts val="600"/>
              </a:spcBef>
              <a:buClr>
                <a:srgbClr val="FFC000"/>
              </a:buClr>
              <a:buSzPct val="150000"/>
              <a:buFont typeface="Wingdings" panose="05000000000000000000" pitchFamily="2" charset="2"/>
              <a:buChar char="§"/>
            </a:pPr>
            <a:r>
              <a:rPr lang="en-US" sz="3200" dirty="0">
                <a:solidFill>
                  <a:prstClr val="black"/>
                </a:solidFill>
                <a:latin typeface="Arial" panose="020B0604020202020204" pitchFamily="34" charset="0"/>
                <a:cs typeface="Arial" panose="020B0604020202020204" pitchFamily="34" charset="0"/>
              </a:rPr>
              <a:t>Above ground </a:t>
            </a:r>
            <a:r>
              <a:rPr lang="en-US" sz="3200" dirty="0" smtClean="0">
                <a:solidFill>
                  <a:prstClr val="black"/>
                </a:solidFill>
                <a:latin typeface="Arial" panose="020B0604020202020204" pitchFamily="34" charset="0"/>
                <a:cs typeface="Arial" panose="020B0604020202020204" pitchFamily="34" charset="0"/>
              </a:rPr>
              <a:t>level entry</a:t>
            </a:r>
            <a:endParaRPr lang="en-US" sz="3200" dirty="0">
              <a:solidFill>
                <a:prstClr val="black"/>
              </a:solidFill>
              <a:latin typeface="Arial" panose="020B0604020202020204" pitchFamily="34" charset="0"/>
              <a:cs typeface="Arial" panose="020B0604020202020204" pitchFamily="34" charset="0"/>
            </a:endParaRPr>
          </a:p>
          <a:p>
            <a:pPr marL="457200" lvl="0" indent="-457200">
              <a:spcBef>
                <a:spcPts val="600"/>
              </a:spcBef>
              <a:buClr>
                <a:srgbClr val="FFC000"/>
              </a:buClr>
              <a:buSzPct val="150000"/>
              <a:buFont typeface="Wingdings" panose="05000000000000000000" pitchFamily="2" charset="2"/>
              <a:buChar char="§"/>
            </a:pPr>
            <a:r>
              <a:rPr lang="en-US" sz="3200" dirty="0">
                <a:solidFill>
                  <a:prstClr val="black"/>
                </a:solidFill>
                <a:latin typeface="Arial" panose="020B0604020202020204" pitchFamily="34" charset="0"/>
                <a:cs typeface="Arial" panose="020B0604020202020204" pitchFamily="34" charset="0"/>
              </a:rPr>
              <a:t>Atmospheric </a:t>
            </a:r>
            <a:r>
              <a:rPr lang="en-US" sz="3200" dirty="0" smtClean="0">
                <a:solidFill>
                  <a:prstClr val="black"/>
                </a:solidFill>
                <a:latin typeface="Arial" panose="020B0604020202020204" pitchFamily="34" charset="0"/>
                <a:cs typeface="Arial" panose="020B0604020202020204" pitchFamily="34" charset="0"/>
              </a:rPr>
              <a:t>hazards </a:t>
            </a:r>
            <a:endParaRPr lang="en-US" sz="3200" dirty="0">
              <a:solidFill>
                <a:prstClr val="black"/>
              </a:solidFill>
              <a:latin typeface="Arial" panose="020B0604020202020204" pitchFamily="34" charset="0"/>
              <a:cs typeface="Arial" panose="020B0604020202020204" pitchFamily="34" charset="0"/>
            </a:endParaRPr>
          </a:p>
        </p:txBody>
      </p:sp>
      <p:pic>
        <p:nvPicPr>
          <p:cNvPr id="11" name="Picture 10" title="Image of a restricted entry at a flat storage building "/>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4390" y="2743200"/>
            <a:ext cx="4572000" cy="3429000"/>
          </a:xfrm>
          <a:prstGeom prst="rect">
            <a:avLst/>
          </a:prstGeom>
        </p:spPr>
      </p:pic>
      <p:sp>
        <p:nvSpPr>
          <p:cNvPr id="13" name="Text Box 5"/>
          <p:cNvSpPr txBox="1">
            <a:spLocks noChangeArrowheads="1"/>
          </p:cNvSpPr>
          <p:nvPr/>
        </p:nvSpPr>
        <p:spPr bwMode="auto">
          <a:xfrm>
            <a:off x="449152" y="5346310"/>
            <a:ext cx="4562476" cy="830997"/>
          </a:xfrm>
          <a:prstGeom prst="rect">
            <a:avLst/>
          </a:prstGeom>
          <a:noFill/>
          <a:ln w="12700">
            <a:noFill/>
            <a:miter lim="800000"/>
            <a:headEnd/>
            <a:tailEnd/>
          </a:ln>
          <a:effectLst/>
        </p:spPr>
        <p:txBody>
          <a:bodyPr wrap="square">
            <a:spAutoFit/>
          </a:bodyPr>
          <a:lstStyle/>
          <a:p>
            <a:r>
              <a:rPr lang="en-US" altLang="en-US" sz="2400" dirty="0" smtClean="0">
                <a:solidFill>
                  <a:srgbClr val="FFFF00"/>
                </a:solidFill>
                <a:latin typeface="Arial" panose="020B0604020202020204" pitchFamily="34" charset="0"/>
                <a:cs typeface="Arial" panose="020B0604020202020204" pitchFamily="34" charset="0"/>
              </a:rPr>
              <a:t>Restricted entry. Bulkhead blocking access to grain.</a:t>
            </a:r>
            <a:endParaRPr lang="en-US" altLang="en-US" sz="24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81390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61809"/>
            <a:ext cx="9144000" cy="1096191"/>
          </a:xfrm>
          <a:prstGeom prst="rect">
            <a:avLst/>
          </a:prstGeom>
        </p:spPr>
      </p:pic>
      <p:sp>
        <p:nvSpPr>
          <p:cNvPr id="4" name="Slide Number Placeholder 3"/>
          <p:cNvSpPr>
            <a:spLocks noGrp="1"/>
          </p:cNvSpPr>
          <p:nvPr>
            <p:ph type="sldNum" sz="quarter" idx="12"/>
          </p:nvPr>
        </p:nvSpPr>
        <p:spPr/>
        <p:txBody>
          <a:bodyPr/>
          <a:lstStyle/>
          <a:p>
            <a:fld id="{0FAC53B4-C3F7-475D-8B7D-7ABFDCFF46FF}" type="slidenum">
              <a:rPr lang="en-US" smtClean="0"/>
              <a:t>31</a:t>
            </a:fld>
            <a:endParaRPr lang="en-US"/>
          </a:p>
        </p:txBody>
      </p:sp>
      <p:sp>
        <p:nvSpPr>
          <p:cNvPr id="5" name="Title 4"/>
          <p:cNvSpPr>
            <a:spLocks noGrp="1"/>
          </p:cNvSpPr>
          <p:nvPr>
            <p:ph type="title"/>
          </p:nvPr>
        </p:nvSpPr>
        <p:spPr>
          <a:xfrm>
            <a:off x="457200" y="26894"/>
            <a:ext cx="8229600" cy="1143000"/>
          </a:xfrm>
        </p:spPr>
        <p:txBody>
          <a:bodyPr/>
          <a:lstStyle/>
          <a:p>
            <a:r>
              <a:rPr lang="en-US" dirty="0" smtClean="0"/>
              <a:t>Summary</a:t>
            </a:r>
            <a:endParaRPr lang="en-US" dirty="0"/>
          </a:p>
        </p:txBody>
      </p:sp>
      <p:sp>
        <p:nvSpPr>
          <p:cNvPr id="2" name="Content Placeholder 1"/>
          <p:cNvSpPr>
            <a:spLocks noGrp="1"/>
          </p:cNvSpPr>
          <p:nvPr>
            <p:ph idx="1"/>
          </p:nvPr>
        </p:nvSpPr>
        <p:spPr>
          <a:xfrm>
            <a:off x="270165" y="1235846"/>
            <a:ext cx="8610600" cy="5393554"/>
          </a:xfrm>
        </p:spPr>
        <p:txBody>
          <a:bodyPr>
            <a:normAutofit fontScale="92500"/>
          </a:bodyPr>
          <a:lstStyle/>
          <a:p>
            <a:pPr>
              <a:spcBef>
                <a:spcPts val="600"/>
              </a:spcBef>
              <a:buClr>
                <a:srgbClr val="FFC000"/>
              </a:buClr>
              <a:buSzPct val="150000"/>
              <a:buFont typeface="Wingdings" panose="05000000000000000000" pitchFamily="2" charset="2"/>
              <a:buChar char="§"/>
            </a:pPr>
            <a:r>
              <a:rPr lang="en-US" dirty="0"/>
              <a:t>C</a:t>
            </a:r>
            <a:r>
              <a:rPr lang="en-US" dirty="0" smtClean="0"/>
              <a:t>riteria for flat storage:</a:t>
            </a:r>
          </a:p>
          <a:p>
            <a:pPr lvl="1">
              <a:spcBef>
                <a:spcPts val="600"/>
              </a:spcBef>
              <a:buClr>
                <a:srgbClr val="FFC000"/>
              </a:buClr>
              <a:buSzPct val="150000"/>
              <a:buFont typeface="Arial" panose="020B0604020202020204" pitchFamily="34" charset="0"/>
              <a:buChar char="•"/>
            </a:pPr>
            <a:r>
              <a:rPr lang="en-US" dirty="0" smtClean="0"/>
              <a:t>Structure or building or ground pile</a:t>
            </a:r>
          </a:p>
          <a:p>
            <a:pPr lvl="1">
              <a:spcBef>
                <a:spcPts val="600"/>
              </a:spcBef>
              <a:buClr>
                <a:srgbClr val="FFC000"/>
              </a:buClr>
              <a:buSzPct val="150000"/>
              <a:buFont typeface="Arial" panose="020B0604020202020204" pitchFamily="34" charset="0"/>
              <a:buChar char="•"/>
            </a:pPr>
            <a:r>
              <a:rPr lang="en-US" dirty="0" smtClean="0"/>
              <a:t>Does not empty completely by gravity</a:t>
            </a:r>
          </a:p>
          <a:p>
            <a:pPr lvl="1">
              <a:spcBef>
                <a:spcPts val="600"/>
              </a:spcBef>
              <a:buClr>
                <a:srgbClr val="FFC000"/>
              </a:buClr>
              <a:buSzPct val="150000"/>
              <a:buFont typeface="Arial" panose="020B0604020202020204" pitchFamily="34" charset="0"/>
              <a:buChar char="•"/>
            </a:pPr>
            <a:r>
              <a:rPr lang="en-US" dirty="0" smtClean="0"/>
              <a:t>Unrestricted, ground level opening – not always door</a:t>
            </a:r>
          </a:p>
          <a:p>
            <a:pPr lvl="1">
              <a:spcBef>
                <a:spcPts val="600"/>
              </a:spcBef>
              <a:buClr>
                <a:srgbClr val="FFC000"/>
              </a:buClr>
              <a:buSzPct val="150000"/>
              <a:buFont typeface="Arial" panose="020B0604020202020204" pitchFamily="34" charset="0"/>
              <a:buChar char="•"/>
            </a:pPr>
            <a:r>
              <a:rPr lang="en-US" dirty="0" smtClean="0"/>
              <a:t>Must enter to reclaim residual grain</a:t>
            </a:r>
            <a:endParaRPr lang="en-US" sz="3200" dirty="0"/>
          </a:p>
          <a:p>
            <a:pPr>
              <a:spcBef>
                <a:spcPts val="600"/>
              </a:spcBef>
              <a:buClr>
                <a:srgbClr val="FFC000"/>
              </a:buClr>
              <a:buSzPct val="150000"/>
              <a:buFont typeface="Wingdings" panose="05000000000000000000" pitchFamily="2" charset="2"/>
              <a:buChar char="§"/>
            </a:pPr>
            <a:r>
              <a:rPr lang="en-US" dirty="0" smtClean="0"/>
              <a:t>Unrestricted – step, walk, drive through opening</a:t>
            </a:r>
          </a:p>
          <a:p>
            <a:pPr>
              <a:spcBef>
                <a:spcPts val="600"/>
              </a:spcBef>
              <a:buClr>
                <a:srgbClr val="FFC000"/>
              </a:buClr>
              <a:buSzPct val="150000"/>
              <a:buFont typeface="Wingdings" panose="05000000000000000000" pitchFamily="2" charset="2"/>
              <a:buChar char="§"/>
            </a:pPr>
            <a:r>
              <a:rPr lang="en-US" dirty="0" smtClean="0"/>
              <a:t>Flat storage entry – paragraph (h)</a:t>
            </a:r>
          </a:p>
          <a:p>
            <a:pPr lvl="1">
              <a:spcBef>
                <a:spcPts val="600"/>
              </a:spcBef>
              <a:buClr>
                <a:srgbClr val="FFC000"/>
              </a:buClr>
              <a:buSzPct val="150000"/>
              <a:buFont typeface="Arial" panose="020B0604020202020204" pitchFamily="34" charset="0"/>
              <a:buChar char="•"/>
            </a:pPr>
            <a:r>
              <a:rPr lang="en-US" dirty="0" smtClean="0"/>
              <a:t>Entry </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ONLY</a:t>
            </a:r>
            <a:r>
              <a:rPr lang="en-US" dirty="0" smtClean="0"/>
              <a:t> through unrestricted, ground level opening</a:t>
            </a:r>
          </a:p>
          <a:p>
            <a:pPr lvl="1">
              <a:spcBef>
                <a:spcPts val="600"/>
              </a:spcBef>
              <a:buClr>
                <a:srgbClr val="FFC000"/>
              </a:buClr>
              <a:buSzPct val="150000"/>
              <a:buFont typeface="Arial" panose="020B0604020202020204" pitchFamily="34" charset="0"/>
              <a:buChar char="•"/>
            </a:pP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NO</a:t>
            </a:r>
            <a:r>
              <a:rPr lang="en-US" dirty="0" smtClean="0"/>
              <a:t> atmospheric hazards present</a:t>
            </a:r>
          </a:p>
          <a:p>
            <a:pPr marL="0" indent="0">
              <a:spcBef>
                <a:spcPts val="0"/>
              </a:spcBef>
              <a:buClr>
                <a:srgbClr val="FFC000"/>
              </a:buClr>
              <a:buSzPct val="150000"/>
              <a:buNone/>
            </a:pPr>
            <a:endParaRPr lang="en-US" sz="2800" dirty="0" smtClean="0"/>
          </a:p>
        </p:txBody>
      </p:sp>
    </p:spTree>
    <p:extLst>
      <p:ext uri="{BB962C8B-B14F-4D97-AF65-F5344CB8AC3E}">
        <p14:creationId xmlns:p14="http://schemas.microsoft.com/office/powerpoint/2010/main" val="17657938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61809"/>
            <a:ext cx="9144000" cy="1096191"/>
          </a:xfrm>
          <a:prstGeom prst="rect">
            <a:avLst/>
          </a:prstGeom>
        </p:spPr>
      </p:pic>
      <p:sp>
        <p:nvSpPr>
          <p:cNvPr id="4" name="Slide Number Placeholder 3"/>
          <p:cNvSpPr>
            <a:spLocks noGrp="1"/>
          </p:cNvSpPr>
          <p:nvPr>
            <p:ph type="sldNum" sz="quarter" idx="12"/>
          </p:nvPr>
        </p:nvSpPr>
        <p:spPr/>
        <p:txBody>
          <a:bodyPr/>
          <a:lstStyle/>
          <a:p>
            <a:fld id="{0FAC53B4-C3F7-475D-8B7D-7ABFDCFF46FF}" type="slidenum">
              <a:rPr lang="en-US" smtClean="0"/>
              <a:t>32</a:t>
            </a:fld>
            <a:endParaRPr lang="en-US"/>
          </a:p>
        </p:txBody>
      </p:sp>
      <p:sp>
        <p:nvSpPr>
          <p:cNvPr id="5" name="Title 4"/>
          <p:cNvSpPr>
            <a:spLocks noGrp="1"/>
          </p:cNvSpPr>
          <p:nvPr>
            <p:ph type="title"/>
          </p:nvPr>
        </p:nvSpPr>
        <p:spPr>
          <a:xfrm>
            <a:off x="457200" y="26894"/>
            <a:ext cx="8229600" cy="1143000"/>
          </a:xfrm>
        </p:spPr>
        <p:txBody>
          <a:bodyPr/>
          <a:lstStyle/>
          <a:p>
            <a:r>
              <a:rPr lang="en-US" dirty="0" smtClean="0"/>
              <a:t>Summary </a:t>
            </a:r>
            <a:endParaRPr lang="en-US" dirty="0"/>
          </a:p>
        </p:txBody>
      </p:sp>
      <p:sp>
        <p:nvSpPr>
          <p:cNvPr id="2" name="Content Placeholder 1"/>
          <p:cNvSpPr>
            <a:spLocks noGrp="1"/>
          </p:cNvSpPr>
          <p:nvPr>
            <p:ph idx="1"/>
          </p:nvPr>
        </p:nvSpPr>
        <p:spPr>
          <a:xfrm>
            <a:off x="304800" y="1235846"/>
            <a:ext cx="8382000" cy="5393554"/>
          </a:xfrm>
        </p:spPr>
        <p:txBody>
          <a:bodyPr>
            <a:normAutofit/>
          </a:bodyPr>
          <a:lstStyle/>
          <a:p>
            <a:pPr>
              <a:spcBef>
                <a:spcPts val="600"/>
              </a:spcBef>
              <a:buClr>
                <a:srgbClr val="FFC000"/>
              </a:buClr>
              <a:buSzPct val="150000"/>
              <a:buFont typeface="Wingdings" panose="05000000000000000000" pitchFamily="2" charset="2"/>
              <a:buChar char="§"/>
            </a:pPr>
            <a:r>
              <a:rPr lang="en-US" sz="2800" dirty="0" smtClean="0"/>
              <a:t>Workers can </a:t>
            </a: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NOT</a:t>
            </a:r>
            <a:r>
              <a:rPr lang="en-US" sz="2800" dirty="0" smtClean="0"/>
              <a:t> be </a:t>
            </a:r>
          </a:p>
          <a:p>
            <a:pPr lvl="1">
              <a:spcBef>
                <a:spcPts val="600"/>
              </a:spcBef>
              <a:buClr>
                <a:srgbClr val="FFC000"/>
              </a:buClr>
              <a:buSzPct val="150000"/>
              <a:buFont typeface="Wingdings" panose="05000000000000000000" pitchFamily="2" charset="2"/>
              <a:buChar char="§"/>
            </a:pP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UNDERNEATH</a:t>
            </a:r>
            <a:r>
              <a:rPr lang="en-US" sz="2400" dirty="0" smtClean="0"/>
              <a:t> bridging condition  </a:t>
            </a:r>
          </a:p>
          <a:p>
            <a:pPr lvl="1">
              <a:spcBef>
                <a:spcPts val="600"/>
              </a:spcBef>
              <a:buClr>
                <a:srgbClr val="FFC000"/>
              </a:buClr>
              <a:buSzPct val="150000"/>
              <a:buFont typeface="Wingdings" panose="05000000000000000000" pitchFamily="2" charset="2"/>
              <a:buChar char="§"/>
            </a:pP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 location </a:t>
            </a:r>
            <a:r>
              <a:rPr lang="en-US" sz="2400" dirty="0" smtClean="0"/>
              <a:t>of avalanche condition (engulf worker)</a:t>
            </a:r>
          </a:p>
          <a:p>
            <a:pPr>
              <a:spcBef>
                <a:spcPts val="600"/>
              </a:spcBef>
              <a:buClr>
                <a:srgbClr val="FFC000"/>
              </a:buClr>
              <a:buSzPct val="150000"/>
              <a:buFont typeface="Wingdings" panose="05000000000000000000" pitchFamily="2" charset="2"/>
              <a:buChar char="§"/>
            </a:pPr>
            <a:r>
              <a:rPr lang="en-US" sz="2800" dirty="0" smtClean="0"/>
              <a:t>Lifeline – when on grain &amp; engulfment potential exists</a:t>
            </a:r>
          </a:p>
          <a:p>
            <a:pPr>
              <a:spcBef>
                <a:spcPts val="600"/>
              </a:spcBef>
              <a:buClr>
                <a:srgbClr val="FFC000"/>
              </a:buClr>
              <a:buSzPct val="150000"/>
              <a:buFont typeface="Wingdings" panose="05000000000000000000" pitchFamily="2" charset="2"/>
              <a:buChar char="§"/>
            </a:pPr>
            <a:r>
              <a:rPr lang="en-US" sz="2800" dirty="0" err="1" smtClean="0"/>
              <a:t>Deenergize</a:t>
            </a:r>
            <a:r>
              <a:rPr lang="en-US" sz="2800" dirty="0" smtClean="0"/>
              <a:t> equipment that poses danger</a:t>
            </a:r>
          </a:p>
          <a:p>
            <a:pPr lvl="1">
              <a:spcBef>
                <a:spcPts val="600"/>
              </a:spcBef>
              <a:buClr>
                <a:srgbClr val="FFC000"/>
              </a:buClr>
              <a:buSzPct val="150000"/>
              <a:buFont typeface="Arial" panose="020B0604020202020204" pitchFamily="34" charset="0"/>
              <a:buChar char="•"/>
            </a:pPr>
            <a:r>
              <a:rPr lang="en-US" sz="2400" dirty="0" smtClean="0"/>
              <a:t>When in/on grain &amp; depth poses engulfment risk</a:t>
            </a:r>
          </a:p>
          <a:p>
            <a:pPr>
              <a:spcBef>
                <a:spcPts val="600"/>
              </a:spcBef>
              <a:buClr>
                <a:srgbClr val="FFC000"/>
              </a:buClr>
              <a:buSzPct val="150000"/>
              <a:buFont typeface="Wingdings" panose="05000000000000000000" pitchFamily="2" charset="2"/>
              <a:buChar char="§"/>
            </a:pPr>
            <a:r>
              <a:rPr lang="en-US" sz="2800" dirty="0" smtClean="0"/>
              <a:t>Protect against hazardous energized equipment</a:t>
            </a:r>
          </a:p>
          <a:p>
            <a:pPr lvl="1">
              <a:spcBef>
                <a:spcPts val="600"/>
              </a:spcBef>
              <a:buClr>
                <a:srgbClr val="FFC000"/>
              </a:buClr>
              <a:buSzPct val="150000"/>
              <a:buFont typeface="Arial" panose="020B0604020202020204" pitchFamily="34" charset="0"/>
              <a:buChar char="•"/>
            </a:pPr>
            <a:r>
              <a:rPr lang="en-US" sz="2400" dirty="0" smtClean="0"/>
              <a:t>Can be proper guarding</a:t>
            </a:r>
          </a:p>
          <a:p>
            <a:pPr lvl="1">
              <a:spcBef>
                <a:spcPts val="600"/>
              </a:spcBef>
              <a:buClr>
                <a:srgbClr val="FFC000"/>
              </a:buClr>
              <a:buSzPct val="150000"/>
              <a:buFont typeface="Arial" panose="020B0604020202020204" pitchFamily="34" charset="0"/>
              <a:buChar char="•"/>
            </a:pPr>
            <a:r>
              <a:rPr lang="en-US" sz="2400" dirty="0" smtClean="0"/>
              <a:t>When not in/on grain</a:t>
            </a:r>
          </a:p>
          <a:p>
            <a:pPr>
              <a:spcBef>
                <a:spcPts val="0"/>
              </a:spcBef>
              <a:buClr>
                <a:srgbClr val="FFC000"/>
              </a:buClr>
              <a:buSzPct val="150000"/>
              <a:buFont typeface="Wingdings" panose="05000000000000000000" pitchFamily="2" charset="2"/>
              <a:buChar char="§"/>
            </a:pPr>
            <a:endParaRPr lang="en-US" dirty="0" smtClean="0"/>
          </a:p>
          <a:p>
            <a:pPr>
              <a:spcBef>
                <a:spcPts val="0"/>
              </a:spcBef>
              <a:buClr>
                <a:srgbClr val="FFC000"/>
              </a:buClr>
              <a:buSzPct val="150000"/>
              <a:buFont typeface="Wingdings" panose="05000000000000000000" pitchFamily="2" charset="2"/>
              <a:buChar char="§"/>
            </a:pPr>
            <a:endParaRPr lang="en-US" sz="2800" dirty="0" smtClean="0"/>
          </a:p>
        </p:txBody>
      </p:sp>
    </p:spTree>
    <p:extLst>
      <p:ext uri="{BB962C8B-B14F-4D97-AF65-F5344CB8AC3E}">
        <p14:creationId xmlns:p14="http://schemas.microsoft.com/office/powerpoint/2010/main" val="32879533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67905"/>
            <a:ext cx="9144000" cy="1096191"/>
          </a:xfrm>
          <a:prstGeom prst="rect">
            <a:avLst/>
          </a:prstGeom>
        </p:spPr>
      </p:pic>
      <p:sp>
        <p:nvSpPr>
          <p:cNvPr id="2" name="Title 1"/>
          <p:cNvSpPr>
            <a:spLocks noGrp="1"/>
          </p:cNvSpPr>
          <p:nvPr>
            <p:ph type="title"/>
          </p:nvPr>
        </p:nvSpPr>
        <p:spPr/>
        <p:txBody>
          <a:bodyPr/>
          <a:lstStyle/>
          <a:p>
            <a:r>
              <a:rPr lang="en-US" dirty="0" smtClean="0"/>
              <a:t>Disclaimers</a:t>
            </a:r>
            <a:endParaRPr lang="en-US" dirty="0"/>
          </a:p>
        </p:txBody>
      </p:sp>
      <p:sp>
        <p:nvSpPr>
          <p:cNvPr id="3" name="Content Placeholder 2"/>
          <p:cNvSpPr>
            <a:spLocks noGrp="1"/>
          </p:cNvSpPr>
          <p:nvPr>
            <p:ph idx="1"/>
          </p:nvPr>
        </p:nvSpPr>
        <p:spPr/>
        <p:txBody>
          <a:bodyPr>
            <a:normAutofit lnSpcReduction="10000"/>
          </a:bodyPr>
          <a:lstStyle/>
          <a:p>
            <a:pPr marL="182880" lvl="0" indent="0">
              <a:spcBef>
                <a:spcPts val="600"/>
              </a:spcBef>
              <a:buNone/>
            </a:pPr>
            <a:r>
              <a:rPr lang="en-US" dirty="0">
                <a:solidFill>
                  <a:prstClr val="black"/>
                </a:solidFill>
              </a:rPr>
              <a:t>This material was produced under grant </a:t>
            </a:r>
            <a:r>
              <a:rPr lang="en-US" smtClean="0">
                <a:solidFill>
                  <a:prstClr val="black"/>
                </a:solidFill>
              </a:rPr>
              <a:t>number SH-27664-SH5 </a:t>
            </a:r>
            <a:r>
              <a:rPr lang="en-US" dirty="0">
                <a:solidFill>
                  <a:prstClr val="black"/>
                </a:solidFill>
              </a:rPr>
              <a:t>from the Occupational Safety and Health Administration OSHA), U. S. Department of Labor. It does not necessarily reflect the views or policies of the U. S. Department of Labor, nor does mention of trade names, commercial products, or organizations imply endorsement by the U. S. Government.</a:t>
            </a:r>
          </a:p>
          <a:p>
            <a:pPr marL="0" indent="0">
              <a:buNone/>
            </a:pPr>
            <a:endParaRPr lang="en-US" sz="3600" b="1" dirty="0">
              <a:solidFill>
                <a:schemeClr val="accent6">
                  <a:lumMod val="75000"/>
                </a:schemeClr>
              </a:solidFill>
            </a:endParaRPr>
          </a:p>
        </p:txBody>
      </p:sp>
      <p:sp>
        <p:nvSpPr>
          <p:cNvPr id="4" name="Slide Number Placeholder 3"/>
          <p:cNvSpPr>
            <a:spLocks noGrp="1"/>
          </p:cNvSpPr>
          <p:nvPr>
            <p:ph type="sldNum" sz="quarter" idx="12"/>
          </p:nvPr>
        </p:nvSpPr>
        <p:spPr/>
        <p:txBody>
          <a:bodyPr/>
          <a:lstStyle/>
          <a:p>
            <a:fld id="{6C07873E-F7A9-7D4C-A13B-E05E8079E2DB}" type="slidenum">
              <a:rPr lang="en-US" smtClean="0">
                <a:solidFill>
                  <a:prstClr val="black">
                    <a:tint val="75000"/>
                  </a:prstClr>
                </a:solidFill>
              </a:rPr>
              <a:pPr/>
              <a:t>4</a:t>
            </a:fld>
            <a:endParaRPr lang="en-US" dirty="0">
              <a:solidFill>
                <a:prstClr val="black">
                  <a:tint val="75000"/>
                </a:prstClr>
              </a:solidFill>
            </a:endParaRPr>
          </a:p>
        </p:txBody>
      </p:sp>
    </p:spTree>
    <p:extLst>
      <p:ext uri="{BB962C8B-B14F-4D97-AF65-F5344CB8AC3E}">
        <p14:creationId xmlns:p14="http://schemas.microsoft.com/office/powerpoint/2010/main" val="3098010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67905"/>
            <a:ext cx="9144000" cy="1096191"/>
          </a:xfrm>
          <a:prstGeom prst="rect">
            <a:avLst/>
          </a:prstGeom>
        </p:spPr>
      </p:pic>
      <p:sp>
        <p:nvSpPr>
          <p:cNvPr id="2" name="Title 1"/>
          <p:cNvSpPr>
            <a:spLocks noGrp="1"/>
          </p:cNvSpPr>
          <p:nvPr>
            <p:ph type="title"/>
          </p:nvPr>
        </p:nvSpPr>
        <p:spPr/>
        <p:txBody>
          <a:bodyPr/>
          <a:lstStyle/>
          <a:p>
            <a:r>
              <a:rPr lang="en-US" dirty="0" smtClean="0"/>
              <a:t>Employee Rights</a:t>
            </a:r>
            <a:endParaRPr lang="en-US" dirty="0"/>
          </a:p>
        </p:txBody>
      </p:sp>
      <p:sp>
        <p:nvSpPr>
          <p:cNvPr id="3" name="Content Placeholder 2"/>
          <p:cNvSpPr>
            <a:spLocks noGrp="1"/>
          </p:cNvSpPr>
          <p:nvPr>
            <p:ph idx="1"/>
          </p:nvPr>
        </p:nvSpPr>
        <p:spPr/>
        <p:txBody>
          <a:bodyPr>
            <a:normAutofit/>
          </a:bodyPr>
          <a:lstStyle/>
          <a:p>
            <a:pPr marL="0" indent="0">
              <a:buNone/>
            </a:pPr>
            <a:r>
              <a:rPr lang="en-US" sz="3600" b="1" dirty="0">
                <a:solidFill>
                  <a:schemeClr val="accent6">
                    <a:lumMod val="75000"/>
                  </a:schemeClr>
                </a:solidFill>
              </a:rPr>
              <a:t>Employees are entitled to safe and healthy working conditions which DO NOT pose a risk of serious harm</a:t>
            </a:r>
            <a:r>
              <a:rPr lang="en-US" sz="3600" b="1" dirty="0" smtClean="0">
                <a:solidFill>
                  <a:schemeClr val="accent6">
                    <a:lumMod val="75000"/>
                  </a:schemeClr>
                </a:solidFill>
              </a:rPr>
              <a:t>.</a:t>
            </a:r>
          </a:p>
          <a:p>
            <a:pPr marL="0" indent="0">
              <a:buNone/>
            </a:pPr>
            <a:endParaRPr lang="en-US" sz="3600" b="1" dirty="0" smtClean="0">
              <a:solidFill>
                <a:schemeClr val="accent6">
                  <a:lumMod val="75000"/>
                </a:schemeClr>
              </a:solidFill>
            </a:endParaRPr>
          </a:p>
          <a:p>
            <a:pPr marL="0" indent="0">
              <a:buNone/>
            </a:pPr>
            <a:r>
              <a:rPr lang="en-US" sz="3600" b="1" dirty="0" smtClean="0">
                <a:solidFill>
                  <a:schemeClr val="accent6">
                    <a:lumMod val="75000"/>
                  </a:schemeClr>
                </a:solidFill>
              </a:rPr>
              <a:t>Workers </a:t>
            </a:r>
            <a:r>
              <a:rPr lang="en-US" sz="3600" b="1" dirty="0">
                <a:solidFill>
                  <a:schemeClr val="accent6">
                    <a:lumMod val="75000"/>
                  </a:schemeClr>
                </a:solidFill>
              </a:rPr>
              <a:t>are entitled to be fairly compensated for all hours worked in accordance with the law. </a:t>
            </a:r>
          </a:p>
        </p:txBody>
      </p:sp>
      <p:sp>
        <p:nvSpPr>
          <p:cNvPr id="4" name="Slide Number Placeholder 3"/>
          <p:cNvSpPr>
            <a:spLocks noGrp="1"/>
          </p:cNvSpPr>
          <p:nvPr>
            <p:ph type="sldNum" sz="quarter" idx="12"/>
          </p:nvPr>
        </p:nvSpPr>
        <p:spPr/>
        <p:txBody>
          <a:bodyPr/>
          <a:lstStyle/>
          <a:p>
            <a:fld id="{6C07873E-F7A9-7D4C-A13B-E05E8079E2DB}" type="slidenum">
              <a:rPr lang="en-US" smtClean="0">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val="37278675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61809"/>
            <a:ext cx="9144000" cy="1096191"/>
          </a:xfrm>
          <a:prstGeom prst="rect">
            <a:avLst/>
          </a:prstGeom>
        </p:spPr>
      </p:pic>
      <p:sp>
        <p:nvSpPr>
          <p:cNvPr id="2" name="Title 1"/>
          <p:cNvSpPr>
            <a:spLocks noGrp="1"/>
          </p:cNvSpPr>
          <p:nvPr>
            <p:ph type="title"/>
          </p:nvPr>
        </p:nvSpPr>
        <p:spPr/>
        <p:txBody>
          <a:bodyPr/>
          <a:lstStyle/>
          <a:p>
            <a:r>
              <a:rPr lang="en-US" dirty="0" smtClean="0"/>
              <a:t>Employer Responsibility</a:t>
            </a:r>
            <a:endParaRPr lang="en-US" dirty="0"/>
          </a:p>
        </p:txBody>
      </p:sp>
      <p:sp>
        <p:nvSpPr>
          <p:cNvPr id="3" name="Content Placeholder 2"/>
          <p:cNvSpPr>
            <a:spLocks noGrp="1"/>
          </p:cNvSpPr>
          <p:nvPr>
            <p:ph idx="1"/>
          </p:nvPr>
        </p:nvSpPr>
        <p:spPr>
          <a:xfrm>
            <a:off x="457200" y="2117067"/>
            <a:ext cx="8229600" cy="4602163"/>
          </a:xfrm>
        </p:spPr>
        <p:txBody>
          <a:bodyPr>
            <a:normAutofit/>
          </a:bodyPr>
          <a:lstStyle/>
          <a:p>
            <a:pPr marL="0" indent="0" algn="ctr">
              <a:buNone/>
            </a:pPr>
            <a:r>
              <a:rPr lang="en-US" sz="3600" b="1" dirty="0" smtClean="0">
                <a:solidFill>
                  <a:schemeClr val="accent6">
                    <a:lumMod val="75000"/>
                  </a:schemeClr>
                </a:solidFill>
              </a:rPr>
              <a:t>Employers </a:t>
            </a:r>
            <a:r>
              <a:rPr lang="en-US" sz="3600" b="1" dirty="0">
                <a:solidFill>
                  <a:schemeClr val="accent6">
                    <a:lumMod val="75000"/>
                  </a:schemeClr>
                </a:solidFill>
              </a:rPr>
              <a:t>have the responsibility to provide a </a:t>
            </a:r>
            <a:r>
              <a:rPr lang="en-US" sz="3600" b="1" dirty="0" smtClean="0">
                <a:solidFill>
                  <a:schemeClr val="accent6">
                    <a:lumMod val="75000"/>
                  </a:schemeClr>
                </a:solidFill>
              </a:rPr>
              <a:t>safe &amp; healthy workplace. </a:t>
            </a:r>
          </a:p>
          <a:p>
            <a:pPr marL="0" indent="0">
              <a:buNone/>
            </a:pPr>
            <a:endParaRPr lang="en-US" b="1" dirty="0" smtClean="0">
              <a:solidFill>
                <a:schemeClr val="accent6">
                  <a:lumMod val="75000"/>
                </a:schemeClr>
              </a:solidFill>
            </a:endParaRPr>
          </a:p>
          <a:p>
            <a:pPr marL="0" indent="0" algn="ctr">
              <a:buNone/>
            </a:pPr>
            <a:r>
              <a:rPr lang="en-US" sz="3600" b="1" dirty="0" smtClean="0">
                <a:solidFill>
                  <a:schemeClr val="accent6">
                    <a:lumMod val="75000"/>
                  </a:schemeClr>
                </a:solidFill>
              </a:rPr>
              <a:t>More </a:t>
            </a:r>
            <a:r>
              <a:rPr lang="en-US" sz="3600" b="1" dirty="0">
                <a:solidFill>
                  <a:schemeClr val="accent6">
                    <a:lumMod val="75000"/>
                  </a:schemeClr>
                </a:solidFill>
              </a:rPr>
              <a:t>information about </a:t>
            </a:r>
            <a:r>
              <a:rPr lang="en-US" sz="3600" b="1" dirty="0" smtClean="0">
                <a:solidFill>
                  <a:schemeClr val="accent6">
                    <a:lumMod val="75000"/>
                  </a:schemeClr>
                </a:solidFill>
              </a:rPr>
              <a:t>employer &amp; employee </a:t>
            </a:r>
            <a:r>
              <a:rPr lang="en-US" sz="3600" b="1" dirty="0">
                <a:solidFill>
                  <a:schemeClr val="accent6">
                    <a:lumMod val="75000"/>
                  </a:schemeClr>
                </a:solidFill>
              </a:rPr>
              <a:t>rights </a:t>
            </a:r>
            <a:r>
              <a:rPr lang="en-US" sz="3600" b="1" dirty="0" smtClean="0">
                <a:solidFill>
                  <a:schemeClr val="accent6">
                    <a:lumMod val="75000"/>
                  </a:schemeClr>
                </a:solidFill>
              </a:rPr>
              <a:t>can be found at www.osha.gov</a:t>
            </a:r>
            <a:r>
              <a:rPr lang="en-US" sz="3600" b="1" dirty="0">
                <a:solidFill>
                  <a:schemeClr val="accent6">
                    <a:lumMod val="75000"/>
                  </a:schemeClr>
                </a:solidFill>
              </a:rPr>
              <a:t>.</a:t>
            </a:r>
          </a:p>
        </p:txBody>
      </p:sp>
      <p:sp>
        <p:nvSpPr>
          <p:cNvPr id="4" name="Slide Number Placeholder 3"/>
          <p:cNvSpPr>
            <a:spLocks noGrp="1"/>
          </p:cNvSpPr>
          <p:nvPr>
            <p:ph type="sldNum" sz="quarter" idx="12"/>
          </p:nvPr>
        </p:nvSpPr>
        <p:spPr/>
        <p:txBody>
          <a:bodyPr/>
          <a:lstStyle/>
          <a:p>
            <a:fld id="{6C07873E-F7A9-7D4C-A13B-E05E8079E2DB}"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val="2811531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80097"/>
            <a:ext cx="9144000" cy="1096191"/>
          </a:xfrm>
          <a:prstGeom prst="rect">
            <a:avLst/>
          </a:prstGeom>
        </p:spPr>
      </p:pic>
      <p:sp>
        <p:nvSpPr>
          <p:cNvPr id="2" name="Title 1"/>
          <p:cNvSpPr>
            <a:spLocks noGrp="1"/>
          </p:cNvSpPr>
          <p:nvPr>
            <p:ph type="title"/>
          </p:nvPr>
        </p:nvSpPr>
        <p:spPr>
          <a:xfrm>
            <a:off x="457200" y="228600"/>
            <a:ext cx="8229600" cy="1143000"/>
          </a:xfrm>
        </p:spPr>
        <p:txBody>
          <a:bodyPr>
            <a:normAutofit/>
          </a:bodyPr>
          <a:lstStyle/>
          <a:p>
            <a:r>
              <a:rPr lang="en-US" dirty="0" smtClean="0"/>
              <a:t>Whistleblower Protection</a:t>
            </a:r>
            <a:endParaRPr lang="en-US" dirty="0"/>
          </a:p>
        </p:txBody>
      </p:sp>
      <p:sp>
        <p:nvSpPr>
          <p:cNvPr id="3" name="Content Placeholder 2"/>
          <p:cNvSpPr>
            <a:spLocks noGrp="1"/>
          </p:cNvSpPr>
          <p:nvPr>
            <p:ph idx="1"/>
          </p:nvPr>
        </p:nvSpPr>
        <p:spPr>
          <a:xfrm>
            <a:off x="457200" y="1295400"/>
            <a:ext cx="8229600" cy="5676264"/>
          </a:xfrm>
        </p:spPr>
        <p:txBody>
          <a:bodyPr>
            <a:normAutofit/>
          </a:bodyPr>
          <a:lstStyle/>
          <a:p>
            <a:pPr marL="0" indent="0">
              <a:buNone/>
            </a:pPr>
            <a:r>
              <a:rPr lang="en-US" sz="3000" dirty="0" smtClean="0"/>
              <a:t>Employers </a:t>
            </a:r>
            <a:r>
              <a:rPr lang="en-US" sz="3000" dirty="0"/>
              <a:t>cannot punish or discriminate </a:t>
            </a:r>
            <a:r>
              <a:rPr lang="en-US" sz="3000" dirty="0" smtClean="0"/>
              <a:t>against </a:t>
            </a:r>
            <a:r>
              <a:rPr lang="en-US" sz="3000" dirty="0"/>
              <a:t>employees who have </a:t>
            </a:r>
            <a:r>
              <a:rPr lang="en-US" sz="3000" dirty="0" smtClean="0"/>
              <a:t>used their rights to report unsafe or unhealthy working conditions or environmental problems</a:t>
            </a:r>
            <a:r>
              <a:rPr lang="en-US" sz="3000" dirty="0"/>
              <a:t> </a:t>
            </a:r>
            <a:r>
              <a:rPr lang="en-US" sz="3000" dirty="0" smtClean="0"/>
              <a:t>to an employer, OSHA or other government office. Employees can call, write or email the OSHA Area office within 30 days to report acts of employer retaliation.  </a:t>
            </a:r>
            <a:endParaRPr lang="en-US" sz="3000" b="1" dirty="0" smtClean="0">
              <a:solidFill>
                <a:srgbClr val="F79646">
                  <a:lumMod val="75000"/>
                </a:srgbClr>
              </a:solidFill>
            </a:endParaRPr>
          </a:p>
          <a:p>
            <a:pPr marL="0" lvl="0" indent="0" algn="ctr">
              <a:buNone/>
            </a:pPr>
            <a:r>
              <a:rPr lang="en-US" b="1" dirty="0" smtClean="0">
                <a:solidFill>
                  <a:srgbClr val="F79646">
                    <a:lumMod val="75000"/>
                  </a:srgbClr>
                </a:solidFill>
              </a:rPr>
              <a:t>For </a:t>
            </a:r>
            <a:r>
              <a:rPr lang="en-US" b="1" dirty="0">
                <a:solidFill>
                  <a:srgbClr val="F79646">
                    <a:lumMod val="75000"/>
                  </a:srgbClr>
                </a:solidFill>
              </a:rPr>
              <a:t>information about whistleblower </a:t>
            </a:r>
            <a:r>
              <a:rPr lang="en-US" b="1" dirty="0" smtClean="0">
                <a:solidFill>
                  <a:srgbClr val="F79646">
                    <a:lumMod val="75000"/>
                  </a:srgbClr>
                </a:solidFill>
              </a:rPr>
              <a:t>protection </a:t>
            </a:r>
            <a:r>
              <a:rPr lang="en-US" b="1" dirty="0">
                <a:solidFill>
                  <a:srgbClr val="F79646">
                    <a:lumMod val="75000"/>
                  </a:srgbClr>
                </a:solidFill>
              </a:rPr>
              <a:t>go to </a:t>
            </a:r>
            <a:r>
              <a:rPr lang="en-US" b="1" dirty="0">
                <a:solidFill>
                  <a:srgbClr val="1F497D">
                    <a:lumMod val="60000"/>
                    <a:lumOff val="40000"/>
                  </a:srgbClr>
                </a:solidFill>
              </a:rPr>
              <a:t>www.whistleblowers.gov</a:t>
            </a:r>
          </a:p>
          <a:p>
            <a:pPr marL="0" indent="0">
              <a:buNone/>
            </a:pPr>
            <a:endParaRPr lang="en-US" sz="3600" b="1" dirty="0" smtClean="0">
              <a:solidFill>
                <a:schemeClr val="accent6">
                  <a:lumMod val="75000"/>
                </a:schemeClr>
              </a:solidFill>
            </a:endParaRPr>
          </a:p>
          <a:p>
            <a:pPr marL="0" indent="0">
              <a:buNone/>
            </a:pPr>
            <a:endParaRPr lang="en-US" sz="4200" b="1" dirty="0" smtClean="0">
              <a:solidFill>
                <a:schemeClr val="accent6">
                  <a:lumMod val="75000"/>
                </a:schemeClr>
              </a:solidFill>
            </a:endParaRPr>
          </a:p>
          <a:p>
            <a:pPr marL="0" indent="0">
              <a:buNone/>
            </a:pPr>
            <a:endParaRPr lang="en-US" sz="3600" b="1" dirty="0" smtClean="0">
              <a:solidFill>
                <a:schemeClr val="accent6">
                  <a:lumMod val="75000"/>
                </a:schemeClr>
              </a:solidFill>
            </a:endParaRPr>
          </a:p>
          <a:p>
            <a:pPr marL="0" indent="0">
              <a:buNone/>
            </a:pPr>
            <a:endParaRPr lang="en-US" sz="3600" b="1" dirty="0" smtClean="0">
              <a:solidFill>
                <a:schemeClr val="accent6">
                  <a:lumMod val="75000"/>
                </a:schemeClr>
              </a:solidFill>
            </a:endParaRPr>
          </a:p>
        </p:txBody>
      </p:sp>
      <p:sp>
        <p:nvSpPr>
          <p:cNvPr id="4" name="Slide Number Placeholder 3"/>
          <p:cNvSpPr>
            <a:spLocks noGrp="1"/>
          </p:cNvSpPr>
          <p:nvPr>
            <p:ph type="sldNum" sz="quarter" idx="12"/>
          </p:nvPr>
        </p:nvSpPr>
        <p:spPr/>
        <p:txBody>
          <a:bodyPr/>
          <a:lstStyle/>
          <a:p>
            <a:fld id="{6C07873E-F7A9-7D4C-A13B-E05E8079E2DB}" type="slidenum">
              <a:rPr lang="en-US" smtClean="0">
                <a:solidFill>
                  <a:prstClr val="black">
                    <a:tint val="75000"/>
                  </a:prstClr>
                </a:solidFill>
              </a:rPr>
              <a:pPr/>
              <a:t>7</a:t>
            </a:fld>
            <a:endParaRPr lang="en-US" dirty="0">
              <a:solidFill>
                <a:prstClr val="black">
                  <a:tint val="75000"/>
                </a:prstClr>
              </a:solidFill>
            </a:endParaRPr>
          </a:p>
        </p:txBody>
      </p:sp>
    </p:spTree>
    <p:extLst>
      <p:ext uri="{BB962C8B-B14F-4D97-AF65-F5344CB8AC3E}">
        <p14:creationId xmlns:p14="http://schemas.microsoft.com/office/powerpoint/2010/main" val="10101174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80097"/>
            <a:ext cx="9144000" cy="1096191"/>
          </a:xfrm>
          <a:prstGeom prst="rect">
            <a:avLst/>
          </a:prstGeom>
        </p:spPr>
      </p:pic>
      <p:sp>
        <p:nvSpPr>
          <p:cNvPr id="2" name="Title 1"/>
          <p:cNvSpPr>
            <a:spLocks noGrp="1"/>
          </p:cNvSpPr>
          <p:nvPr>
            <p:ph type="title"/>
          </p:nvPr>
        </p:nvSpPr>
        <p:spPr>
          <a:xfrm>
            <a:off x="457200" y="228600"/>
            <a:ext cx="8229600" cy="1143000"/>
          </a:xfrm>
        </p:spPr>
        <p:txBody>
          <a:bodyPr>
            <a:normAutofit/>
          </a:bodyPr>
          <a:lstStyle/>
          <a:p>
            <a:r>
              <a:rPr lang="en-US" dirty="0" smtClean="0"/>
              <a:t>Learning Objectives</a:t>
            </a:r>
            <a:endParaRPr lang="en-US" dirty="0"/>
          </a:p>
        </p:txBody>
      </p:sp>
      <p:sp>
        <p:nvSpPr>
          <p:cNvPr id="4" name="Slide Number Placeholder 3"/>
          <p:cNvSpPr>
            <a:spLocks noGrp="1"/>
          </p:cNvSpPr>
          <p:nvPr>
            <p:ph type="sldNum" sz="quarter" idx="12"/>
          </p:nvPr>
        </p:nvSpPr>
        <p:spPr/>
        <p:txBody>
          <a:bodyPr/>
          <a:lstStyle/>
          <a:p>
            <a:fld id="{6C07873E-F7A9-7D4C-A13B-E05E8079E2DB}" type="slidenum">
              <a:rPr lang="en-US" smtClean="0">
                <a:solidFill>
                  <a:prstClr val="black">
                    <a:tint val="75000"/>
                  </a:prstClr>
                </a:solidFill>
              </a:rPr>
              <a:pPr/>
              <a:t>8</a:t>
            </a:fld>
            <a:endParaRPr lang="en-US" dirty="0">
              <a:solidFill>
                <a:prstClr val="black">
                  <a:tint val="75000"/>
                </a:prstClr>
              </a:solidFill>
            </a:endParaRPr>
          </a:p>
        </p:txBody>
      </p:sp>
      <p:sp>
        <p:nvSpPr>
          <p:cNvPr id="7" name="Content Placeholder 2"/>
          <p:cNvSpPr txBox="1">
            <a:spLocks/>
          </p:cNvSpPr>
          <p:nvPr/>
        </p:nvSpPr>
        <p:spPr>
          <a:xfrm>
            <a:off x="304800" y="1524000"/>
            <a:ext cx="8572500" cy="53340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600" dirty="0" smtClean="0"/>
              <a:t>At the end of this module, participants will be able to:</a:t>
            </a:r>
          </a:p>
          <a:p>
            <a:pPr marL="457200" indent="-457200">
              <a:spcBef>
                <a:spcPts val="600"/>
              </a:spcBef>
              <a:buClr>
                <a:srgbClr val="FFC000"/>
              </a:buClr>
              <a:buSzPct val="150000"/>
              <a:buFont typeface="Wingdings" pitchFamily="2" charset="2"/>
              <a:buChar char="§"/>
            </a:pPr>
            <a:r>
              <a:rPr lang="en-US" dirty="0" smtClean="0"/>
              <a:t>Identify the criteria that defines flat storage.</a:t>
            </a:r>
          </a:p>
          <a:p>
            <a:pPr marL="457200" indent="-457200">
              <a:spcBef>
                <a:spcPts val="600"/>
              </a:spcBef>
              <a:buClr>
                <a:srgbClr val="FFC000"/>
              </a:buClr>
              <a:buSzPct val="150000"/>
              <a:buFont typeface="Wingdings" pitchFamily="2" charset="2"/>
              <a:buChar char="§"/>
            </a:pPr>
            <a:r>
              <a:rPr lang="en-US" dirty="0" smtClean="0">
                <a:solidFill>
                  <a:prstClr val="black"/>
                </a:solidFill>
              </a:rPr>
              <a:t>Define “unrestricted means of entry” as it relates to flat storage.</a:t>
            </a:r>
          </a:p>
          <a:p>
            <a:pPr marL="457200" indent="-457200">
              <a:spcBef>
                <a:spcPts val="600"/>
              </a:spcBef>
              <a:buClr>
                <a:srgbClr val="FFC000"/>
              </a:buClr>
              <a:buSzPct val="150000"/>
              <a:buFont typeface="Wingdings" pitchFamily="2" charset="2"/>
              <a:buChar char="§"/>
            </a:pPr>
            <a:r>
              <a:rPr lang="en-US" dirty="0" smtClean="0"/>
              <a:t>Describe the conditions for meeting 1910.272 (h) for flat storage entry.</a:t>
            </a:r>
          </a:p>
          <a:p>
            <a:pPr marL="457200" indent="-457200">
              <a:spcBef>
                <a:spcPts val="600"/>
              </a:spcBef>
              <a:buClr>
                <a:srgbClr val="FFC000"/>
              </a:buClr>
              <a:buSzPct val="150000"/>
              <a:buFont typeface="Wingdings" pitchFamily="2" charset="2"/>
              <a:buChar char="§"/>
            </a:pPr>
            <a:r>
              <a:rPr lang="en-US" dirty="0" smtClean="0"/>
              <a:t>Describe the hazards &amp; hazard corrections for flat storage. </a:t>
            </a:r>
            <a:endParaRPr lang="en-US" sz="3600" dirty="0" smtClean="0"/>
          </a:p>
          <a:p>
            <a:pPr>
              <a:buClr>
                <a:srgbClr val="FFC000"/>
              </a:buClr>
              <a:buSzPct val="150000"/>
              <a:buFont typeface="Wingdings" pitchFamily="2" charset="2"/>
              <a:buChar char="§"/>
            </a:pPr>
            <a:endParaRPr lang="en-US" dirty="0" smtClean="0"/>
          </a:p>
          <a:p>
            <a:pPr>
              <a:buClr>
                <a:srgbClr val="FFC000"/>
              </a:buClr>
              <a:buSzPct val="150000"/>
              <a:buFont typeface="Wingdings" pitchFamily="2" charset="2"/>
              <a:buChar char="§"/>
            </a:pPr>
            <a:endParaRPr lang="en-US" sz="3000" dirty="0" smtClean="0"/>
          </a:p>
          <a:p>
            <a:pPr marL="0" indent="0">
              <a:buFont typeface="Arial"/>
              <a:buNone/>
            </a:pPr>
            <a:endParaRPr lang="en-US" dirty="0"/>
          </a:p>
        </p:txBody>
      </p:sp>
    </p:spTree>
    <p:extLst>
      <p:ext uri="{BB962C8B-B14F-4D97-AF65-F5344CB8AC3E}">
        <p14:creationId xmlns:p14="http://schemas.microsoft.com/office/powerpoint/2010/main" val="29643794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61809"/>
            <a:ext cx="9144000" cy="1096191"/>
          </a:xfrm>
          <a:prstGeom prst="rect">
            <a:avLst/>
          </a:prstGeom>
        </p:spPr>
      </p:pic>
      <p:sp>
        <p:nvSpPr>
          <p:cNvPr id="2" name="Title 1"/>
          <p:cNvSpPr>
            <a:spLocks noGrp="1"/>
          </p:cNvSpPr>
          <p:nvPr>
            <p:ph type="title"/>
          </p:nvPr>
        </p:nvSpPr>
        <p:spPr>
          <a:xfrm>
            <a:off x="342900" y="152400"/>
            <a:ext cx="8458200" cy="1143000"/>
          </a:xfrm>
        </p:spPr>
        <p:txBody>
          <a:bodyPr>
            <a:normAutofit/>
          </a:bodyPr>
          <a:lstStyle/>
          <a:p>
            <a:r>
              <a:rPr lang="en-US" dirty="0" smtClean="0"/>
              <a:t>Why alternative grain storage?</a:t>
            </a:r>
            <a:endParaRPr lang="en-US" dirty="0"/>
          </a:p>
        </p:txBody>
      </p:sp>
      <p:sp>
        <p:nvSpPr>
          <p:cNvPr id="5" name="Slide Number Placeholder 4"/>
          <p:cNvSpPr>
            <a:spLocks noGrp="1"/>
          </p:cNvSpPr>
          <p:nvPr>
            <p:ph type="sldNum" sz="quarter" idx="12"/>
          </p:nvPr>
        </p:nvSpPr>
        <p:spPr/>
        <p:txBody>
          <a:bodyPr/>
          <a:lstStyle/>
          <a:p>
            <a:fld id="{0FAC53B4-C3F7-475D-8B7D-7ABFDCFF46FF}" type="slidenum">
              <a:rPr lang="en-US" smtClean="0"/>
              <a:t>9</a:t>
            </a:fld>
            <a:endParaRPr lang="en-US"/>
          </a:p>
        </p:txBody>
      </p:sp>
      <p:pic>
        <p:nvPicPr>
          <p:cNvPr id="9" name="Picture 8" title="Image of Flat Storag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3206" y="1358036"/>
            <a:ext cx="3657600" cy="2743200"/>
          </a:xfrm>
          <a:prstGeom prst="rect">
            <a:avLst/>
          </a:prstGeom>
        </p:spPr>
      </p:pic>
      <p:sp>
        <p:nvSpPr>
          <p:cNvPr id="4" name="Rectangle 3"/>
          <p:cNvSpPr/>
          <p:nvPr/>
        </p:nvSpPr>
        <p:spPr>
          <a:xfrm>
            <a:off x="533400" y="4191000"/>
            <a:ext cx="5334000" cy="2215991"/>
          </a:xfrm>
          <a:prstGeom prst="rect">
            <a:avLst/>
          </a:prstGeom>
        </p:spPr>
        <p:txBody>
          <a:bodyPr wrap="square">
            <a:spAutoFit/>
          </a:bodyPr>
          <a:lstStyle/>
          <a:p>
            <a:pPr marL="457200" lvl="0" indent="-457200">
              <a:spcBef>
                <a:spcPts val="400"/>
              </a:spcBef>
              <a:buClr>
                <a:srgbClr val="FFC000"/>
              </a:buClr>
              <a:buSzPct val="150000"/>
              <a:buFont typeface="Wingdings" panose="05000000000000000000" pitchFamily="2" charset="2"/>
              <a:buChar char="§"/>
            </a:pPr>
            <a:r>
              <a:rPr lang="en-US" sz="3200" dirty="0">
                <a:solidFill>
                  <a:prstClr val="black"/>
                </a:solidFill>
                <a:latin typeface="Arial" panose="020B0604020202020204" pitchFamily="34" charset="0"/>
                <a:cs typeface="Arial" panose="020B0604020202020204" pitchFamily="34" charset="0"/>
              </a:rPr>
              <a:t>Higher yields</a:t>
            </a:r>
          </a:p>
          <a:p>
            <a:pPr marL="457200" lvl="0" indent="-457200">
              <a:spcBef>
                <a:spcPts val="400"/>
              </a:spcBef>
              <a:buClr>
                <a:srgbClr val="FFC000"/>
              </a:buClr>
              <a:buSzPct val="150000"/>
              <a:buFont typeface="Wingdings" panose="05000000000000000000" pitchFamily="2" charset="2"/>
              <a:buChar char="§"/>
            </a:pPr>
            <a:r>
              <a:rPr lang="en-US" sz="3200" dirty="0">
                <a:solidFill>
                  <a:prstClr val="black"/>
                </a:solidFill>
                <a:latin typeface="Arial" panose="020B0604020202020204" pitchFamily="34" charset="0"/>
                <a:cs typeface="Arial" panose="020B0604020202020204" pitchFamily="34" charset="0"/>
              </a:rPr>
              <a:t>Greater production</a:t>
            </a:r>
          </a:p>
          <a:p>
            <a:pPr marL="457200" lvl="0" indent="-457200">
              <a:spcBef>
                <a:spcPts val="400"/>
              </a:spcBef>
              <a:buClr>
                <a:srgbClr val="FFC000"/>
              </a:buClr>
              <a:buSzPct val="150000"/>
              <a:buFont typeface="Wingdings" panose="05000000000000000000" pitchFamily="2" charset="2"/>
              <a:buChar char="§"/>
            </a:pPr>
            <a:r>
              <a:rPr lang="en-US" sz="3200" dirty="0" smtClean="0">
                <a:solidFill>
                  <a:prstClr val="black"/>
                </a:solidFill>
                <a:latin typeface="Arial" panose="020B0604020202020204" pitchFamily="34" charset="0"/>
                <a:cs typeface="Arial" panose="020B0604020202020204" pitchFamily="34" charset="0"/>
              </a:rPr>
              <a:t>Lower price/bushel</a:t>
            </a:r>
          </a:p>
          <a:p>
            <a:pPr marL="457200" lvl="0" indent="-457200">
              <a:spcBef>
                <a:spcPts val="400"/>
              </a:spcBef>
              <a:buClr>
                <a:srgbClr val="FFC000"/>
              </a:buClr>
              <a:buSzPct val="150000"/>
              <a:buFont typeface="Wingdings" panose="05000000000000000000" pitchFamily="2" charset="2"/>
              <a:buChar char="§"/>
            </a:pPr>
            <a:r>
              <a:rPr lang="en-US" sz="3200" dirty="0" smtClean="0">
                <a:solidFill>
                  <a:prstClr val="black"/>
                </a:solidFill>
                <a:latin typeface="Arial" panose="020B0604020202020204" pitchFamily="34" charset="0"/>
                <a:cs typeface="Arial" panose="020B0604020202020204" pitchFamily="34" charset="0"/>
              </a:rPr>
              <a:t>Immediate storage need</a:t>
            </a:r>
            <a:endParaRPr lang="en-US" sz="3200" dirty="0">
              <a:solidFill>
                <a:prstClr val="black"/>
              </a:solidFill>
              <a:latin typeface="Arial" panose="020B0604020202020204" pitchFamily="34" charset="0"/>
              <a:cs typeface="Arial" panose="020B0604020202020204" pitchFamily="34" charset="0"/>
            </a:endParaRPr>
          </a:p>
        </p:txBody>
      </p:sp>
      <p:sp>
        <p:nvSpPr>
          <p:cNvPr id="6" name="Rectangle 5"/>
          <p:cNvSpPr/>
          <p:nvPr/>
        </p:nvSpPr>
        <p:spPr>
          <a:xfrm>
            <a:off x="4800600" y="1371600"/>
            <a:ext cx="4038600" cy="1569660"/>
          </a:xfrm>
          <a:prstGeom prst="rect">
            <a:avLst/>
          </a:prstGeom>
        </p:spPr>
        <p:txBody>
          <a:bodyPr wrap="square">
            <a:spAutoFit/>
          </a:bodyPr>
          <a:lstStyle/>
          <a:p>
            <a:pPr lvl="0">
              <a:spcBef>
                <a:spcPct val="20000"/>
              </a:spcBef>
              <a:buClr>
                <a:srgbClr val="FFC000"/>
              </a:buClr>
              <a:buSzPct val="150000"/>
            </a:pPr>
            <a:r>
              <a:rPr lang="en-US" sz="3200" dirty="0">
                <a:latin typeface="Arial" panose="020B0604020202020204" pitchFamily="34" charset="0"/>
                <a:cs typeface="Arial" panose="020B0604020202020204" pitchFamily="34" charset="0"/>
              </a:rPr>
              <a:t>Increased </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rPr>
              <a:t>need</a:t>
            </a:r>
            <a:r>
              <a:rPr lang="en-US" sz="3200" dirty="0">
                <a:latin typeface="Arial" panose="020B0604020202020204" pitchFamily="34" charset="0"/>
                <a:cs typeface="Arial" panose="020B0604020202020204" pitchFamily="34" charset="0"/>
              </a:rPr>
              <a:t> for </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rPr>
              <a:t>more</a:t>
            </a:r>
            <a:r>
              <a:rPr lang="en-US" sz="3200" dirty="0">
                <a:latin typeface="Arial" panose="020B0604020202020204" pitchFamily="34" charset="0"/>
                <a:cs typeface="Arial" panose="020B0604020202020204" pitchFamily="34" charset="0"/>
              </a:rPr>
              <a:t> storage </a:t>
            </a:r>
            <a:r>
              <a:rPr lang="en-US" sz="3200" dirty="0" smtClean="0">
                <a:latin typeface="Arial" panose="020B0604020202020204" pitchFamily="34" charset="0"/>
                <a:cs typeface="Arial" panose="020B0604020202020204" pitchFamily="34" charset="0"/>
              </a:rPr>
              <a:t>capacity.</a:t>
            </a:r>
            <a:endParaRPr lang="en-US" sz="3200" dirty="0">
              <a:latin typeface="Arial" panose="020B0604020202020204" pitchFamily="34" charset="0"/>
              <a:cs typeface="Arial" panose="020B0604020202020204" pitchFamily="34" charset="0"/>
            </a:endParaRPr>
          </a:p>
        </p:txBody>
      </p:sp>
      <p:pic>
        <p:nvPicPr>
          <p:cNvPr id="10" name="Picture 9" title="Image of Ground Storage"/>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76800" y="2971800"/>
            <a:ext cx="3657600" cy="2743200"/>
          </a:xfrm>
          <a:prstGeom prst="rect">
            <a:avLst/>
          </a:prstGeom>
        </p:spPr>
      </p:pic>
    </p:spTree>
    <p:extLst>
      <p:ext uri="{BB962C8B-B14F-4D97-AF65-F5344CB8AC3E}">
        <p14:creationId xmlns:p14="http://schemas.microsoft.com/office/powerpoint/2010/main" val="41603381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Presentation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5388</TotalTime>
  <Words>5934</Words>
  <Application>Microsoft Office PowerPoint</Application>
  <PresentationFormat>On-screen Show (4:3)</PresentationFormat>
  <Paragraphs>436</Paragraphs>
  <Slides>32</Slides>
  <Notes>32</Notes>
  <HiddenSlides>0</HiddenSlides>
  <MMClips>0</MMClips>
  <ScaleCrop>false</ScaleCrop>
  <HeadingPairs>
    <vt:vector size="4" baseType="variant">
      <vt:variant>
        <vt:lpstr>Theme</vt:lpstr>
      </vt:variant>
      <vt:variant>
        <vt:i4>7</vt:i4>
      </vt:variant>
      <vt:variant>
        <vt:lpstr>Slide Titles</vt:lpstr>
      </vt:variant>
      <vt:variant>
        <vt:i4>32</vt:i4>
      </vt:variant>
    </vt:vector>
  </HeadingPairs>
  <TitlesOfParts>
    <vt:vector size="39" baseType="lpstr">
      <vt:lpstr>Office Theme</vt:lpstr>
      <vt:lpstr>1_Office Theme</vt:lpstr>
      <vt:lpstr>2_Office Theme</vt:lpstr>
      <vt:lpstr>3_Office Theme</vt:lpstr>
      <vt:lpstr>4_Office Theme</vt:lpstr>
      <vt:lpstr>5_Office Theme</vt:lpstr>
      <vt:lpstr>2_Presentation2</vt:lpstr>
      <vt:lpstr>PowerPoint Presentation</vt:lpstr>
      <vt:lpstr>Understanding Flat Storage &amp; Ground Piles  Mini-module</vt:lpstr>
      <vt:lpstr>Introduction</vt:lpstr>
      <vt:lpstr>Disclaimers</vt:lpstr>
      <vt:lpstr>Employee Rights</vt:lpstr>
      <vt:lpstr>Employer Responsibility</vt:lpstr>
      <vt:lpstr>Whistleblower Protection</vt:lpstr>
      <vt:lpstr>Learning Objectives</vt:lpstr>
      <vt:lpstr>Why alternative grain storage?</vt:lpstr>
      <vt:lpstr>Alternative Storage Structure</vt:lpstr>
      <vt:lpstr>Unrestricted, ground level entry</vt:lpstr>
      <vt:lpstr>Unrestricted entry – vehicle access</vt:lpstr>
      <vt:lpstr>Ground Piles – Temporary Storage</vt:lpstr>
      <vt:lpstr>Flat Storage: Alternative to Bins</vt:lpstr>
      <vt:lpstr>Flat Storage: Alternative to Bins </vt:lpstr>
      <vt:lpstr>Flat Storage is different work</vt:lpstr>
      <vt:lpstr>Potential Flat Storage Hazards</vt:lpstr>
      <vt:lpstr>Assess engulfment potential</vt:lpstr>
      <vt:lpstr>Anatomy of a Ground Pile Fill History – No Bridging potential</vt:lpstr>
      <vt:lpstr>Anatomy of a Ground Pile  Fill History – No Bridging potential</vt:lpstr>
      <vt:lpstr>Anatomy of a Ground Pile Fill History – No Bridging potential </vt:lpstr>
      <vt:lpstr>Engulfment Potential</vt:lpstr>
      <vt:lpstr>Ground Piles or Flat Storage</vt:lpstr>
      <vt:lpstr>Lessen hazard potential.</vt:lpstr>
      <vt:lpstr>Correct  &amp; abate other hazards.</vt:lpstr>
      <vt:lpstr>Flat Storage Entry Best Practices</vt:lpstr>
      <vt:lpstr>1910.272(h) &amp; Flat Storage Entry</vt:lpstr>
      <vt:lpstr>Flat storage entry provisions</vt:lpstr>
      <vt:lpstr>Flat storage entry prohibits</vt:lpstr>
      <vt:lpstr>Other flat storage entry</vt:lpstr>
      <vt:lpstr>Summary</vt:lpstr>
      <vt:lpstr>Summary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dc:title>
  <dc:creator>Catherine Rylatt</dc:creator>
  <cp:lastModifiedBy>Robertson, Donna - OSHA</cp:lastModifiedBy>
  <cp:revision>162</cp:revision>
  <dcterms:created xsi:type="dcterms:W3CDTF">2016-04-27T19:05:43Z</dcterms:created>
  <dcterms:modified xsi:type="dcterms:W3CDTF">2017-06-14T14:29:36Z</dcterms:modified>
</cp:coreProperties>
</file>