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6" r:id="rId1"/>
  </p:sldMasterIdLst>
  <p:notesMasterIdLst>
    <p:notesMasterId r:id="rId37"/>
  </p:notesMasterIdLst>
  <p:sldIdLst>
    <p:sldId id="379" r:id="rId2"/>
    <p:sldId id="334" r:id="rId3"/>
    <p:sldId id="380" r:id="rId4"/>
    <p:sldId id="381" r:id="rId5"/>
    <p:sldId id="382" r:id="rId6"/>
    <p:sldId id="383" r:id="rId7"/>
    <p:sldId id="384" r:id="rId8"/>
    <p:sldId id="385" r:id="rId9"/>
    <p:sldId id="387" r:id="rId10"/>
    <p:sldId id="386" r:id="rId11"/>
    <p:sldId id="388" r:id="rId12"/>
    <p:sldId id="389" r:id="rId13"/>
    <p:sldId id="390" r:id="rId14"/>
    <p:sldId id="391" r:id="rId15"/>
    <p:sldId id="392" r:id="rId16"/>
    <p:sldId id="394" r:id="rId17"/>
    <p:sldId id="393" r:id="rId18"/>
    <p:sldId id="395" r:id="rId19"/>
    <p:sldId id="396" r:id="rId20"/>
    <p:sldId id="397" r:id="rId21"/>
    <p:sldId id="399" r:id="rId22"/>
    <p:sldId id="400" r:id="rId23"/>
    <p:sldId id="398" r:id="rId24"/>
    <p:sldId id="401" r:id="rId25"/>
    <p:sldId id="402" r:id="rId26"/>
    <p:sldId id="403" r:id="rId27"/>
    <p:sldId id="404" r:id="rId28"/>
    <p:sldId id="405" r:id="rId29"/>
    <p:sldId id="406" r:id="rId30"/>
    <p:sldId id="407" r:id="rId31"/>
    <p:sldId id="408" r:id="rId32"/>
    <p:sldId id="409" r:id="rId33"/>
    <p:sldId id="410" r:id="rId34"/>
    <p:sldId id="411" r:id="rId35"/>
    <p:sldId id="412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59"/>
    <a:srgbClr val="BA123A"/>
    <a:srgbClr val="FFFFFF"/>
    <a:srgbClr val="FFD579"/>
    <a:srgbClr val="E1C774"/>
    <a:srgbClr val="145F4D"/>
    <a:srgbClr val="F7C76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76504" autoAdjust="0"/>
  </p:normalViewPr>
  <p:slideViewPr>
    <p:cSldViewPr>
      <p:cViewPr>
        <p:scale>
          <a:sx n="66" d="100"/>
          <a:sy n="66" d="100"/>
        </p:scale>
        <p:origin x="-1195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56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1BA5A0-7A72-490E-AC8E-E011FD56061E}" type="doc">
      <dgm:prSet loTypeId="urn:microsoft.com/office/officeart/2005/8/layout/orgChart1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5612D7BC-FF03-4944-9520-FFA4FDE4E6DE}">
      <dgm:prSet phldrT="[Metin]" custT="1"/>
      <dgm:spPr>
        <a:solidFill>
          <a:srgbClr val="006859"/>
        </a:solidFill>
      </dgm:spPr>
      <dgm:t>
        <a:bodyPr/>
        <a:lstStyle/>
        <a:p>
          <a:r>
            <a:rPr lang="tr-TR" sz="4000" dirty="0"/>
            <a:t>Peligros</a:t>
          </a:r>
        </a:p>
      </dgm:t>
    </dgm:pt>
    <dgm:pt modelId="{A22DF417-7CDE-40F8-A92A-5948D7BD5FDC}" type="parTrans" cxnId="{A31ED8E8-949C-43B2-B065-221D26D72F67}">
      <dgm:prSet/>
      <dgm:spPr/>
      <dgm:t>
        <a:bodyPr/>
        <a:lstStyle/>
        <a:p>
          <a:endParaRPr lang="tr-TR"/>
        </a:p>
      </dgm:t>
    </dgm:pt>
    <dgm:pt modelId="{47247033-7F53-4FB9-A0C0-4518DB300F11}" type="sibTrans" cxnId="{A31ED8E8-949C-43B2-B065-221D26D72F67}">
      <dgm:prSet/>
      <dgm:spPr/>
      <dgm:t>
        <a:bodyPr/>
        <a:lstStyle/>
        <a:p>
          <a:endParaRPr lang="tr-TR"/>
        </a:p>
      </dgm:t>
    </dgm:pt>
    <dgm:pt modelId="{2B06E061-72E9-4DF9-91BF-757D5179C2DC}">
      <dgm:prSet phldrT="[Metin]"/>
      <dgm:spPr>
        <a:solidFill>
          <a:srgbClr val="006859"/>
        </a:solidFill>
      </dgm:spPr>
      <dgm:t>
        <a:bodyPr/>
        <a:lstStyle/>
        <a:p>
          <a:r>
            <a:rPr lang="tr-TR" dirty="0"/>
            <a:t>Peligros Físicos</a:t>
          </a:r>
        </a:p>
      </dgm:t>
    </dgm:pt>
    <dgm:pt modelId="{40594CF1-BB76-4A5B-A709-432603101CAA}" type="parTrans" cxnId="{7E6D7259-8342-43E5-BB17-96A64EFE27E7}">
      <dgm:prSet/>
      <dgm:spPr/>
      <dgm:t>
        <a:bodyPr/>
        <a:lstStyle/>
        <a:p>
          <a:endParaRPr lang="tr-TR"/>
        </a:p>
      </dgm:t>
    </dgm:pt>
    <dgm:pt modelId="{8C055095-EEEB-4D4F-857D-619D38E529C4}" type="sibTrans" cxnId="{7E6D7259-8342-43E5-BB17-96A64EFE27E7}">
      <dgm:prSet/>
      <dgm:spPr/>
      <dgm:t>
        <a:bodyPr/>
        <a:lstStyle/>
        <a:p>
          <a:endParaRPr lang="tr-TR"/>
        </a:p>
      </dgm:t>
    </dgm:pt>
    <dgm:pt modelId="{61C0D3EB-CBE6-4B3A-8A08-92977CD7897D}">
      <dgm:prSet phldrT="[Metin]"/>
      <dgm:spPr>
        <a:solidFill>
          <a:srgbClr val="006859"/>
        </a:solidFill>
      </dgm:spPr>
      <dgm:t>
        <a:bodyPr/>
        <a:lstStyle/>
        <a:p>
          <a:r>
            <a:rPr lang="tr-TR" dirty="0"/>
            <a:t>Peligros para la Salud</a:t>
          </a:r>
        </a:p>
      </dgm:t>
    </dgm:pt>
    <dgm:pt modelId="{0F48256E-BCAC-4434-BA7E-900D6276E526}" type="parTrans" cxnId="{CAD62FDB-A3C7-4031-89D6-17321474DABB}">
      <dgm:prSet/>
      <dgm:spPr/>
      <dgm:t>
        <a:bodyPr/>
        <a:lstStyle/>
        <a:p>
          <a:endParaRPr lang="tr-TR"/>
        </a:p>
      </dgm:t>
    </dgm:pt>
    <dgm:pt modelId="{E3B2A180-1BEE-4E0D-9E88-ACCF227BF515}" type="sibTrans" cxnId="{CAD62FDB-A3C7-4031-89D6-17321474DABB}">
      <dgm:prSet/>
      <dgm:spPr/>
      <dgm:t>
        <a:bodyPr/>
        <a:lstStyle/>
        <a:p>
          <a:endParaRPr lang="tr-TR"/>
        </a:p>
      </dgm:t>
    </dgm:pt>
    <dgm:pt modelId="{9C1319C4-298C-45AE-A366-942065A641C4}">
      <dgm:prSet phldrT="[Metin]"/>
      <dgm:spPr>
        <a:solidFill>
          <a:srgbClr val="006859"/>
        </a:solidFill>
      </dgm:spPr>
      <dgm:t>
        <a:bodyPr/>
        <a:lstStyle/>
        <a:p>
          <a:r>
            <a:rPr lang="tr-TR" dirty="0"/>
            <a:t>Peligros Ambientales</a:t>
          </a:r>
        </a:p>
      </dgm:t>
    </dgm:pt>
    <dgm:pt modelId="{E5B24507-3FED-4D52-AB03-98A09DD2E373}" type="parTrans" cxnId="{F62A3C13-7E41-4DB4-9315-8C444204DA58}">
      <dgm:prSet/>
      <dgm:spPr/>
      <dgm:t>
        <a:bodyPr/>
        <a:lstStyle/>
        <a:p>
          <a:endParaRPr lang="tr-TR"/>
        </a:p>
      </dgm:t>
    </dgm:pt>
    <dgm:pt modelId="{5E41BED9-B848-47D0-AFC3-AA4656544375}" type="sibTrans" cxnId="{F62A3C13-7E41-4DB4-9315-8C444204DA58}">
      <dgm:prSet/>
      <dgm:spPr/>
      <dgm:t>
        <a:bodyPr/>
        <a:lstStyle/>
        <a:p>
          <a:endParaRPr lang="tr-TR"/>
        </a:p>
      </dgm:t>
    </dgm:pt>
    <dgm:pt modelId="{FC24B647-0B14-4182-82FC-63E55227DA08}" type="pres">
      <dgm:prSet presAssocID="{E91BA5A0-7A72-490E-AC8E-E011FD5606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9C45978-3DCD-4D8D-BA25-C82BACFB4B36}" type="pres">
      <dgm:prSet presAssocID="{5612D7BC-FF03-4944-9520-FFA4FDE4E6DE}" presName="hierRoot1" presStyleCnt="0">
        <dgm:presLayoutVars>
          <dgm:hierBranch val="init"/>
        </dgm:presLayoutVars>
      </dgm:prSet>
      <dgm:spPr/>
    </dgm:pt>
    <dgm:pt modelId="{A8E1E230-CC53-496A-A950-E3B59FF20173}" type="pres">
      <dgm:prSet presAssocID="{5612D7BC-FF03-4944-9520-FFA4FDE4E6DE}" presName="rootComposite1" presStyleCnt="0"/>
      <dgm:spPr/>
    </dgm:pt>
    <dgm:pt modelId="{BC1CA06F-203D-43E8-A8B6-11D14B69C328}" type="pres">
      <dgm:prSet presAssocID="{5612D7BC-FF03-4944-9520-FFA4FDE4E6DE}" presName="rootText1" presStyleLbl="node0" presStyleIdx="0" presStyleCnt="1" custScaleX="183163" custScaleY="588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D55523-AC18-49F6-92D4-EE7D427F4A44}" type="pres">
      <dgm:prSet presAssocID="{5612D7BC-FF03-4944-9520-FFA4FDE4E6D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D1108D4-F20F-4AB4-B654-2496586C0B99}" type="pres">
      <dgm:prSet presAssocID="{5612D7BC-FF03-4944-9520-FFA4FDE4E6DE}" presName="hierChild2" presStyleCnt="0"/>
      <dgm:spPr/>
    </dgm:pt>
    <dgm:pt modelId="{3A8096BF-6F2D-4AB2-A093-FBD441168AE7}" type="pres">
      <dgm:prSet presAssocID="{40594CF1-BB76-4A5B-A709-432603101CAA}" presName="Name37" presStyleLbl="parChTrans1D2" presStyleIdx="0" presStyleCnt="3"/>
      <dgm:spPr/>
      <dgm:t>
        <a:bodyPr/>
        <a:lstStyle/>
        <a:p>
          <a:endParaRPr lang="en-US"/>
        </a:p>
      </dgm:t>
    </dgm:pt>
    <dgm:pt modelId="{EADD56C7-B44C-461F-8661-1E520A9A613E}" type="pres">
      <dgm:prSet presAssocID="{2B06E061-72E9-4DF9-91BF-757D5179C2DC}" presName="hierRoot2" presStyleCnt="0">
        <dgm:presLayoutVars>
          <dgm:hierBranch val="init"/>
        </dgm:presLayoutVars>
      </dgm:prSet>
      <dgm:spPr/>
    </dgm:pt>
    <dgm:pt modelId="{D4F8A345-68D1-4B37-8573-4212D9F52E53}" type="pres">
      <dgm:prSet presAssocID="{2B06E061-72E9-4DF9-91BF-757D5179C2DC}" presName="rootComposite" presStyleCnt="0"/>
      <dgm:spPr/>
    </dgm:pt>
    <dgm:pt modelId="{103787F3-7303-4AFF-BF17-212A2BA66D3F}" type="pres">
      <dgm:prSet presAssocID="{2B06E061-72E9-4DF9-91BF-757D5179C2DC}" presName="rootText" presStyleLbl="node2" presStyleIdx="0" presStyleCnt="3" custScaleX="1059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903591-CBA7-49ED-9AE7-F3ED83569A85}" type="pres">
      <dgm:prSet presAssocID="{2B06E061-72E9-4DF9-91BF-757D5179C2DC}" presName="rootConnector" presStyleLbl="node2" presStyleIdx="0" presStyleCnt="3"/>
      <dgm:spPr/>
      <dgm:t>
        <a:bodyPr/>
        <a:lstStyle/>
        <a:p>
          <a:endParaRPr lang="en-US"/>
        </a:p>
      </dgm:t>
    </dgm:pt>
    <dgm:pt modelId="{545B494A-C914-47C2-A570-4B1483980B14}" type="pres">
      <dgm:prSet presAssocID="{2B06E061-72E9-4DF9-91BF-757D5179C2DC}" presName="hierChild4" presStyleCnt="0"/>
      <dgm:spPr/>
    </dgm:pt>
    <dgm:pt modelId="{B3260C2E-F83D-49C5-9168-93749F6AE9F4}" type="pres">
      <dgm:prSet presAssocID="{2B06E061-72E9-4DF9-91BF-757D5179C2DC}" presName="hierChild5" presStyleCnt="0"/>
      <dgm:spPr/>
    </dgm:pt>
    <dgm:pt modelId="{5B1DCA36-A056-46AE-BC65-21D479D25A81}" type="pres">
      <dgm:prSet presAssocID="{0F48256E-BCAC-4434-BA7E-900D6276E52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77F0215-4962-421B-B9CD-217EDDD7D782}" type="pres">
      <dgm:prSet presAssocID="{61C0D3EB-CBE6-4B3A-8A08-92977CD7897D}" presName="hierRoot2" presStyleCnt="0">
        <dgm:presLayoutVars>
          <dgm:hierBranch val="init"/>
        </dgm:presLayoutVars>
      </dgm:prSet>
      <dgm:spPr/>
    </dgm:pt>
    <dgm:pt modelId="{349DCD76-58C6-4E3C-B735-09E1B81C6304}" type="pres">
      <dgm:prSet presAssocID="{61C0D3EB-CBE6-4B3A-8A08-92977CD7897D}" presName="rootComposite" presStyleCnt="0"/>
      <dgm:spPr/>
    </dgm:pt>
    <dgm:pt modelId="{54EF7B0F-068E-43AB-A25C-117628F7CA99}" type="pres">
      <dgm:prSet presAssocID="{61C0D3EB-CBE6-4B3A-8A08-92977CD7897D}" presName="rootText" presStyleLbl="node2" presStyleIdx="1" presStyleCnt="3" custScaleX="1146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35A5A5-168A-4859-B662-DD5098C6ECA2}" type="pres">
      <dgm:prSet presAssocID="{61C0D3EB-CBE6-4B3A-8A08-92977CD7897D}" presName="rootConnector" presStyleLbl="node2" presStyleIdx="1" presStyleCnt="3"/>
      <dgm:spPr/>
      <dgm:t>
        <a:bodyPr/>
        <a:lstStyle/>
        <a:p>
          <a:endParaRPr lang="en-US"/>
        </a:p>
      </dgm:t>
    </dgm:pt>
    <dgm:pt modelId="{B9830C65-05A0-45F1-8642-877F9066FF3F}" type="pres">
      <dgm:prSet presAssocID="{61C0D3EB-CBE6-4B3A-8A08-92977CD7897D}" presName="hierChild4" presStyleCnt="0"/>
      <dgm:spPr/>
    </dgm:pt>
    <dgm:pt modelId="{B05B476C-5455-46D7-8CB1-92073A9A68CF}" type="pres">
      <dgm:prSet presAssocID="{61C0D3EB-CBE6-4B3A-8A08-92977CD7897D}" presName="hierChild5" presStyleCnt="0"/>
      <dgm:spPr/>
    </dgm:pt>
    <dgm:pt modelId="{9E9C0EA1-4104-4C58-8C71-7013444B6EC1}" type="pres">
      <dgm:prSet presAssocID="{E5B24507-3FED-4D52-AB03-98A09DD2E373}" presName="Name37" presStyleLbl="parChTrans1D2" presStyleIdx="2" presStyleCnt="3"/>
      <dgm:spPr/>
      <dgm:t>
        <a:bodyPr/>
        <a:lstStyle/>
        <a:p>
          <a:endParaRPr lang="en-US"/>
        </a:p>
      </dgm:t>
    </dgm:pt>
    <dgm:pt modelId="{C3A59CA9-BFD2-4DE4-AC2B-03A620E66349}" type="pres">
      <dgm:prSet presAssocID="{9C1319C4-298C-45AE-A366-942065A641C4}" presName="hierRoot2" presStyleCnt="0">
        <dgm:presLayoutVars>
          <dgm:hierBranch val="init"/>
        </dgm:presLayoutVars>
      </dgm:prSet>
      <dgm:spPr/>
    </dgm:pt>
    <dgm:pt modelId="{BED4CEE0-4FAE-4142-924E-C69D77338F2B}" type="pres">
      <dgm:prSet presAssocID="{9C1319C4-298C-45AE-A366-942065A641C4}" presName="rootComposite" presStyleCnt="0"/>
      <dgm:spPr/>
    </dgm:pt>
    <dgm:pt modelId="{AB2D7FA5-26BA-4C76-B7DD-5029D8220802}" type="pres">
      <dgm:prSet presAssocID="{9C1319C4-298C-45AE-A366-942065A641C4}" presName="rootText" presStyleLbl="node2" presStyleIdx="2" presStyleCnt="3" custScaleX="1264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BB1731-7D10-4D3B-B444-F0E8A1E33D5D}" type="pres">
      <dgm:prSet presAssocID="{9C1319C4-298C-45AE-A366-942065A641C4}" presName="rootConnector" presStyleLbl="node2" presStyleIdx="2" presStyleCnt="3"/>
      <dgm:spPr/>
      <dgm:t>
        <a:bodyPr/>
        <a:lstStyle/>
        <a:p>
          <a:endParaRPr lang="en-US"/>
        </a:p>
      </dgm:t>
    </dgm:pt>
    <dgm:pt modelId="{1EF33F1F-AD2B-481A-88C2-A6CCB0762634}" type="pres">
      <dgm:prSet presAssocID="{9C1319C4-298C-45AE-A366-942065A641C4}" presName="hierChild4" presStyleCnt="0"/>
      <dgm:spPr/>
    </dgm:pt>
    <dgm:pt modelId="{46D2A58F-693E-4978-8A3A-FC89D25FD841}" type="pres">
      <dgm:prSet presAssocID="{9C1319C4-298C-45AE-A366-942065A641C4}" presName="hierChild5" presStyleCnt="0"/>
      <dgm:spPr/>
    </dgm:pt>
    <dgm:pt modelId="{8A8C8EE5-5FF3-45A1-BBB9-66CF39A4E765}" type="pres">
      <dgm:prSet presAssocID="{5612D7BC-FF03-4944-9520-FFA4FDE4E6DE}" presName="hierChild3" presStyleCnt="0"/>
      <dgm:spPr/>
    </dgm:pt>
  </dgm:ptLst>
  <dgm:cxnLst>
    <dgm:cxn modelId="{F5D1D1FE-9C83-4AC0-B870-A3BDBCC5C5DB}" type="presOf" srcId="{2B06E061-72E9-4DF9-91BF-757D5179C2DC}" destId="{46903591-CBA7-49ED-9AE7-F3ED83569A85}" srcOrd="1" destOrd="0" presId="urn:microsoft.com/office/officeart/2005/8/layout/orgChart1"/>
    <dgm:cxn modelId="{7F55C3BF-55EF-42C3-A2ED-24875495096C}" type="presOf" srcId="{E5B24507-3FED-4D52-AB03-98A09DD2E373}" destId="{9E9C0EA1-4104-4C58-8C71-7013444B6EC1}" srcOrd="0" destOrd="0" presId="urn:microsoft.com/office/officeart/2005/8/layout/orgChart1"/>
    <dgm:cxn modelId="{F62A3C13-7E41-4DB4-9315-8C444204DA58}" srcId="{5612D7BC-FF03-4944-9520-FFA4FDE4E6DE}" destId="{9C1319C4-298C-45AE-A366-942065A641C4}" srcOrd="2" destOrd="0" parTransId="{E5B24507-3FED-4D52-AB03-98A09DD2E373}" sibTransId="{5E41BED9-B848-47D0-AFC3-AA4656544375}"/>
    <dgm:cxn modelId="{64C7A9D4-FC32-4467-872D-A08D4D154DCE}" type="presOf" srcId="{61C0D3EB-CBE6-4B3A-8A08-92977CD7897D}" destId="{0435A5A5-168A-4859-B662-DD5098C6ECA2}" srcOrd="1" destOrd="0" presId="urn:microsoft.com/office/officeart/2005/8/layout/orgChart1"/>
    <dgm:cxn modelId="{1E7CC6CA-747D-4547-93AB-660FA70D6AEE}" type="presOf" srcId="{5612D7BC-FF03-4944-9520-FFA4FDE4E6DE}" destId="{03D55523-AC18-49F6-92D4-EE7D427F4A44}" srcOrd="1" destOrd="0" presId="urn:microsoft.com/office/officeart/2005/8/layout/orgChart1"/>
    <dgm:cxn modelId="{A31ED8E8-949C-43B2-B065-221D26D72F67}" srcId="{E91BA5A0-7A72-490E-AC8E-E011FD56061E}" destId="{5612D7BC-FF03-4944-9520-FFA4FDE4E6DE}" srcOrd="0" destOrd="0" parTransId="{A22DF417-7CDE-40F8-A92A-5948D7BD5FDC}" sibTransId="{47247033-7F53-4FB9-A0C0-4518DB300F11}"/>
    <dgm:cxn modelId="{7F37273D-7C74-4EDD-8869-E2FFE5F06027}" type="presOf" srcId="{40594CF1-BB76-4A5B-A709-432603101CAA}" destId="{3A8096BF-6F2D-4AB2-A093-FBD441168AE7}" srcOrd="0" destOrd="0" presId="urn:microsoft.com/office/officeart/2005/8/layout/orgChart1"/>
    <dgm:cxn modelId="{CAD62FDB-A3C7-4031-89D6-17321474DABB}" srcId="{5612D7BC-FF03-4944-9520-FFA4FDE4E6DE}" destId="{61C0D3EB-CBE6-4B3A-8A08-92977CD7897D}" srcOrd="1" destOrd="0" parTransId="{0F48256E-BCAC-4434-BA7E-900D6276E526}" sibTransId="{E3B2A180-1BEE-4E0D-9E88-ACCF227BF515}"/>
    <dgm:cxn modelId="{106E4745-F5E1-46A4-88D0-305A6C78485F}" type="presOf" srcId="{2B06E061-72E9-4DF9-91BF-757D5179C2DC}" destId="{103787F3-7303-4AFF-BF17-212A2BA66D3F}" srcOrd="0" destOrd="0" presId="urn:microsoft.com/office/officeart/2005/8/layout/orgChart1"/>
    <dgm:cxn modelId="{7473D0E4-E301-447F-8E73-953A7D70B62E}" type="presOf" srcId="{5612D7BC-FF03-4944-9520-FFA4FDE4E6DE}" destId="{BC1CA06F-203D-43E8-A8B6-11D14B69C328}" srcOrd="0" destOrd="0" presId="urn:microsoft.com/office/officeart/2005/8/layout/orgChart1"/>
    <dgm:cxn modelId="{7E6D7259-8342-43E5-BB17-96A64EFE27E7}" srcId="{5612D7BC-FF03-4944-9520-FFA4FDE4E6DE}" destId="{2B06E061-72E9-4DF9-91BF-757D5179C2DC}" srcOrd="0" destOrd="0" parTransId="{40594CF1-BB76-4A5B-A709-432603101CAA}" sibTransId="{8C055095-EEEB-4D4F-857D-619D38E529C4}"/>
    <dgm:cxn modelId="{2BD2A08A-7DE7-4950-9770-EC67BE389C59}" type="presOf" srcId="{61C0D3EB-CBE6-4B3A-8A08-92977CD7897D}" destId="{54EF7B0F-068E-43AB-A25C-117628F7CA99}" srcOrd="0" destOrd="0" presId="urn:microsoft.com/office/officeart/2005/8/layout/orgChart1"/>
    <dgm:cxn modelId="{3D31E513-1789-4065-AAC8-6CB1A92A5C49}" type="presOf" srcId="{E91BA5A0-7A72-490E-AC8E-E011FD56061E}" destId="{FC24B647-0B14-4182-82FC-63E55227DA08}" srcOrd="0" destOrd="0" presId="urn:microsoft.com/office/officeart/2005/8/layout/orgChart1"/>
    <dgm:cxn modelId="{5FCED7AC-7557-479D-A2C7-FE5C603AAA3F}" type="presOf" srcId="{0F48256E-BCAC-4434-BA7E-900D6276E526}" destId="{5B1DCA36-A056-46AE-BC65-21D479D25A81}" srcOrd="0" destOrd="0" presId="urn:microsoft.com/office/officeart/2005/8/layout/orgChart1"/>
    <dgm:cxn modelId="{DD1A0677-0881-4403-A11A-E2B76FFE3AFD}" type="presOf" srcId="{9C1319C4-298C-45AE-A366-942065A641C4}" destId="{AB2D7FA5-26BA-4C76-B7DD-5029D8220802}" srcOrd="0" destOrd="0" presId="urn:microsoft.com/office/officeart/2005/8/layout/orgChart1"/>
    <dgm:cxn modelId="{A3237B3A-E608-4405-B7CA-049B0778BB77}" type="presOf" srcId="{9C1319C4-298C-45AE-A366-942065A641C4}" destId="{B4BB1731-7D10-4D3B-B444-F0E8A1E33D5D}" srcOrd="1" destOrd="0" presId="urn:microsoft.com/office/officeart/2005/8/layout/orgChart1"/>
    <dgm:cxn modelId="{5DF3660A-D108-4172-BA5E-11EA56E331FC}" type="presParOf" srcId="{FC24B647-0B14-4182-82FC-63E55227DA08}" destId="{19C45978-3DCD-4D8D-BA25-C82BACFB4B36}" srcOrd="0" destOrd="0" presId="urn:microsoft.com/office/officeart/2005/8/layout/orgChart1"/>
    <dgm:cxn modelId="{9A46A8BF-BFA6-4946-BE0B-48AFC1E1274D}" type="presParOf" srcId="{19C45978-3DCD-4D8D-BA25-C82BACFB4B36}" destId="{A8E1E230-CC53-496A-A950-E3B59FF20173}" srcOrd="0" destOrd="0" presId="urn:microsoft.com/office/officeart/2005/8/layout/orgChart1"/>
    <dgm:cxn modelId="{5442BD11-28EE-4B77-BB1D-6DA5C215925B}" type="presParOf" srcId="{A8E1E230-CC53-496A-A950-E3B59FF20173}" destId="{BC1CA06F-203D-43E8-A8B6-11D14B69C328}" srcOrd="0" destOrd="0" presId="urn:microsoft.com/office/officeart/2005/8/layout/orgChart1"/>
    <dgm:cxn modelId="{C5BD0F49-E3EA-4519-9B96-F081794DBAF4}" type="presParOf" srcId="{A8E1E230-CC53-496A-A950-E3B59FF20173}" destId="{03D55523-AC18-49F6-92D4-EE7D427F4A44}" srcOrd="1" destOrd="0" presId="urn:microsoft.com/office/officeart/2005/8/layout/orgChart1"/>
    <dgm:cxn modelId="{476D36FB-4346-40BA-BD0E-8F750662E63D}" type="presParOf" srcId="{19C45978-3DCD-4D8D-BA25-C82BACFB4B36}" destId="{BD1108D4-F20F-4AB4-B654-2496586C0B99}" srcOrd="1" destOrd="0" presId="urn:microsoft.com/office/officeart/2005/8/layout/orgChart1"/>
    <dgm:cxn modelId="{77287DB6-493B-4EFC-807F-F3D7F02A704C}" type="presParOf" srcId="{BD1108D4-F20F-4AB4-B654-2496586C0B99}" destId="{3A8096BF-6F2D-4AB2-A093-FBD441168AE7}" srcOrd="0" destOrd="0" presId="urn:microsoft.com/office/officeart/2005/8/layout/orgChart1"/>
    <dgm:cxn modelId="{767DEB8F-CB3C-4770-921F-59B7108FFFE5}" type="presParOf" srcId="{BD1108D4-F20F-4AB4-B654-2496586C0B99}" destId="{EADD56C7-B44C-461F-8661-1E520A9A613E}" srcOrd="1" destOrd="0" presId="urn:microsoft.com/office/officeart/2005/8/layout/orgChart1"/>
    <dgm:cxn modelId="{84D847C9-74BF-4A8F-AF24-92827C9C566E}" type="presParOf" srcId="{EADD56C7-B44C-461F-8661-1E520A9A613E}" destId="{D4F8A345-68D1-4B37-8573-4212D9F52E53}" srcOrd="0" destOrd="0" presId="urn:microsoft.com/office/officeart/2005/8/layout/orgChart1"/>
    <dgm:cxn modelId="{D88838D9-6E8E-4FC3-BA5D-CF2EDA1E7105}" type="presParOf" srcId="{D4F8A345-68D1-4B37-8573-4212D9F52E53}" destId="{103787F3-7303-4AFF-BF17-212A2BA66D3F}" srcOrd="0" destOrd="0" presId="urn:microsoft.com/office/officeart/2005/8/layout/orgChart1"/>
    <dgm:cxn modelId="{65821264-ED6B-472A-AA6B-64D8D9CAA279}" type="presParOf" srcId="{D4F8A345-68D1-4B37-8573-4212D9F52E53}" destId="{46903591-CBA7-49ED-9AE7-F3ED83569A85}" srcOrd="1" destOrd="0" presId="urn:microsoft.com/office/officeart/2005/8/layout/orgChart1"/>
    <dgm:cxn modelId="{87EC2999-2C4A-478F-96C3-2CBEAD9D9AB3}" type="presParOf" srcId="{EADD56C7-B44C-461F-8661-1E520A9A613E}" destId="{545B494A-C914-47C2-A570-4B1483980B14}" srcOrd="1" destOrd="0" presId="urn:microsoft.com/office/officeart/2005/8/layout/orgChart1"/>
    <dgm:cxn modelId="{3EE51C3F-E6E5-442C-873D-B6ED7CBD113C}" type="presParOf" srcId="{EADD56C7-B44C-461F-8661-1E520A9A613E}" destId="{B3260C2E-F83D-49C5-9168-93749F6AE9F4}" srcOrd="2" destOrd="0" presId="urn:microsoft.com/office/officeart/2005/8/layout/orgChart1"/>
    <dgm:cxn modelId="{68FBA7AB-D2B0-40E2-8BED-70FE7E712CED}" type="presParOf" srcId="{BD1108D4-F20F-4AB4-B654-2496586C0B99}" destId="{5B1DCA36-A056-46AE-BC65-21D479D25A81}" srcOrd="2" destOrd="0" presId="urn:microsoft.com/office/officeart/2005/8/layout/orgChart1"/>
    <dgm:cxn modelId="{E8C8FA3E-B9A7-4388-BC10-4E8278A68F30}" type="presParOf" srcId="{BD1108D4-F20F-4AB4-B654-2496586C0B99}" destId="{F77F0215-4962-421B-B9CD-217EDDD7D782}" srcOrd="3" destOrd="0" presId="urn:microsoft.com/office/officeart/2005/8/layout/orgChart1"/>
    <dgm:cxn modelId="{E0F913A7-284B-4865-9E61-F2507A1F5DCA}" type="presParOf" srcId="{F77F0215-4962-421B-B9CD-217EDDD7D782}" destId="{349DCD76-58C6-4E3C-B735-09E1B81C6304}" srcOrd="0" destOrd="0" presId="urn:microsoft.com/office/officeart/2005/8/layout/orgChart1"/>
    <dgm:cxn modelId="{0021981A-1A26-4287-8F2F-2C1ACBB55B91}" type="presParOf" srcId="{349DCD76-58C6-4E3C-B735-09E1B81C6304}" destId="{54EF7B0F-068E-43AB-A25C-117628F7CA99}" srcOrd="0" destOrd="0" presId="urn:microsoft.com/office/officeart/2005/8/layout/orgChart1"/>
    <dgm:cxn modelId="{96CF4E43-6BC1-4C6D-B30A-0168D067224A}" type="presParOf" srcId="{349DCD76-58C6-4E3C-B735-09E1B81C6304}" destId="{0435A5A5-168A-4859-B662-DD5098C6ECA2}" srcOrd="1" destOrd="0" presId="urn:microsoft.com/office/officeart/2005/8/layout/orgChart1"/>
    <dgm:cxn modelId="{8855FFA0-F8C3-4B49-8600-27CCF03E5B7F}" type="presParOf" srcId="{F77F0215-4962-421B-B9CD-217EDDD7D782}" destId="{B9830C65-05A0-45F1-8642-877F9066FF3F}" srcOrd="1" destOrd="0" presId="urn:microsoft.com/office/officeart/2005/8/layout/orgChart1"/>
    <dgm:cxn modelId="{15FA4654-54EE-48F3-AE61-8DAD963D11E7}" type="presParOf" srcId="{F77F0215-4962-421B-B9CD-217EDDD7D782}" destId="{B05B476C-5455-46D7-8CB1-92073A9A68CF}" srcOrd="2" destOrd="0" presId="urn:microsoft.com/office/officeart/2005/8/layout/orgChart1"/>
    <dgm:cxn modelId="{7DD58417-2FF9-4AF1-B6CC-B8129B983D6A}" type="presParOf" srcId="{BD1108D4-F20F-4AB4-B654-2496586C0B99}" destId="{9E9C0EA1-4104-4C58-8C71-7013444B6EC1}" srcOrd="4" destOrd="0" presId="urn:microsoft.com/office/officeart/2005/8/layout/orgChart1"/>
    <dgm:cxn modelId="{BE2B59DC-E820-4543-8F8D-637CD1931774}" type="presParOf" srcId="{BD1108D4-F20F-4AB4-B654-2496586C0B99}" destId="{C3A59CA9-BFD2-4DE4-AC2B-03A620E66349}" srcOrd="5" destOrd="0" presId="urn:microsoft.com/office/officeart/2005/8/layout/orgChart1"/>
    <dgm:cxn modelId="{DC3B9C09-8A54-4D80-B8FF-8E65DD595180}" type="presParOf" srcId="{C3A59CA9-BFD2-4DE4-AC2B-03A620E66349}" destId="{BED4CEE0-4FAE-4142-924E-C69D77338F2B}" srcOrd="0" destOrd="0" presId="urn:microsoft.com/office/officeart/2005/8/layout/orgChart1"/>
    <dgm:cxn modelId="{2F286DBD-3831-4C63-8AF8-38520782E791}" type="presParOf" srcId="{BED4CEE0-4FAE-4142-924E-C69D77338F2B}" destId="{AB2D7FA5-26BA-4C76-B7DD-5029D8220802}" srcOrd="0" destOrd="0" presId="urn:microsoft.com/office/officeart/2005/8/layout/orgChart1"/>
    <dgm:cxn modelId="{934E269E-E8F9-45E8-98D6-E4286C4A8EFF}" type="presParOf" srcId="{BED4CEE0-4FAE-4142-924E-C69D77338F2B}" destId="{B4BB1731-7D10-4D3B-B444-F0E8A1E33D5D}" srcOrd="1" destOrd="0" presId="urn:microsoft.com/office/officeart/2005/8/layout/orgChart1"/>
    <dgm:cxn modelId="{4FCA519F-BB7E-48C8-B925-349BB0EB138B}" type="presParOf" srcId="{C3A59CA9-BFD2-4DE4-AC2B-03A620E66349}" destId="{1EF33F1F-AD2B-481A-88C2-A6CCB0762634}" srcOrd="1" destOrd="0" presId="urn:microsoft.com/office/officeart/2005/8/layout/orgChart1"/>
    <dgm:cxn modelId="{7245457F-0C42-41B8-B41F-580BFE096459}" type="presParOf" srcId="{C3A59CA9-BFD2-4DE4-AC2B-03A620E66349}" destId="{46D2A58F-693E-4978-8A3A-FC89D25FD841}" srcOrd="2" destOrd="0" presId="urn:microsoft.com/office/officeart/2005/8/layout/orgChart1"/>
    <dgm:cxn modelId="{FC487AFB-207D-41D4-AD68-13E954FBB499}" type="presParOf" srcId="{19C45978-3DCD-4D8D-BA25-C82BACFB4B36}" destId="{8A8C8EE5-5FF3-45A1-BBB9-66CF39A4E7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31612-46D6-43D1-9AED-E9759946607F}" type="doc">
      <dgm:prSet loTypeId="urn:microsoft.com/office/officeart/2005/8/layout/hProcess9" loCatId="process" qsTypeId="urn:microsoft.com/office/officeart/2005/8/quickstyle/3d1" qsCatId="3D" csTypeId="urn:microsoft.com/office/officeart/2005/8/colors/accent2_2" csCatId="accent2" phldr="1"/>
      <dgm:spPr/>
    </dgm:pt>
    <dgm:pt modelId="{6ED67466-626E-4E73-96AF-D124BC44F624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Categoría</a:t>
          </a:r>
          <a:r>
            <a:rPr lang="en-US" noProof="0" dirty="0"/>
            <a:t> 1</a:t>
          </a:r>
        </a:p>
      </dgm:t>
    </dgm:pt>
    <dgm:pt modelId="{3C3F0614-5E8C-47E1-ADFA-79697E815EDC}" type="parTrans" cxnId="{88951B62-D073-4A5C-9A25-0C375E2CBEC0}">
      <dgm:prSet/>
      <dgm:spPr/>
      <dgm:t>
        <a:bodyPr/>
        <a:lstStyle/>
        <a:p>
          <a:endParaRPr lang="tr-TR"/>
        </a:p>
      </dgm:t>
    </dgm:pt>
    <dgm:pt modelId="{99EA601B-E8F9-415B-B7AB-F0F02D1938D5}" type="sibTrans" cxnId="{88951B62-D073-4A5C-9A25-0C375E2CBEC0}">
      <dgm:prSet/>
      <dgm:spPr/>
      <dgm:t>
        <a:bodyPr/>
        <a:lstStyle/>
        <a:p>
          <a:endParaRPr lang="tr-TR"/>
        </a:p>
      </dgm:t>
    </dgm:pt>
    <dgm:pt modelId="{23ED4066-B730-47A2-91B9-8C71FAFADD5C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Categoría</a:t>
          </a:r>
          <a:r>
            <a:rPr lang="tr-TR" dirty="0"/>
            <a:t> 2</a:t>
          </a:r>
        </a:p>
      </dgm:t>
    </dgm:pt>
    <dgm:pt modelId="{B8952964-7AF1-4572-A931-30FCC888C3E0}" type="parTrans" cxnId="{4F66A720-8CAC-494A-999C-D444DF3A42AE}">
      <dgm:prSet/>
      <dgm:spPr/>
      <dgm:t>
        <a:bodyPr/>
        <a:lstStyle/>
        <a:p>
          <a:endParaRPr lang="tr-TR"/>
        </a:p>
      </dgm:t>
    </dgm:pt>
    <dgm:pt modelId="{0CD6F20A-9C26-41F5-AA4D-538A30B23D26}" type="sibTrans" cxnId="{4F66A720-8CAC-494A-999C-D444DF3A42AE}">
      <dgm:prSet/>
      <dgm:spPr/>
      <dgm:t>
        <a:bodyPr/>
        <a:lstStyle/>
        <a:p>
          <a:endParaRPr lang="tr-TR"/>
        </a:p>
      </dgm:t>
    </dgm:pt>
    <dgm:pt modelId="{ECEA22AA-A190-4A0D-993E-DAD2B9BCDC9A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Categoría</a:t>
          </a:r>
          <a:r>
            <a:rPr lang="tr-TR" dirty="0"/>
            <a:t> 3</a:t>
          </a:r>
        </a:p>
      </dgm:t>
    </dgm:pt>
    <dgm:pt modelId="{28B9C828-A7AC-4EEF-B712-B4925A6ADE82}" type="parTrans" cxnId="{9B59F428-5EC0-4CAF-B37E-83650A46A715}">
      <dgm:prSet/>
      <dgm:spPr/>
      <dgm:t>
        <a:bodyPr/>
        <a:lstStyle/>
        <a:p>
          <a:endParaRPr lang="tr-TR"/>
        </a:p>
      </dgm:t>
    </dgm:pt>
    <dgm:pt modelId="{6A6E15DD-E571-4AF5-AF98-A31343C94528}" type="sibTrans" cxnId="{9B59F428-5EC0-4CAF-B37E-83650A46A715}">
      <dgm:prSet/>
      <dgm:spPr/>
      <dgm:t>
        <a:bodyPr/>
        <a:lstStyle/>
        <a:p>
          <a:endParaRPr lang="tr-TR"/>
        </a:p>
      </dgm:t>
    </dgm:pt>
    <dgm:pt modelId="{9C45DF9C-49A2-49BB-A3E5-7FB4B326CA58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Categoría</a:t>
          </a:r>
          <a:r>
            <a:rPr lang="tr-TR" dirty="0"/>
            <a:t> 4</a:t>
          </a:r>
        </a:p>
      </dgm:t>
    </dgm:pt>
    <dgm:pt modelId="{1034E247-9A32-4EE2-AE97-73302E7AAB10}" type="parTrans" cxnId="{A8C81B32-4F14-4F97-B9D6-AC4B2330B943}">
      <dgm:prSet/>
      <dgm:spPr/>
      <dgm:t>
        <a:bodyPr/>
        <a:lstStyle/>
        <a:p>
          <a:endParaRPr lang="tr-TR"/>
        </a:p>
      </dgm:t>
    </dgm:pt>
    <dgm:pt modelId="{24364A2B-6B2C-46D3-8E77-583FA463F5E4}" type="sibTrans" cxnId="{A8C81B32-4F14-4F97-B9D6-AC4B2330B943}">
      <dgm:prSet/>
      <dgm:spPr/>
      <dgm:t>
        <a:bodyPr/>
        <a:lstStyle/>
        <a:p>
          <a:endParaRPr lang="tr-TR"/>
        </a:p>
      </dgm:t>
    </dgm:pt>
    <dgm:pt modelId="{9B30A579-32CE-462E-A5F1-355224CA7379}" type="pres">
      <dgm:prSet presAssocID="{D2E31612-46D6-43D1-9AED-E9759946607F}" presName="CompostProcess" presStyleCnt="0">
        <dgm:presLayoutVars>
          <dgm:dir/>
          <dgm:resizeHandles val="exact"/>
        </dgm:presLayoutVars>
      </dgm:prSet>
      <dgm:spPr/>
    </dgm:pt>
    <dgm:pt modelId="{88D8EB4D-C96B-45A6-8C34-ECC44D4EA60E}" type="pres">
      <dgm:prSet presAssocID="{D2E31612-46D6-43D1-9AED-E9759946607F}" presName="arrow" presStyleLbl="bgShp" presStyleIdx="0" presStyleCnt="1"/>
      <dgm:spPr/>
    </dgm:pt>
    <dgm:pt modelId="{16B00D64-C601-4E7F-A23E-67ACEEA9BD93}" type="pres">
      <dgm:prSet presAssocID="{D2E31612-46D6-43D1-9AED-E9759946607F}" presName="linearProcess" presStyleCnt="0"/>
      <dgm:spPr/>
    </dgm:pt>
    <dgm:pt modelId="{4F884A9F-5BCB-4D75-B81B-E8914623A42D}" type="pres">
      <dgm:prSet presAssocID="{6ED67466-626E-4E73-96AF-D124BC44F624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2AD9B-0071-4C6A-8B8F-12E29E21AA8A}" type="pres">
      <dgm:prSet presAssocID="{99EA601B-E8F9-415B-B7AB-F0F02D1938D5}" presName="sibTrans" presStyleCnt="0"/>
      <dgm:spPr/>
    </dgm:pt>
    <dgm:pt modelId="{BB579774-E0F3-4F41-A33B-48039DAC6545}" type="pres">
      <dgm:prSet presAssocID="{23ED4066-B730-47A2-91B9-8C71FAFADD5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3F023D-578E-4117-83E8-3D4DA3A40122}" type="pres">
      <dgm:prSet presAssocID="{0CD6F20A-9C26-41F5-AA4D-538A30B23D26}" presName="sibTrans" presStyleCnt="0"/>
      <dgm:spPr/>
    </dgm:pt>
    <dgm:pt modelId="{F72C6046-55ED-4720-99A0-4D0A4F613951}" type="pres">
      <dgm:prSet presAssocID="{ECEA22AA-A190-4A0D-993E-DAD2B9BCDC9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DA8047-4F29-4E95-83C1-CC5A92E67386}" type="pres">
      <dgm:prSet presAssocID="{6A6E15DD-E571-4AF5-AF98-A31343C94528}" presName="sibTrans" presStyleCnt="0"/>
      <dgm:spPr/>
    </dgm:pt>
    <dgm:pt modelId="{E8003F41-7C5D-4926-BD58-0B0A724EA4B8}" type="pres">
      <dgm:prSet presAssocID="{9C45DF9C-49A2-49BB-A3E5-7FB4B326CA58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59F428-5EC0-4CAF-B37E-83650A46A715}" srcId="{D2E31612-46D6-43D1-9AED-E9759946607F}" destId="{ECEA22AA-A190-4A0D-993E-DAD2B9BCDC9A}" srcOrd="2" destOrd="0" parTransId="{28B9C828-A7AC-4EEF-B712-B4925A6ADE82}" sibTransId="{6A6E15DD-E571-4AF5-AF98-A31343C94528}"/>
    <dgm:cxn modelId="{A8C81B32-4F14-4F97-B9D6-AC4B2330B943}" srcId="{D2E31612-46D6-43D1-9AED-E9759946607F}" destId="{9C45DF9C-49A2-49BB-A3E5-7FB4B326CA58}" srcOrd="3" destOrd="0" parTransId="{1034E247-9A32-4EE2-AE97-73302E7AAB10}" sibTransId="{24364A2B-6B2C-46D3-8E77-583FA463F5E4}"/>
    <dgm:cxn modelId="{88951B62-D073-4A5C-9A25-0C375E2CBEC0}" srcId="{D2E31612-46D6-43D1-9AED-E9759946607F}" destId="{6ED67466-626E-4E73-96AF-D124BC44F624}" srcOrd="0" destOrd="0" parTransId="{3C3F0614-5E8C-47E1-ADFA-79697E815EDC}" sibTransId="{99EA601B-E8F9-415B-B7AB-F0F02D1938D5}"/>
    <dgm:cxn modelId="{C9B0DCA6-F6D8-41E9-994E-616C835EA50C}" type="presOf" srcId="{D2E31612-46D6-43D1-9AED-E9759946607F}" destId="{9B30A579-32CE-462E-A5F1-355224CA7379}" srcOrd="0" destOrd="0" presId="urn:microsoft.com/office/officeart/2005/8/layout/hProcess9"/>
    <dgm:cxn modelId="{933B51BA-DB88-47C4-8559-BA321A9CE91C}" type="presOf" srcId="{6ED67466-626E-4E73-96AF-D124BC44F624}" destId="{4F884A9F-5BCB-4D75-B81B-E8914623A42D}" srcOrd="0" destOrd="0" presId="urn:microsoft.com/office/officeart/2005/8/layout/hProcess9"/>
    <dgm:cxn modelId="{CCBED9DC-6923-40B9-B5B8-EAE9D9A9EF0D}" type="presOf" srcId="{9C45DF9C-49A2-49BB-A3E5-7FB4B326CA58}" destId="{E8003F41-7C5D-4926-BD58-0B0A724EA4B8}" srcOrd="0" destOrd="0" presId="urn:microsoft.com/office/officeart/2005/8/layout/hProcess9"/>
    <dgm:cxn modelId="{0DAD002F-3AA3-4B76-A94E-A92C54B90886}" type="presOf" srcId="{ECEA22AA-A190-4A0D-993E-DAD2B9BCDC9A}" destId="{F72C6046-55ED-4720-99A0-4D0A4F613951}" srcOrd="0" destOrd="0" presId="urn:microsoft.com/office/officeart/2005/8/layout/hProcess9"/>
    <dgm:cxn modelId="{4F66A720-8CAC-494A-999C-D444DF3A42AE}" srcId="{D2E31612-46D6-43D1-9AED-E9759946607F}" destId="{23ED4066-B730-47A2-91B9-8C71FAFADD5C}" srcOrd="1" destOrd="0" parTransId="{B8952964-7AF1-4572-A931-30FCC888C3E0}" sibTransId="{0CD6F20A-9C26-41F5-AA4D-538A30B23D26}"/>
    <dgm:cxn modelId="{CD04BA10-810D-48DF-8D6B-AF6631F02AF1}" type="presOf" srcId="{23ED4066-B730-47A2-91B9-8C71FAFADD5C}" destId="{BB579774-E0F3-4F41-A33B-48039DAC6545}" srcOrd="0" destOrd="0" presId="urn:microsoft.com/office/officeart/2005/8/layout/hProcess9"/>
    <dgm:cxn modelId="{B7422CE1-49EC-42EB-AD2B-D3940D5F80AD}" type="presParOf" srcId="{9B30A579-32CE-462E-A5F1-355224CA7379}" destId="{88D8EB4D-C96B-45A6-8C34-ECC44D4EA60E}" srcOrd="0" destOrd="0" presId="urn:microsoft.com/office/officeart/2005/8/layout/hProcess9"/>
    <dgm:cxn modelId="{B3586744-94B4-4C5F-AC80-EEC443E7B939}" type="presParOf" srcId="{9B30A579-32CE-462E-A5F1-355224CA7379}" destId="{16B00D64-C601-4E7F-A23E-67ACEEA9BD93}" srcOrd="1" destOrd="0" presId="urn:microsoft.com/office/officeart/2005/8/layout/hProcess9"/>
    <dgm:cxn modelId="{CAE8E974-B401-4161-A4AB-B151BC376278}" type="presParOf" srcId="{16B00D64-C601-4E7F-A23E-67ACEEA9BD93}" destId="{4F884A9F-5BCB-4D75-B81B-E8914623A42D}" srcOrd="0" destOrd="0" presId="urn:microsoft.com/office/officeart/2005/8/layout/hProcess9"/>
    <dgm:cxn modelId="{FC789B6B-E9EC-4D6F-B368-7C89B0B34ABF}" type="presParOf" srcId="{16B00D64-C601-4E7F-A23E-67ACEEA9BD93}" destId="{22E2AD9B-0071-4C6A-8B8F-12E29E21AA8A}" srcOrd="1" destOrd="0" presId="urn:microsoft.com/office/officeart/2005/8/layout/hProcess9"/>
    <dgm:cxn modelId="{BA73B83A-79C9-4417-A3F2-A750CD092A9B}" type="presParOf" srcId="{16B00D64-C601-4E7F-A23E-67ACEEA9BD93}" destId="{BB579774-E0F3-4F41-A33B-48039DAC6545}" srcOrd="2" destOrd="0" presId="urn:microsoft.com/office/officeart/2005/8/layout/hProcess9"/>
    <dgm:cxn modelId="{C7A67EFB-4F2C-4E4B-8956-F9C5B7C5A090}" type="presParOf" srcId="{16B00D64-C601-4E7F-A23E-67ACEEA9BD93}" destId="{D43F023D-578E-4117-83E8-3D4DA3A40122}" srcOrd="3" destOrd="0" presId="urn:microsoft.com/office/officeart/2005/8/layout/hProcess9"/>
    <dgm:cxn modelId="{45A5E87A-FE62-4627-AE54-30740245FB9F}" type="presParOf" srcId="{16B00D64-C601-4E7F-A23E-67ACEEA9BD93}" destId="{F72C6046-55ED-4720-99A0-4D0A4F613951}" srcOrd="4" destOrd="0" presId="urn:microsoft.com/office/officeart/2005/8/layout/hProcess9"/>
    <dgm:cxn modelId="{26DCAA49-F36C-46AF-A8FD-AC62F9D11BFA}" type="presParOf" srcId="{16B00D64-C601-4E7F-A23E-67ACEEA9BD93}" destId="{27DA8047-4F29-4E95-83C1-CC5A92E67386}" srcOrd="5" destOrd="0" presId="urn:microsoft.com/office/officeart/2005/8/layout/hProcess9"/>
    <dgm:cxn modelId="{25E3C7D5-76B2-4216-ACD3-DE358A8B2CE4}" type="presParOf" srcId="{16B00D64-C601-4E7F-A23E-67ACEEA9BD93}" destId="{E8003F41-7C5D-4926-BD58-0B0A724EA4B8}" srcOrd="6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31A176-A2C4-402D-8297-888286894EA9}" type="doc">
      <dgm:prSet loTypeId="urn:microsoft.com/office/officeart/2005/8/layout/radial6" loCatId="cycle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600317F3-7FF8-48B8-A1F2-614DE1A494E5}">
      <dgm:prSet phldrT="[Metin]"/>
      <dgm:spPr>
        <a:solidFill>
          <a:srgbClr val="006859"/>
        </a:solidFill>
      </dgm:spPr>
      <dgm:t>
        <a:bodyPr/>
        <a:lstStyle/>
        <a:p>
          <a:r>
            <a:rPr lang="tr-TR" dirty="0"/>
            <a:t>HCS/GHS</a:t>
          </a:r>
        </a:p>
      </dgm:t>
    </dgm:pt>
    <dgm:pt modelId="{BFB6E1D3-057B-4C2F-BA02-3DEF73101211}" type="parTrans" cxnId="{F90A6F3B-DA8F-467B-9117-8B5D8ED3C4AF}">
      <dgm:prSet/>
      <dgm:spPr/>
      <dgm:t>
        <a:bodyPr/>
        <a:lstStyle/>
        <a:p>
          <a:endParaRPr lang="tr-TR"/>
        </a:p>
      </dgm:t>
    </dgm:pt>
    <dgm:pt modelId="{3BED6359-4BA8-4686-A52C-C06509AE76EB}" type="sibTrans" cxnId="{F90A6F3B-DA8F-467B-9117-8B5D8ED3C4AF}">
      <dgm:prSet/>
      <dgm:spPr/>
      <dgm:t>
        <a:bodyPr/>
        <a:lstStyle/>
        <a:p>
          <a:endParaRPr lang="tr-TR"/>
        </a:p>
      </dgm:t>
    </dgm:pt>
    <dgm:pt modelId="{BF663A61-5F96-4981-A90C-7B8D7437FAD2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Peligro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la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</a:t>
          </a:r>
          <a:endParaRPr lang="tr-TR" dirty="0">
            <a:solidFill>
              <a:schemeClr val="bg1"/>
            </a:solidFill>
          </a:endParaRPr>
        </a:p>
      </dgm:t>
    </dgm:pt>
    <dgm:pt modelId="{CC720976-A720-488A-8CCF-1E8B24869CE5}" type="parTrans" cxnId="{85F6892E-7594-42BB-B74E-9BE1647DFD86}">
      <dgm:prSet/>
      <dgm:spPr/>
      <dgm:t>
        <a:bodyPr/>
        <a:lstStyle/>
        <a:p>
          <a:endParaRPr lang="tr-TR"/>
        </a:p>
      </dgm:t>
    </dgm:pt>
    <dgm:pt modelId="{2114E5FA-CEA4-401D-81F9-5560E3FA1FEE}" type="sibTrans" cxnId="{85F6892E-7594-42BB-B74E-9BE1647DFD86}">
      <dgm:prSet/>
      <dgm:spPr/>
      <dgm:t>
        <a:bodyPr/>
        <a:lstStyle/>
        <a:p>
          <a:endParaRPr lang="tr-TR"/>
        </a:p>
      </dgm:t>
    </dgm:pt>
    <dgm:pt modelId="{9C582D0A-4079-4837-8301-D937A242CFC5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Llama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sobre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un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círculo</a:t>
          </a:r>
          <a:endParaRPr lang="tr-TR" dirty="0">
            <a:solidFill>
              <a:schemeClr val="bg1"/>
            </a:solidFill>
          </a:endParaRPr>
        </a:p>
      </dgm:t>
    </dgm:pt>
    <dgm:pt modelId="{2796598E-C99E-4BFE-99CA-84F9B19AB35E}" type="parTrans" cxnId="{1C1921DA-34E5-4112-ACC4-97EC4DDFFA8E}">
      <dgm:prSet/>
      <dgm:spPr/>
      <dgm:t>
        <a:bodyPr/>
        <a:lstStyle/>
        <a:p>
          <a:endParaRPr lang="tr-TR"/>
        </a:p>
      </dgm:t>
    </dgm:pt>
    <dgm:pt modelId="{C8BA98FF-5FAF-4625-8FCD-7653ACC98F31}" type="sibTrans" cxnId="{1C1921DA-34E5-4112-ACC4-97EC4DDFFA8E}">
      <dgm:prSet/>
      <dgm:spPr/>
      <dgm:t>
        <a:bodyPr/>
        <a:lstStyle/>
        <a:p>
          <a:endParaRPr lang="tr-TR"/>
        </a:p>
      </dgm:t>
    </dgm:pt>
    <dgm:pt modelId="{59E86846-0B4F-4E40-99FE-9B65031B5022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Calavera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Tibias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Cruzadas</a:t>
          </a:r>
          <a:endParaRPr lang="tr-TR" dirty="0">
            <a:solidFill>
              <a:schemeClr val="bg1"/>
            </a:solidFill>
          </a:endParaRPr>
        </a:p>
      </dgm:t>
    </dgm:pt>
    <dgm:pt modelId="{4CA09BDD-DF26-4B1C-AD21-20ABE7044ADB}" type="parTrans" cxnId="{21A8F8A5-0D93-43D7-9BBC-F91767BECB86}">
      <dgm:prSet/>
      <dgm:spPr/>
      <dgm:t>
        <a:bodyPr/>
        <a:lstStyle/>
        <a:p>
          <a:endParaRPr lang="tr-TR"/>
        </a:p>
      </dgm:t>
    </dgm:pt>
    <dgm:pt modelId="{D8B8662E-379B-4AE2-B67E-5ACDD81B8FE5}" type="sibTrans" cxnId="{21A8F8A5-0D93-43D7-9BBC-F91767BECB86}">
      <dgm:prSet/>
      <dgm:spPr/>
      <dgm:t>
        <a:bodyPr/>
        <a:lstStyle/>
        <a:p>
          <a:endParaRPr lang="tr-TR"/>
        </a:p>
      </dgm:t>
    </dgm:pt>
    <dgm:pt modelId="{81DCDAFE-27F3-4E24-8F80-DE2BC4CEFC9E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Medioambiente</a:t>
          </a:r>
          <a:endParaRPr lang="tr-TR" dirty="0">
            <a:solidFill>
              <a:schemeClr val="bg1"/>
            </a:solidFill>
          </a:endParaRPr>
        </a:p>
      </dgm:t>
    </dgm:pt>
    <dgm:pt modelId="{B159EED7-58D5-4DD2-BB1C-83456AB6D4CD}" type="parTrans" cxnId="{116BB6B6-1C67-49CD-AAA2-EF2DA1D7EBD8}">
      <dgm:prSet/>
      <dgm:spPr/>
      <dgm:t>
        <a:bodyPr/>
        <a:lstStyle/>
        <a:p>
          <a:endParaRPr lang="tr-TR"/>
        </a:p>
      </dgm:t>
    </dgm:pt>
    <dgm:pt modelId="{1ACADCB4-F0C4-414C-B6D8-5C22BC1CB857}" type="sibTrans" cxnId="{116BB6B6-1C67-49CD-AAA2-EF2DA1D7EBD8}">
      <dgm:prSet/>
      <dgm:spPr/>
      <dgm:t>
        <a:bodyPr/>
        <a:lstStyle/>
        <a:p>
          <a:endParaRPr lang="tr-TR"/>
        </a:p>
      </dgm:t>
    </dgm:pt>
    <dgm:pt modelId="{8B22AE25-FCDD-45B5-860E-A64223008A40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Llama</a:t>
          </a:r>
          <a:endParaRPr lang="tr-TR" dirty="0">
            <a:solidFill>
              <a:schemeClr val="bg1"/>
            </a:solidFill>
          </a:endParaRPr>
        </a:p>
      </dgm:t>
    </dgm:pt>
    <dgm:pt modelId="{4BFBCAB4-26D8-480F-B060-E5EF69A4E33A}" type="parTrans" cxnId="{F949A0CA-F520-47BB-90E5-258BCFB7201A}">
      <dgm:prSet/>
      <dgm:spPr/>
      <dgm:t>
        <a:bodyPr/>
        <a:lstStyle/>
        <a:p>
          <a:endParaRPr lang="tr-TR"/>
        </a:p>
      </dgm:t>
    </dgm:pt>
    <dgm:pt modelId="{4213B2E8-AEA6-407B-95CE-69EC96B8145B}" type="sibTrans" cxnId="{F949A0CA-F520-47BB-90E5-258BCFB7201A}">
      <dgm:prSet/>
      <dgm:spPr/>
      <dgm:t>
        <a:bodyPr/>
        <a:lstStyle/>
        <a:p>
          <a:endParaRPr lang="tr-TR"/>
        </a:p>
      </dgm:t>
    </dgm:pt>
    <dgm:pt modelId="{D0ABA65C-620F-4F87-9D3A-72020468F8C0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Signo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de </a:t>
          </a:r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Exclamación</a:t>
          </a:r>
          <a:endParaRPr lang="tr-TR" dirty="0">
            <a:solidFill>
              <a:schemeClr val="bg1"/>
            </a:solidFill>
          </a:endParaRPr>
        </a:p>
      </dgm:t>
    </dgm:pt>
    <dgm:pt modelId="{D2D13FC4-823F-487D-8A3D-11F0AF166A1A}" type="parTrans" cxnId="{29006B1A-8058-46CF-BB0A-E4214DFB3CD9}">
      <dgm:prSet/>
      <dgm:spPr/>
      <dgm:t>
        <a:bodyPr/>
        <a:lstStyle/>
        <a:p>
          <a:endParaRPr lang="tr-TR"/>
        </a:p>
      </dgm:t>
    </dgm:pt>
    <dgm:pt modelId="{569E8EA7-4890-4C89-BFD1-1AE3294013DD}" type="sibTrans" cxnId="{29006B1A-8058-46CF-BB0A-E4214DFB3CD9}">
      <dgm:prSet/>
      <dgm:spPr/>
      <dgm:t>
        <a:bodyPr/>
        <a:lstStyle/>
        <a:p>
          <a:endParaRPr lang="tr-TR"/>
        </a:p>
      </dgm:t>
    </dgm:pt>
    <dgm:pt modelId="{7D9D9FE9-5DE9-4271-9A42-613FF510C91B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Botella</a:t>
          </a:r>
          <a:r>
            <a: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de Gas</a:t>
          </a:r>
          <a:endParaRPr lang="tr-TR" dirty="0">
            <a:solidFill>
              <a:schemeClr val="bg1"/>
            </a:solidFill>
          </a:endParaRPr>
        </a:p>
      </dgm:t>
    </dgm:pt>
    <dgm:pt modelId="{78A765DF-A466-4BBC-97AC-4C40B4EB5087}" type="parTrans" cxnId="{FE628CA3-5DAB-4163-A95A-A38FAE959C1D}">
      <dgm:prSet/>
      <dgm:spPr/>
      <dgm:t>
        <a:bodyPr/>
        <a:lstStyle/>
        <a:p>
          <a:endParaRPr lang="tr-TR"/>
        </a:p>
      </dgm:t>
    </dgm:pt>
    <dgm:pt modelId="{06157760-0F01-401F-930F-908323421C86}" type="sibTrans" cxnId="{FE628CA3-5DAB-4163-A95A-A38FAE959C1D}">
      <dgm:prSet/>
      <dgm:spPr/>
      <dgm:t>
        <a:bodyPr/>
        <a:lstStyle/>
        <a:p>
          <a:endParaRPr lang="tr-TR"/>
        </a:p>
      </dgm:t>
    </dgm:pt>
    <dgm:pt modelId="{2BB6DF2F-B3F5-491A-B433-B42E75AFDB57}">
      <dgm:prSet phldrT="[Metin]"/>
      <dgm:spPr>
        <a:solidFill>
          <a:srgbClr val="006859"/>
        </a:solidFill>
      </dgm:spPr>
      <dgm:t>
        <a:bodyPr/>
        <a:lstStyle/>
        <a:p>
          <a:r>
            <a:rPr lang="en-US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Corrosión</a:t>
          </a:r>
          <a:endParaRPr lang="tr-TR" dirty="0">
            <a:solidFill>
              <a:schemeClr val="bg1"/>
            </a:solidFill>
          </a:endParaRPr>
        </a:p>
      </dgm:t>
    </dgm:pt>
    <dgm:pt modelId="{EA1DE386-BBD9-428F-A5F2-1C7EDA8F024D}" type="parTrans" cxnId="{8E28CE0F-175B-4656-BE9D-D4A34A268111}">
      <dgm:prSet/>
      <dgm:spPr/>
      <dgm:t>
        <a:bodyPr/>
        <a:lstStyle/>
        <a:p>
          <a:endParaRPr lang="tr-TR"/>
        </a:p>
      </dgm:t>
    </dgm:pt>
    <dgm:pt modelId="{12B300A3-B26E-4699-8303-968639FED742}" type="sibTrans" cxnId="{8E28CE0F-175B-4656-BE9D-D4A34A268111}">
      <dgm:prSet/>
      <dgm:spPr/>
      <dgm:t>
        <a:bodyPr/>
        <a:lstStyle/>
        <a:p>
          <a:endParaRPr lang="tr-TR"/>
        </a:p>
      </dgm:t>
    </dgm:pt>
    <dgm:pt modelId="{1FB194C5-1791-4176-8FE4-7C5D4C064324}">
      <dgm:prSet phldrT="[Metin]"/>
      <dgm:spPr>
        <a:solidFill>
          <a:srgbClr val="006859"/>
        </a:solidFill>
      </dgm:spPr>
      <dgm:t>
        <a:bodyPr/>
        <a:lstStyle/>
        <a:p>
          <a:r>
            <a:rPr lang="tr-TR" dirty="0">
              <a:solidFill>
                <a:schemeClr val="bg1"/>
              </a:solidFill>
            </a:rPr>
            <a:t>Bomba Explotando</a:t>
          </a:r>
        </a:p>
      </dgm:t>
    </dgm:pt>
    <dgm:pt modelId="{23C382AF-126C-4D0F-B1AF-A7E83A593B57}" type="parTrans" cxnId="{7C59192B-1EB8-4990-9CE9-49A7EC659C0E}">
      <dgm:prSet/>
      <dgm:spPr/>
      <dgm:t>
        <a:bodyPr/>
        <a:lstStyle/>
        <a:p>
          <a:endParaRPr lang="tr-TR"/>
        </a:p>
      </dgm:t>
    </dgm:pt>
    <dgm:pt modelId="{5B8AB077-C98C-4C17-8310-E348E69426D7}" type="sibTrans" cxnId="{7C59192B-1EB8-4990-9CE9-49A7EC659C0E}">
      <dgm:prSet/>
      <dgm:spPr/>
      <dgm:t>
        <a:bodyPr/>
        <a:lstStyle/>
        <a:p>
          <a:endParaRPr lang="tr-TR"/>
        </a:p>
      </dgm:t>
    </dgm:pt>
    <dgm:pt modelId="{34AAB116-82B4-4E34-9F7A-7690B01B4A2D}" type="pres">
      <dgm:prSet presAssocID="{2031A176-A2C4-402D-8297-888286894EA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054C35-20EC-46CF-999C-3118CA6C5D3B}" type="pres">
      <dgm:prSet presAssocID="{600317F3-7FF8-48B8-A1F2-614DE1A494E5}" presName="centerShape" presStyleLbl="node0" presStyleIdx="0" presStyleCnt="1" custScaleX="148674" custScaleY="131038"/>
      <dgm:spPr/>
      <dgm:t>
        <a:bodyPr/>
        <a:lstStyle/>
        <a:p>
          <a:endParaRPr lang="en-US"/>
        </a:p>
      </dgm:t>
    </dgm:pt>
    <dgm:pt modelId="{275A6707-F0B6-4C3A-B7DF-7AACB6940BA7}" type="pres">
      <dgm:prSet presAssocID="{BF663A61-5F96-4981-A90C-7B8D7437FAD2}" presName="node" presStyleLbl="node1" presStyleIdx="0" presStyleCnt="9" custScaleX="1293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ECB172-BF06-4A93-B890-751E3929B34D}" type="pres">
      <dgm:prSet presAssocID="{BF663A61-5F96-4981-A90C-7B8D7437FAD2}" presName="dummy" presStyleCnt="0"/>
      <dgm:spPr/>
    </dgm:pt>
    <dgm:pt modelId="{45520122-D93B-448E-B150-EEA89223B3A5}" type="pres">
      <dgm:prSet presAssocID="{2114E5FA-CEA4-401D-81F9-5560E3FA1FEE}" presName="sibTrans" presStyleLbl="sibTrans2D1" presStyleIdx="0" presStyleCnt="9"/>
      <dgm:spPr/>
      <dgm:t>
        <a:bodyPr/>
        <a:lstStyle/>
        <a:p>
          <a:endParaRPr lang="en-US"/>
        </a:p>
      </dgm:t>
    </dgm:pt>
    <dgm:pt modelId="{79940641-CFF9-41B7-B272-B9184D2CC3E2}" type="pres">
      <dgm:prSet presAssocID="{8B22AE25-FCDD-45B5-860E-A64223008A40}" presName="node" presStyleLbl="node1" presStyleIdx="1" presStyleCnt="9" custScaleX="1272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6C250-C138-4FBE-AAEB-12D1F6749979}" type="pres">
      <dgm:prSet presAssocID="{8B22AE25-FCDD-45B5-860E-A64223008A40}" presName="dummy" presStyleCnt="0"/>
      <dgm:spPr/>
    </dgm:pt>
    <dgm:pt modelId="{7083F57F-6765-47CD-91DE-D2DC91276039}" type="pres">
      <dgm:prSet presAssocID="{4213B2E8-AEA6-407B-95CE-69EC96B8145B}" presName="sibTrans" presStyleLbl="sibTrans2D1" presStyleIdx="1" presStyleCnt="9"/>
      <dgm:spPr/>
      <dgm:t>
        <a:bodyPr/>
        <a:lstStyle/>
        <a:p>
          <a:endParaRPr lang="en-US"/>
        </a:p>
      </dgm:t>
    </dgm:pt>
    <dgm:pt modelId="{A2476EF0-D770-4D4B-9E66-CEA8BE3D0667}" type="pres">
      <dgm:prSet presAssocID="{D0ABA65C-620F-4F87-9D3A-72020468F8C0}" presName="node" presStyleLbl="node1" presStyleIdx="2" presStyleCnt="9" custScaleX="1235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38DEA-5230-4A5F-A9E5-14932331F4A3}" type="pres">
      <dgm:prSet presAssocID="{D0ABA65C-620F-4F87-9D3A-72020468F8C0}" presName="dummy" presStyleCnt="0"/>
      <dgm:spPr/>
    </dgm:pt>
    <dgm:pt modelId="{19FD7330-B00C-4D96-961B-4B0F1184011D}" type="pres">
      <dgm:prSet presAssocID="{569E8EA7-4890-4C89-BFD1-1AE3294013DD}" presName="sibTrans" presStyleLbl="sibTrans2D1" presStyleIdx="2" presStyleCnt="9"/>
      <dgm:spPr/>
      <dgm:t>
        <a:bodyPr/>
        <a:lstStyle/>
        <a:p>
          <a:endParaRPr lang="en-US"/>
        </a:p>
      </dgm:t>
    </dgm:pt>
    <dgm:pt modelId="{AA13878F-BD35-4FE1-B395-BACC219FC4D1}" type="pres">
      <dgm:prSet presAssocID="{7D9D9FE9-5DE9-4271-9A42-613FF510C91B}" presName="node" presStyleLbl="node1" presStyleIdx="3" presStyleCnt="9" custScaleX="1306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5FB6A-7746-4F2A-90DD-948E47CC79A1}" type="pres">
      <dgm:prSet presAssocID="{7D9D9FE9-5DE9-4271-9A42-613FF510C91B}" presName="dummy" presStyleCnt="0"/>
      <dgm:spPr/>
    </dgm:pt>
    <dgm:pt modelId="{0F820415-F0FF-45BA-BE92-5E25E032AAC8}" type="pres">
      <dgm:prSet presAssocID="{06157760-0F01-401F-930F-908323421C86}" presName="sibTrans" presStyleLbl="sibTrans2D1" presStyleIdx="3" presStyleCnt="9"/>
      <dgm:spPr/>
      <dgm:t>
        <a:bodyPr/>
        <a:lstStyle/>
        <a:p>
          <a:endParaRPr lang="en-US"/>
        </a:p>
      </dgm:t>
    </dgm:pt>
    <dgm:pt modelId="{B16CC4D1-3A2C-44A4-BC7D-A9E113E5C536}" type="pres">
      <dgm:prSet presAssocID="{2BB6DF2F-B3F5-491A-B433-B42E75AFDB57}" presName="node" presStyleLbl="node1" presStyleIdx="4" presStyleCnt="9" custScaleX="131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8356C-2D38-4C5B-9C9F-9ED8BB8E60E8}" type="pres">
      <dgm:prSet presAssocID="{2BB6DF2F-B3F5-491A-B433-B42E75AFDB57}" presName="dummy" presStyleCnt="0"/>
      <dgm:spPr/>
    </dgm:pt>
    <dgm:pt modelId="{679B39FB-31E9-4ADE-A4C8-361B818674DA}" type="pres">
      <dgm:prSet presAssocID="{12B300A3-B26E-4699-8303-968639FED742}" presName="sibTrans" presStyleLbl="sibTrans2D1" presStyleIdx="4" presStyleCnt="9"/>
      <dgm:spPr/>
      <dgm:t>
        <a:bodyPr/>
        <a:lstStyle/>
        <a:p>
          <a:endParaRPr lang="en-US"/>
        </a:p>
      </dgm:t>
    </dgm:pt>
    <dgm:pt modelId="{ED08656A-6223-4A4E-A519-E361FBBF37D1}" type="pres">
      <dgm:prSet presAssocID="{1FB194C5-1791-4176-8FE4-7C5D4C064324}" presName="node" presStyleLbl="node1" presStyleIdx="5" presStyleCnt="9" custScaleX="1246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C4511C-6A19-41F2-BB9A-87D93812AA1C}" type="pres">
      <dgm:prSet presAssocID="{1FB194C5-1791-4176-8FE4-7C5D4C064324}" presName="dummy" presStyleCnt="0"/>
      <dgm:spPr/>
    </dgm:pt>
    <dgm:pt modelId="{F41BD9C4-F0C6-4E8F-B215-574CAABAA38B}" type="pres">
      <dgm:prSet presAssocID="{5B8AB077-C98C-4C17-8310-E348E69426D7}" presName="sibTrans" presStyleLbl="sibTrans2D1" presStyleIdx="5" presStyleCnt="9"/>
      <dgm:spPr/>
      <dgm:t>
        <a:bodyPr/>
        <a:lstStyle/>
        <a:p>
          <a:endParaRPr lang="en-US"/>
        </a:p>
      </dgm:t>
    </dgm:pt>
    <dgm:pt modelId="{B762CDAD-D51C-4A90-ACA6-57D775303133}" type="pres">
      <dgm:prSet presAssocID="{9C582D0A-4079-4837-8301-D937A242CFC5}" presName="node" presStyleLbl="node1" presStyleIdx="6" presStyleCnt="9" custScaleX="1365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D67CD-E733-4818-9D52-4B4EE96581E5}" type="pres">
      <dgm:prSet presAssocID="{9C582D0A-4079-4837-8301-D937A242CFC5}" presName="dummy" presStyleCnt="0"/>
      <dgm:spPr/>
    </dgm:pt>
    <dgm:pt modelId="{03077BCF-908A-42D9-AE21-EC1913F83293}" type="pres">
      <dgm:prSet presAssocID="{C8BA98FF-5FAF-4625-8FCD-7653ACC98F31}" presName="sibTrans" presStyleLbl="sibTrans2D1" presStyleIdx="6" presStyleCnt="9"/>
      <dgm:spPr/>
      <dgm:t>
        <a:bodyPr/>
        <a:lstStyle/>
        <a:p>
          <a:endParaRPr lang="en-US"/>
        </a:p>
      </dgm:t>
    </dgm:pt>
    <dgm:pt modelId="{3F9EC4B0-F529-4590-9632-0498A8BDA0A1}" type="pres">
      <dgm:prSet presAssocID="{59E86846-0B4F-4E40-99FE-9B65031B5022}" presName="node" presStyleLbl="node1" presStyleIdx="7" presStyleCnt="9" custScaleX="1353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E4F49A-E1EB-4F10-9632-382F39A6E13A}" type="pres">
      <dgm:prSet presAssocID="{59E86846-0B4F-4E40-99FE-9B65031B5022}" presName="dummy" presStyleCnt="0"/>
      <dgm:spPr/>
    </dgm:pt>
    <dgm:pt modelId="{B942F2EF-E9E5-4134-BF35-5C41BE509589}" type="pres">
      <dgm:prSet presAssocID="{D8B8662E-379B-4AE2-B67E-5ACDD81B8FE5}" presName="sibTrans" presStyleLbl="sibTrans2D1" presStyleIdx="7" presStyleCnt="9"/>
      <dgm:spPr/>
      <dgm:t>
        <a:bodyPr/>
        <a:lstStyle/>
        <a:p>
          <a:endParaRPr lang="en-US"/>
        </a:p>
      </dgm:t>
    </dgm:pt>
    <dgm:pt modelId="{D78328B4-2FAC-471E-B05A-69019975226A}" type="pres">
      <dgm:prSet presAssocID="{81DCDAFE-27F3-4E24-8F80-DE2BC4CEFC9E}" presName="node" presStyleLbl="node1" presStyleIdx="8" presStyleCnt="9" custScaleX="133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B5B86-1D73-4713-8B3E-966E657AF13C}" type="pres">
      <dgm:prSet presAssocID="{81DCDAFE-27F3-4E24-8F80-DE2BC4CEFC9E}" presName="dummy" presStyleCnt="0"/>
      <dgm:spPr/>
    </dgm:pt>
    <dgm:pt modelId="{779AAB6B-C5FB-475E-A7B9-66053167B4DC}" type="pres">
      <dgm:prSet presAssocID="{1ACADCB4-F0C4-414C-B6D8-5C22BC1CB857}" presName="sibTrans" presStyleLbl="sibTrans2D1" presStyleIdx="8" presStyleCnt="9"/>
      <dgm:spPr/>
      <dgm:t>
        <a:bodyPr/>
        <a:lstStyle/>
        <a:p>
          <a:endParaRPr lang="en-US"/>
        </a:p>
      </dgm:t>
    </dgm:pt>
  </dgm:ptLst>
  <dgm:cxnLst>
    <dgm:cxn modelId="{6DB26322-4363-439E-9752-61E12812FE9D}" type="presOf" srcId="{569E8EA7-4890-4C89-BFD1-1AE3294013DD}" destId="{19FD7330-B00C-4D96-961B-4B0F1184011D}" srcOrd="0" destOrd="0" presId="urn:microsoft.com/office/officeart/2005/8/layout/radial6"/>
    <dgm:cxn modelId="{691F1630-4143-4193-9EFC-95F3A7674550}" type="presOf" srcId="{12B300A3-B26E-4699-8303-968639FED742}" destId="{679B39FB-31E9-4ADE-A4C8-361B818674DA}" srcOrd="0" destOrd="0" presId="urn:microsoft.com/office/officeart/2005/8/layout/radial6"/>
    <dgm:cxn modelId="{757C3FDF-1A19-4CB0-A8AC-91ED1C5679FA}" type="presOf" srcId="{59E86846-0B4F-4E40-99FE-9B65031B5022}" destId="{3F9EC4B0-F529-4590-9632-0498A8BDA0A1}" srcOrd="0" destOrd="0" presId="urn:microsoft.com/office/officeart/2005/8/layout/radial6"/>
    <dgm:cxn modelId="{A4D2744D-73FC-4E2C-A82E-F78C3DF84818}" type="presOf" srcId="{1FB194C5-1791-4176-8FE4-7C5D4C064324}" destId="{ED08656A-6223-4A4E-A519-E361FBBF37D1}" srcOrd="0" destOrd="0" presId="urn:microsoft.com/office/officeart/2005/8/layout/radial6"/>
    <dgm:cxn modelId="{116BB6B6-1C67-49CD-AAA2-EF2DA1D7EBD8}" srcId="{600317F3-7FF8-48B8-A1F2-614DE1A494E5}" destId="{81DCDAFE-27F3-4E24-8F80-DE2BC4CEFC9E}" srcOrd="8" destOrd="0" parTransId="{B159EED7-58D5-4DD2-BB1C-83456AB6D4CD}" sibTransId="{1ACADCB4-F0C4-414C-B6D8-5C22BC1CB857}"/>
    <dgm:cxn modelId="{F949A0CA-F520-47BB-90E5-258BCFB7201A}" srcId="{600317F3-7FF8-48B8-A1F2-614DE1A494E5}" destId="{8B22AE25-FCDD-45B5-860E-A64223008A40}" srcOrd="1" destOrd="0" parTransId="{4BFBCAB4-26D8-480F-B060-E5EF69A4E33A}" sibTransId="{4213B2E8-AEA6-407B-95CE-69EC96B8145B}"/>
    <dgm:cxn modelId="{C7A738C3-DBA0-418C-96C0-C663964CF3CC}" type="presOf" srcId="{D0ABA65C-620F-4F87-9D3A-72020468F8C0}" destId="{A2476EF0-D770-4D4B-9E66-CEA8BE3D0667}" srcOrd="0" destOrd="0" presId="urn:microsoft.com/office/officeart/2005/8/layout/radial6"/>
    <dgm:cxn modelId="{DB5E1B0C-D079-45FC-AF22-FC75D5EF2179}" type="presOf" srcId="{BF663A61-5F96-4981-A90C-7B8D7437FAD2}" destId="{275A6707-F0B6-4C3A-B7DF-7AACB6940BA7}" srcOrd="0" destOrd="0" presId="urn:microsoft.com/office/officeart/2005/8/layout/radial6"/>
    <dgm:cxn modelId="{71537E15-DE68-4C9D-9D9D-208908089034}" type="presOf" srcId="{4213B2E8-AEA6-407B-95CE-69EC96B8145B}" destId="{7083F57F-6765-47CD-91DE-D2DC91276039}" srcOrd="0" destOrd="0" presId="urn:microsoft.com/office/officeart/2005/8/layout/radial6"/>
    <dgm:cxn modelId="{26FBE4C3-E555-4E47-9C6F-F0CD2065DBEF}" type="presOf" srcId="{06157760-0F01-401F-930F-908323421C86}" destId="{0F820415-F0FF-45BA-BE92-5E25E032AAC8}" srcOrd="0" destOrd="0" presId="urn:microsoft.com/office/officeart/2005/8/layout/radial6"/>
    <dgm:cxn modelId="{21A8F8A5-0D93-43D7-9BBC-F91767BECB86}" srcId="{600317F3-7FF8-48B8-A1F2-614DE1A494E5}" destId="{59E86846-0B4F-4E40-99FE-9B65031B5022}" srcOrd="7" destOrd="0" parTransId="{4CA09BDD-DF26-4B1C-AD21-20ABE7044ADB}" sibTransId="{D8B8662E-379B-4AE2-B67E-5ACDD81B8FE5}"/>
    <dgm:cxn modelId="{42441E2E-018B-41C6-B150-AECBD9F67DDA}" type="presOf" srcId="{600317F3-7FF8-48B8-A1F2-614DE1A494E5}" destId="{12054C35-20EC-46CF-999C-3118CA6C5D3B}" srcOrd="0" destOrd="0" presId="urn:microsoft.com/office/officeart/2005/8/layout/radial6"/>
    <dgm:cxn modelId="{BFD0CAF7-CA0D-48DB-B023-FF49B5425A2A}" type="presOf" srcId="{81DCDAFE-27F3-4E24-8F80-DE2BC4CEFC9E}" destId="{D78328B4-2FAC-471E-B05A-69019975226A}" srcOrd="0" destOrd="0" presId="urn:microsoft.com/office/officeart/2005/8/layout/radial6"/>
    <dgm:cxn modelId="{476D1441-C442-49A4-8E43-34F92DA888BC}" type="presOf" srcId="{8B22AE25-FCDD-45B5-860E-A64223008A40}" destId="{79940641-CFF9-41B7-B272-B9184D2CC3E2}" srcOrd="0" destOrd="0" presId="urn:microsoft.com/office/officeart/2005/8/layout/radial6"/>
    <dgm:cxn modelId="{29006B1A-8058-46CF-BB0A-E4214DFB3CD9}" srcId="{600317F3-7FF8-48B8-A1F2-614DE1A494E5}" destId="{D0ABA65C-620F-4F87-9D3A-72020468F8C0}" srcOrd="2" destOrd="0" parTransId="{D2D13FC4-823F-487D-8A3D-11F0AF166A1A}" sibTransId="{569E8EA7-4890-4C89-BFD1-1AE3294013DD}"/>
    <dgm:cxn modelId="{85F6892E-7594-42BB-B74E-9BE1647DFD86}" srcId="{600317F3-7FF8-48B8-A1F2-614DE1A494E5}" destId="{BF663A61-5F96-4981-A90C-7B8D7437FAD2}" srcOrd="0" destOrd="0" parTransId="{CC720976-A720-488A-8CCF-1E8B24869CE5}" sibTransId="{2114E5FA-CEA4-401D-81F9-5560E3FA1FEE}"/>
    <dgm:cxn modelId="{8E28CE0F-175B-4656-BE9D-D4A34A268111}" srcId="{600317F3-7FF8-48B8-A1F2-614DE1A494E5}" destId="{2BB6DF2F-B3F5-491A-B433-B42E75AFDB57}" srcOrd="4" destOrd="0" parTransId="{EA1DE386-BBD9-428F-A5F2-1C7EDA8F024D}" sibTransId="{12B300A3-B26E-4699-8303-968639FED742}"/>
    <dgm:cxn modelId="{8F6F70A6-E3E3-4671-9218-6DE34285E863}" type="presOf" srcId="{7D9D9FE9-5DE9-4271-9A42-613FF510C91B}" destId="{AA13878F-BD35-4FE1-B395-BACC219FC4D1}" srcOrd="0" destOrd="0" presId="urn:microsoft.com/office/officeart/2005/8/layout/radial6"/>
    <dgm:cxn modelId="{DA765DEB-B430-4EB0-9885-456B4AEED1CC}" type="presOf" srcId="{2BB6DF2F-B3F5-491A-B433-B42E75AFDB57}" destId="{B16CC4D1-3A2C-44A4-BC7D-A9E113E5C536}" srcOrd="0" destOrd="0" presId="urn:microsoft.com/office/officeart/2005/8/layout/radial6"/>
    <dgm:cxn modelId="{FE628CA3-5DAB-4163-A95A-A38FAE959C1D}" srcId="{600317F3-7FF8-48B8-A1F2-614DE1A494E5}" destId="{7D9D9FE9-5DE9-4271-9A42-613FF510C91B}" srcOrd="3" destOrd="0" parTransId="{78A765DF-A466-4BBC-97AC-4C40B4EB5087}" sibTransId="{06157760-0F01-401F-930F-908323421C86}"/>
    <dgm:cxn modelId="{7C59192B-1EB8-4990-9CE9-49A7EC659C0E}" srcId="{600317F3-7FF8-48B8-A1F2-614DE1A494E5}" destId="{1FB194C5-1791-4176-8FE4-7C5D4C064324}" srcOrd="5" destOrd="0" parTransId="{23C382AF-126C-4D0F-B1AF-A7E83A593B57}" sibTransId="{5B8AB077-C98C-4C17-8310-E348E69426D7}"/>
    <dgm:cxn modelId="{887400C7-7819-42F2-8273-057F7FA9F9DD}" type="presOf" srcId="{2114E5FA-CEA4-401D-81F9-5560E3FA1FEE}" destId="{45520122-D93B-448E-B150-EEA89223B3A5}" srcOrd="0" destOrd="0" presId="urn:microsoft.com/office/officeart/2005/8/layout/radial6"/>
    <dgm:cxn modelId="{B244FD16-46BF-4F26-957A-1A7199FE10E3}" type="presOf" srcId="{9C582D0A-4079-4837-8301-D937A242CFC5}" destId="{B762CDAD-D51C-4A90-ACA6-57D775303133}" srcOrd="0" destOrd="0" presId="urn:microsoft.com/office/officeart/2005/8/layout/radial6"/>
    <dgm:cxn modelId="{A6D75386-F39A-45BF-A0CE-85FA51AEB7AA}" type="presOf" srcId="{C8BA98FF-5FAF-4625-8FCD-7653ACC98F31}" destId="{03077BCF-908A-42D9-AE21-EC1913F83293}" srcOrd="0" destOrd="0" presId="urn:microsoft.com/office/officeart/2005/8/layout/radial6"/>
    <dgm:cxn modelId="{CDD9C895-EE69-41AD-AEE2-19FF36DF3ED4}" type="presOf" srcId="{1ACADCB4-F0C4-414C-B6D8-5C22BC1CB857}" destId="{779AAB6B-C5FB-475E-A7B9-66053167B4DC}" srcOrd="0" destOrd="0" presId="urn:microsoft.com/office/officeart/2005/8/layout/radial6"/>
    <dgm:cxn modelId="{36B27753-DD64-4335-8AF3-362AF3E2B22B}" type="presOf" srcId="{D8B8662E-379B-4AE2-B67E-5ACDD81B8FE5}" destId="{B942F2EF-E9E5-4134-BF35-5C41BE509589}" srcOrd="0" destOrd="0" presId="urn:microsoft.com/office/officeart/2005/8/layout/radial6"/>
    <dgm:cxn modelId="{AA33ADDB-D51A-4832-9086-8193647901BA}" type="presOf" srcId="{5B8AB077-C98C-4C17-8310-E348E69426D7}" destId="{F41BD9C4-F0C6-4E8F-B215-574CAABAA38B}" srcOrd="0" destOrd="0" presId="urn:microsoft.com/office/officeart/2005/8/layout/radial6"/>
    <dgm:cxn modelId="{F90A6F3B-DA8F-467B-9117-8B5D8ED3C4AF}" srcId="{2031A176-A2C4-402D-8297-888286894EA9}" destId="{600317F3-7FF8-48B8-A1F2-614DE1A494E5}" srcOrd="0" destOrd="0" parTransId="{BFB6E1D3-057B-4C2F-BA02-3DEF73101211}" sibTransId="{3BED6359-4BA8-4686-A52C-C06509AE76EB}"/>
    <dgm:cxn modelId="{8EB52EF4-89F5-4799-870F-0D6327BB695B}" type="presOf" srcId="{2031A176-A2C4-402D-8297-888286894EA9}" destId="{34AAB116-82B4-4E34-9F7A-7690B01B4A2D}" srcOrd="0" destOrd="0" presId="urn:microsoft.com/office/officeart/2005/8/layout/radial6"/>
    <dgm:cxn modelId="{1C1921DA-34E5-4112-ACC4-97EC4DDFFA8E}" srcId="{600317F3-7FF8-48B8-A1F2-614DE1A494E5}" destId="{9C582D0A-4079-4837-8301-D937A242CFC5}" srcOrd="6" destOrd="0" parTransId="{2796598E-C99E-4BFE-99CA-84F9B19AB35E}" sibTransId="{C8BA98FF-5FAF-4625-8FCD-7653ACC98F31}"/>
    <dgm:cxn modelId="{EFF58C19-8CD6-45CB-86D4-30581359C144}" type="presParOf" srcId="{34AAB116-82B4-4E34-9F7A-7690B01B4A2D}" destId="{12054C35-20EC-46CF-999C-3118CA6C5D3B}" srcOrd="0" destOrd="0" presId="urn:microsoft.com/office/officeart/2005/8/layout/radial6"/>
    <dgm:cxn modelId="{BE3016B5-E63C-4E91-8C57-A7E834C4C02E}" type="presParOf" srcId="{34AAB116-82B4-4E34-9F7A-7690B01B4A2D}" destId="{275A6707-F0B6-4C3A-B7DF-7AACB6940BA7}" srcOrd="1" destOrd="0" presId="urn:microsoft.com/office/officeart/2005/8/layout/radial6"/>
    <dgm:cxn modelId="{21E0969D-B27A-4F15-BC4B-39F693A0F01E}" type="presParOf" srcId="{34AAB116-82B4-4E34-9F7A-7690B01B4A2D}" destId="{A3ECB172-BF06-4A93-B890-751E3929B34D}" srcOrd="2" destOrd="0" presId="urn:microsoft.com/office/officeart/2005/8/layout/radial6"/>
    <dgm:cxn modelId="{23EBC071-6336-4BDD-9CE1-71F04ACC1C2A}" type="presParOf" srcId="{34AAB116-82B4-4E34-9F7A-7690B01B4A2D}" destId="{45520122-D93B-448E-B150-EEA89223B3A5}" srcOrd="3" destOrd="0" presId="urn:microsoft.com/office/officeart/2005/8/layout/radial6"/>
    <dgm:cxn modelId="{5C81F291-67D4-4E1E-8B35-669C2A023110}" type="presParOf" srcId="{34AAB116-82B4-4E34-9F7A-7690B01B4A2D}" destId="{79940641-CFF9-41B7-B272-B9184D2CC3E2}" srcOrd="4" destOrd="0" presId="urn:microsoft.com/office/officeart/2005/8/layout/radial6"/>
    <dgm:cxn modelId="{71FA56D6-07B9-4B9D-80E7-82E016C26FE2}" type="presParOf" srcId="{34AAB116-82B4-4E34-9F7A-7690B01B4A2D}" destId="{C096C250-C138-4FBE-AAEB-12D1F6749979}" srcOrd="5" destOrd="0" presId="urn:microsoft.com/office/officeart/2005/8/layout/radial6"/>
    <dgm:cxn modelId="{6DB4F862-19D3-4F28-BAE5-F5E2732AB365}" type="presParOf" srcId="{34AAB116-82B4-4E34-9F7A-7690B01B4A2D}" destId="{7083F57F-6765-47CD-91DE-D2DC91276039}" srcOrd="6" destOrd="0" presId="urn:microsoft.com/office/officeart/2005/8/layout/radial6"/>
    <dgm:cxn modelId="{6B92A86D-91C4-4E7A-B178-6660904620BA}" type="presParOf" srcId="{34AAB116-82B4-4E34-9F7A-7690B01B4A2D}" destId="{A2476EF0-D770-4D4B-9E66-CEA8BE3D0667}" srcOrd="7" destOrd="0" presId="urn:microsoft.com/office/officeart/2005/8/layout/radial6"/>
    <dgm:cxn modelId="{A8252305-30CF-4ABB-8E57-F5D2AD3F1629}" type="presParOf" srcId="{34AAB116-82B4-4E34-9F7A-7690B01B4A2D}" destId="{FC338DEA-5230-4A5F-A9E5-14932331F4A3}" srcOrd="8" destOrd="0" presId="urn:microsoft.com/office/officeart/2005/8/layout/radial6"/>
    <dgm:cxn modelId="{B614FDC2-E86E-4CF5-AC0C-0169942B0B7E}" type="presParOf" srcId="{34AAB116-82B4-4E34-9F7A-7690B01B4A2D}" destId="{19FD7330-B00C-4D96-961B-4B0F1184011D}" srcOrd="9" destOrd="0" presId="urn:microsoft.com/office/officeart/2005/8/layout/radial6"/>
    <dgm:cxn modelId="{5140BDB2-B655-4906-ACD8-CCCB118A7FA0}" type="presParOf" srcId="{34AAB116-82B4-4E34-9F7A-7690B01B4A2D}" destId="{AA13878F-BD35-4FE1-B395-BACC219FC4D1}" srcOrd="10" destOrd="0" presId="urn:microsoft.com/office/officeart/2005/8/layout/radial6"/>
    <dgm:cxn modelId="{6B142321-26CD-48FB-8FA8-21A7C2C0F2A5}" type="presParOf" srcId="{34AAB116-82B4-4E34-9F7A-7690B01B4A2D}" destId="{EA15FB6A-7746-4F2A-90DD-948E47CC79A1}" srcOrd="11" destOrd="0" presId="urn:microsoft.com/office/officeart/2005/8/layout/radial6"/>
    <dgm:cxn modelId="{5E0D3672-FDC4-4041-B1B3-FE6BF31D60D9}" type="presParOf" srcId="{34AAB116-82B4-4E34-9F7A-7690B01B4A2D}" destId="{0F820415-F0FF-45BA-BE92-5E25E032AAC8}" srcOrd="12" destOrd="0" presId="urn:microsoft.com/office/officeart/2005/8/layout/radial6"/>
    <dgm:cxn modelId="{497E58B0-BBCB-44D8-9C02-F1CA8F9A1055}" type="presParOf" srcId="{34AAB116-82B4-4E34-9F7A-7690B01B4A2D}" destId="{B16CC4D1-3A2C-44A4-BC7D-A9E113E5C536}" srcOrd="13" destOrd="0" presId="urn:microsoft.com/office/officeart/2005/8/layout/radial6"/>
    <dgm:cxn modelId="{D8F97228-64E7-48E8-BF76-7A2D023FF924}" type="presParOf" srcId="{34AAB116-82B4-4E34-9F7A-7690B01B4A2D}" destId="{55E8356C-2D38-4C5B-9C9F-9ED8BB8E60E8}" srcOrd="14" destOrd="0" presId="urn:microsoft.com/office/officeart/2005/8/layout/radial6"/>
    <dgm:cxn modelId="{1E9D9CE9-8B74-4064-A153-831E15222ABA}" type="presParOf" srcId="{34AAB116-82B4-4E34-9F7A-7690B01B4A2D}" destId="{679B39FB-31E9-4ADE-A4C8-361B818674DA}" srcOrd="15" destOrd="0" presId="urn:microsoft.com/office/officeart/2005/8/layout/radial6"/>
    <dgm:cxn modelId="{0F76017C-D230-44F3-BA87-904DE7951F40}" type="presParOf" srcId="{34AAB116-82B4-4E34-9F7A-7690B01B4A2D}" destId="{ED08656A-6223-4A4E-A519-E361FBBF37D1}" srcOrd="16" destOrd="0" presId="urn:microsoft.com/office/officeart/2005/8/layout/radial6"/>
    <dgm:cxn modelId="{2417A51B-0E14-47FA-9230-AC0979286961}" type="presParOf" srcId="{34AAB116-82B4-4E34-9F7A-7690B01B4A2D}" destId="{80C4511C-6A19-41F2-BB9A-87D93812AA1C}" srcOrd="17" destOrd="0" presId="urn:microsoft.com/office/officeart/2005/8/layout/radial6"/>
    <dgm:cxn modelId="{1209ACCE-31FD-405E-9FB8-5B1CFE2CEC33}" type="presParOf" srcId="{34AAB116-82B4-4E34-9F7A-7690B01B4A2D}" destId="{F41BD9C4-F0C6-4E8F-B215-574CAABAA38B}" srcOrd="18" destOrd="0" presId="urn:microsoft.com/office/officeart/2005/8/layout/radial6"/>
    <dgm:cxn modelId="{10C53C79-9DEE-41A9-A660-292494684D5E}" type="presParOf" srcId="{34AAB116-82B4-4E34-9F7A-7690B01B4A2D}" destId="{B762CDAD-D51C-4A90-ACA6-57D775303133}" srcOrd="19" destOrd="0" presId="urn:microsoft.com/office/officeart/2005/8/layout/radial6"/>
    <dgm:cxn modelId="{A9529763-FC80-437D-8ACD-4DB6BA1F288D}" type="presParOf" srcId="{34AAB116-82B4-4E34-9F7A-7690B01B4A2D}" destId="{523D67CD-E733-4818-9D52-4B4EE96581E5}" srcOrd="20" destOrd="0" presId="urn:microsoft.com/office/officeart/2005/8/layout/radial6"/>
    <dgm:cxn modelId="{DB86C6A5-15D3-44DA-925B-355F5451E9F7}" type="presParOf" srcId="{34AAB116-82B4-4E34-9F7A-7690B01B4A2D}" destId="{03077BCF-908A-42D9-AE21-EC1913F83293}" srcOrd="21" destOrd="0" presId="urn:microsoft.com/office/officeart/2005/8/layout/radial6"/>
    <dgm:cxn modelId="{332665A2-EE89-488E-BC7C-05E2ED67AF40}" type="presParOf" srcId="{34AAB116-82B4-4E34-9F7A-7690B01B4A2D}" destId="{3F9EC4B0-F529-4590-9632-0498A8BDA0A1}" srcOrd="22" destOrd="0" presId="urn:microsoft.com/office/officeart/2005/8/layout/radial6"/>
    <dgm:cxn modelId="{050A7DDF-6239-40DD-81B6-129200CC131D}" type="presParOf" srcId="{34AAB116-82B4-4E34-9F7A-7690B01B4A2D}" destId="{76E4F49A-E1EB-4F10-9632-382F39A6E13A}" srcOrd="23" destOrd="0" presId="urn:microsoft.com/office/officeart/2005/8/layout/radial6"/>
    <dgm:cxn modelId="{42867B9A-9388-4261-AD14-F7B3872D5224}" type="presParOf" srcId="{34AAB116-82B4-4E34-9F7A-7690B01B4A2D}" destId="{B942F2EF-E9E5-4134-BF35-5C41BE509589}" srcOrd="24" destOrd="0" presId="urn:microsoft.com/office/officeart/2005/8/layout/radial6"/>
    <dgm:cxn modelId="{CB6CE3EE-94DF-4FEC-B6E1-C695E1F2441B}" type="presParOf" srcId="{34AAB116-82B4-4E34-9F7A-7690B01B4A2D}" destId="{D78328B4-2FAC-471E-B05A-69019975226A}" srcOrd="25" destOrd="0" presId="urn:microsoft.com/office/officeart/2005/8/layout/radial6"/>
    <dgm:cxn modelId="{903F2AF8-2914-4273-B35C-B3B6E76698C8}" type="presParOf" srcId="{34AAB116-82B4-4E34-9F7A-7690B01B4A2D}" destId="{03DB5B86-1D73-4713-8B3E-966E657AF13C}" srcOrd="26" destOrd="0" presId="urn:microsoft.com/office/officeart/2005/8/layout/radial6"/>
    <dgm:cxn modelId="{E71FE8ED-3E92-472F-AFD3-5B4E095D8A54}" type="presParOf" srcId="{34AAB116-82B4-4E34-9F7A-7690B01B4A2D}" destId="{779AAB6B-C5FB-475E-A7B9-66053167B4DC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90E54A-C114-4948-94BA-B3B9E183F6A7}" type="doc">
      <dgm:prSet loTypeId="urn:microsoft.com/office/officeart/2005/8/layout/hierarchy6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1DD1E1A2-1EF6-4F1C-BF41-99C799663AA9}">
      <dgm:prSet phldrT="[Metin]" custT="1"/>
      <dgm:spPr>
        <a:solidFill>
          <a:srgbClr val="006859"/>
        </a:solidFill>
      </dgm:spPr>
      <dgm:t>
        <a:bodyPr/>
        <a:lstStyle/>
        <a:p>
          <a:r>
            <a:rPr lang="en-US" sz="4000" noProof="0" dirty="0" err="1"/>
            <a:t>Palabras</a:t>
          </a:r>
          <a:r>
            <a:rPr lang="en-US" sz="4000" noProof="0" dirty="0"/>
            <a:t> de </a:t>
          </a:r>
          <a:r>
            <a:rPr lang="en-US" sz="4000" noProof="0" dirty="0" err="1"/>
            <a:t>Señalización</a:t>
          </a:r>
          <a:endParaRPr lang="en-US" sz="4000" noProof="0" dirty="0"/>
        </a:p>
      </dgm:t>
    </dgm:pt>
    <dgm:pt modelId="{8EE473A5-07E6-48C9-809D-158C4E14A803}" type="parTrans" cxnId="{5C0B7FDA-8821-499C-BB06-4D5F9671E50B}">
      <dgm:prSet/>
      <dgm:spPr/>
      <dgm:t>
        <a:bodyPr/>
        <a:lstStyle/>
        <a:p>
          <a:endParaRPr lang="tr-TR"/>
        </a:p>
      </dgm:t>
    </dgm:pt>
    <dgm:pt modelId="{68EAB054-B05B-47D5-804C-336FD17029FD}" type="sibTrans" cxnId="{5C0B7FDA-8821-499C-BB06-4D5F9671E50B}">
      <dgm:prSet/>
      <dgm:spPr/>
      <dgm:t>
        <a:bodyPr/>
        <a:lstStyle/>
        <a:p>
          <a:endParaRPr lang="tr-TR"/>
        </a:p>
      </dgm:t>
    </dgm:pt>
    <dgm:pt modelId="{836AD019-FE1B-4743-9356-9729E53E2900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Advertencia</a:t>
          </a:r>
          <a:endParaRPr lang="en-US" noProof="0" dirty="0"/>
        </a:p>
      </dgm:t>
    </dgm:pt>
    <dgm:pt modelId="{5429FC0C-DD54-445F-A386-C0E895CA201E}" type="parTrans" cxnId="{FAE5474B-6EF9-4492-B4F5-D021877E47BA}">
      <dgm:prSet/>
      <dgm:spPr/>
      <dgm:t>
        <a:bodyPr/>
        <a:lstStyle/>
        <a:p>
          <a:endParaRPr lang="tr-TR"/>
        </a:p>
      </dgm:t>
    </dgm:pt>
    <dgm:pt modelId="{60170C39-05C1-4280-95FE-F54EBFAFD73E}" type="sibTrans" cxnId="{FAE5474B-6EF9-4492-B4F5-D021877E47BA}">
      <dgm:prSet/>
      <dgm:spPr/>
      <dgm:t>
        <a:bodyPr/>
        <a:lstStyle/>
        <a:p>
          <a:endParaRPr lang="tr-TR"/>
        </a:p>
      </dgm:t>
    </dgm:pt>
    <dgm:pt modelId="{7650D2ED-2601-4C9A-AC25-6DB05DA35E30}">
      <dgm:prSet phldrT="[Metin]"/>
      <dgm:spPr>
        <a:solidFill>
          <a:srgbClr val="006859"/>
        </a:solidFill>
      </dgm:spPr>
      <dgm:t>
        <a:bodyPr/>
        <a:lstStyle/>
        <a:p>
          <a:r>
            <a:rPr lang="en-US" noProof="0" dirty="0" err="1"/>
            <a:t>Peligro</a:t>
          </a:r>
          <a:endParaRPr lang="en-US" noProof="0" dirty="0"/>
        </a:p>
      </dgm:t>
    </dgm:pt>
    <dgm:pt modelId="{95E972ED-A778-4C80-8A8B-3E6CF5F5E246}" type="parTrans" cxnId="{D60E7220-3162-411C-9737-2CC2D9C61E2D}">
      <dgm:prSet/>
      <dgm:spPr/>
      <dgm:t>
        <a:bodyPr/>
        <a:lstStyle/>
        <a:p>
          <a:endParaRPr lang="tr-TR"/>
        </a:p>
      </dgm:t>
    </dgm:pt>
    <dgm:pt modelId="{20B083C3-3CBB-43BA-B54A-2A542FF8A7A8}" type="sibTrans" cxnId="{D60E7220-3162-411C-9737-2CC2D9C61E2D}">
      <dgm:prSet/>
      <dgm:spPr/>
      <dgm:t>
        <a:bodyPr/>
        <a:lstStyle/>
        <a:p>
          <a:endParaRPr lang="tr-TR"/>
        </a:p>
      </dgm:t>
    </dgm:pt>
    <dgm:pt modelId="{50512CE0-1660-4AD7-B913-697A5EEB617C}" type="pres">
      <dgm:prSet presAssocID="{CD90E54A-C114-4948-94BA-B3B9E183F6A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B85E41-9F89-49D0-84C2-6FBD195425C1}" type="pres">
      <dgm:prSet presAssocID="{CD90E54A-C114-4948-94BA-B3B9E183F6A7}" presName="hierFlow" presStyleCnt="0"/>
      <dgm:spPr/>
    </dgm:pt>
    <dgm:pt modelId="{2C390EA7-7685-4234-86E8-F2A9C083D0F2}" type="pres">
      <dgm:prSet presAssocID="{CD90E54A-C114-4948-94BA-B3B9E183F6A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9222C8D-2606-473D-AB12-D0E71BAE009F}" type="pres">
      <dgm:prSet presAssocID="{1DD1E1A2-1EF6-4F1C-BF41-99C799663AA9}" presName="Name14" presStyleCnt="0"/>
      <dgm:spPr/>
    </dgm:pt>
    <dgm:pt modelId="{D88CA9BA-3C12-40D4-A81F-4E58F7AA6819}" type="pres">
      <dgm:prSet presAssocID="{1DD1E1A2-1EF6-4F1C-BF41-99C799663AA9}" presName="level1Shape" presStyleLbl="node0" presStyleIdx="0" presStyleCnt="1" custScaleX="156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4F3BEA-56BD-4872-8A4D-D19972B66DC8}" type="pres">
      <dgm:prSet presAssocID="{1DD1E1A2-1EF6-4F1C-BF41-99C799663AA9}" presName="hierChild2" presStyleCnt="0"/>
      <dgm:spPr/>
    </dgm:pt>
    <dgm:pt modelId="{0E20F5EC-7424-4FA0-94FE-51A37FED6AE5}" type="pres">
      <dgm:prSet presAssocID="{5429FC0C-DD54-445F-A386-C0E895CA201E}" presName="Name19" presStyleLbl="parChTrans1D2" presStyleIdx="0" presStyleCnt="2"/>
      <dgm:spPr/>
      <dgm:t>
        <a:bodyPr/>
        <a:lstStyle/>
        <a:p>
          <a:endParaRPr lang="en-US"/>
        </a:p>
      </dgm:t>
    </dgm:pt>
    <dgm:pt modelId="{C33437C7-4003-4F55-B51B-70D5C2039A3F}" type="pres">
      <dgm:prSet presAssocID="{836AD019-FE1B-4743-9356-9729E53E2900}" presName="Name21" presStyleCnt="0"/>
      <dgm:spPr/>
    </dgm:pt>
    <dgm:pt modelId="{F51F6004-A70F-4CCE-B908-63B8E2D8A242}" type="pres">
      <dgm:prSet presAssocID="{836AD019-FE1B-4743-9356-9729E53E2900}" presName="level2Shape" presStyleLbl="node2" presStyleIdx="0" presStyleCnt="2"/>
      <dgm:spPr/>
      <dgm:t>
        <a:bodyPr/>
        <a:lstStyle/>
        <a:p>
          <a:endParaRPr lang="en-US"/>
        </a:p>
      </dgm:t>
    </dgm:pt>
    <dgm:pt modelId="{791C669E-F203-4CE6-8FC1-61A976D073DB}" type="pres">
      <dgm:prSet presAssocID="{836AD019-FE1B-4743-9356-9729E53E2900}" presName="hierChild3" presStyleCnt="0"/>
      <dgm:spPr/>
    </dgm:pt>
    <dgm:pt modelId="{D6FC4888-2A02-4D10-BF85-A0B522B46B1B}" type="pres">
      <dgm:prSet presAssocID="{95E972ED-A778-4C80-8A8B-3E6CF5F5E246}" presName="Name19" presStyleLbl="parChTrans1D2" presStyleIdx="1" presStyleCnt="2"/>
      <dgm:spPr/>
      <dgm:t>
        <a:bodyPr/>
        <a:lstStyle/>
        <a:p>
          <a:endParaRPr lang="en-US"/>
        </a:p>
      </dgm:t>
    </dgm:pt>
    <dgm:pt modelId="{1C94B631-F543-4569-8995-266A2A2B39E9}" type="pres">
      <dgm:prSet presAssocID="{7650D2ED-2601-4C9A-AC25-6DB05DA35E30}" presName="Name21" presStyleCnt="0"/>
      <dgm:spPr/>
    </dgm:pt>
    <dgm:pt modelId="{0CB22126-3DE6-4830-9D47-3B64392C81EF}" type="pres">
      <dgm:prSet presAssocID="{7650D2ED-2601-4C9A-AC25-6DB05DA35E30}" presName="level2Shape" presStyleLbl="node2" presStyleIdx="1" presStyleCnt="2"/>
      <dgm:spPr/>
      <dgm:t>
        <a:bodyPr/>
        <a:lstStyle/>
        <a:p>
          <a:endParaRPr lang="en-US"/>
        </a:p>
      </dgm:t>
    </dgm:pt>
    <dgm:pt modelId="{2C5D2C8E-62E3-4C2A-A512-5BBEAC581EE1}" type="pres">
      <dgm:prSet presAssocID="{7650D2ED-2601-4C9A-AC25-6DB05DA35E30}" presName="hierChild3" presStyleCnt="0"/>
      <dgm:spPr/>
    </dgm:pt>
    <dgm:pt modelId="{16C6C1A9-CD16-4640-B49A-7428922EF219}" type="pres">
      <dgm:prSet presAssocID="{CD90E54A-C114-4948-94BA-B3B9E183F6A7}" presName="bgShapesFlow" presStyleCnt="0"/>
      <dgm:spPr/>
    </dgm:pt>
  </dgm:ptLst>
  <dgm:cxnLst>
    <dgm:cxn modelId="{3AC5C5C9-74BC-46EC-8186-9A06CFB30DFA}" type="presOf" srcId="{CD90E54A-C114-4948-94BA-B3B9E183F6A7}" destId="{50512CE0-1660-4AD7-B913-697A5EEB617C}" srcOrd="0" destOrd="0" presId="urn:microsoft.com/office/officeart/2005/8/layout/hierarchy6"/>
    <dgm:cxn modelId="{5C0B7FDA-8821-499C-BB06-4D5F9671E50B}" srcId="{CD90E54A-C114-4948-94BA-B3B9E183F6A7}" destId="{1DD1E1A2-1EF6-4F1C-BF41-99C799663AA9}" srcOrd="0" destOrd="0" parTransId="{8EE473A5-07E6-48C9-809D-158C4E14A803}" sibTransId="{68EAB054-B05B-47D5-804C-336FD17029FD}"/>
    <dgm:cxn modelId="{FAE5474B-6EF9-4492-B4F5-D021877E47BA}" srcId="{1DD1E1A2-1EF6-4F1C-BF41-99C799663AA9}" destId="{836AD019-FE1B-4743-9356-9729E53E2900}" srcOrd="0" destOrd="0" parTransId="{5429FC0C-DD54-445F-A386-C0E895CA201E}" sibTransId="{60170C39-05C1-4280-95FE-F54EBFAFD73E}"/>
    <dgm:cxn modelId="{5C1CEFB1-AA16-4C2C-9C9D-AC69CEEC8140}" type="presOf" srcId="{1DD1E1A2-1EF6-4F1C-BF41-99C799663AA9}" destId="{D88CA9BA-3C12-40D4-A81F-4E58F7AA6819}" srcOrd="0" destOrd="0" presId="urn:microsoft.com/office/officeart/2005/8/layout/hierarchy6"/>
    <dgm:cxn modelId="{29FC6CF7-C3C7-439E-8E59-D377DDC3E845}" type="presOf" srcId="{7650D2ED-2601-4C9A-AC25-6DB05DA35E30}" destId="{0CB22126-3DE6-4830-9D47-3B64392C81EF}" srcOrd="0" destOrd="0" presId="urn:microsoft.com/office/officeart/2005/8/layout/hierarchy6"/>
    <dgm:cxn modelId="{A80B271B-5E12-4CFC-8DF9-DA3AD230A4D5}" type="presOf" srcId="{5429FC0C-DD54-445F-A386-C0E895CA201E}" destId="{0E20F5EC-7424-4FA0-94FE-51A37FED6AE5}" srcOrd="0" destOrd="0" presId="urn:microsoft.com/office/officeart/2005/8/layout/hierarchy6"/>
    <dgm:cxn modelId="{5164AC12-DE87-4705-AB06-36F148F13D71}" type="presOf" srcId="{95E972ED-A778-4C80-8A8B-3E6CF5F5E246}" destId="{D6FC4888-2A02-4D10-BF85-A0B522B46B1B}" srcOrd="0" destOrd="0" presId="urn:microsoft.com/office/officeart/2005/8/layout/hierarchy6"/>
    <dgm:cxn modelId="{D246334E-92EB-40E5-BA09-2EDB8A8EABAE}" type="presOf" srcId="{836AD019-FE1B-4743-9356-9729E53E2900}" destId="{F51F6004-A70F-4CCE-B908-63B8E2D8A242}" srcOrd="0" destOrd="0" presId="urn:microsoft.com/office/officeart/2005/8/layout/hierarchy6"/>
    <dgm:cxn modelId="{D60E7220-3162-411C-9737-2CC2D9C61E2D}" srcId="{1DD1E1A2-1EF6-4F1C-BF41-99C799663AA9}" destId="{7650D2ED-2601-4C9A-AC25-6DB05DA35E30}" srcOrd="1" destOrd="0" parTransId="{95E972ED-A778-4C80-8A8B-3E6CF5F5E246}" sibTransId="{20B083C3-3CBB-43BA-B54A-2A542FF8A7A8}"/>
    <dgm:cxn modelId="{068E1DD8-59A5-4AE2-ABA9-6721CB32B67A}" type="presParOf" srcId="{50512CE0-1660-4AD7-B913-697A5EEB617C}" destId="{31B85E41-9F89-49D0-84C2-6FBD195425C1}" srcOrd="0" destOrd="0" presId="urn:microsoft.com/office/officeart/2005/8/layout/hierarchy6"/>
    <dgm:cxn modelId="{9F5906A0-C2A8-450B-86D0-95CB89290683}" type="presParOf" srcId="{31B85E41-9F89-49D0-84C2-6FBD195425C1}" destId="{2C390EA7-7685-4234-86E8-F2A9C083D0F2}" srcOrd="0" destOrd="0" presId="urn:microsoft.com/office/officeart/2005/8/layout/hierarchy6"/>
    <dgm:cxn modelId="{5FED68CD-F5A4-4450-9D6D-8FEB9602DDC4}" type="presParOf" srcId="{2C390EA7-7685-4234-86E8-F2A9C083D0F2}" destId="{D9222C8D-2606-473D-AB12-D0E71BAE009F}" srcOrd="0" destOrd="0" presId="urn:microsoft.com/office/officeart/2005/8/layout/hierarchy6"/>
    <dgm:cxn modelId="{F78EE432-861D-40D6-BC76-7FE885B64205}" type="presParOf" srcId="{D9222C8D-2606-473D-AB12-D0E71BAE009F}" destId="{D88CA9BA-3C12-40D4-A81F-4E58F7AA6819}" srcOrd="0" destOrd="0" presId="urn:microsoft.com/office/officeart/2005/8/layout/hierarchy6"/>
    <dgm:cxn modelId="{AFE58D25-5347-4C23-B6C6-9D858FD52047}" type="presParOf" srcId="{D9222C8D-2606-473D-AB12-D0E71BAE009F}" destId="{DD4F3BEA-56BD-4872-8A4D-D19972B66DC8}" srcOrd="1" destOrd="0" presId="urn:microsoft.com/office/officeart/2005/8/layout/hierarchy6"/>
    <dgm:cxn modelId="{EC3ABEEA-F866-42C7-A9A2-26BFA85DC683}" type="presParOf" srcId="{DD4F3BEA-56BD-4872-8A4D-D19972B66DC8}" destId="{0E20F5EC-7424-4FA0-94FE-51A37FED6AE5}" srcOrd="0" destOrd="0" presId="urn:microsoft.com/office/officeart/2005/8/layout/hierarchy6"/>
    <dgm:cxn modelId="{46481F50-5224-4ADF-89D0-A969125B936F}" type="presParOf" srcId="{DD4F3BEA-56BD-4872-8A4D-D19972B66DC8}" destId="{C33437C7-4003-4F55-B51B-70D5C2039A3F}" srcOrd="1" destOrd="0" presId="urn:microsoft.com/office/officeart/2005/8/layout/hierarchy6"/>
    <dgm:cxn modelId="{176AB29F-F476-41ED-8E3D-3746982D1A9A}" type="presParOf" srcId="{C33437C7-4003-4F55-B51B-70D5C2039A3F}" destId="{F51F6004-A70F-4CCE-B908-63B8E2D8A242}" srcOrd="0" destOrd="0" presId="urn:microsoft.com/office/officeart/2005/8/layout/hierarchy6"/>
    <dgm:cxn modelId="{6B534067-B054-46BE-9286-FDDEDB7AC1BC}" type="presParOf" srcId="{C33437C7-4003-4F55-B51B-70D5C2039A3F}" destId="{791C669E-F203-4CE6-8FC1-61A976D073DB}" srcOrd="1" destOrd="0" presId="urn:microsoft.com/office/officeart/2005/8/layout/hierarchy6"/>
    <dgm:cxn modelId="{56BBDD3A-96B6-4C18-BBB8-8522986F21E2}" type="presParOf" srcId="{DD4F3BEA-56BD-4872-8A4D-D19972B66DC8}" destId="{D6FC4888-2A02-4D10-BF85-A0B522B46B1B}" srcOrd="2" destOrd="0" presId="urn:microsoft.com/office/officeart/2005/8/layout/hierarchy6"/>
    <dgm:cxn modelId="{FE3595FC-57DE-4A54-96F6-21498AF89134}" type="presParOf" srcId="{DD4F3BEA-56BD-4872-8A4D-D19972B66DC8}" destId="{1C94B631-F543-4569-8995-266A2A2B39E9}" srcOrd="3" destOrd="0" presId="urn:microsoft.com/office/officeart/2005/8/layout/hierarchy6"/>
    <dgm:cxn modelId="{BC18C875-C7B2-40C4-B540-538DFAE94A80}" type="presParOf" srcId="{1C94B631-F543-4569-8995-266A2A2B39E9}" destId="{0CB22126-3DE6-4830-9D47-3B64392C81EF}" srcOrd="0" destOrd="0" presId="urn:microsoft.com/office/officeart/2005/8/layout/hierarchy6"/>
    <dgm:cxn modelId="{A356F785-9328-4EBC-85F0-4D35AFF845C9}" type="presParOf" srcId="{1C94B631-F543-4569-8995-266A2A2B39E9}" destId="{2C5D2C8E-62E3-4C2A-A512-5BBEAC581EE1}" srcOrd="1" destOrd="0" presId="urn:microsoft.com/office/officeart/2005/8/layout/hierarchy6"/>
    <dgm:cxn modelId="{FAA49614-94D1-4FE2-8D33-12570E695E65}" type="presParOf" srcId="{50512CE0-1660-4AD7-B913-697A5EEB617C}" destId="{16C6C1A9-CD16-4640-B49A-7428922EF219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9C0EA1-4104-4C58-8C71-7013444B6EC1}">
      <dsp:nvSpPr>
        <dsp:cNvPr id="0" name=""/>
        <dsp:cNvSpPr/>
      </dsp:nvSpPr>
      <dsp:spPr>
        <a:xfrm>
          <a:off x="4392488" y="1092984"/>
          <a:ext cx="2964389" cy="474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023"/>
              </a:lnTo>
              <a:lnTo>
                <a:pt x="2964389" y="237023"/>
              </a:lnTo>
              <a:lnTo>
                <a:pt x="2964389" y="47404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DCA36-A056-46AE-BC65-21D479D25A81}">
      <dsp:nvSpPr>
        <dsp:cNvPr id="0" name=""/>
        <dsp:cNvSpPr/>
      </dsp:nvSpPr>
      <dsp:spPr>
        <a:xfrm>
          <a:off x="4161209" y="1092984"/>
          <a:ext cx="231278" cy="474047"/>
        </a:xfrm>
        <a:custGeom>
          <a:avLst/>
          <a:gdLst/>
          <a:ahLst/>
          <a:cxnLst/>
          <a:rect l="0" t="0" r="0" b="0"/>
          <a:pathLst>
            <a:path>
              <a:moveTo>
                <a:pt x="231278" y="0"/>
              </a:moveTo>
              <a:lnTo>
                <a:pt x="231278" y="237023"/>
              </a:lnTo>
              <a:lnTo>
                <a:pt x="0" y="237023"/>
              </a:lnTo>
              <a:lnTo>
                <a:pt x="0" y="47404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8096BF-6F2D-4AB2-A093-FBD441168AE7}">
      <dsp:nvSpPr>
        <dsp:cNvPr id="0" name=""/>
        <dsp:cNvSpPr/>
      </dsp:nvSpPr>
      <dsp:spPr>
        <a:xfrm>
          <a:off x="1196819" y="1092984"/>
          <a:ext cx="3195668" cy="474047"/>
        </a:xfrm>
        <a:custGeom>
          <a:avLst/>
          <a:gdLst/>
          <a:ahLst/>
          <a:cxnLst/>
          <a:rect l="0" t="0" r="0" b="0"/>
          <a:pathLst>
            <a:path>
              <a:moveTo>
                <a:pt x="3195668" y="0"/>
              </a:moveTo>
              <a:lnTo>
                <a:pt x="3195668" y="237023"/>
              </a:lnTo>
              <a:lnTo>
                <a:pt x="0" y="237023"/>
              </a:lnTo>
              <a:lnTo>
                <a:pt x="0" y="47404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CA06F-203D-43E8-A8B6-11D14B69C328}">
      <dsp:nvSpPr>
        <dsp:cNvPr id="0" name=""/>
        <dsp:cNvSpPr/>
      </dsp:nvSpPr>
      <dsp:spPr>
        <a:xfrm>
          <a:off x="2325154" y="428482"/>
          <a:ext cx="4134666" cy="664501"/>
        </a:xfrm>
        <a:prstGeom prst="rect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/>
            <a:t>Peligros</a:t>
          </a:r>
        </a:p>
      </dsp:txBody>
      <dsp:txXfrm>
        <a:off x="2325154" y="428482"/>
        <a:ext cx="4134666" cy="664501"/>
      </dsp:txXfrm>
    </dsp:sp>
    <dsp:sp modelId="{103787F3-7303-4AFF-BF17-212A2BA66D3F}">
      <dsp:nvSpPr>
        <dsp:cNvPr id="0" name=""/>
        <dsp:cNvSpPr/>
      </dsp:nvSpPr>
      <dsp:spPr>
        <a:xfrm>
          <a:off x="571" y="1567032"/>
          <a:ext cx="2392496" cy="1128684"/>
        </a:xfrm>
        <a:prstGeom prst="rect">
          <a:avLst/>
        </a:prstGeom>
        <a:solidFill>
          <a:srgbClr val="00685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/>
            <a:t>Peligros Físicos</a:t>
          </a:r>
        </a:p>
      </dsp:txBody>
      <dsp:txXfrm>
        <a:off x="571" y="1567032"/>
        <a:ext cx="2392496" cy="1128684"/>
      </dsp:txXfrm>
    </dsp:sp>
    <dsp:sp modelId="{54EF7B0F-068E-43AB-A25C-117628F7CA99}">
      <dsp:nvSpPr>
        <dsp:cNvPr id="0" name=""/>
        <dsp:cNvSpPr/>
      </dsp:nvSpPr>
      <dsp:spPr>
        <a:xfrm>
          <a:off x="2867115" y="1567032"/>
          <a:ext cx="2588187" cy="1128684"/>
        </a:xfrm>
        <a:prstGeom prst="rect">
          <a:avLst/>
        </a:prstGeom>
        <a:solidFill>
          <a:srgbClr val="00685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/>
            <a:t>Peligros para la Salud</a:t>
          </a:r>
        </a:p>
      </dsp:txBody>
      <dsp:txXfrm>
        <a:off x="2867115" y="1567032"/>
        <a:ext cx="2588187" cy="1128684"/>
      </dsp:txXfrm>
    </dsp:sp>
    <dsp:sp modelId="{AB2D7FA5-26BA-4C76-B7DD-5029D8220802}">
      <dsp:nvSpPr>
        <dsp:cNvPr id="0" name=""/>
        <dsp:cNvSpPr/>
      </dsp:nvSpPr>
      <dsp:spPr>
        <a:xfrm>
          <a:off x="5929350" y="1567032"/>
          <a:ext cx="2855053" cy="1128684"/>
        </a:xfrm>
        <a:prstGeom prst="rect">
          <a:avLst/>
        </a:prstGeom>
        <a:solidFill>
          <a:srgbClr val="00685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/>
            <a:t>Peligros Ambientales</a:t>
          </a:r>
        </a:p>
      </dsp:txBody>
      <dsp:txXfrm>
        <a:off x="5929350" y="1567032"/>
        <a:ext cx="2855053" cy="1128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8EB4D-C96B-45A6-8C34-ECC44D4EA60E}">
      <dsp:nvSpPr>
        <dsp:cNvPr id="0" name=""/>
        <dsp:cNvSpPr/>
      </dsp:nvSpPr>
      <dsp:spPr>
        <a:xfrm>
          <a:off x="648071" y="0"/>
          <a:ext cx="7344816" cy="2820888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F884A9F-5BCB-4D75-B81B-E8914623A42D}">
      <dsp:nvSpPr>
        <dsp:cNvPr id="0" name=""/>
        <dsp:cNvSpPr/>
      </dsp:nvSpPr>
      <dsp:spPr>
        <a:xfrm>
          <a:off x="2109" y="846266"/>
          <a:ext cx="2013622" cy="1128355"/>
        </a:xfrm>
        <a:prstGeom prst="roundRect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noProof="0" dirty="0" err="1"/>
            <a:t>Categoría</a:t>
          </a:r>
          <a:r>
            <a:rPr lang="en-US" sz="3000" kern="1200" noProof="0" dirty="0"/>
            <a:t> 1</a:t>
          </a:r>
        </a:p>
      </dsp:txBody>
      <dsp:txXfrm>
        <a:off x="57191" y="901348"/>
        <a:ext cx="1903458" cy="1018191"/>
      </dsp:txXfrm>
    </dsp:sp>
    <dsp:sp modelId="{BB579774-E0F3-4F41-A33B-48039DAC6545}">
      <dsp:nvSpPr>
        <dsp:cNvPr id="0" name=""/>
        <dsp:cNvSpPr/>
      </dsp:nvSpPr>
      <dsp:spPr>
        <a:xfrm>
          <a:off x="2209815" y="846266"/>
          <a:ext cx="2013622" cy="1128355"/>
        </a:xfrm>
        <a:prstGeom prst="roundRect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noProof="0" dirty="0" err="1"/>
            <a:t>Categoría</a:t>
          </a:r>
          <a:r>
            <a:rPr lang="tr-TR" sz="3000" kern="1200" dirty="0"/>
            <a:t> 2</a:t>
          </a:r>
        </a:p>
      </dsp:txBody>
      <dsp:txXfrm>
        <a:off x="2264897" y="901348"/>
        <a:ext cx="1903458" cy="1018191"/>
      </dsp:txXfrm>
    </dsp:sp>
    <dsp:sp modelId="{F72C6046-55ED-4720-99A0-4D0A4F613951}">
      <dsp:nvSpPr>
        <dsp:cNvPr id="0" name=""/>
        <dsp:cNvSpPr/>
      </dsp:nvSpPr>
      <dsp:spPr>
        <a:xfrm>
          <a:off x="4417522" y="846266"/>
          <a:ext cx="2013622" cy="1128355"/>
        </a:xfrm>
        <a:prstGeom prst="roundRect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noProof="0" dirty="0" err="1"/>
            <a:t>Categoría</a:t>
          </a:r>
          <a:r>
            <a:rPr lang="tr-TR" sz="3000" kern="1200" dirty="0"/>
            <a:t> 3</a:t>
          </a:r>
        </a:p>
      </dsp:txBody>
      <dsp:txXfrm>
        <a:off x="4472604" y="901348"/>
        <a:ext cx="1903458" cy="1018191"/>
      </dsp:txXfrm>
    </dsp:sp>
    <dsp:sp modelId="{E8003F41-7C5D-4926-BD58-0B0A724EA4B8}">
      <dsp:nvSpPr>
        <dsp:cNvPr id="0" name=""/>
        <dsp:cNvSpPr/>
      </dsp:nvSpPr>
      <dsp:spPr>
        <a:xfrm>
          <a:off x="6625228" y="846266"/>
          <a:ext cx="2013622" cy="1128355"/>
        </a:xfrm>
        <a:prstGeom prst="roundRect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noProof="0" dirty="0" err="1"/>
            <a:t>Categoría</a:t>
          </a:r>
          <a:r>
            <a:rPr lang="tr-TR" sz="3000" kern="1200" dirty="0"/>
            <a:t> 4</a:t>
          </a:r>
        </a:p>
      </dsp:txBody>
      <dsp:txXfrm>
        <a:off x="6680310" y="901348"/>
        <a:ext cx="1903458" cy="1018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9AAB6B-C5FB-475E-A7B9-66053167B4DC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13800000"/>
            <a:gd name="adj2" fmla="val 162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42F2EF-E9E5-4134-BF35-5C41BE509589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11400000"/>
            <a:gd name="adj2" fmla="val 138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077BCF-908A-42D9-AE21-EC1913F83293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9000000"/>
            <a:gd name="adj2" fmla="val 114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1BD9C4-F0C6-4E8F-B215-574CAABAA38B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6600000"/>
            <a:gd name="adj2" fmla="val 90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9B39FB-31E9-4ADE-A4C8-361B818674DA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4200000"/>
            <a:gd name="adj2" fmla="val 66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820415-F0FF-45BA-BE92-5E25E032AAC8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1800000"/>
            <a:gd name="adj2" fmla="val 42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FD7330-B00C-4D96-961B-4B0F1184011D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21000000"/>
            <a:gd name="adj2" fmla="val 18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83F57F-6765-47CD-91DE-D2DC91276039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18600000"/>
            <a:gd name="adj2" fmla="val 210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520122-D93B-448E-B150-EEA89223B3A5}">
      <dsp:nvSpPr>
        <dsp:cNvPr id="0" name=""/>
        <dsp:cNvSpPr/>
      </dsp:nvSpPr>
      <dsp:spPr>
        <a:xfrm>
          <a:off x="2715266" y="330389"/>
          <a:ext cx="3324120" cy="3324120"/>
        </a:xfrm>
        <a:prstGeom prst="blockArc">
          <a:avLst>
            <a:gd name="adj1" fmla="val 16200000"/>
            <a:gd name="adj2" fmla="val 18600000"/>
            <a:gd name="adj3" fmla="val 306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054C35-20EC-46CF-999C-3118CA6C5D3B}">
      <dsp:nvSpPr>
        <dsp:cNvPr id="0" name=""/>
        <dsp:cNvSpPr/>
      </dsp:nvSpPr>
      <dsp:spPr>
        <a:xfrm>
          <a:off x="3627005" y="1331133"/>
          <a:ext cx="1500643" cy="1322633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/>
            <a:t>HCS/GHS</a:t>
          </a:r>
        </a:p>
      </dsp:txBody>
      <dsp:txXfrm>
        <a:off x="3846769" y="1524828"/>
        <a:ext cx="1061115" cy="935243"/>
      </dsp:txXfrm>
    </dsp:sp>
    <dsp:sp modelId="{275A6707-F0B6-4C3A-B7DF-7AACB6940BA7}">
      <dsp:nvSpPr>
        <dsp:cNvPr id="0" name=""/>
        <dsp:cNvSpPr/>
      </dsp:nvSpPr>
      <dsp:spPr>
        <a:xfrm>
          <a:off x="3920244" y="2552"/>
          <a:ext cx="914164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Peligro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para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la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4054120" y="106023"/>
        <a:ext cx="646412" cy="499603"/>
      </dsp:txXfrm>
    </dsp:sp>
    <dsp:sp modelId="{79940641-CFF9-41B7-B272-B9184D2CC3E2}">
      <dsp:nvSpPr>
        <dsp:cNvPr id="0" name=""/>
        <dsp:cNvSpPr/>
      </dsp:nvSpPr>
      <dsp:spPr>
        <a:xfrm>
          <a:off x="4979644" y="385449"/>
          <a:ext cx="899369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Llama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5111354" y="488920"/>
        <a:ext cx="635949" cy="499603"/>
      </dsp:txXfrm>
    </dsp:sp>
    <dsp:sp modelId="{A2476EF0-D770-4D4B-9E66-CEA8BE3D0667}">
      <dsp:nvSpPr>
        <dsp:cNvPr id="0" name=""/>
        <dsp:cNvSpPr/>
      </dsp:nvSpPr>
      <dsp:spPr>
        <a:xfrm>
          <a:off x="5552449" y="1354980"/>
          <a:ext cx="873276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Signo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de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Exclamación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5680337" y="1458451"/>
        <a:ext cx="617500" cy="499603"/>
      </dsp:txXfrm>
    </dsp:sp>
    <dsp:sp modelId="{AA13878F-BD35-4FE1-B395-BACC219FC4D1}">
      <dsp:nvSpPr>
        <dsp:cNvPr id="0" name=""/>
        <dsp:cNvSpPr/>
      </dsp:nvSpPr>
      <dsp:spPr>
        <a:xfrm>
          <a:off x="5332968" y="2457489"/>
          <a:ext cx="923434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Botella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de Gas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5468202" y="2560960"/>
        <a:ext cx="652966" cy="499603"/>
      </dsp:txXfrm>
    </dsp:sp>
    <dsp:sp modelId="{B16CC4D1-3A2C-44A4-BC7D-A9E113E5C536}">
      <dsp:nvSpPr>
        <dsp:cNvPr id="0" name=""/>
        <dsp:cNvSpPr/>
      </dsp:nvSpPr>
      <dsp:spPr>
        <a:xfrm>
          <a:off x="4473012" y="3177101"/>
          <a:ext cx="928147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Corrosión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4608936" y="3280572"/>
        <a:ext cx="656299" cy="499603"/>
      </dsp:txXfrm>
    </dsp:sp>
    <dsp:sp modelId="{ED08656A-6223-4A4E-A519-E361FBBF37D1}">
      <dsp:nvSpPr>
        <dsp:cNvPr id="0" name=""/>
        <dsp:cNvSpPr/>
      </dsp:nvSpPr>
      <dsp:spPr>
        <a:xfrm>
          <a:off x="3377104" y="3177101"/>
          <a:ext cx="880928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700" kern="1200" dirty="0">
              <a:solidFill>
                <a:schemeClr val="bg1"/>
              </a:solidFill>
            </a:rPr>
            <a:t>Bomba Explotando</a:t>
          </a:r>
        </a:p>
      </dsp:txBody>
      <dsp:txXfrm>
        <a:off x="3506113" y="3280572"/>
        <a:ext cx="622910" cy="499603"/>
      </dsp:txXfrm>
    </dsp:sp>
    <dsp:sp modelId="{B762CDAD-D51C-4A90-ACA6-57D775303133}">
      <dsp:nvSpPr>
        <dsp:cNvPr id="0" name=""/>
        <dsp:cNvSpPr/>
      </dsp:nvSpPr>
      <dsp:spPr>
        <a:xfrm>
          <a:off x="2477411" y="2457489"/>
          <a:ext cx="965113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Llama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sobre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un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círculo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2618749" y="2560960"/>
        <a:ext cx="682437" cy="499603"/>
      </dsp:txXfrm>
    </dsp:sp>
    <dsp:sp modelId="{3F9EC4B0-F529-4590-9632-0498A8BDA0A1}">
      <dsp:nvSpPr>
        <dsp:cNvPr id="0" name=""/>
        <dsp:cNvSpPr/>
      </dsp:nvSpPr>
      <dsp:spPr>
        <a:xfrm>
          <a:off x="2287241" y="1354980"/>
          <a:ext cx="956649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Calavera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</a:t>
          </a:r>
          <a:r>
            <a:rPr lang="en-US" sz="7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Tibias </a:t>
          </a: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Cruzadas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2427339" y="1458451"/>
        <a:ext cx="676453" cy="499603"/>
      </dsp:txXfrm>
    </dsp:sp>
    <dsp:sp modelId="{D78328B4-2FAC-471E-B05A-69019975226A}">
      <dsp:nvSpPr>
        <dsp:cNvPr id="0" name=""/>
        <dsp:cNvSpPr/>
      </dsp:nvSpPr>
      <dsp:spPr>
        <a:xfrm>
          <a:off x="2852027" y="385449"/>
          <a:ext cx="946594" cy="706545"/>
        </a:xfrm>
        <a:prstGeom prst="ellipse">
          <a:avLst/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Medioambiente</a:t>
          </a:r>
          <a:endParaRPr lang="tr-TR" sz="700" kern="1200" dirty="0">
            <a:solidFill>
              <a:schemeClr val="bg1"/>
            </a:solidFill>
          </a:endParaRPr>
        </a:p>
      </dsp:txBody>
      <dsp:txXfrm>
        <a:off x="2990652" y="488920"/>
        <a:ext cx="669344" cy="499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CA9BA-3C12-40D4-A81F-4E58F7AA6819}">
      <dsp:nvSpPr>
        <dsp:cNvPr id="0" name=""/>
        <dsp:cNvSpPr/>
      </dsp:nvSpPr>
      <dsp:spPr>
        <a:xfrm>
          <a:off x="2027800" y="393"/>
          <a:ext cx="3793271" cy="1619851"/>
        </a:xfrm>
        <a:prstGeom prst="roundRect">
          <a:avLst>
            <a:gd name="adj" fmla="val 10000"/>
          </a:avLst>
        </a:prstGeom>
        <a:solidFill>
          <a:srgbClr val="0068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noProof="0" dirty="0" err="1"/>
            <a:t>Palabras</a:t>
          </a:r>
          <a:r>
            <a:rPr lang="en-US" sz="4000" kern="1200" noProof="0" dirty="0"/>
            <a:t> de </a:t>
          </a:r>
          <a:r>
            <a:rPr lang="en-US" sz="4000" kern="1200" noProof="0" dirty="0" err="1"/>
            <a:t>Señalización</a:t>
          </a:r>
          <a:endParaRPr lang="en-US" sz="4000" kern="1200" noProof="0" dirty="0"/>
        </a:p>
      </dsp:txBody>
      <dsp:txXfrm>
        <a:off x="2075244" y="47837"/>
        <a:ext cx="3698383" cy="1524963"/>
      </dsp:txXfrm>
    </dsp:sp>
    <dsp:sp modelId="{0E20F5EC-7424-4FA0-94FE-51A37FED6AE5}">
      <dsp:nvSpPr>
        <dsp:cNvPr id="0" name=""/>
        <dsp:cNvSpPr/>
      </dsp:nvSpPr>
      <dsp:spPr>
        <a:xfrm>
          <a:off x="2345080" y="1620245"/>
          <a:ext cx="1579355" cy="647940"/>
        </a:xfrm>
        <a:custGeom>
          <a:avLst/>
          <a:gdLst/>
          <a:ahLst/>
          <a:cxnLst/>
          <a:rect l="0" t="0" r="0" b="0"/>
          <a:pathLst>
            <a:path>
              <a:moveTo>
                <a:pt x="1579355" y="0"/>
              </a:moveTo>
              <a:lnTo>
                <a:pt x="1579355" y="323970"/>
              </a:lnTo>
              <a:lnTo>
                <a:pt x="0" y="323970"/>
              </a:lnTo>
              <a:lnTo>
                <a:pt x="0" y="64794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F6004-A70F-4CCE-B908-63B8E2D8A242}">
      <dsp:nvSpPr>
        <dsp:cNvPr id="0" name=""/>
        <dsp:cNvSpPr/>
      </dsp:nvSpPr>
      <dsp:spPr>
        <a:xfrm>
          <a:off x="1130191" y="2268186"/>
          <a:ext cx="2429777" cy="1619851"/>
        </a:xfrm>
        <a:prstGeom prst="roundRect">
          <a:avLst>
            <a:gd name="adj" fmla="val 10000"/>
          </a:avLst>
        </a:prstGeom>
        <a:solidFill>
          <a:srgbClr val="00685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noProof="0" dirty="0" err="1"/>
            <a:t>Advertencia</a:t>
          </a:r>
          <a:endParaRPr lang="en-US" sz="3300" kern="1200" noProof="0" dirty="0"/>
        </a:p>
      </dsp:txBody>
      <dsp:txXfrm>
        <a:off x="1177635" y="2315630"/>
        <a:ext cx="2334889" cy="1524963"/>
      </dsp:txXfrm>
    </dsp:sp>
    <dsp:sp modelId="{D6FC4888-2A02-4D10-BF85-A0B522B46B1B}">
      <dsp:nvSpPr>
        <dsp:cNvPr id="0" name=""/>
        <dsp:cNvSpPr/>
      </dsp:nvSpPr>
      <dsp:spPr>
        <a:xfrm>
          <a:off x="3924436" y="1620245"/>
          <a:ext cx="1579355" cy="647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970"/>
              </a:lnTo>
              <a:lnTo>
                <a:pt x="1579355" y="323970"/>
              </a:lnTo>
              <a:lnTo>
                <a:pt x="1579355" y="64794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22126-3DE6-4830-9D47-3B64392C81EF}">
      <dsp:nvSpPr>
        <dsp:cNvPr id="0" name=""/>
        <dsp:cNvSpPr/>
      </dsp:nvSpPr>
      <dsp:spPr>
        <a:xfrm>
          <a:off x="4288902" y="2268186"/>
          <a:ext cx="2429777" cy="1619851"/>
        </a:xfrm>
        <a:prstGeom prst="roundRect">
          <a:avLst>
            <a:gd name="adj" fmla="val 10000"/>
          </a:avLst>
        </a:prstGeom>
        <a:solidFill>
          <a:srgbClr val="00685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noProof="0" dirty="0" err="1"/>
            <a:t>Peligro</a:t>
          </a:r>
          <a:endParaRPr lang="en-US" sz="3300" kern="1200" noProof="0" dirty="0"/>
        </a:p>
      </dsp:txBody>
      <dsp:txXfrm>
        <a:off x="4336346" y="2315630"/>
        <a:ext cx="2334889" cy="1524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D7EEA0-3C3F-44E4-B98B-04CE657123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17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dsg/hazcom/hazcom-appendix-a.html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osha.gov/dsg/hazcom/hazcom-appendix-b.html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/8igarlegp6b49ym/Safety%20Data%20Sheet%20Gasoline.pdf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88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dirty="0" err="1"/>
              <a:t>Se</a:t>
            </a:r>
            <a:r>
              <a:rPr lang="tr-TR" dirty="0"/>
              <a:t> </a:t>
            </a:r>
            <a:r>
              <a:rPr lang="tr-TR" dirty="0" err="1"/>
              <a:t>puede</a:t>
            </a:r>
            <a:r>
              <a:rPr lang="tr-TR" dirty="0"/>
              <a:t> </a:t>
            </a:r>
            <a:r>
              <a:rPr lang="tr-TR" dirty="0" err="1"/>
              <a:t>encontrar</a:t>
            </a:r>
            <a:r>
              <a:rPr lang="tr-TR" baseline="0" dirty="0"/>
              <a:t> </a:t>
            </a:r>
            <a:r>
              <a:rPr lang="tr-TR" baseline="0" dirty="0" err="1"/>
              <a:t>información</a:t>
            </a:r>
            <a:r>
              <a:rPr lang="tr-TR" baseline="0" dirty="0"/>
              <a:t> </a:t>
            </a:r>
            <a:r>
              <a:rPr lang="tr-TR" baseline="0" dirty="0" err="1"/>
              <a:t>detallada</a:t>
            </a:r>
            <a:r>
              <a:rPr lang="tr-TR" baseline="0" dirty="0"/>
              <a:t> </a:t>
            </a:r>
            <a:r>
              <a:rPr lang="tr-TR" baseline="0" dirty="0" err="1"/>
              <a:t>sobre</a:t>
            </a:r>
            <a:r>
              <a:rPr lang="tr-TR" baseline="0" dirty="0"/>
              <a:t> la </a:t>
            </a:r>
            <a:r>
              <a:rPr lang="tr-TR" baseline="0" dirty="0" err="1"/>
              <a:t>clasificación</a:t>
            </a:r>
            <a:r>
              <a:rPr lang="tr-TR" baseline="0" dirty="0"/>
              <a:t> de </a:t>
            </a:r>
            <a:r>
              <a:rPr lang="tr-TR" baseline="0" dirty="0" err="1"/>
              <a:t>peligros</a:t>
            </a:r>
            <a:r>
              <a:rPr lang="tr-TR" baseline="0" dirty="0"/>
              <a:t> y </a:t>
            </a:r>
            <a:r>
              <a:rPr lang="tr-TR" baseline="0" dirty="0" err="1"/>
              <a:t>categorías</a:t>
            </a:r>
            <a:r>
              <a:rPr lang="tr-TR" baseline="0" dirty="0"/>
              <a:t> para </a:t>
            </a:r>
            <a:r>
              <a:rPr lang="tr-TR" baseline="0" dirty="0" err="1"/>
              <a:t>peligros</a:t>
            </a:r>
            <a:r>
              <a:rPr lang="tr-TR" baseline="0" dirty="0"/>
              <a:t> </a:t>
            </a:r>
            <a:r>
              <a:rPr lang="tr-TR" baseline="0" dirty="0" err="1"/>
              <a:t>físicos</a:t>
            </a:r>
            <a:r>
              <a:rPr lang="tr-TR" baseline="0" dirty="0"/>
              <a:t> y para la </a:t>
            </a:r>
            <a:r>
              <a:rPr lang="tr-TR" baseline="0" dirty="0" err="1"/>
              <a:t>salud</a:t>
            </a:r>
            <a:r>
              <a:rPr lang="tr-TR" baseline="0" dirty="0"/>
              <a:t> en </a:t>
            </a:r>
            <a:r>
              <a:rPr lang="tr-TR" baseline="0" dirty="0" err="1"/>
              <a:t>los</a:t>
            </a:r>
            <a:r>
              <a:rPr lang="tr-TR" baseline="0" dirty="0"/>
              <a:t> </a:t>
            </a:r>
            <a:r>
              <a:rPr lang="tr-TR" baseline="0" dirty="0" err="1"/>
              <a:t>Apéndices</a:t>
            </a:r>
            <a:r>
              <a:rPr lang="tr-TR" baseline="0" dirty="0"/>
              <a:t> A y B de la Norma de </a:t>
            </a:r>
            <a:r>
              <a:rPr lang="tr-TR" baseline="0" dirty="0" err="1"/>
              <a:t>Comunicación</a:t>
            </a:r>
            <a:r>
              <a:rPr lang="tr-TR" baseline="0" dirty="0"/>
              <a:t> de </a:t>
            </a:r>
            <a:r>
              <a:rPr lang="tr-TR" baseline="0" dirty="0" err="1"/>
              <a:t>Riesgos</a:t>
            </a:r>
            <a:r>
              <a:rPr lang="tr-TR" baseline="0" dirty="0"/>
              <a:t> (HCS).</a:t>
            </a:r>
            <a:r>
              <a:rPr lang="en-US" dirty="0"/>
              <a:t> La </a:t>
            </a:r>
            <a:r>
              <a:rPr lang="en-US" dirty="0" err="1"/>
              <a:t>página</a:t>
            </a:r>
            <a:r>
              <a:rPr lang="en-US" dirty="0"/>
              <a:t> web</a:t>
            </a:r>
            <a:r>
              <a:rPr lang="en-US" baseline="0" dirty="0"/>
              <a:t> de la </a:t>
            </a:r>
            <a:r>
              <a:rPr lang="tr-TR" dirty="0"/>
              <a:t>OSHA</a:t>
            </a:r>
            <a:r>
              <a:rPr lang="tr-TR" baseline="0" dirty="0"/>
              <a:t> </a:t>
            </a:r>
            <a:r>
              <a:rPr lang="tr-TR" baseline="0" dirty="0" err="1"/>
              <a:t>tiene</a:t>
            </a:r>
            <a:r>
              <a:rPr lang="tr-TR" baseline="0" dirty="0"/>
              <a:t> </a:t>
            </a:r>
            <a:r>
              <a:rPr lang="tr-TR" baseline="0" dirty="0" err="1"/>
              <a:t>los</a:t>
            </a:r>
            <a:r>
              <a:rPr lang="tr-TR" baseline="0" dirty="0"/>
              <a:t> </a:t>
            </a:r>
            <a:r>
              <a:rPr lang="tr-TR" baseline="0" dirty="0" err="1"/>
              <a:t>siguientes</a:t>
            </a:r>
            <a:r>
              <a:rPr lang="tr-TR" baseline="0" dirty="0"/>
              <a:t> </a:t>
            </a:r>
            <a:r>
              <a:rPr lang="tr-TR" baseline="0" dirty="0" err="1"/>
              <a:t>enlaces</a:t>
            </a:r>
            <a:r>
              <a:rPr lang="tr-TR" baseline="0" dirty="0"/>
              <a:t> para </a:t>
            </a:r>
            <a:r>
              <a:rPr lang="tr-TR" baseline="0" dirty="0" err="1"/>
              <a:t>esos</a:t>
            </a:r>
            <a:r>
              <a:rPr lang="tr-TR" baseline="0" dirty="0"/>
              <a:t> </a:t>
            </a:r>
            <a:r>
              <a:rPr lang="tr-TR" baseline="0" dirty="0" err="1"/>
              <a:t>apéndices</a:t>
            </a:r>
            <a:r>
              <a:rPr lang="en-US" baseline="0" dirty="0"/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dirty="0">
                <a:hlinkClick r:id="rId3"/>
              </a:rPr>
              <a:t>https://www.osha.gov/dsg/hazcom/hazcom-appendix-a.html</a:t>
            </a:r>
            <a:r>
              <a:rPr lang="tr-TR" dirty="0"/>
              <a:t> (</a:t>
            </a:r>
            <a:r>
              <a:rPr lang="tr-TR" dirty="0" err="1"/>
              <a:t>Apéndice</a:t>
            </a:r>
            <a:r>
              <a:rPr lang="tr-TR" dirty="0"/>
              <a:t> A)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dirty="0">
                <a:hlinkClick r:id="rId4"/>
              </a:rPr>
              <a:t>https://www.osha.gov/dsg/hazcom/hazcom-appendix-b.html</a:t>
            </a:r>
            <a:r>
              <a:rPr lang="tr-TR" dirty="0"/>
              <a:t> (</a:t>
            </a:r>
            <a:r>
              <a:rPr lang="tr-TR" dirty="0" err="1"/>
              <a:t>Apéndice</a:t>
            </a:r>
            <a:r>
              <a:rPr lang="tr-TR" dirty="0"/>
              <a:t> B)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E</a:t>
            </a:r>
            <a:r>
              <a:rPr lang="tr-TR" sz="1200" dirty="0"/>
              <a:t>l HCS define </a:t>
            </a:r>
            <a:r>
              <a:rPr lang="tr-TR" sz="1200" dirty="0" err="1"/>
              <a:t>etiquetas</a:t>
            </a:r>
            <a:r>
              <a:rPr lang="tr-TR" sz="1200" dirty="0"/>
              <a:t> </a:t>
            </a:r>
            <a:r>
              <a:rPr lang="tr-TR" sz="1200" dirty="0" err="1"/>
              <a:t>como</a:t>
            </a:r>
            <a:r>
              <a:rPr lang="tr-TR" sz="1200" dirty="0"/>
              <a:t> </a:t>
            </a:r>
            <a:r>
              <a:rPr lang="tr-TR" sz="1200" dirty="0" err="1"/>
              <a:t>elementos</a:t>
            </a:r>
            <a:r>
              <a:rPr lang="tr-TR" sz="1200" dirty="0"/>
              <a:t> </a:t>
            </a:r>
            <a:r>
              <a:rPr lang="tr-TR" sz="1200" dirty="0" err="1"/>
              <a:t>con</a:t>
            </a:r>
            <a:r>
              <a:rPr lang="tr-TR" sz="1200" dirty="0"/>
              <a:t> </a:t>
            </a:r>
            <a:r>
              <a:rPr lang="tr-TR" sz="1200" dirty="0" err="1"/>
              <a:t>información</a:t>
            </a:r>
            <a:r>
              <a:rPr lang="tr-TR" sz="1200" dirty="0"/>
              <a:t> </a:t>
            </a:r>
            <a:r>
              <a:rPr lang="tr-TR" sz="1200" dirty="0" err="1"/>
              <a:t>escrita</a:t>
            </a:r>
            <a:r>
              <a:rPr lang="tr-TR" sz="1200" dirty="0"/>
              <a:t>,</a:t>
            </a:r>
            <a:r>
              <a:rPr lang="tr-TR" sz="1200" baseline="0" dirty="0"/>
              <a:t> </a:t>
            </a:r>
            <a:r>
              <a:rPr lang="tr-TR" sz="1200" baseline="0" dirty="0" err="1"/>
              <a:t>impresa</a:t>
            </a:r>
            <a:r>
              <a:rPr lang="tr-TR" sz="1200" baseline="0" dirty="0"/>
              <a:t> o </a:t>
            </a:r>
            <a:r>
              <a:rPr lang="tr-TR" sz="1200" baseline="0" dirty="0" err="1"/>
              <a:t>gráfica</a:t>
            </a:r>
            <a:r>
              <a:rPr lang="tr-TR" sz="1200" baseline="0" dirty="0"/>
              <a:t> </a:t>
            </a:r>
            <a:r>
              <a:rPr lang="tr-TR" sz="1200" baseline="0" dirty="0" err="1"/>
              <a:t>sobre</a:t>
            </a:r>
            <a:r>
              <a:rPr lang="tr-TR" sz="1200" baseline="0" dirty="0"/>
              <a:t> </a:t>
            </a:r>
            <a:r>
              <a:rPr lang="tr-TR" sz="1200" baseline="0" dirty="0" err="1"/>
              <a:t>químicos</a:t>
            </a:r>
            <a:r>
              <a:rPr lang="tr-TR" sz="1200" baseline="0" dirty="0"/>
              <a:t> </a:t>
            </a:r>
            <a:r>
              <a:rPr lang="tr-TR" sz="1200" baseline="0" dirty="0" err="1"/>
              <a:t>peligrosos</a:t>
            </a:r>
            <a:r>
              <a:rPr lang="tr-TR" sz="1200" baseline="0" dirty="0"/>
              <a:t> </a:t>
            </a:r>
            <a:r>
              <a:rPr lang="tr-TR" sz="1200" baseline="0" dirty="0" err="1"/>
              <a:t>que</a:t>
            </a:r>
            <a:r>
              <a:rPr lang="tr-TR" sz="1200" baseline="0" dirty="0"/>
              <a:t> ha </a:t>
            </a:r>
            <a:r>
              <a:rPr lang="tr-TR" sz="1200" baseline="0" dirty="0" err="1"/>
              <a:t>sido</a:t>
            </a:r>
            <a:r>
              <a:rPr lang="tr-TR" sz="1200" baseline="0" dirty="0"/>
              <a:t> </a:t>
            </a:r>
            <a:r>
              <a:rPr lang="tr-TR" sz="1200" baseline="0" dirty="0" err="1"/>
              <a:t>pegada</a:t>
            </a:r>
            <a:r>
              <a:rPr lang="tr-TR" sz="1200" baseline="0" dirty="0"/>
              <a:t>, </a:t>
            </a:r>
            <a:r>
              <a:rPr lang="tr-TR" sz="1200" baseline="0" dirty="0" err="1"/>
              <a:t>impresa</a:t>
            </a:r>
            <a:r>
              <a:rPr lang="tr-TR" sz="1200" baseline="0" dirty="0"/>
              <a:t>, o </a:t>
            </a:r>
            <a:r>
              <a:rPr lang="tr-TR" sz="1200" baseline="0" dirty="0" err="1">
                <a:solidFill>
                  <a:srgbClr val="FF0000"/>
                </a:solidFill>
              </a:rPr>
              <a:t>adjuntada</a:t>
            </a:r>
            <a:r>
              <a:rPr lang="tr-TR" sz="1200" baseline="0" dirty="0">
                <a:solidFill>
                  <a:srgbClr val="FF0000"/>
                </a:solidFill>
              </a:rPr>
              <a:t> al </a:t>
            </a:r>
            <a:r>
              <a:rPr lang="tr-TR" sz="1200" baseline="0" dirty="0" err="1">
                <a:solidFill>
                  <a:srgbClr val="FF0000"/>
                </a:solidFill>
              </a:rPr>
              <a:t>contenedor</a:t>
            </a:r>
            <a:r>
              <a:rPr lang="tr-TR" sz="1200" baseline="0" dirty="0">
                <a:solidFill>
                  <a:srgbClr val="FF0000"/>
                </a:solidFill>
              </a:rPr>
              <a:t> o </a:t>
            </a:r>
            <a:r>
              <a:rPr lang="tr-TR" sz="1200" baseline="0" dirty="0" err="1">
                <a:solidFill>
                  <a:srgbClr val="FF0000"/>
                </a:solidFill>
              </a:rPr>
              <a:t>empaque</a:t>
            </a:r>
            <a:r>
              <a:rPr lang="tr-TR" sz="1200" baseline="0" dirty="0">
                <a:solidFill>
                  <a:srgbClr val="FF0000"/>
                </a:solidFill>
              </a:rPr>
              <a:t> </a:t>
            </a:r>
            <a:r>
              <a:rPr lang="tr-TR" sz="1200" baseline="0" dirty="0" err="1">
                <a:solidFill>
                  <a:srgbClr val="FF0000"/>
                </a:solidFill>
              </a:rPr>
              <a:t>más</a:t>
            </a:r>
            <a:r>
              <a:rPr lang="tr-TR" sz="1200" baseline="0" dirty="0">
                <a:solidFill>
                  <a:srgbClr val="FF0000"/>
                </a:solidFill>
              </a:rPr>
              <a:t> </a:t>
            </a:r>
            <a:r>
              <a:rPr lang="tr-TR" sz="1200" baseline="0" dirty="0" err="1">
                <a:solidFill>
                  <a:srgbClr val="FF0000"/>
                </a:solidFill>
              </a:rPr>
              <a:t>inmediato</a:t>
            </a:r>
            <a:r>
              <a:rPr lang="tr-TR" sz="1200" baseline="0" dirty="0"/>
              <a:t> de un </a:t>
            </a:r>
            <a:r>
              <a:rPr lang="tr-TR" sz="1200" baseline="0" dirty="0" err="1"/>
              <a:t>químico</a:t>
            </a:r>
            <a:r>
              <a:rPr lang="tr-TR" sz="1200" baseline="0" dirty="0"/>
              <a:t> </a:t>
            </a:r>
            <a:r>
              <a:rPr lang="tr-TR" sz="1200" baseline="0" dirty="0" err="1"/>
              <a:t>peligroso</a:t>
            </a:r>
            <a:r>
              <a:rPr lang="tr-TR" sz="1200" baseline="0" dirty="0"/>
              <a:t>. </a:t>
            </a:r>
            <a:r>
              <a:rPr lang="en-US" sz="1200" dirty="0"/>
              <a:t>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 err="1"/>
              <a:t>Las</a:t>
            </a:r>
            <a:r>
              <a:rPr lang="tr-TR" sz="1200" dirty="0"/>
              <a:t> </a:t>
            </a:r>
            <a:r>
              <a:rPr lang="tr-TR" sz="1200" dirty="0" err="1"/>
              <a:t>etiquetas</a:t>
            </a:r>
            <a:r>
              <a:rPr lang="tr-TR" sz="1200" baseline="0" dirty="0"/>
              <a:t> </a:t>
            </a:r>
            <a:r>
              <a:rPr lang="tr-TR" sz="1200" dirty="0"/>
              <a:t>GHS </a:t>
            </a:r>
            <a:r>
              <a:rPr lang="tr-TR" sz="1200" dirty="0" err="1"/>
              <a:t>deben</a:t>
            </a:r>
            <a:r>
              <a:rPr lang="tr-TR" sz="1200" dirty="0"/>
              <a:t> ser </a:t>
            </a:r>
            <a:r>
              <a:rPr lang="tr-TR" sz="1200" dirty="0" err="1"/>
              <a:t>legibles</a:t>
            </a:r>
            <a:r>
              <a:rPr lang="tr-TR" sz="1200" dirty="0"/>
              <a:t> y </a:t>
            </a:r>
            <a:r>
              <a:rPr lang="tr-TR" sz="1200" dirty="0" err="1"/>
              <a:t>claramente</a:t>
            </a:r>
            <a:r>
              <a:rPr lang="tr-TR" sz="1200" dirty="0"/>
              <a:t> </a:t>
            </a:r>
            <a:r>
              <a:rPr lang="tr-TR" sz="1200" dirty="0" err="1"/>
              <a:t>visibles</a:t>
            </a:r>
            <a:r>
              <a:rPr lang="tr-TR" sz="1200" dirty="0"/>
              <a:t>.</a:t>
            </a:r>
            <a:r>
              <a:rPr lang="tr-TR" sz="1200" baseline="0" dirty="0"/>
              <a:t> </a:t>
            </a:r>
            <a:r>
              <a:rPr lang="tr-TR" sz="1200" baseline="0" dirty="0" err="1"/>
              <a:t>Deben</a:t>
            </a:r>
            <a:r>
              <a:rPr lang="tr-TR" sz="1200" baseline="0" dirty="0"/>
              <a:t> </a:t>
            </a:r>
            <a:r>
              <a:rPr lang="tr-TR" sz="1200" baseline="0" dirty="0" err="1"/>
              <a:t>estar</a:t>
            </a:r>
            <a:r>
              <a:rPr lang="tr-TR" sz="1200" baseline="0" dirty="0"/>
              <a:t> en </a:t>
            </a:r>
            <a:r>
              <a:rPr lang="tr-TR" sz="1200" baseline="0" dirty="0" err="1"/>
              <a:t>inglés</a:t>
            </a:r>
            <a:r>
              <a:rPr lang="tr-TR" sz="1200" baseline="0" dirty="0"/>
              <a:t>, sin </a:t>
            </a:r>
            <a:r>
              <a:rPr lang="tr-TR" sz="1200" baseline="0" dirty="0" err="1"/>
              <a:t>embargo</a:t>
            </a:r>
            <a:r>
              <a:rPr lang="tr-TR" sz="1200" baseline="0" dirty="0"/>
              <a:t> es </a:t>
            </a:r>
            <a:r>
              <a:rPr lang="tr-TR" sz="1200" baseline="0" dirty="0" err="1"/>
              <a:t>posible</a:t>
            </a:r>
            <a:r>
              <a:rPr lang="tr-TR" sz="1200" baseline="0" dirty="0"/>
              <a:t> </a:t>
            </a:r>
            <a:r>
              <a:rPr lang="tr-TR" sz="1200" baseline="0" dirty="0" err="1"/>
              <a:t>usar</a:t>
            </a:r>
            <a:r>
              <a:rPr lang="tr-TR" sz="1200" baseline="0" dirty="0"/>
              <a:t> </a:t>
            </a:r>
            <a:r>
              <a:rPr lang="tr-TR" sz="1200" baseline="0" dirty="0" err="1"/>
              <a:t>otros</a:t>
            </a:r>
            <a:r>
              <a:rPr lang="tr-TR" sz="1200" baseline="0" dirty="0"/>
              <a:t> </a:t>
            </a:r>
            <a:r>
              <a:rPr lang="tr-TR" sz="1200" baseline="0" dirty="0" err="1"/>
              <a:t>idiomas</a:t>
            </a:r>
            <a:r>
              <a:rPr lang="tr-TR" sz="1200" baseline="0" dirty="0"/>
              <a:t> si es </a:t>
            </a:r>
            <a:r>
              <a:rPr lang="tr-TR" sz="1200" baseline="0" dirty="0" err="1"/>
              <a:t>necesario</a:t>
            </a:r>
            <a:r>
              <a:rPr lang="tr-TR" sz="1200" baseline="0" dirty="0"/>
              <a:t>. Los </a:t>
            </a:r>
            <a:r>
              <a:rPr lang="tr-TR" sz="1200" baseline="0" dirty="0" err="1"/>
              <a:t>fabricantes</a:t>
            </a:r>
            <a:r>
              <a:rPr lang="tr-TR" sz="1200" baseline="0" dirty="0"/>
              <a:t> de </a:t>
            </a:r>
            <a:r>
              <a:rPr lang="tr-TR" sz="1200" baseline="0" dirty="0" err="1"/>
              <a:t>químicos</a:t>
            </a:r>
            <a:r>
              <a:rPr lang="tr-TR" sz="1200" baseline="0" dirty="0"/>
              <a:t>, </a:t>
            </a:r>
            <a:r>
              <a:rPr lang="tr-TR" sz="1200" baseline="0" dirty="0" err="1"/>
              <a:t>distribuidores</a:t>
            </a:r>
            <a:r>
              <a:rPr lang="tr-TR" sz="1200" baseline="0" dirty="0"/>
              <a:t> o </a:t>
            </a:r>
            <a:r>
              <a:rPr lang="tr-TR" sz="1200" baseline="0" dirty="0" err="1"/>
              <a:t>importadores</a:t>
            </a:r>
            <a:r>
              <a:rPr lang="tr-TR" sz="1200" baseline="0" dirty="0"/>
              <a:t> </a:t>
            </a:r>
            <a:r>
              <a:rPr lang="tr-TR" sz="1200" baseline="0" dirty="0" err="1"/>
              <a:t>que</a:t>
            </a:r>
            <a:r>
              <a:rPr lang="tr-TR" sz="1200" baseline="0" dirty="0"/>
              <a:t> han </a:t>
            </a:r>
            <a:r>
              <a:rPr lang="tr-TR" sz="1200" baseline="0" dirty="0" err="1"/>
              <a:t>tomado</a:t>
            </a:r>
            <a:r>
              <a:rPr lang="tr-TR" sz="1200" baseline="0" dirty="0"/>
              <a:t> </a:t>
            </a:r>
            <a:r>
              <a:rPr lang="tr-TR" sz="1200" baseline="0" dirty="0" err="1"/>
              <a:t>conocimiento</a:t>
            </a:r>
            <a:r>
              <a:rPr lang="tr-TR" sz="1200" baseline="0" dirty="0"/>
              <a:t> de </a:t>
            </a:r>
            <a:r>
              <a:rPr lang="tr-TR" sz="1200" baseline="0" dirty="0" err="1"/>
              <a:t>nueva</a:t>
            </a:r>
            <a:r>
              <a:rPr lang="tr-TR" sz="1200" baseline="0" dirty="0"/>
              <a:t> </a:t>
            </a:r>
            <a:r>
              <a:rPr lang="tr-TR" sz="1200" baseline="0" dirty="0" err="1"/>
              <a:t>información</a:t>
            </a:r>
            <a:r>
              <a:rPr lang="tr-TR" sz="1200" baseline="0" dirty="0"/>
              <a:t> </a:t>
            </a:r>
            <a:r>
              <a:rPr lang="tr-TR" sz="1200" baseline="0" dirty="0" err="1"/>
              <a:t>sobre</a:t>
            </a:r>
            <a:r>
              <a:rPr lang="tr-TR" sz="1200" baseline="0" dirty="0"/>
              <a:t> un </a:t>
            </a:r>
            <a:r>
              <a:rPr lang="tr-TR" sz="1200" baseline="0" dirty="0" err="1"/>
              <a:t>producto</a:t>
            </a:r>
            <a:r>
              <a:rPr lang="tr-TR" sz="1200" baseline="0" dirty="0"/>
              <a:t> </a:t>
            </a:r>
            <a:r>
              <a:rPr lang="tr-TR" sz="1200" baseline="0" dirty="0" err="1"/>
              <a:t>químico</a:t>
            </a:r>
            <a:r>
              <a:rPr lang="tr-TR" sz="1200" baseline="0" dirty="0"/>
              <a:t> </a:t>
            </a:r>
            <a:r>
              <a:rPr lang="tr-TR" sz="1200" baseline="0" dirty="0" err="1"/>
              <a:t>deben</a:t>
            </a:r>
            <a:r>
              <a:rPr lang="tr-TR" sz="1200" baseline="0" dirty="0"/>
              <a:t> </a:t>
            </a:r>
            <a:r>
              <a:rPr lang="tr-TR" sz="1200" baseline="0" dirty="0" err="1"/>
              <a:t>actualizar</a:t>
            </a:r>
            <a:r>
              <a:rPr lang="tr-TR" sz="1200" baseline="0" dirty="0"/>
              <a:t> </a:t>
            </a:r>
            <a:r>
              <a:rPr lang="tr-TR" sz="1200" baseline="0" dirty="0" err="1"/>
              <a:t>las</a:t>
            </a:r>
            <a:r>
              <a:rPr lang="tr-TR" sz="1200" baseline="0" dirty="0"/>
              <a:t> </a:t>
            </a:r>
            <a:r>
              <a:rPr lang="tr-TR" sz="1200" baseline="0" dirty="0" err="1"/>
              <a:t>etiquetas</a:t>
            </a:r>
            <a:r>
              <a:rPr lang="tr-TR" sz="1200" baseline="0" dirty="0"/>
              <a:t> </a:t>
            </a:r>
            <a:r>
              <a:rPr lang="tr-TR" sz="1200" b="0" baseline="0" dirty="0" err="1"/>
              <a:t>dentro</a:t>
            </a:r>
            <a:r>
              <a:rPr lang="tr-TR" sz="1200" b="0" baseline="0" dirty="0"/>
              <a:t> de 6 meses </a:t>
            </a:r>
            <a:r>
              <a:rPr lang="tr-TR" sz="1200" b="0" baseline="0" dirty="0" err="1"/>
              <a:t>después</a:t>
            </a:r>
            <a:r>
              <a:rPr lang="tr-TR" sz="1200" b="0" baseline="0" dirty="0"/>
              <a:t> de </a:t>
            </a:r>
            <a:r>
              <a:rPr lang="tr-TR" sz="1200" b="0" baseline="0" dirty="0" err="1"/>
              <a:t>que</a:t>
            </a:r>
            <a:r>
              <a:rPr lang="tr-TR" sz="1200" b="0" baseline="0" dirty="0"/>
              <a:t> </a:t>
            </a:r>
            <a:r>
              <a:rPr lang="tr-TR" sz="1200" b="0" baseline="0" dirty="0" err="1"/>
              <a:t>esta</a:t>
            </a:r>
            <a:r>
              <a:rPr lang="tr-TR" sz="1200" b="0" baseline="0" dirty="0"/>
              <a:t> </a:t>
            </a:r>
            <a:r>
              <a:rPr lang="tr-TR" sz="1200" b="0" baseline="0" dirty="0" err="1"/>
              <a:t>nueva</a:t>
            </a:r>
            <a:r>
              <a:rPr lang="tr-TR" sz="1200" b="0" baseline="0" dirty="0"/>
              <a:t> </a:t>
            </a:r>
            <a:r>
              <a:rPr lang="tr-TR" sz="1200" b="0" baseline="0" dirty="0" err="1"/>
              <a:t>información</a:t>
            </a:r>
            <a:r>
              <a:rPr lang="tr-TR" sz="1200" b="0" baseline="0" dirty="0"/>
              <a:t> </a:t>
            </a:r>
            <a:r>
              <a:rPr lang="tr-TR" sz="1200" b="0" baseline="0" dirty="0" err="1"/>
              <a:t>sea</a:t>
            </a:r>
            <a:r>
              <a:rPr lang="tr-TR" sz="1200" b="0" baseline="0" dirty="0"/>
              <a:t> disponible</a:t>
            </a:r>
            <a:r>
              <a:rPr lang="tr-TR" sz="1200" baseline="0" dirty="0"/>
              <a:t>. </a:t>
            </a:r>
            <a:r>
              <a:rPr lang="en-US" sz="1200" dirty="0"/>
              <a:t>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Las </a:t>
            </a:r>
            <a:r>
              <a:rPr lang="en-US" noProof="0" dirty="0" err="1"/>
              <a:t>etiquetas</a:t>
            </a:r>
            <a:r>
              <a:rPr lang="en-US" noProof="0" dirty="0"/>
              <a:t> </a:t>
            </a:r>
            <a:r>
              <a:rPr lang="en-US" noProof="0" dirty="0" err="1"/>
              <a:t>deben</a:t>
            </a:r>
            <a:r>
              <a:rPr lang="en-US" noProof="0" dirty="0"/>
              <a:t> </a:t>
            </a:r>
            <a:r>
              <a:rPr lang="en-US" noProof="0" dirty="0" err="1"/>
              <a:t>seguir</a:t>
            </a:r>
            <a:r>
              <a:rPr lang="en-US" noProof="0" dirty="0"/>
              <a:t> un </a:t>
            </a:r>
            <a:r>
              <a:rPr lang="en-US" noProof="0" dirty="0" err="1"/>
              <a:t>formato</a:t>
            </a:r>
            <a:r>
              <a:rPr lang="en-US" noProof="0" dirty="0"/>
              <a:t> </a:t>
            </a:r>
            <a:r>
              <a:rPr lang="en-US" noProof="0" dirty="0" err="1"/>
              <a:t>específico</a:t>
            </a:r>
            <a:r>
              <a:rPr lang="en-US" noProof="0" dirty="0"/>
              <a:t> de </a:t>
            </a:r>
            <a:r>
              <a:rPr lang="en-US" noProof="0" dirty="0" err="1"/>
              <a:t>acuerdo</a:t>
            </a:r>
            <a:r>
              <a:rPr lang="en-US" noProof="0" dirty="0"/>
              <a:t> a la GHS. </a:t>
            </a:r>
            <a:r>
              <a:rPr lang="en-US" noProof="0" dirty="0" err="1"/>
              <a:t>Éste</a:t>
            </a:r>
            <a:r>
              <a:rPr lang="en-US" noProof="0" dirty="0"/>
              <a:t> </a:t>
            </a:r>
            <a:r>
              <a:rPr lang="en-US" noProof="0" dirty="0" err="1"/>
              <a:t>requiere</a:t>
            </a:r>
            <a:r>
              <a:rPr lang="en-US" noProof="0" dirty="0"/>
              <a:t> </a:t>
            </a:r>
            <a:r>
              <a:rPr lang="en-US" noProof="0" dirty="0" err="1"/>
              <a:t>que</a:t>
            </a:r>
            <a:r>
              <a:rPr lang="en-US" baseline="0" noProof="0" dirty="0"/>
              <a:t> </a:t>
            </a:r>
            <a:r>
              <a:rPr lang="en-US" noProof="0" dirty="0" err="1"/>
              <a:t>una</a:t>
            </a:r>
            <a:r>
              <a:rPr lang="en-US" noProof="0" dirty="0"/>
              <a:t> </a:t>
            </a:r>
            <a:r>
              <a:rPr lang="en-US" noProof="0" dirty="0" err="1"/>
              <a:t>etiqueta</a:t>
            </a:r>
            <a:r>
              <a:rPr lang="en-US" noProof="0" dirty="0"/>
              <a:t> </a:t>
            </a:r>
            <a:r>
              <a:rPr lang="en-US" noProof="0" dirty="0" err="1"/>
              <a:t>incluya</a:t>
            </a:r>
            <a:r>
              <a:rPr lang="en-US" noProof="0" dirty="0"/>
              <a:t> un</a:t>
            </a:r>
            <a:r>
              <a:rPr lang="en-US" b="1" noProof="0" dirty="0"/>
              <a:t> </a:t>
            </a:r>
            <a:r>
              <a:rPr lang="en-US" b="1" noProof="0" dirty="0" err="1"/>
              <a:t>identificador</a:t>
            </a:r>
            <a:r>
              <a:rPr lang="en-US" b="1" baseline="0" noProof="0" dirty="0"/>
              <a:t> del </a:t>
            </a:r>
            <a:r>
              <a:rPr lang="en-US" b="1" baseline="0" noProof="0" dirty="0" err="1"/>
              <a:t>producto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muestre</a:t>
            </a:r>
            <a:r>
              <a:rPr lang="en-US" baseline="0" noProof="0" dirty="0"/>
              <a:t> </a:t>
            </a:r>
            <a:r>
              <a:rPr lang="en-US" baseline="0" noProof="0" dirty="0" err="1"/>
              <a:t>cómo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peligroso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identificado</a:t>
            </a:r>
            <a:r>
              <a:rPr lang="en-US" baseline="0" noProof="0" dirty="0"/>
              <a:t>, con </a:t>
            </a:r>
            <a:r>
              <a:rPr lang="en-US" baseline="0" noProof="0" dirty="0" err="1"/>
              <a:t>información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: el </a:t>
            </a:r>
            <a:r>
              <a:rPr lang="en-US" baseline="0" noProof="0" dirty="0" err="1"/>
              <a:t>nombre</a:t>
            </a:r>
            <a:r>
              <a:rPr lang="en-US" baseline="0" noProof="0" dirty="0"/>
              <a:t> del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 o el </a:t>
            </a:r>
            <a:r>
              <a:rPr lang="en-US" baseline="0" noProof="0" dirty="0" err="1"/>
              <a:t>número</a:t>
            </a:r>
            <a:r>
              <a:rPr lang="en-US" baseline="0" noProof="0" dirty="0"/>
              <a:t> del </a:t>
            </a:r>
            <a:r>
              <a:rPr lang="en-US" baseline="0" noProof="0" dirty="0" err="1"/>
              <a:t>código</a:t>
            </a:r>
            <a:r>
              <a:rPr lang="en-US" baseline="0" noProof="0" dirty="0"/>
              <a:t> o </a:t>
            </a:r>
            <a:r>
              <a:rPr lang="en-US" baseline="0" noProof="0" dirty="0" err="1"/>
              <a:t>lote</a:t>
            </a:r>
            <a:r>
              <a:rPr lang="en-US" baseline="0" noProof="0" dirty="0"/>
              <a:t>; </a:t>
            </a:r>
            <a:r>
              <a:rPr lang="en-US" b="0" baseline="0" noProof="0" dirty="0" err="1"/>
              <a:t>pictogramas</a:t>
            </a:r>
            <a:r>
              <a:rPr lang="en-US" b="0" baseline="0" noProof="0" dirty="0"/>
              <a:t>; </a:t>
            </a:r>
            <a:r>
              <a:rPr lang="en-US" b="0" baseline="0" noProof="0" dirty="0" err="1">
                <a:solidFill>
                  <a:srgbClr val="FF0000"/>
                </a:solidFill>
              </a:rPr>
              <a:t>palabras</a:t>
            </a:r>
            <a:r>
              <a:rPr lang="en-US" b="0" baseline="0" noProof="0" dirty="0">
                <a:solidFill>
                  <a:srgbClr val="FF0000"/>
                </a:solidFill>
              </a:rPr>
              <a:t> de </a:t>
            </a:r>
            <a:r>
              <a:rPr lang="en-US" b="0" baseline="0" noProof="0" dirty="0" err="1">
                <a:solidFill>
                  <a:srgbClr val="FF0000"/>
                </a:solidFill>
              </a:rPr>
              <a:t>señalización</a:t>
            </a:r>
            <a:r>
              <a:rPr lang="en-US" b="0" baseline="0" noProof="0" dirty="0">
                <a:solidFill>
                  <a:srgbClr val="FF0000"/>
                </a:solidFill>
              </a:rPr>
              <a:t>; </a:t>
            </a:r>
            <a:r>
              <a:rPr lang="en-US" b="0" baseline="0" noProof="0" dirty="0" err="1">
                <a:solidFill>
                  <a:srgbClr val="FF0000"/>
                </a:solidFill>
              </a:rPr>
              <a:t>declaraciones</a:t>
            </a:r>
            <a:r>
              <a:rPr lang="en-US" b="0" baseline="0" noProof="0" dirty="0">
                <a:solidFill>
                  <a:srgbClr val="FF0000"/>
                </a:solidFill>
              </a:rPr>
              <a:t> </a:t>
            </a:r>
            <a:r>
              <a:rPr lang="en-US" b="0" baseline="0" noProof="0" dirty="0" err="1">
                <a:solidFill>
                  <a:srgbClr val="FF0000"/>
                </a:solidFill>
              </a:rPr>
              <a:t>precautorias</a:t>
            </a:r>
            <a:r>
              <a:rPr lang="en-US" b="0" baseline="0" noProof="0" dirty="0">
                <a:solidFill>
                  <a:srgbClr val="FF0000"/>
                </a:solidFill>
              </a:rPr>
              <a:t>; y el </a:t>
            </a:r>
            <a:r>
              <a:rPr lang="en-US" b="0" baseline="0" noProof="0" dirty="0" err="1">
                <a:solidFill>
                  <a:srgbClr val="FF0000"/>
                </a:solidFill>
              </a:rPr>
              <a:t>nombre</a:t>
            </a:r>
            <a:r>
              <a:rPr lang="en-US" b="0" baseline="0" noProof="0" dirty="0">
                <a:solidFill>
                  <a:srgbClr val="FF0000"/>
                </a:solidFill>
              </a:rPr>
              <a:t>, </a:t>
            </a:r>
            <a:r>
              <a:rPr lang="en-US" b="0" baseline="0" noProof="0" dirty="0" err="1">
                <a:solidFill>
                  <a:srgbClr val="FF0000"/>
                </a:solidFill>
              </a:rPr>
              <a:t>dirección</a:t>
            </a:r>
            <a:r>
              <a:rPr lang="en-US" b="0" baseline="0" noProof="0" dirty="0">
                <a:solidFill>
                  <a:srgbClr val="FF0000"/>
                </a:solidFill>
              </a:rPr>
              <a:t>, </a:t>
            </a:r>
            <a:r>
              <a:rPr lang="en-US" b="0" baseline="0" noProof="0" dirty="0" err="1">
                <a:solidFill>
                  <a:srgbClr val="FF0000"/>
                </a:solidFill>
              </a:rPr>
              <a:t>número</a:t>
            </a:r>
            <a:r>
              <a:rPr lang="en-US" b="0" baseline="0" noProof="0" dirty="0">
                <a:solidFill>
                  <a:srgbClr val="FF0000"/>
                </a:solidFill>
              </a:rPr>
              <a:t> de </a:t>
            </a:r>
            <a:r>
              <a:rPr lang="en-US" b="0" baseline="0" noProof="0" dirty="0" err="1">
                <a:solidFill>
                  <a:srgbClr val="FF0000"/>
                </a:solidFill>
              </a:rPr>
              <a:t>teléfono</a:t>
            </a:r>
            <a:r>
              <a:rPr lang="en-US" b="0" baseline="0" noProof="0" dirty="0">
                <a:solidFill>
                  <a:srgbClr val="FF0000"/>
                </a:solidFill>
              </a:rPr>
              <a:t> del </a:t>
            </a:r>
            <a:r>
              <a:rPr lang="en-US" b="0" baseline="0" noProof="0" dirty="0" err="1">
                <a:solidFill>
                  <a:srgbClr val="FF0000"/>
                </a:solidFill>
              </a:rPr>
              <a:t>fabricante</a:t>
            </a:r>
            <a:r>
              <a:rPr lang="en-US" b="0" baseline="0" noProof="0" dirty="0">
                <a:solidFill>
                  <a:schemeClr val="tx1"/>
                </a:solidFill>
              </a:rPr>
              <a:t>, </a:t>
            </a:r>
            <a:r>
              <a:rPr lang="en-US" b="0" baseline="0" noProof="0" dirty="0" err="1">
                <a:solidFill>
                  <a:schemeClr val="tx1"/>
                </a:solidFill>
              </a:rPr>
              <a:t>importador</a:t>
            </a:r>
            <a:r>
              <a:rPr lang="en-US" b="0" baseline="0" noProof="0" dirty="0">
                <a:solidFill>
                  <a:schemeClr val="tx1"/>
                </a:solidFill>
              </a:rPr>
              <a:t> o </a:t>
            </a:r>
            <a:r>
              <a:rPr lang="en-US" b="0" baseline="0" noProof="0" dirty="0" err="1">
                <a:solidFill>
                  <a:schemeClr val="tx1"/>
                </a:solidFill>
              </a:rPr>
              <a:t>responsable</a:t>
            </a:r>
            <a:r>
              <a:rPr lang="en-US" b="0" baseline="0" noProof="0" dirty="0">
                <a:solidFill>
                  <a:schemeClr val="tx1"/>
                </a:solidFill>
              </a:rPr>
              <a:t>.</a:t>
            </a:r>
            <a:r>
              <a:rPr lang="en-US" baseline="0" noProof="0" dirty="0">
                <a:solidFill>
                  <a:schemeClr val="tx1"/>
                </a:solidFill>
              </a:rPr>
              <a:t>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Los </a:t>
            </a:r>
            <a:r>
              <a:rPr lang="en-US" noProof="0" dirty="0" err="1"/>
              <a:t>pictogramas</a:t>
            </a:r>
            <a:r>
              <a:rPr lang="en-US" baseline="0" noProof="0" dirty="0"/>
              <a:t> son </a:t>
            </a:r>
            <a:r>
              <a:rPr lang="en-US" baseline="0" noProof="0" dirty="0" err="1"/>
              <a:t>símbolos</a:t>
            </a:r>
            <a:r>
              <a:rPr lang="en-US" baseline="0" noProof="0" dirty="0"/>
              <a:t> </a:t>
            </a:r>
            <a:r>
              <a:rPr lang="en-US" baseline="0" noProof="0" dirty="0" err="1"/>
              <a:t>estandarizados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alertan</a:t>
            </a:r>
            <a:r>
              <a:rPr lang="en-US" baseline="0" noProof="0" dirty="0"/>
              <a:t> a los </a:t>
            </a:r>
            <a:r>
              <a:rPr lang="en-US" baseline="0" noProof="0" dirty="0" err="1"/>
              <a:t>trabajadores</a:t>
            </a:r>
            <a:r>
              <a:rPr lang="en-US" baseline="0" noProof="0" dirty="0"/>
              <a:t> </a:t>
            </a:r>
            <a:r>
              <a:rPr lang="en-US" baseline="0" noProof="0" dirty="0" err="1"/>
              <a:t>sobre</a:t>
            </a:r>
            <a:r>
              <a:rPr lang="en-US" baseline="0" noProof="0" dirty="0"/>
              <a:t> </a:t>
            </a:r>
            <a:r>
              <a:rPr lang="en-US" baseline="0" noProof="0" dirty="0" err="1"/>
              <a:t>varios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. </a:t>
            </a:r>
            <a:r>
              <a:rPr lang="en-US" baseline="0" noProof="0" dirty="0" err="1"/>
              <a:t>Cada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consiste</a:t>
            </a:r>
            <a:r>
              <a:rPr lang="en-US" baseline="0" noProof="0" dirty="0"/>
              <a:t> en un </a:t>
            </a:r>
            <a:r>
              <a:rPr lang="en-US" baseline="0" noProof="0" dirty="0" err="1"/>
              <a:t>símbolo</a:t>
            </a:r>
            <a:r>
              <a:rPr lang="en-US" baseline="0" noProof="0" dirty="0"/>
              <a:t> en un </a:t>
            </a:r>
            <a:r>
              <a:rPr lang="en-US" baseline="0" noProof="0" dirty="0" err="1"/>
              <a:t>fondo</a:t>
            </a:r>
            <a:r>
              <a:rPr lang="en-US" baseline="0" noProof="0" dirty="0"/>
              <a:t> </a:t>
            </a:r>
            <a:r>
              <a:rPr lang="en-US" baseline="0" noProof="0" dirty="0" err="1"/>
              <a:t>blanco</a:t>
            </a:r>
            <a:r>
              <a:rPr lang="en-US" baseline="0" noProof="0" dirty="0"/>
              <a:t> </a:t>
            </a:r>
            <a:r>
              <a:rPr lang="en-US" baseline="0" noProof="0" dirty="0" err="1"/>
              <a:t>enmarcado</a:t>
            </a:r>
            <a:r>
              <a:rPr lang="en-US" baseline="0" noProof="0" dirty="0"/>
              <a:t> con un </a:t>
            </a:r>
            <a:r>
              <a:rPr lang="en-US" baseline="0" noProof="0" dirty="0" err="1"/>
              <a:t>borde</a:t>
            </a:r>
            <a:r>
              <a:rPr lang="en-US" baseline="0" noProof="0" dirty="0"/>
              <a:t> </a:t>
            </a:r>
            <a:r>
              <a:rPr lang="en-US" baseline="0" noProof="0" dirty="0" err="1"/>
              <a:t>rojo</a:t>
            </a:r>
            <a:r>
              <a:rPr lang="en-US" baseline="0" noProof="0" dirty="0"/>
              <a:t> y </a:t>
            </a:r>
            <a:r>
              <a:rPr lang="en-US" baseline="0" noProof="0" dirty="0" err="1"/>
              <a:t>representa</a:t>
            </a:r>
            <a:r>
              <a:rPr lang="en-US" baseline="0" noProof="0" dirty="0"/>
              <a:t> un 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 </a:t>
            </a:r>
            <a:r>
              <a:rPr lang="en-US" baseline="0" noProof="0" dirty="0" err="1"/>
              <a:t>distinto</a:t>
            </a:r>
            <a:r>
              <a:rPr lang="en-US" baseline="0" noProof="0" dirty="0"/>
              <a:t>. En el </a:t>
            </a:r>
            <a:r>
              <a:rPr lang="en-US" baseline="0" noProof="0" dirty="0" err="1"/>
              <a:t>nuevo</a:t>
            </a:r>
            <a:r>
              <a:rPr lang="en-US" baseline="0" noProof="0" dirty="0"/>
              <a:t> </a:t>
            </a:r>
            <a:r>
              <a:rPr lang="en-US" baseline="0" noProof="0" dirty="0" err="1"/>
              <a:t>sistema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etiquetado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tenemos</a:t>
            </a:r>
            <a:r>
              <a:rPr lang="en-US" baseline="0" noProof="0" dirty="0"/>
              <a:t> 9 </a:t>
            </a:r>
            <a:r>
              <a:rPr lang="en-US" baseline="0" noProof="0" dirty="0" err="1"/>
              <a:t>pictogramas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comunicar</a:t>
            </a:r>
            <a:r>
              <a:rPr lang="en-US" baseline="0" noProof="0" dirty="0"/>
              <a:t> los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,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físicos</a:t>
            </a:r>
            <a:r>
              <a:rPr lang="en-US" baseline="0" noProof="0" dirty="0"/>
              <a:t> y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ambientales</a:t>
            </a:r>
            <a:r>
              <a:rPr lang="en-US" baseline="0" noProof="0" dirty="0"/>
              <a:t>. 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 </a:t>
            </a:r>
            <a:r>
              <a:rPr lang="en-US" baseline="0" noProof="0" dirty="0"/>
              <a:t>O</a:t>
            </a:r>
            <a:r>
              <a:rPr lang="tr-TR" baseline="0" noProof="0" dirty="0"/>
              <a:t>SHA</a:t>
            </a:r>
            <a:r>
              <a:rPr lang="en-US" baseline="0" noProof="0" dirty="0"/>
              <a:t> no </a:t>
            </a:r>
            <a:r>
              <a:rPr lang="en-US" baseline="0" noProof="0" dirty="0" err="1"/>
              <a:t>obliga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uso</a:t>
            </a:r>
            <a:r>
              <a:rPr lang="en-US" baseline="0" noProof="0" dirty="0"/>
              <a:t> del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ambientales</a:t>
            </a:r>
            <a:r>
              <a:rPr lang="en-US" baseline="0" noProof="0" dirty="0"/>
              <a:t>. </a:t>
            </a:r>
            <a:r>
              <a:rPr lang="en-US" baseline="0" noProof="0" dirty="0" err="1"/>
              <a:t>Cada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muestra</a:t>
            </a:r>
            <a:r>
              <a:rPr lang="en-US" baseline="0" noProof="0" dirty="0"/>
              <a:t> los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 y la </a:t>
            </a:r>
            <a:r>
              <a:rPr lang="en-US" baseline="0" noProof="0" dirty="0" err="1"/>
              <a:t>seguridad</a:t>
            </a:r>
            <a:r>
              <a:rPr lang="en-US" baseline="0" noProof="0" dirty="0"/>
              <a:t> </a:t>
            </a:r>
            <a:r>
              <a:rPr lang="en-US" baseline="0" noProof="0" dirty="0" err="1"/>
              <a:t>relacionados</a:t>
            </a:r>
            <a:r>
              <a:rPr lang="en-US" baseline="0" noProof="0" dirty="0"/>
              <a:t> con el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 </a:t>
            </a:r>
            <a:r>
              <a:rPr lang="en-US" baseline="0" noProof="0" dirty="0" err="1"/>
              <a:t>mismo</a:t>
            </a:r>
            <a:r>
              <a:rPr lang="en-US" baseline="0" noProof="0" dirty="0"/>
              <a:t>. En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sola </a:t>
            </a:r>
            <a:r>
              <a:rPr lang="en-US" baseline="0" noProof="0" dirty="0" err="1"/>
              <a:t>etiqueta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encontrarse</a:t>
            </a:r>
            <a:r>
              <a:rPr lang="en-US" baseline="0" noProof="0" dirty="0"/>
              <a:t> </a:t>
            </a:r>
            <a:r>
              <a:rPr lang="en-US" baseline="0" noProof="0" dirty="0" err="1"/>
              <a:t>uno</a:t>
            </a:r>
            <a:r>
              <a:rPr lang="en-US" baseline="0" noProof="0" dirty="0"/>
              <a:t> o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de un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. </a:t>
            </a:r>
            <a:r>
              <a:rPr lang="en-US" baseline="0" noProof="0" dirty="0" err="1"/>
              <a:t>Estos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pictogramas</a:t>
            </a:r>
            <a:r>
              <a:rPr lang="en-US" baseline="0" noProof="0" dirty="0"/>
              <a:t> </a:t>
            </a:r>
            <a:r>
              <a:rPr lang="en-US" baseline="0" noProof="0" dirty="0" err="1"/>
              <a:t>también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ser </a:t>
            </a:r>
            <a:r>
              <a:rPr lang="en-US" baseline="0" noProof="0" dirty="0" err="1"/>
              <a:t>encontrados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las</a:t>
            </a:r>
            <a:r>
              <a:rPr lang="en-US" baseline="0" noProof="0" dirty="0"/>
              <a:t> </a:t>
            </a:r>
            <a:r>
              <a:rPr lang="en-US" baseline="0" noProof="0" dirty="0" err="1"/>
              <a:t>hojas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datos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seguridad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contienen</a:t>
            </a:r>
            <a:r>
              <a:rPr lang="en-US" baseline="0" noProof="0" dirty="0"/>
              <a:t>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</a:t>
            </a:r>
            <a:r>
              <a:rPr lang="en-US" baseline="0" noProof="0" dirty="0" err="1"/>
              <a:t>información</a:t>
            </a:r>
            <a:r>
              <a:rPr lang="en-US" baseline="0" noProof="0" dirty="0"/>
              <a:t> </a:t>
            </a:r>
            <a:r>
              <a:rPr lang="en-US" baseline="0" noProof="0" dirty="0" err="1"/>
              <a:t>sobre</a:t>
            </a:r>
            <a:r>
              <a:rPr lang="en-US" baseline="0" noProof="0" dirty="0"/>
              <a:t> </a:t>
            </a:r>
            <a:r>
              <a:rPr lang="en-US" baseline="0" noProof="0" dirty="0" err="1"/>
              <a:t>cada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producto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.</a:t>
            </a:r>
            <a:endParaRPr lang="en-US" noProof="0" dirty="0"/>
          </a:p>
          <a:p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El primer </a:t>
            </a:r>
            <a:r>
              <a:rPr lang="en-US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un </a:t>
            </a:r>
            <a:r>
              <a:rPr lang="en-US" baseline="0" noProof="0" dirty="0" err="1"/>
              <a:t>símbolo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 </a:t>
            </a:r>
            <a:r>
              <a:rPr lang="en-US" baseline="0" noProof="0" dirty="0" err="1"/>
              <a:t>asociado</a:t>
            </a:r>
            <a:r>
              <a:rPr lang="en-US" baseline="0" noProof="0" dirty="0"/>
              <a:t> con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causar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problemas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un largo </a:t>
            </a:r>
            <a:r>
              <a:rPr lang="en-US" baseline="0" noProof="0" dirty="0" err="1"/>
              <a:t>período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tiempo</a:t>
            </a:r>
            <a:r>
              <a:rPr lang="en-US" baseline="0" noProof="0" dirty="0"/>
              <a:t>.  </a:t>
            </a:r>
            <a:r>
              <a:rPr lang="en-US" baseline="0" noProof="0" dirty="0" err="1"/>
              <a:t>Estos</a:t>
            </a:r>
            <a:r>
              <a:rPr lang="en-US" baseline="0" noProof="0" dirty="0"/>
              <a:t> son </a:t>
            </a:r>
            <a:r>
              <a:rPr lang="en-US" b="1" baseline="0" noProof="0" dirty="0" err="1"/>
              <a:t>carcinógenos</a:t>
            </a:r>
            <a:r>
              <a:rPr lang="en-US" b="1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generar</a:t>
            </a:r>
            <a:r>
              <a:rPr lang="en-US" baseline="0" noProof="0" dirty="0"/>
              <a:t> cancer, </a:t>
            </a:r>
            <a:r>
              <a:rPr lang="en-US" b="1" baseline="0" noProof="0" dirty="0" err="1"/>
              <a:t>mutágenos</a:t>
            </a:r>
            <a:r>
              <a:rPr lang="en-US" b="1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pueden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causar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alteraciones</a:t>
            </a:r>
            <a:r>
              <a:rPr lang="en-US" b="0" baseline="0" noProof="0" dirty="0"/>
              <a:t> en el ADN, </a:t>
            </a:r>
            <a:r>
              <a:rPr lang="en-US" b="1" baseline="0" noProof="0" dirty="0" err="1"/>
              <a:t>toxicidad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reproductiva</a:t>
            </a:r>
            <a:r>
              <a:rPr lang="en-US" b="1" baseline="0" noProof="0" dirty="0"/>
              <a:t> 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afecta</a:t>
            </a:r>
            <a:r>
              <a:rPr lang="en-US" b="0" baseline="0" noProof="0" dirty="0"/>
              <a:t> la </a:t>
            </a:r>
            <a:r>
              <a:rPr lang="en-US" b="0" baseline="0" noProof="0" dirty="0" err="1"/>
              <a:t>habilidad</a:t>
            </a:r>
            <a:r>
              <a:rPr lang="en-US" b="0" baseline="0" noProof="0" dirty="0"/>
              <a:t> de hombres y </a:t>
            </a:r>
            <a:r>
              <a:rPr lang="en-US" b="0" baseline="0" noProof="0" dirty="0" err="1"/>
              <a:t>mujeres</a:t>
            </a:r>
            <a:r>
              <a:rPr lang="en-US" b="0" baseline="0" noProof="0" dirty="0"/>
              <a:t> de </a:t>
            </a:r>
            <a:r>
              <a:rPr lang="en-US" b="0" baseline="0" noProof="0" dirty="0" err="1"/>
              <a:t>tener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hijos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saludables</a:t>
            </a:r>
            <a:r>
              <a:rPr lang="en-US" b="0" baseline="0" noProof="0" dirty="0"/>
              <a:t>, </a:t>
            </a:r>
            <a:r>
              <a:rPr lang="en-US" b="1" baseline="0" noProof="0" dirty="0" err="1"/>
              <a:t>sensibilizantes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respiratorios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pueden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causar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reacciones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alérgicas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después</a:t>
            </a:r>
            <a:r>
              <a:rPr lang="en-US" b="0" baseline="0" noProof="0" dirty="0"/>
              <a:t> de la </a:t>
            </a:r>
            <a:r>
              <a:rPr lang="en-US" b="0" baseline="0" noProof="0" dirty="0" err="1"/>
              <a:t>exposición</a:t>
            </a:r>
            <a:r>
              <a:rPr lang="en-US" b="0" baseline="0" noProof="0" dirty="0"/>
              <a:t>, </a:t>
            </a:r>
            <a:r>
              <a:rPr lang="en-US" b="0" baseline="0" noProof="0" dirty="0" err="1"/>
              <a:t>peligros</a:t>
            </a:r>
            <a:r>
              <a:rPr lang="en-US" b="0" baseline="0" noProof="0" dirty="0"/>
              <a:t> de </a:t>
            </a:r>
            <a:r>
              <a:rPr lang="en-US" b="1" baseline="0" noProof="0" dirty="0" err="1"/>
              <a:t>toxicidad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específica</a:t>
            </a:r>
            <a:r>
              <a:rPr lang="en-US" b="1" baseline="0" noProof="0" dirty="0"/>
              <a:t> en </a:t>
            </a:r>
            <a:r>
              <a:rPr lang="en-US" b="1" baseline="0" noProof="0" dirty="0" err="1"/>
              <a:t>determinados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órganos</a:t>
            </a:r>
            <a:r>
              <a:rPr lang="en-US" b="1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pueden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dañar</a:t>
            </a:r>
            <a:r>
              <a:rPr lang="en-US" b="0" baseline="0" noProof="0" dirty="0"/>
              <a:t> o </a:t>
            </a:r>
            <a:r>
              <a:rPr lang="en-US" b="0" baseline="0" noProof="0" dirty="0" err="1"/>
              <a:t>afectar</a:t>
            </a:r>
            <a:r>
              <a:rPr lang="en-US" b="0" baseline="0" noProof="0" dirty="0"/>
              <a:t> la </a:t>
            </a:r>
            <a:r>
              <a:rPr lang="en-US" b="0" baseline="0" noProof="0" dirty="0" err="1"/>
              <a:t>función</a:t>
            </a:r>
            <a:r>
              <a:rPr lang="en-US" b="0" baseline="0" noProof="0" dirty="0"/>
              <a:t> de </a:t>
            </a:r>
            <a:r>
              <a:rPr lang="en-US" b="0" baseline="0" noProof="0" dirty="0" err="1"/>
              <a:t>ciertos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órganos</a:t>
            </a:r>
            <a:r>
              <a:rPr lang="en-US" b="0" baseline="0" noProof="0" dirty="0"/>
              <a:t> y </a:t>
            </a:r>
            <a:r>
              <a:rPr lang="en-US" b="0" baseline="0" noProof="0" dirty="0" err="1"/>
              <a:t>peligros</a:t>
            </a:r>
            <a:r>
              <a:rPr lang="en-US" b="0" baseline="0" noProof="0" dirty="0"/>
              <a:t> de </a:t>
            </a:r>
            <a:r>
              <a:rPr lang="en-US" b="1" baseline="0" noProof="0" dirty="0" err="1"/>
              <a:t>toxicidad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por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aspiración</a:t>
            </a:r>
            <a:r>
              <a:rPr lang="en-US" b="0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producir</a:t>
            </a:r>
            <a:r>
              <a:rPr lang="en-US" baseline="0" noProof="0" dirty="0"/>
              <a:t> </a:t>
            </a:r>
            <a:r>
              <a:rPr lang="en-US" baseline="0" noProof="0" dirty="0" err="1"/>
              <a:t>neumonía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química</a:t>
            </a:r>
            <a:r>
              <a:rPr lang="en-US" baseline="0" noProof="0" dirty="0"/>
              <a:t> y </a:t>
            </a:r>
            <a:r>
              <a:rPr lang="en-US" baseline="0" noProof="0" dirty="0" err="1"/>
              <a:t>diferentes</a:t>
            </a:r>
            <a:r>
              <a:rPr lang="en-US" baseline="0" noProof="0" dirty="0"/>
              <a:t> </a:t>
            </a:r>
            <a:r>
              <a:rPr lang="en-US" baseline="0" noProof="0" dirty="0" err="1"/>
              <a:t>grados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problemas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pulmonares</a:t>
            </a:r>
            <a:r>
              <a:rPr lang="en-US" baseline="0" noProof="0" dirty="0"/>
              <a:t>.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noProof="0" dirty="0"/>
              <a:t>Este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símbolo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llama. </a:t>
            </a:r>
            <a:r>
              <a:rPr lang="en-US" noProof="0" dirty="0" err="1"/>
              <a:t>Es</a:t>
            </a:r>
            <a:r>
              <a:rPr lang="en-US" baseline="0" noProof="0" dirty="0" err="1"/>
              <a:t>tá</a:t>
            </a:r>
            <a:r>
              <a:rPr lang="en-US" baseline="0" noProof="0" dirty="0"/>
              <a:t> </a:t>
            </a:r>
            <a:r>
              <a:rPr lang="en-US" baseline="0" noProof="0" dirty="0" err="1"/>
              <a:t>asociado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líquidos</a:t>
            </a:r>
            <a:r>
              <a:rPr lang="en-US" baseline="0" noProof="0" dirty="0"/>
              <a:t>, </a:t>
            </a:r>
            <a:r>
              <a:rPr lang="en-US" baseline="0" noProof="0" dirty="0" err="1"/>
              <a:t>sólidos</a:t>
            </a:r>
            <a:r>
              <a:rPr lang="en-US" baseline="0" noProof="0" dirty="0"/>
              <a:t> y </a:t>
            </a:r>
            <a:r>
              <a:rPr lang="en-US" baseline="0" noProof="0" dirty="0" err="1"/>
              <a:t>aerosoles</a:t>
            </a:r>
            <a:r>
              <a:rPr lang="en-US" baseline="0" noProof="0" dirty="0"/>
              <a:t> </a:t>
            </a:r>
            <a:r>
              <a:rPr lang="en-US" b="1" baseline="0" noProof="0" dirty="0" err="1"/>
              <a:t>inflamables</a:t>
            </a:r>
            <a:r>
              <a:rPr lang="en-US" baseline="0" noProof="0" dirty="0"/>
              <a:t>. Este </a:t>
            </a:r>
            <a:r>
              <a:rPr lang="en-US" baseline="0" noProof="0" dirty="0" err="1"/>
              <a:t>pictorgrama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también</a:t>
            </a:r>
            <a:r>
              <a:rPr lang="en-US" baseline="0" noProof="0" dirty="0"/>
              <a:t> </a:t>
            </a:r>
            <a:r>
              <a:rPr lang="en-US" baseline="0" noProof="0" dirty="0" err="1"/>
              <a:t>nos</a:t>
            </a:r>
            <a:r>
              <a:rPr lang="en-US" baseline="0" noProof="0" dirty="0"/>
              <a:t> </a:t>
            </a:r>
            <a:r>
              <a:rPr lang="en-US" baseline="0" noProof="0" dirty="0" err="1"/>
              <a:t>alerta</a:t>
            </a:r>
            <a:r>
              <a:rPr lang="en-US" baseline="0" noProof="0" dirty="0"/>
              <a:t> de </a:t>
            </a:r>
            <a:r>
              <a:rPr lang="en-US" b="1" baseline="0" noProof="0" dirty="0" err="1"/>
              <a:t>pirofóricos</a:t>
            </a:r>
            <a:r>
              <a:rPr lang="en-US" b="0" baseline="0" noProof="0" dirty="0"/>
              <a:t>,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son </a:t>
            </a:r>
            <a:r>
              <a:rPr lang="en-US" b="0" baseline="0" noProof="0" dirty="0" err="1"/>
              <a:t>capaces</a:t>
            </a:r>
            <a:r>
              <a:rPr lang="en-US" b="0" baseline="0" noProof="0" dirty="0"/>
              <a:t> de </a:t>
            </a:r>
            <a:r>
              <a:rPr lang="en-US" b="0" baseline="0" noProof="0" dirty="0" err="1"/>
              <a:t>generar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ingnición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espontánea</a:t>
            </a:r>
            <a:r>
              <a:rPr lang="en-US" b="0" baseline="0" noProof="0" dirty="0"/>
              <a:t> en el </a:t>
            </a:r>
            <a:r>
              <a:rPr lang="en-US" b="0" baseline="0" noProof="0" dirty="0" err="1"/>
              <a:t>aire</a:t>
            </a:r>
            <a:r>
              <a:rPr lang="en-US" b="0" baseline="0" noProof="0" dirty="0"/>
              <a:t>, y </a:t>
            </a:r>
            <a:r>
              <a:rPr lang="en-US" b="0" baseline="0" noProof="0" dirty="0" err="1"/>
              <a:t>nos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alerta</a:t>
            </a:r>
            <a:r>
              <a:rPr lang="en-US" b="0" baseline="0" noProof="0" dirty="0"/>
              <a:t> de </a:t>
            </a:r>
            <a:r>
              <a:rPr lang="en-US" b="0" baseline="0" noProof="0" dirty="0" err="1"/>
              <a:t>químicos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producen</a:t>
            </a:r>
            <a:r>
              <a:rPr lang="en-US" b="0" baseline="0" noProof="0" dirty="0"/>
              <a:t> </a:t>
            </a:r>
            <a:r>
              <a:rPr lang="en-US" b="1" baseline="0" noProof="0" dirty="0" err="1"/>
              <a:t>calentamiento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espontaneo</a:t>
            </a:r>
            <a:r>
              <a:rPr lang="en-US" b="1" baseline="0" noProof="0" dirty="0"/>
              <a:t> </a:t>
            </a:r>
            <a:r>
              <a:rPr lang="en-US" b="0" baseline="0" noProof="0" dirty="0" err="1"/>
              <a:t>ya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generan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calor</a:t>
            </a:r>
            <a:r>
              <a:rPr lang="en-US" b="0" baseline="0" noProof="0" dirty="0"/>
              <a:t> en </a:t>
            </a:r>
            <a:r>
              <a:rPr lang="en-US" b="0" baseline="0" noProof="0" dirty="0" err="1"/>
              <a:t>reacción</a:t>
            </a:r>
            <a:r>
              <a:rPr lang="en-US" b="0" baseline="0" noProof="0" dirty="0"/>
              <a:t> con el </a:t>
            </a:r>
            <a:r>
              <a:rPr lang="en-US" b="0" baseline="0" noProof="0" dirty="0" err="1"/>
              <a:t>aire</a:t>
            </a:r>
            <a:r>
              <a:rPr lang="en-US" b="0" baseline="0" noProof="0" dirty="0"/>
              <a:t> y sin </a:t>
            </a:r>
            <a:r>
              <a:rPr lang="en-US" b="0" baseline="0" noProof="0" dirty="0" err="1"/>
              <a:t>ninguna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otra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fuente</a:t>
            </a:r>
            <a:r>
              <a:rPr lang="en-US" b="0" baseline="0" noProof="0" dirty="0"/>
              <a:t> de </a:t>
            </a:r>
            <a:r>
              <a:rPr lang="en-US" b="0" baseline="0" noProof="0" dirty="0" err="1"/>
              <a:t>energía</a:t>
            </a:r>
            <a:r>
              <a:rPr lang="en-US" b="0" baseline="0" noProof="0" dirty="0"/>
              <a:t>. </a:t>
            </a:r>
          </a:p>
          <a:p>
            <a:endParaRPr lang="en-US" b="0" baseline="0" noProof="0" dirty="0"/>
          </a:p>
          <a:p>
            <a:r>
              <a:rPr lang="en-US" baseline="0" noProof="0" dirty="0"/>
              <a:t>Este </a:t>
            </a:r>
            <a:r>
              <a:rPr lang="en-US" baseline="0" noProof="0" dirty="0" err="1"/>
              <a:t>pictorgrama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también</a:t>
            </a:r>
            <a:r>
              <a:rPr lang="en-US" baseline="0" noProof="0" dirty="0"/>
              <a:t> </a:t>
            </a:r>
            <a:r>
              <a:rPr lang="en-US" baseline="0" noProof="0" dirty="0" err="1"/>
              <a:t>aparece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productos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desprenden</a:t>
            </a:r>
            <a:r>
              <a:rPr lang="en-US" baseline="0" noProof="0" dirty="0"/>
              <a:t> </a:t>
            </a:r>
            <a:r>
              <a:rPr lang="en-US" b="1" baseline="0" noProof="0" dirty="0"/>
              <a:t>gases </a:t>
            </a:r>
            <a:r>
              <a:rPr lang="en-US" b="1" baseline="0" noProof="0" dirty="0" err="1"/>
              <a:t>inflamables</a:t>
            </a:r>
            <a:r>
              <a:rPr lang="en-US" b="1" baseline="0" noProof="0" dirty="0"/>
              <a:t> </a:t>
            </a:r>
            <a:r>
              <a:rPr lang="en-US" baseline="0" noProof="0" dirty="0"/>
              <a:t>y </a:t>
            </a:r>
            <a:r>
              <a:rPr lang="en-US" b="1" baseline="0" noProof="0" dirty="0" err="1"/>
              <a:t>productos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autorreactivos</a:t>
            </a:r>
            <a:r>
              <a:rPr lang="en-US" b="1" baseline="0" noProof="0" dirty="0"/>
              <a:t>*</a:t>
            </a:r>
            <a:r>
              <a:rPr lang="en-US" baseline="0" noProof="0" dirty="0"/>
              <a:t>* (</a:t>
            </a:r>
            <a:r>
              <a:rPr lang="en-US" baseline="0" noProof="0" dirty="0" err="1"/>
              <a:t>Tipos</a:t>
            </a:r>
            <a:r>
              <a:rPr lang="en-US" baseline="0" noProof="0" dirty="0"/>
              <a:t> B, C, D, E, F)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son </a:t>
            </a:r>
            <a:r>
              <a:rPr lang="en-US" baseline="0" noProof="0" dirty="0" err="1"/>
              <a:t>líquidos</a:t>
            </a:r>
            <a:r>
              <a:rPr lang="en-US" baseline="0" noProof="0" dirty="0"/>
              <a:t> o </a:t>
            </a:r>
            <a:r>
              <a:rPr lang="en-US" baseline="0" noProof="0" dirty="0" err="1"/>
              <a:t>sustancias</a:t>
            </a:r>
            <a:r>
              <a:rPr lang="en-US" baseline="0" noProof="0" dirty="0"/>
              <a:t> </a:t>
            </a:r>
            <a:r>
              <a:rPr lang="en-US" baseline="0" noProof="0" dirty="0" err="1"/>
              <a:t>sólidas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termalmente</a:t>
            </a:r>
            <a:r>
              <a:rPr lang="en-US" baseline="0" noProof="0" dirty="0"/>
              <a:t> </a:t>
            </a:r>
            <a:r>
              <a:rPr lang="en-US" baseline="0" noProof="0" dirty="0" err="1"/>
              <a:t>inestables</a:t>
            </a:r>
            <a:r>
              <a:rPr lang="en-US" baseline="0" noProof="0" dirty="0"/>
              <a:t> o </a:t>
            </a:r>
            <a:r>
              <a:rPr lang="en-US" baseline="0" noProof="0" dirty="0" err="1"/>
              <a:t>mezclas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sufrir</a:t>
            </a:r>
            <a:r>
              <a:rPr lang="en-US" baseline="0" noProof="0" dirty="0"/>
              <a:t> </a:t>
            </a:r>
            <a:r>
              <a:rPr lang="en-US" baseline="0" noProof="0" dirty="0" err="1"/>
              <a:t>fuertes</a:t>
            </a:r>
            <a:r>
              <a:rPr lang="en-US" baseline="0" noProof="0" dirty="0"/>
              <a:t> </a:t>
            </a:r>
            <a:r>
              <a:rPr lang="en-US" baseline="0" noProof="0" dirty="0" err="1"/>
              <a:t>descomposiciones</a:t>
            </a:r>
            <a:r>
              <a:rPr lang="en-US" baseline="0" noProof="0" dirty="0"/>
              <a:t> </a:t>
            </a:r>
            <a:r>
              <a:rPr lang="en-US" baseline="0" noProof="0" dirty="0" err="1"/>
              <a:t>exotérmicas</a:t>
            </a:r>
            <a:r>
              <a:rPr lang="en-US" baseline="0" noProof="0" dirty="0"/>
              <a:t> </a:t>
            </a:r>
            <a:r>
              <a:rPr lang="en-US" baseline="0" noProof="0" dirty="0" err="1"/>
              <a:t>aun</a:t>
            </a:r>
            <a:r>
              <a:rPr lang="en-US" baseline="0" noProof="0" dirty="0"/>
              <a:t> </a:t>
            </a:r>
            <a:r>
              <a:rPr lang="en-US" baseline="0" noProof="0" dirty="0" err="1"/>
              <a:t>cuando</a:t>
            </a:r>
            <a:r>
              <a:rPr lang="en-US" baseline="0" noProof="0" dirty="0"/>
              <a:t> no hay </a:t>
            </a:r>
            <a:r>
              <a:rPr lang="en-US" baseline="0" noProof="0" dirty="0" err="1"/>
              <a:t>participación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oxígeno</a:t>
            </a:r>
            <a:r>
              <a:rPr lang="en-US" baseline="0" noProof="0" dirty="0"/>
              <a:t>. Este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también</a:t>
            </a:r>
            <a:r>
              <a:rPr lang="en-US" baseline="0" noProof="0" dirty="0"/>
              <a:t> </a:t>
            </a:r>
            <a:r>
              <a:rPr lang="en-US" baseline="0" noProof="0" dirty="0" err="1"/>
              <a:t>aparece</a:t>
            </a:r>
            <a:r>
              <a:rPr lang="en-US" baseline="0" noProof="0" dirty="0"/>
              <a:t> en </a:t>
            </a:r>
            <a:r>
              <a:rPr lang="en-US" b="1" baseline="0" noProof="0" dirty="0" err="1"/>
              <a:t>peróxidos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orgánicos</a:t>
            </a:r>
            <a:r>
              <a:rPr lang="en-US" b="1" baseline="0" noProof="0" dirty="0"/>
              <a:t>*** 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(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tipos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B,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C, D, E, F)</a:t>
            </a:r>
            <a:r>
              <a:rPr lang="en-US" b="1" baseline="0" noProof="0" dirty="0"/>
              <a:t> </a:t>
            </a:r>
            <a:r>
              <a:rPr lang="en-US" baseline="0" noProof="0" dirty="0"/>
              <a:t>los </a:t>
            </a:r>
            <a:r>
              <a:rPr lang="en-US" baseline="0" noProof="0" dirty="0" err="1"/>
              <a:t>cuales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encuentran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muchos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productos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 </a:t>
            </a:r>
            <a:r>
              <a:rPr lang="en-US" baseline="0" noProof="0" dirty="0" err="1"/>
              <a:t>aceleradores</a:t>
            </a:r>
            <a:r>
              <a:rPr lang="en-US" baseline="0" noProof="0" dirty="0"/>
              <a:t>, </a:t>
            </a:r>
            <a:r>
              <a:rPr lang="en-US" baseline="0" noProof="0" dirty="0" err="1"/>
              <a:t>activadores</a:t>
            </a:r>
            <a:r>
              <a:rPr lang="en-US" baseline="0" noProof="0" dirty="0"/>
              <a:t>, </a:t>
            </a:r>
            <a:r>
              <a:rPr lang="en-US" baseline="0" noProof="0" dirty="0" err="1"/>
              <a:t>agentes</a:t>
            </a:r>
            <a:r>
              <a:rPr lang="en-US" baseline="0" noProof="0" dirty="0"/>
              <a:t> inter-</a:t>
            </a:r>
            <a:r>
              <a:rPr lang="en-US" baseline="0" noProof="0" dirty="0" err="1"/>
              <a:t>enlazantes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 </a:t>
            </a:r>
            <a:r>
              <a:rPr lang="en-US" baseline="0" noProof="0" dirty="0" err="1"/>
              <a:t>agentes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curado</a:t>
            </a:r>
            <a:r>
              <a:rPr lang="en-US" baseline="0" noProof="0" dirty="0"/>
              <a:t>.</a:t>
            </a:r>
          </a:p>
          <a:p>
            <a:endParaRPr lang="tr-TR" baseline="0" noProof="0" dirty="0"/>
          </a:p>
          <a:p>
            <a:r>
              <a:rPr lang="tr-TR" noProof="0" dirty="0"/>
              <a:t>**</a:t>
            </a:r>
            <a:r>
              <a:rPr lang="en-US" noProof="0" dirty="0" err="1"/>
              <a:t>Tipos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autorreactivos</a:t>
            </a:r>
            <a:r>
              <a:rPr lang="tr-TR" noProof="0" dirty="0"/>
              <a:t>;</a:t>
            </a:r>
          </a:p>
          <a:p>
            <a:r>
              <a:rPr lang="en-US" noProof="0" dirty="0" err="1"/>
              <a:t>Tipo</a:t>
            </a:r>
            <a:r>
              <a:rPr lang="tr-TR" noProof="0" dirty="0"/>
              <a:t> B-</a:t>
            </a:r>
            <a:r>
              <a:rPr lang="tr-TR" baseline="0" noProof="0" dirty="0"/>
              <a:t> 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en la forma en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se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capaz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generar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una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termal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(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Causas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térmicas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fuego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.) 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endParaRPr lang="tr-TR" noProof="0" dirty="0"/>
          </a:p>
          <a:p>
            <a:r>
              <a:rPr lang="en-US" noProof="0" dirty="0" err="1"/>
              <a:t>Tipo</a:t>
            </a:r>
            <a:r>
              <a:rPr lang="en-US" noProof="0" dirty="0"/>
              <a:t> C – 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en la forma en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noProof="0" dirty="0"/>
              <a:t>, </a:t>
            </a:r>
            <a:r>
              <a:rPr lang="en-US" noProof="0" dirty="0" err="1"/>
              <a:t>posee</a:t>
            </a:r>
            <a:r>
              <a:rPr lang="en-US" noProof="0" dirty="0"/>
              <a:t> </a:t>
            </a:r>
            <a:r>
              <a:rPr lang="en-US" noProof="0" dirty="0" err="1"/>
              <a:t>propiedades</a:t>
            </a:r>
            <a:r>
              <a:rPr lang="en-US" noProof="0" dirty="0"/>
              <a:t> </a:t>
            </a:r>
            <a:r>
              <a:rPr lang="en-US" noProof="0" dirty="0" err="1"/>
              <a:t>explosivas</a:t>
            </a:r>
            <a:r>
              <a:rPr lang="en-US" noProof="0" dirty="0"/>
              <a:t> </a:t>
            </a:r>
            <a:r>
              <a:rPr lang="en-US" noProof="0" dirty="0" err="1"/>
              <a:t>pero</a:t>
            </a:r>
            <a:r>
              <a:rPr lang="en-US" noProof="0" dirty="0"/>
              <a:t> no </a:t>
            </a:r>
            <a:r>
              <a:rPr lang="en-US" noProof="0" dirty="0" err="1"/>
              <a:t>detonará</a:t>
            </a:r>
            <a:r>
              <a:rPr lang="en-US" noProof="0" dirty="0"/>
              <a:t>, </a:t>
            </a:r>
            <a:r>
              <a:rPr lang="en-US" noProof="0" dirty="0" err="1"/>
              <a:t>deflagrará</a:t>
            </a:r>
            <a:r>
              <a:rPr lang="en-US" noProof="0" dirty="0"/>
              <a:t> o </a:t>
            </a:r>
            <a:r>
              <a:rPr lang="en-US" noProof="0" dirty="0" err="1"/>
              <a:t>explotará</a:t>
            </a:r>
            <a:r>
              <a:rPr lang="en-US" noProof="0" dirty="0"/>
              <a:t> </a:t>
            </a:r>
            <a:r>
              <a:rPr lang="en-US" noProof="0" dirty="0" err="1"/>
              <a:t>por</a:t>
            </a:r>
            <a:r>
              <a:rPr lang="en-US" noProof="0" dirty="0"/>
              <a:t> </a:t>
            </a:r>
            <a:r>
              <a:rPr lang="en-US" noProof="0" dirty="0" err="1"/>
              <a:t>calor</a:t>
            </a:r>
            <a:r>
              <a:rPr lang="en-US" noProof="0" dirty="0"/>
              <a:t>.  </a:t>
            </a:r>
          </a:p>
          <a:p>
            <a:r>
              <a:rPr lang="en-US" noProof="0" dirty="0" err="1"/>
              <a:t>Tipos</a:t>
            </a:r>
            <a:r>
              <a:rPr lang="en-US" noProof="0" dirty="0"/>
              <a:t> D</a:t>
            </a:r>
            <a:r>
              <a:rPr lang="tr-TR" noProof="0" dirty="0"/>
              <a:t>,</a:t>
            </a:r>
            <a:r>
              <a:rPr lang="tr-TR" baseline="0" noProof="0" dirty="0"/>
              <a:t> E, F </a:t>
            </a:r>
            <a:r>
              <a:rPr lang="en-US" noProof="0" dirty="0"/>
              <a:t>– </a:t>
            </a:r>
            <a:r>
              <a:rPr lang="en-US" noProof="0" dirty="0" err="1"/>
              <a:t>han</a:t>
            </a:r>
            <a:r>
              <a:rPr lang="en-US" baseline="0" noProof="0" dirty="0"/>
              <a:t> dado </a:t>
            </a:r>
            <a:r>
              <a:rPr lang="en-US" baseline="0" noProof="0" dirty="0" err="1"/>
              <a:t>muestras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 </a:t>
            </a:r>
            <a:r>
              <a:rPr lang="en-US" baseline="0" noProof="0" dirty="0" err="1"/>
              <a:t>detonaciones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parciales</a:t>
            </a:r>
            <a:r>
              <a:rPr lang="en-US" baseline="0" noProof="0" dirty="0"/>
              <a:t>, etc. </a:t>
            </a:r>
            <a:r>
              <a:rPr lang="en-US" baseline="0" noProof="0" dirty="0" err="1"/>
              <a:t>cuando</a:t>
            </a:r>
            <a:r>
              <a:rPr lang="en-US" baseline="0" noProof="0" dirty="0"/>
              <a:t> </a:t>
            </a:r>
            <a:r>
              <a:rPr lang="en-US" baseline="0" noProof="0" dirty="0" err="1"/>
              <a:t>han</a:t>
            </a:r>
            <a:r>
              <a:rPr lang="en-US" baseline="0" noProof="0" dirty="0"/>
              <a:t> </a:t>
            </a:r>
            <a:r>
              <a:rPr lang="en-US" baseline="0" noProof="0" dirty="0" err="1"/>
              <a:t>sido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probados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laboratorios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pero</a:t>
            </a:r>
            <a:r>
              <a:rPr lang="en-US" baseline="0" noProof="0" dirty="0"/>
              <a:t> no </a:t>
            </a:r>
            <a:r>
              <a:rPr lang="en-US" baseline="0" noProof="0" dirty="0" err="1"/>
              <a:t>presentan</a:t>
            </a:r>
            <a:r>
              <a:rPr lang="en-US" baseline="0" noProof="0" dirty="0"/>
              <a:t> </a:t>
            </a:r>
            <a:r>
              <a:rPr lang="en-US" baseline="0" noProof="0" dirty="0" err="1"/>
              <a:t>estos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cuando</a:t>
            </a:r>
            <a:r>
              <a:rPr lang="en-US" baseline="0" noProof="0" dirty="0"/>
              <a:t> </a:t>
            </a:r>
            <a:r>
              <a:rPr lang="en-US" baseline="0" noProof="0" dirty="0" err="1"/>
              <a:t>están</a:t>
            </a:r>
            <a:r>
              <a:rPr lang="en-US" baseline="0" noProof="0" dirty="0"/>
              <a:t> </a:t>
            </a:r>
            <a:r>
              <a:rPr lang="en-US" baseline="0" noProof="0" dirty="0" err="1"/>
              <a:t>empacados</a:t>
            </a:r>
            <a:r>
              <a:rPr lang="en-US" baseline="0" noProof="0" dirty="0"/>
              <a:t>. </a:t>
            </a:r>
            <a:r>
              <a:rPr lang="en-US" noProof="0" dirty="0"/>
              <a:t> </a:t>
            </a:r>
            <a:endParaRPr lang="tr-TR" noProof="0" dirty="0"/>
          </a:p>
          <a:p>
            <a:endParaRPr lang="tr-TR" noProof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***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orgánicos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B-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Cualquier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posee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propiedades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explosivas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podría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producir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termal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 </a:t>
            </a:r>
            <a:endParaRPr lang="tr-TR" sz="1200" b="0" i="0" kern="1200" baseline="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C-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Cualquier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posee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propiedades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explosivas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cuando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el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químico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estando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genera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una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termal.   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D-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	(i)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parcialmente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no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muestra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efectos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violentos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calentado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bajo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condiciones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confinamiento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o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baseline="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	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(ii) No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ningún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modo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lentamente y no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muestra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efectos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violentos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calentado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bajo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condiciones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confinamiento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o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sz="1200" b="0" i="0" kern="1200" baseline="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	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(iii) No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ningún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modo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muestra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efectos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medianos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calentado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bajo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condiciones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confinamiento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 </a:t>
            </a:r>
            <a:endParaRPr lang="tr-TR" sz="1200" b="0" i="0" kern="1200" baseline="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endParaRPr lang="en-US" noProof="0" dirty="0"/>
          </a:p>
          <a:p>
            <a:r>
              <a:rPr lang="en-US" noProof="0" dirty="0" err="1"/>
              <a:t>Tipo</a:t>
            </a:r>
            <a:r>
              <a:rPr lang="tr-TR" noProof="0" dirty="0"/>
              <a:t> E- </a:t>
            </a:r>
            <a:r>
              <a:rPr lang="tr-TR" noProof="0" dirty="0" err="1"/>
              <a:t>Cualquier</a:t>
            </a:r>
            <a:r>
              <a:rPr lang="tr-TR" baseline="0" noProof="0" dirty="0"/>
              <a:t> </a:t>
            </a:r>
            <a:r>
              <a:rPr lang="tr-TR" baseline="0" noProof="0" dirty="0" err="1"/>
              <a:t>peróxido</a:t>
            </a:r>
            <a:r>
              <a:rPr lang="tr-TR" baseline="0" noProof="0" dirty="0"/>
              <a:t> </a:t>
            </a:r>
            <a:r>
              <a:rPr lang="tr-TR" baseline="0" noProof="0" dirty="0" err="1"/>
              <a:t>orgánico</a:t>
            </a:r>
            <a:r>
              <a:rPr lang="tr-TR" baseline="0" noProof="0" dirty="0"/>
              <a:t> </a:t>
            </a:r>
            <a:r>
              <a:rPr lang="tr-TR" baseline="0" noProof="0" dirty="0" err="1"/>
              <a:t>que</a:t>
            </a:r>
            <a:r>
              <a:rPr lang="tr-TR" baseline="0" noProof="0" dirty="0"/>
              <a:t>, en </a:t>
            </a:r>
            <a:r>
              <a:rPr lang="tr-TR" baseline="0" noProof="0" dirty="0" err="1"/>
              <a:t>pruebas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laboratorio</a:t>
            </a:r>
            <a:r>
              <a:rPr lang="tr-TR" baseline="0" noProof="0" dirty="0"/>
              <a:t>, no </a:t>
            </a:r>
            <a:r>
              <a:rPr lang="tr-TR" baseline="0" noProof="0" dirty="0" err="1"/>
              <a:t>se</a:t>
            </a:r>
            <a:r>
              <a:rPr lang="tr-TR" baseline="0" noProof="0" dirty="0"/>
              <a:t> </a:t>
            </a:r>
            <a:r>
              <a:rPr lang="tr-TR" baseline="0" noProof="0" dirty="0" err="1"/>
              <a:t>detona</a:t>
            </a:r>
            <a:r>
              <a:rPr lang="tr-TR" baseline="0" noProof="0" dirty="0"/>
              <a:t> o </a:t>
            </a:r>
            <a:r>
              <a:rPr lang="tr-TR" baseline="0" noProof="0" dirty="0" err="1"/>
              <a:t>deflagra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ninguna</a:t>
            </a:r>
            <a:r>
              <a:rPr lang="tr-TR" baseline="0" noProof="0" dirty="0"/>
              <a:t> forma y </a:t>
            </a:r>
            <a:r>
              <a:rPr lang="tr-TR" baseline="0" noProof="0" dirty="0" err="1"/>
              <a:t>muestra</a:t>
            </a:r>
            <a:r>
              <a:rPr lang="tr-TR" baseline="0" noProof="0" dirty="0"/>
              <a:t> </a:t>
            </a:r>
            <a:r>
              <a:rPr lang="tr-TR" baseline="0" noProof="0" dirty="0" err="1"/>
              <a:t>efectos</a:t>
            </a:r>
            <a:r>
              <a:rPr lang="tr-TR" baseline="0" noProof="0" dirty="0"/>
              <a:t> </a:t>
            </a:r>
            <a:r>
              <a:rPr lang="tr-TR" baseline="0" noProof="0" dirty="0" err="1"/>
              <a:t>mínimos</a:t>
            </a:r>
            <a:r>
              <a:rPr lang="tr-TR" baseline="0" noProof="0" dirty="0"/>
              <a:t> o </a:t>
            </a:r>
            <a:r>
              <a:rPr lang="tr-TR" baseline="0" noProof="0" dirty="0" err="1"/>
              <a:t>ningún</a:t>
            </a:r>
            <a:r>
              <a:rPr lang="tr-TR" baseline="0" noProof="0" dirty="0"/>
              <a:t> </a:t>
            </a:r>
            <a:r>
              <a:rPr lang="tr-TR" baseline="0" noProof="0" dirty="0" err="1"/>
              <a:t>efecto</a:t>
            </a:r>
            <a:r>
              <a:rPr lang="tr-TR" baseline="0" noProof="0" dirty="0"/>
              <a:t> </a:t>
            </a:r>
            <a:r>
              <a:rPr lang="tr-TR" baseline="0" noProof="0" dirty="0" err="1"/>
              <a:t>cuando</a:t>
            </a:r>
            <a:r>
              <a:rPr lang="tr-TR" baseline="0" noProof="0" dirty="0"/>
              <a:t> es </a:t>
            </a:r>
            <a:r>
              <a:rPr lang="tr-TR" baseline="0" noProof="0" dirty="0" err="1"/>
              <a:t>calentado</a:t>
            </a:r>
            <a:r>
              <a:rPr lang="tr-TR" baseline="0" noProof="0" dirty="0"/>
              <a:t> </a:t>
            </a:r>
            <a:r>
              <a:rPr lang="tr-TR" baseline="0" noProof="0" dirty="0" err="1"/>
              <a:t>bajo</a:t>
            </a:r>
            <a:r>
              <a:rPr lang="tr-TR" baseline="0" noProof="0" dirty="0"/>
              <a:t> </a:t>
            </a:r>
            <a:r>
              <a:rPr lang="tr-TR" baseline="0" noProof="0" dirty="0" err="1"/>
              <a:t>condiciones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confinamiento</a:t>
            </a:r>
            <a:r>
              <a:rPr lang="tr-TR" baseline="0" noProof="0" dirty="0"/>
              <a:t>. </a:t>
            </a:r>
            <a:r>
              <a:rPr lang="en-US" noProof="0" dirty="0"/>
              <a:t> </a:t>
            </a:r>
            <a:endParaRPr lang="tr-TR" noProof="0" dirty="0"/>
          </a:p>
          <a:p>
            <a:endParaRPr lang="en-US" noProof="0" dirty="0"/>
          </a:p>
          <a:p>
            <a:r>
              <a:rPr lang="en-US" noProof="0" dirty="0" err="1"/>
              <a:t>Tipo</a:t>
            </a:r>
            <a:r>
              <a:rPr lang="tr-TR" noProof="0" dirty="0"/>
              <a:t> F- </a:t>
            </a:r>
            <a:r>
              <a:rPr lang="tr-TR" noProof="0" dirty="0" err="1"/>
              <a:t>Cualquier</a:t>
            </a:r>
            <a:r>
              <a:rPr lang="tr-TR" noProof="0" dirty="0"/>
              <a:t> </a:t>
            </a:r>
            <a:r>
              <a:rPr lang="tr-TR" noProof="0" dirty="0" err="1"/>
              <a:t>peróxido</a:t>
            </a:r>
            <a:r>
              <a:rPr lang="tr-TR" baseline="0" noProof="0" dirty="0"/>
              <a:t> </a:t>
            </a:r>
            <a:r>
              <a:rPr lang="tr-TR" baseline="0" noProof="0" dirty="0" err="1"/>
              <a:t>orgánico</a:t>
            </a:r>
            <a:r>
              <a:rPr lang="tr-TR" baseline="0" noProof="0" dirty="0"/>
              <a:t> </a:t>
            </a:r>
            <a:r>
              <a:rPr lang="tr-TR" baseline="0" noProof="0" dirty="0" err="1"/>
              <a:t>que</a:t>
            </a:r>
            <a:r>
              <a:rPr lang="tr-TR" baseline="0" noProof="0" dirty="0"/>
              <a:t>, en </a:t>
            </a:r>
            <a:r>
              <a:rPr lang="tr-TR" baseline="0" noProof="0" dirty="0" err="1"/>
              <a:t>pruebas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laboratorio</a:t>
            </a:r>
            <a:r>
              <a:rPr lang="tr-TR" baseline="0" noProof="0" dirty="0"/>
              <a:t>, </a:t>
            </a:r>
            <a:r>
              <a:rPr lang="tr-TR" baseline="0" noProof="0" dirty="0" err="1"/>
              <a:t>ni</a:t>
            </a:r>
            <a:r>
              <a:rPr lang="tr-TR" baseline="0" noProof="0" dirty="0"/>
              <a:t> </a:t>
            </a:r>
            <a:r>
              <a:rPr lang="tr-TR" baseline="0" noProof="0" dirty="0" err="1"/>
              <a:t>se</a:t>
            </a:r>
            <a:r>
              <a:rPr lang="tr-TR" baseline="0" noProof="0" dirty="0"/>
              <a:t> </a:t>
            </a:r>
            <a:r>
              <a:rPr lang="tr-TR" baseline="0" noProof="0" dirty="0" err="1"/>
              <a:t>detona</a:t>
            </a:r>
            <a:r>
              <a:rPr lang="tr-TR" baseline="0" noProof="0" dirty="0"/>
              <a:t> </a:t>
            </a:r>
            <a:r>
              <a:rPr lang="tr-TR" baseline="0" noProof="0" dirty="0" err="1"/>
              <a:t>ni</a:t>
            </a:r>
            <a:r>
              <a:rPr lang="tr-TR" baseline="0" noProof="0" dirty="0"/>
              <a:t> </a:t>
            </a:r>
            <a:r>
              <a:rPr lang="tr-TR" baseline="0" noProof="0" dirty="0" err="1"/>
              <a:t>deflagra</a:t>
            </a:r>
            <a:r>
              <a:rPr lang="tr-TR" baseline="0" noProof="0" dirty="0"/>
              <a:t> en </a:t>
            </a:r>
            <a:r>
              <a:rPr lang="tr-TR" baseline="0" noProof="0" dirty="0" err="1"/>
              <a:t>ningún</a:t>
            </a:r>
            <a:r>
              <a:rPr lang="tr-TR" baseline="0" noProof="0" dirty="0"/>
              <a:t> </a:t>
            </a:r>
            <a:r>
              <a:rPr lang="tr-TR" baseline="0" noProof="0" dirty="0" err="1"/>
              <a:t>momento</a:t>
            </a:r>
            <a:r>
              <a:rPr lang="tr-TR" baseline="0" noProof="0" dirty="0"/>
              <a:t> y </a:t>
            </a:r>
            <a:r>
              <a:rPr lang="tr-TR" baseline="0" noProof="0" dirty="0" err="1"/>
              <a:t>muestra</a:t>
            </a:r>
            <a:r>
              <a:rPr lang="tr-TR" baseline="0" noProof="0" dirty="0"/>
              <a:t> </a:t>
            </a:r>
            <a:r>
              <a:rPr lang="tr-TR" baseline="0" noProof="0" dirty="0" err="1"/>
              <a:t>sólo</a:t>
            </a:r>
            <a:r>
              <a:rPr lang="tr-TR" baseline="0" noProof="0" dirty="0"/>
              <a:t> un </a:t>
            </a:r>
            <a:r>
              <a:rPr lang="tr-TR" baseline="0" noProof="0" dirty="0" err="1"/>
              <a:t>efecto</a:t>
            </a:r>
            <a:r>
              <a:rPr lang="tr-TR" baseline="0" noProof="0" dirty="0"/>
              <a:t> </a:t>
            </a:r>
            <a:r>
              <a:rPr lang="tr-TR" baseline="0" noProof="0" dirty="0" err="1"/>
              <a:t>mínimo</a:t>
            </a:r>
            <a:r>
              <a:rPr lang="tr-TR" baseline="0" noProof="0" dirty="0"/>
              <a:t> o </a:t>
            </a:r>
            <a:r>
              <a:rPr lang="tr-TR" baseline="0" noProof="0" dirty="0" err="1"/>
              <a:t>ningún</a:t>
            </a:r>
            <a:r>
              <a:rPr lang="tr-TR" baseline="0" noProof="0" dirty="0"/>
              <a:t> </a:t>
            </a:r>
            <a:r>
              <a:rPr lang="tr-TR" baseline="0" noProof="0" dirty="0" err="1"/>
              <a:t>efecto</a:t>
            </a:r>
            <a:r>
              <a:rPr lang="tr-TR" baseline="0" noProof="0" dirty="0"/>
              <a:t> </a:t>
            </a:r>
            <a:r>
              <a:rPr lang="tr-TR" baseline="0" noProof="0" dirty="0" err="1"/>
              <a:t>cuando</a:t>
            </a:r>
            <a:r>
              <a:rPr lang="tr-TR" baseline="0" noProof="0" dirty="0"/>
              <a:t> </a:t>
            </a:r>
            <a:r>
              <a:rPr lang="tr-TR" baseline="0" noProof="0" dirty="0" err="1"/>
              <a:t>se</a:t>
            </a:r>
            <a:r>
              <a:rPr lang="tr-TR" baseline="0" noProof="0" dirty="0"/>
              <a:t> </a:t>
            </a:r>
            <a:r>
              <a:rPr lang="tr-TR" baseline="0" noProof="0" dirty="0" err="1"/>
              <a:t>calienta</a:t>
            </a:r>
            <a:r>
              <a:rPr lang="tr-TR" baseline="0" noProof="0" dirty="0"/>
              <a:t> </a:t>
            </a:r>
            <a:r>
              <a:rPr lang="tr-TR" baseline="0" noProof="0" dirty="0" err="1"/>
              <a:t>bajo</a:t>
            </a:r>
            <a:r>
              <a:rPr lang="tr-TR" baseline="0" noProof="0" dirty="0"/>
              <a:t> </a:t>
            </a:r>
            <a:r>
              <a:rPr lang="tr-TR" baseline="0" noProof="0" dirty="0" err="1"/>
              <a:t>condiciones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confinamento</a:t>
            </a:r>
            <a:r>
              <a:rPr lang="tr-TR" baseline="0" noProof="0" dirty="0"/>
              <a:t>, </a:t>
            </a:r>
            <a:r>
              <a:rPr lang="tr-TR" baseline="0" noProof="0" dirty="0" err="1"/>
              <a:t>además</a:t>
            </a:r>
            <a:r>
              <a:rPr lang="tr-TR" baseline="0" noProof="0" dirty="0"/>
              <a:t> de </a:t>
            </a:r>
            <a:r>
              <a:rPr lang="tr-TR" baseline="0" noProof="0" dirty="0" err="1"/>
              <a:t>mínimo</a:t>
            </a:r>
            <a:r>
              <a:rPr lang="tr-TR" baseline="0" noProof="0" dirty="0"/>
              <a:t> o </a:t>
            </a:r>
            <a:r>
              <a:rPr lang="tr-TR" baseline="0" noProof="0" dirty="0" err="1"/>
              <a:t>ningún</a:t>
            </a:r>
            <a:r>
              <a:rPr lang="tr-TR" baseline="0" noProof="0" dirty="0"/>
              <a:t> </a:t>
            </a:r>
            <a:r>
              <a:rPr lang="tr-TR" baseline="0" noProof="0" dirty="0" err="1"/>
              <a:t>poder</a:t>
            </a:r>
            <a:r>
              <a:rPr lang="tr-TR" baseline="0" noProof="0" dirty="0"/>
              <a:t> </a:t>
            </a:r>
            <a:r>
              <a:rPr lang="tr-TR" baseline="0" noProof="0" dirty="0" err="1"/>
              <a:t>explosivo</a:t>
            </a:r>
            <a:r>
              <a:rPr lang="tr-TR" baseline="0" noProof="0" dirty="0"/>
              <a:t>.   </a:t>
            </a:r>
            <a:r>
              <a:rPr lang="en-US" baseline="0" noProof="0" dirty="0"/>
              <a:t> </a:t>
            </a:r>
            <a:endParaRPr lang="en-US" noProof="0" dirty="0"/>
          </a:p>
          <a:p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El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signo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exclamación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etiquetas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sustancias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son: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rritantes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la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piel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y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ojos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;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sensitizadores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la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piel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pueden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causar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respuestas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alérgicas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cuando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hay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contacto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con la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piel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;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toxicidad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aguda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puede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herir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los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órganos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causar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daño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los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órganos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;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químicos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tienen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efectos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narcóticos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;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irritantes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vías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respiratorias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cuando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son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inhalados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;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químicos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son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peligrosos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para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la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capa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ozono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. La OSHA no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obliga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usar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este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pictograma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señalar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peligro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a la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capa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ozono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porque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esto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no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afecta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directamente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la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salud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 de los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trabajadores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</a:rPr>
              <a:t>. 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El </a:t>
            </a:r>
            <a:r>
              <a:rPr lang="en-US" noProof="0" dirty="0" err="1"/>
              <a:t>pictograma</a:t>
            </a:r>
            <a:r>
              <a:rPr lang="en-US" baseline="0" noProof="0" dirty="0"/>
              <a:t> con la </a:t>
            </a:r>
            <a:r>
              <a:rPr lang="en-US" baseline="0" noProof="0" dirty="0" err="1"/>
              <a:t>botella</a:t>
            </a:r>
            <a:r>
              <a:rPr lang="en-US" baseline="0" noProof="0" dirty="0"/>
              <a:t> de gas </a:t>
            </a:r>
            <a:r>
              <a:rPr lang="en-US" baseline="0" noProof="0" dirty="0" err="1"/>
              <a:t>aparecerá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etiquetas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cilindros</a:t>
            </a:r>
            <a:r>
              <a:rPr lang="en-US" baseline="0" noProof="0" dirty="0"/>
              <a:t> con gases </a:t>
            </a:r>
            <a:r>
              <a:rPr lang="en-US" baseline="0" noProof="0" dirty="0" err="1"/>
              <a:t>comprimidos</a:t>
            </a:r>
            <a:r>
              <a:rPr lang="en-US" baseline="0" noProof="0" dirty="0"/>
              <a:t> a </a:t>
            </a:r>
            <a:r>
              <a:rPr lang="en-US" baseline="0" noProof="0" dirty="0" err="1"/>
              <a:t>presión</a:t>
            </a:r>
            <a:r>
              <a:rPr lang="en-US" baseline="0" noProof="0" dirty="0"/>
              <a:t>. Este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</a:t>
            </a:r>
            <a:r>
              <a:rPr lang="en-US" baseline="0" noProof="0" dirty="0" err="1"/>
              <a:t>etiqueta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significa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sustancia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un gas </a:t>
            </a:r>
            <a:r>
              <a:rPr lang="en-US" baseline="0" noProof="0" dirty="0" err="1"/>
              <a:t>comprimido</a:t>
            </a:r>
            <a:r>
              <a:rPr lang="en-US" baseline="0" noProof="0" dirty="0"/>
              <a:t>, en </a:t>
            </a:r>
            <a:r>
              <a:rPr lang="en-US" baseline="0" noProof="0" dirty="0" err="1"/>
              <a:t>estado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líquido</a:t>
            </a:r>
            <a:r>
              <a:rPr lang="en-US" baseline="0" noProof="0" dirty="0"/>
              <a:t> o </a:t>
            </a:r>
            <a:r>
              <a:rPr lang="en-US" baseline="0" noProof="0" dirty="0" err="1"/>
              <a:t>disuelto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</a:t>
            </a:r>
            <a:r>
              <a:rPr lang="en-US" baseline="0" noProof="0" dirty="0" err="1"/>
              <a:t>presión</a:t>
            </a:r>
            <a:r>
              <a:rPr lang="en-US" baseline="0" noProof="0" dirty="0"/>
              <a:t> de 29 </a:t>
            </a:r>
            <a:r>
              <a:rPr lang="en-US" baseline="0" noProof="0" dirty="0" err="1"/>
              <a:t>libras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</a:t>
            </a:r>
            <a:r>
              <a:rPr lang="en-US" baseline="0" noProof="0" dirty="0" err="1"/>
              <a:t>pulgada</a:t>
            </a:r>
            <a:r>
              <a:rPr lang="en-US" baseline="0" noProof="0" dirty="0"/>
              <a:t> </a:t>
            </a:r>
            <a:r>
              <a:rPr lang="en-US" baseline="0" noProof="0" dirty="0" err="1"/>
              <a:t>cuadrada</a:t>
            </a:r>
            <a:r>
              <a:rPr lang="en-US" baseline="0" noProof="0" dirty="0"/>
              <a:t> o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.  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El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corrosión</a:t>
            </a:r>
            <a:r>
              <a:rPr lang="en-US" baseline="0" noProof="0" dirty="0"/>
              <a:t> </a:t>
            </a:r>
            <a:r>
              <a:rPr lang="en-US" noProof="0" dirty="0" err="1"/>
              <a:t>aparece</a:t>
            </a:r>
            <a:r>
              <a:rPr lang="en-US" noProof="0" dirty="0"/>
              <a:t> en </a:t>
            </a:r>
            <a:r>
              <a:rPr lang="en-US" noProof="0" dirty="0" err="1"/>
              <a:t>envases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causan</a:t>
            </a:r>
            <a:r>
              <a:rPr lang="en-US" baseline="0" noProof="0" dirty="0"/>
              <a:t> </a:t>
            </a:r>
            <a:r>
              <a:rPr lang="en-US" baseline="0" noProof="0" dirty="0" err="1"/>
              <a:t>corrosión</a:t>
            </a:r>
            <a:r>
              <a:rPr lang="en-US" baseline="0" noProof="0" dirty="0"/>
              <a:t> de la </a:t>
            </a:r>
            <a:r>
              <a:rPr lang="en-US" baseline="0" noProof="0" dirty="0" err="1"/>
              <a:t>piel</a:t>
            </a:r>
            <a:r>
              <a:rPr lang="en-US" baseline="0" noProof="0" dirty="0"/>
              <a:t> o </a:t>
            </a:r>
            <a:r>
              <a:rPr lang="en-US" baseline="0" noProof="0" dirty="0" err="1"/>
              <a:t>quemaduras</a:t>
            </a:r>
            <a:r>
              <a:rPr lang="en-US" baseline="0" noProof="0" dirty="0"/>
              <a:t> y </a:t>
            </a:r>
            <a:r>
              <a:rPr lang="en-US" baseline="0" noProof="0" dirty="0" err="1"/>
              <a:t>daños</a:t>
            </a:r>
            <a:r>
              <a:rPr lang="en-US" baseline="0" noProof="0" dirty="0"/>
              <a:t> a los </a:t>
            </a:r>
            <a:r>
              <a:rPr lang="en-US" baseline="0" noProof="0" dirty="0" err="1"/>
              <a:t>ojos</a:t>
            </a:r>
            <a:r>
              <a:rPr lang="en-US" baseline="0" noProof="0" dirty="0"/>
              <a:t>. </a:t>
            </a:r>
            <a:r>
              <a:rPr lang="en-US" baseline="0" noProof="0" dirty="0" err="1"/>
              <a:t>También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usa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materiales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son </a:t>
            </a:r>
            <a:r>
              <a:rPr lang="en-US" baseline="0" noProof="0" dirty="0" err="1"/>
              <a:t>corrosivos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metales</a:t>
            </a:r>
            <a:r>
              <a:rPr lang="en-US" baseline="0" noProof="0" dirty="0"/>
              <a:t>. 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noProof="0" dirty="0"/>
              <a:t>El </a:t>
            </a:r>
            <a:r>
              <a:rPr lang="en-US" noProof="0" dirty="0" err="1"/>
              <a:t>pictograma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bomba</a:t>
            </a:r>
            <a:r>
              <a:rPr lang="en-US" baseline="0" noProof="0" dirty="0"/>
              <a:t> </a:t>
            </a:r>
            <a:r>
              <a:rPr lang="en-US" baseline="0" noProof="0" dirty="0" err="1"/>
              <a:t>explotando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usado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="1" baseline="0" noProof="0" dirty="0" err="1"/>
              <a:t>explosivos</a:t>
            </a:r>
            <a:r>
              <a:rPr lang="en-US" b="1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son </a:t>
            </a:r>
            <a:r>
              <a:rPr lang="en-US" b="0" baseline="0" noProof="0" dirty="0" err="1"/>
              <a:t>capaces</a:t>
            </a:r>
            <a:r>
              <a:rPr lang="en-US" b="0" baseline="0" noProof="0" dirty="0"/>
              <a:t> (</a:t>
            </a:r>
            <a:r>
              <a:rPr lang="en-US" b="0" baseline="0" noProof="0" dirty="0" err="1"/>
              <a:t>por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reacciones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químicas</a:t>
            </a:r>
            <a:r>
              <a:rPr lang="en-US" b="0" baseline="0" noProof="0" dirty="0"/>
              <a:t>) de </a:t>
            </a:r>
            <a:r>
              <a:rPr lang="en-US" b="0" baseline="0" noProof="0" dirty="0" err="1"/>
              <a:t>producir</a:t>
            </a:r>
            <a:r>
              <a:rPr lang="en-US" b="0" baseline="0" noProof="0" dirty="0"/>
              <a:t> gas a </a:t>
            </a:r>
            <a:r>
              <a:rPr lang="en-US" b="0" baseline="0" noProof="0" dirty="0" err="1"/>
              <a:t>tal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temperatura</a:t>
            </a:r>
            <a:r>
              <a:rPr lang="en-US" b="0" baseline="0" noProof="0" dirty="0"/>
              <a:t>, </a:t>
            </a:r>
            <a:r>
              <a:rPr lang="en-US" b="0" baseline="0" noProof="0" dirty="0" err="1"/>
              <a:t>presión</a:t>
            </a:r>
            <a:r>
              <a:rPr lang="en-US" b="0" baseline="0" noProof="0" dirty="0"/>
              <a:t> y </a:t>
            </a:r>
            <a:r>
              <a:rPr lang="en-US" b="0" baseline="0" noProof="0" dirty="0" err="1"/>
              <a:t>velocidad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que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puede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causar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daño</a:t>
            </a:r>
            <a:r>
              <a:rPr lang="en-US" b="0" baseline="0" noProof="0" dirty="0"/>
              <a:t> a </a:t>
            </a:r>
            <a:r>
              <a:rPr lang="en-US" b="0" baseline="0" noProof="0" dirty="0" err="1"/>
              <a:t>su</a:t>
            </a:r>
            <a:r>
              <a:rPr lang="en-US" b="0" baseline="0" noProof="0" dirty="0"/>
              <a:t> </a:t>
            </a:r>
            <a:r>
              <a:rPr lang="en-US" b="0" baseline="0" noProof="0" dirty="0" err="1"/>
              <a:t>alrededor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;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también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autorreactivos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(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A, B)**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son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líquidos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sustancias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sólidas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mezclas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termalmente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inestables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capaces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producir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fuerte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descomposición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exotérmica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aun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sin la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participación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oxígeno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;</a:t>
            </a:r>
            <a:r>
              <a:rPr lang="en-US" baseline="0" noProof="0" dirty="0"/>
              <a:t> y se </a:t>
            </a:r>
            <a:r>
              <a:rPr lang="en-US" baseline="0" noProof="0" dirty="0" err="1"/>
              <a:t>usa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="1" baseline="0" noProof="0" dirty="0" err="1"/>
              <a:t>peróxidos</a:t>
            </a:r>
            <a:r>
              <a:rPr lang="en-US" b="1" baseline="0" noProof="0" dirty="0"/>
              <a:t> </a:t>
            </a:r>
            <a:r>
              <a:rPr lang="en-US" b="1" baseline="0" noProof="0" dirty="0" err="1"/>
              <a:t>orgánicos</a:t>
            </a:r>
            <a:r>
              <a:rPr lang="en-US" b="1" baseline="0" noProof="0" dirty="0"/>
              <a:t> </a:t>
            </a:r>
            <a:r>
              <a:rPr lang="en-US" baseline="0" noProof="0" dirty="0"/>
              <a:t>(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typos A, B)***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se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encuentran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muchos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productos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como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aceleradores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activadores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agentes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inter-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enlazantes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agentes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curado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</a:t>
            </a:r>
            <a:endParaRPr lang="en-US" sz="1200" b="0" i="0" kern="120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endParaRPr lang="en-US" sz="1200" b="0" i="0" kern="120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**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Tipos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sustancias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autorreactivas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:</a:t>
            </a:r>
          </a:p>
          <a:p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– en la forma en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detonará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deflagará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</a:t>
            </a:r>
          </a:p>
          <a:p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B – en la forma en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se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detonará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deflagrará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capaz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generar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termal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(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calentamiento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causa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). </a:t>
            </a:r>
          </a:p>
          <a:p>
            <a:endParaRPr lang="en-US" sz="1200" b="0" i="0" kern="1200" baseline="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***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:</a:t>
            </a:r>
          </a:p>
          <a:p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–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Cualquier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en la forma en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puede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detonarse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deflagrarse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</a:p>
          <a:p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B –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Cualquier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peróxido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orgánico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posee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propiedades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explosivas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en la forma en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empacado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no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detona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deflagra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rápidamente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puede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generar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una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explosión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termal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empaque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</a:t>
            </a:r>
          </a:p>
          <a:p>
            <a:endParaRPr lang="en-US" sz="1200" b="0" i="0" kern="1200" noProof="0" dirty="0">
              <a:solidFill>
                <a:schemeClr val="tx1"/>
              </a:solidFill>
              <a:latin typeface="Times" pitchFamily="-112" charset="0"/>
              <a:ea typeface="ＭＳ Ｐゴシック" charset="-128"/>
              <a:cs typeface="ＭＳ Ｐゴシック" charset="-128"/>
            </a:endParaRP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Este </a:t>
            </a:r>
            <a:r>
              <a:rPr lang="en-US" noProof="0" dirty="0" err="1"/>
              <a:t>pictograma</a:t>
            </a:r>
            <a:r>
              <a:rPr lang="en-US" noProof="0" dirty="0"/>
              <a:t> de </a:t>
            </a:r>
            <a:r>
              <a:rPr lang="en-US" noProof="0" dirty="0" err="1"/>
              <a:t>una</a:t>
            </a:r>
            <a:r>
              <a:rPr lang="en-US" noProof="0" dirty="0"/>
              <a:t> llama </a:t>
            </a:r>
            <a:r>
              <a:rPr lang="en-US" noProof="0" dirty="0" err="1"/>
              <a:t>sobre</a:t>
            </a:r>
            <a:r>
              <a:rPr lang="en-US" noProof="0" dirty="0"/>
              <a:t> un </a:t>
            </a:r>
            <a:r>
              <a:rPr lang="en-US" noProof="0" dirty="0" err="1"/>
              <a:t>círculo</a:t>
            </a:r>
            <a:r>
              <a:rPr lang="en-US" noProof="0" dirty="0"/>
              <a:t> se </a:t>
            </a:r>
            <a:r>
              <a:rPr lang="en-US" noProof="0" dirty="0" err="1"/>
              <a:t>asocia</a:t>
            </a:r>
            <a:r>
              <a:rPr lang="en-US" noProof="0" dirty="0"/>
              <a:t> a </a:t>
            </a:r>
            <a:r>
              <a:rPr lang="en-US" noProof="0" dirty="0" err="1"/>
              <a:t>materiales</a:t>
            </a:r>
            <a:r>
              <a:rPr lang="en-US" noProof="0" dirty="0"/>
              <a:t> </a:t>
            </a:r>
            <a:r>
              <a:rPr lang="en-US" noProof="0" dirty="0" err="1"/>
              <a:t>que</a:t>
            </a:r>
            <a:r>
              <a:rPr lang="en-US" noProof="0" dirty="0"/>
              <a:t> son </a:t>
            </a:r>
            <a:r>
              <a:rPr lang="en-US" noProof="0" dirty="0" err="1"/>
              <a:t>clasificados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comburentes</a:t>
            </a:r>
            <a:r>
              <a:rPr lang="en-US" baseline="0" noProof="0" dirty="0"/>
              <a:t>. Los </a:t>
            </a:r>
            <a:r>
              <a:rPr lang="en-US" baseline="0" noProof="0" dirty="0" err="1"/>
              <a:t>comburentes</a:t>
            </a:r>
            <a:r>
              <a:rPr lang="en-US" baseline="0" noProof="0" dirty="0"/>
              <a:t> son </a:t>
            </a:r>
            <a:r>
              <a:rPr lang="en-US" baseline="0" noProof="0" dirty="0" err="1"/>
              <a:t>sustancias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liberan</a:t>
            </a:r>
            <a:r>
              <a:rPr lang="en-US" baseline="0" noProof="0" dirty="0"/>
              <a:t> </a:t>
            </a:r>
            <a:r>
              <a:rPr lang="en-US" baseline="0" noProof="0" dirty="0" err="1"/>
              <a:t>oxígeno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otro</a:t>
            </a:r>
            <a:r>
              <a:rPr lang="en-US" baseline="0" noProof="0" dirty="0"/>
              <a:t> material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generar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combustión</a:t>
            </a:r>
            <a:r>
              <a:rPr lang="en-US" baseline="0" noProof="0" dirty="0"/>
              <a:t>. De </a:t>
            </a:r>
            <a:r>
              <a:rPr lang="en-US" baseline="0" noProof="0" dirty="0" err="1"/>
              <a:t>esta</a:t>
            </a:r>
            <a:r>
              <a:rPr lang="en-US" baseline="0" noProof="0" dirty="0"/>
              <a:t> forma </a:t>
            </a:r>
            <a:r>
              <a:rPr lang="en-US" baseline="0" noProof="0" dirty="0" err="1"/>
              <a:t>ayudan</a:t>
            </a:r>
            <a:r>
              <a:rPr lang="en-US" baseline="0" noProof="0" dirty="0"/>
              <a:t> a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los </a:t>
            </a:r>
            <a:r>
              <a:rPr lang="en-US" baseline="0" noProof="0" dirty="0" err="1"/>
              <a:t>materiales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quemen</a:t>
            </a:r>
            <a:r>
              <a:rPr lang="en-US" baseline="0" noProof="0" dirty="0"/>
              <a:t> mucho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</a:t>
            </a:r>
            <a:r>
              <a:rPr lang="en-US" baseline="0" noProof="0" dirty="0" err="1"/>
              <a:t>rápido</a:t>
            </a:r>
            <a:r>
              <a:rPr lang="en-US" baseline="0" noProof="0" dirty="0"/>
              <a:t> de lo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quemarían</a:t>
            </a:r>
            <a:r>
              <a:rPr lang="en-US" baseline="0" noProof="0" dirty="0"/>
              <a:t> </a:t>
            </a:r>
            <a:r>
              <a:rPr lang="en-US" baseline="0" noProof="0" dirty="0" err="1"/>
              <a:t>normalmente</a:t>
            </a:r>
            <a:r>
              <a:rPr lang="en-US" baseline="0" noProof="0" dirty="0"/>
              <a:t>.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lo </a:t>
            </a:r>
            <a:r>
              <a:rPr lang="en-US" baseline="0" noProof="0" dirty="0" err="1"/>
              <a:t>tanto</a:t>
            </a:r>
            <a:r>
              <a:rPr lang="en-US" baseline="0" noProof="0" dirty="0"/>
              <a:t>, los </a:t>
            </a:r>
            <a:r>
              <a:rPr lang="en-US" baseline="0" noProof="0" dirty="0" err="1"/>
              <a:t>comburentes</a:t>
            </a:r>
            <a:r>
              <a:rPr lang="en-US" baseline="0" noProof="0" dirty="0"/>
              <a:t> no </a:t>
            </a:r>
            <a:r>
              <a:rPr lang="en-US" baseline="0" noProof="0" dirty="0" err="1"/>
              <a:t>deben</a:t>
            </a:r>
            <a:r>
              <a:rPr lang="en-US" baseline="0" noProof="0" dirty="0"/>
              <a:t> ser </a:t>
            </a:r>
            <a:r>
              <a:rPr lang="en-US" baseline="0" noProof="0" dirty="0" err="1"/>
              <a:t>almacenados</a:t>
            </a:r>
            <a:r>
              <a:rPr lang="en-US" baseline="0" noProof="0" dirty="0"/>
              <a:t> </a:t>
            </a:r>
            <a:r>
              <a:rPr lang="en-US" baseline="0" noProof="0" dirty="0" err="1"/>
              <a:t>cerca</a:t>
            </a:r>
            <a:r>
              <a:rPr lang="en-US" baseline="0" noProof="0" dirty="0"/>
              <a:t> a </a:t>
            </a:r>
            <a:r>
              <a:rPr lang="en-US" baseline="0" noProof="0" dirty="0" err="1"/>
              <a:t>materiales</a:t>
            </a:r>
            <a:r>
              <a:rPr lang="en-US" baseline="0" noProof="0" dirty="0"/>
              <a:t> </a:t>
            </a:r>
            <a:r>
              <a:rPr lang="en-US" baseline="0" noProof="0" dirty="0" err="1"/>
              <a:t>inflamables</a:t>
            </a:r>
            <a:r>
              <a:rPr lang="en-US" baseline="0" noProof="0" dirty="0"/>
              <a:t>. 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El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de la </a:t>
            </a:r>
            <a:r>
              <a:rPr lang="en-US" baseline="0" noProof="0" dirty="0" err="1"/>
              <a:t>calavera</a:t>
            </a:r>
            <a:r>
              <a:rPr lang="en-US" baseline="0" noProof="0" dirty="0"/>
              <a:t> y tibias </a:t>
            </a:r>
            <a:r>
              <a:rPr lang="en-US" baseline="0" noProof="0" dirty="0" err="1"/>
              <a:t>cruzadas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usado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identificar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causan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toxicidad</a:t>
            </a:r>
            <a:r>
              <a:rPr lang="en-US" baseline="0" noProof="0" dirty="0"/>
              <a:t> </a:t>
            </a:r>
            <a:r>
              <a:rPr lang="en-US" baseline="0" noProof="0" dirty="0" err="1"/>
              <a:t>aguda</a:t>
            </a:r>
            <a:r>
              <a:rPr lang="en-US" baseline="0" noProof="0" dirty="0"/>
              <a:t>. </a:t>
            </a:r>
            <a:r>
              <a:rPr lang="en-US" baseline="0" noProof="0" dirty="0" err="1"/>
              <a:t>Dependiendo</a:t>
            </a:r>
            <a:r>
              <a:rPr lang="en-US" baseline="0" noProof="0" dirty="0"/>
              <a:t> de la </a:t>
            </a:r>
            <a:r>
              <a:rPr lang="en-US" baseline="0" noProof="0" dirty="0" err="1"/>
              <a:t>toxicidad</a:t>
            </a:r>
            <a:r>
              <a:rPr lang="en-US" baseline="0" noProof="0" dirty="0"/>
              <a:t> del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, </a:t>
            </a:r>
            <a:r>
              <a:rPr lang="en-US" baseline="0" noProof="0" dirty="0" err="1"/>
              <a:t>este</a:t>
            </a:r>
            <a:r>
              <a:rPr lang="en-US" baseline="0" noProof="0" dirty="0"/>
              <a:t> </a:t>
            </a:r>
            <a:r>
              <a:rPr lang="en-US" baseline="0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indica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sobreexposición</a:t>
            </a:r>
            <a:r>
              <a:rPr lang="en-US" baseline="0" noProof="0" dirty="0"/>
              <a:t> a </a:t>
            </a:r>
            <a:r>
              <a:rPr lang="en-US" baseline="0" noProof="0" dirty="0" err="1"/>
              <a:t>este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químico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</a:t>
            </a:r>
            <a:r>
              <a:rPr lang="en-US" baseline="0" noProof="0" dirty="0"/>
              <a:t> ser </a:t>
            </a:r>
            <a:r>
              <a:rPr lang="en-US" baseline="0" noProof="0" dirty="0" err="1"/>
              <a:t>tóxica</a:t>
            </a:r>
            <a:r>
              <a:rPr lang="en-US" baseline="0" noProof="0" dirty="0"/>
              <a:t> o fatal.  </a:t>
            </a:r>
            <a:r>
              <a:rPr lang="en-US" noProof="0" dirty="0"/>
              <a:t>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El </a:t>
            </a:r>
            <a:r>
              <a:rPr lang="en-US" noProof="0" dirty="0" err="1"/>
              <a:t>último</a:t>
            </a:r>
            <a:r>
              <a:rPr lang="en-US" noProof="0" dirty="0"/>
              <a:t> </a:t>
            </a:r>
            <a:r>
              <a:rPr lang="en-US" noProof="0" dirty="0" err="1"/>
              <a:t>pictograma</a:t>
            </a:r>
            <a:r>
              <a:rPr lang="en-US" noProof="0" dirty="0"/>
              <a:t>, </a:t>
            </a:r>
            <a:r>
              <a:rPr lang="en-US" noProof="0" dirty="0" err="1"/>
              <a:t>que</a:t>
            </a:r>
            <a:r>
              <a:rPr lang="en-US" noProof="0" dirty="0"/>
              <a:t> </a:t>
            </a:r>
            <a:r>
              <a:rPr lang="en-US" noProof="0" dirty="0" err="1"/>
              <a:t>es</a:t>
            </a:r>
            <a:r>
              <a:rPr lang="en-US" noProof="0" dirty="0"/>
              <a:t> el </a:t>
            </a:r>
            <a:r>
              <a:rPr lang="en-US" noProof="0" dirty="0" err="1"/>
              <a:t>medioambiente</a:t>
            </a:r>
            <a:r>
              <a:rPr lang="en-US" noProof="0" dirty="0"/>
              <a:t>, </a:t>
            </a:r>
            <a:r>
              <a:rPr lang="en-US" noProof="0" dirty="0" err="1"/>
              <a:t>aparece</a:t>
            </a:r>
            <a:r>
              <a:rPr lang="en-US" noProof="0" dirty="0"/>
              <a:t> en </a:t>
            </a:r>
            <a:r>
              <a:rPr lang="en-US" noProof="0" dirty="0" err="1"/>
              <a:t>químicos</a:t>
            </a:r>
            <a:r>
              <a:rPr lang="en-US" noProof="0" dirty="0"/>
              <a:t> </a:t>
            </a:r>
            <a:r>
              <a:rPr lang="en-US" noProof="0" dirty="0" err="1"/>
              <a:t>que</a:t>
            </a:r>
            <a:r>
              <a:rPr lang="en-US" noProof="0" dirty="0"/>
              <a:t> son </a:t>
            </a:r>
            <a:r>
              <a:rPr lang="en-US" noProof="0" dirty="0" err="1"/>
              <a:t>considerados</a:t>
            </a:r>
            <a:r>
              <a:rPr lang="en-US" noProof="0" dirty="0"/>
              <a:t> </a:t>
            </a:r>
            <a:r>
              <a:rPr lang="en-US" noProof="0" dirty="0" err="1"/>
              <a:t>tóxicos</a:t>
            </a:r>
            <a:r>
              <a:rPr lang="en-US" noProof="0" dirty="0"/>
              <a:t> </a:t>
            </a:r>
            <a:r>
              <a:rPr lang="en-US" noProof="0" dirty="0" err="1"/>
              <a:t>para</a:t>
            </a:r>
            <a:r>
              <a:rPr lang="en-US" noProof="0" dirty="0"/>
              <a:t> </a:t>
            </a:r>
            <a:r>
              <a:rPr lang="en-US" noProof="0" dirty="0" err="1"/>
              <a:t>las</a:t>
            </a:r>
            <a:r>
              <a:rPr lang="en-US" noProof="0" dirty="0"/>
              <a:t> </a:t>
            </a:r>
            <a:r>
              <a:rPr lang="en-US" noProof="0" dirty="0" err="1"/>
              <a:t>plantas</a:t>
            </a:r>
            <a:r>
              <a:rPr lang="en-US" noProof="0" dirty="0"/>
              <a:t> y </a:t>
            </a:r>
            <a:r>
              <a:rPr lang="en-US" noProof="0" dirty="0" err="1"/>
              <a:t>vida</a:t>
            </a:r>
            <a:r>
              <a:rPr lang="en-US" noProof="0" dirty="0"/>
              <a:t> </a:t>
            </a:r>
            <a:r>
              <a:rPr lang="en-US" noProof="0" dirty="0" err="1"/>
              <a:t>acuática</a:t>
            </a:r>
            <a:r>
              <a:rPr lang="en-US" noProof="0" dirty="0"/>
              <a:t>. La OSHA no </a:t>
            </a:r>
            <a:r>
              <a:rPr lang="en-US" noProof="0" dirty="0" err="1"/>
              <a:t>obliga</a:t>
            </a:r>
            <a:r>
              <a:rPr lang="en-US" noProof="0" dirty="0"/>
              <a:t> a </a:t>
            </a:r>
            <a:r>
              <a:rPr lang="en-US" noProof="0" dirty="0" err="1"/>
              <a:t>usar</a:t>
            </a:r>
            <a:r>
              <a:rPr lang="en-US" noProof="0" dirty="0"/>
              <a:t> </a:t>
            </a:r>
            <a:r>
              <a:rPr lang="en-US" noProof="0" dirty="0" err="1"/>
              <a:t>este</a:t>
            </a:r>
            <a:r>
              <a:rPr lang="en-US" noProof="0" dirty="0"/>
              <a:t> </a:t>
            </a:r>
            <a:r>
              <a:rPr lang="en-US" noProof="0" dirty="0" err="1"/>
              <a:t>pictograma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porque</a:t>
            </a:r>
            <a:r>
              <a:rPr lang="en-US" baseline="0" noProof="0" dirty="0"/>
              <a:t> no </a:t>
            </a:r>
            <a:r>
              <a:rPr lang="en-US" baseline="0" noProof="0" dirty="0" err="1"/>
              <a:t>afecta</a:t>
            </a:r>
            <a:r>
              <a:rPr lang="en-US" baseline="0" noProof="0" dirty="0"/>
              <a:t> </a:t>
            </a:r>
            <a:r>
              <a:rPr lang="en-US" baseline="0" noProof="0" dirty="0" err="1"/>
              <a:t>directamente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 de los </a:t>
            </a:r>
            <a:r>
              <a:rPr lang="en-US" baseline="0" noProof="0" dirty="0" err="1"/>
              <a:t>trabajadores</a:t>
            </a:r>
            <a:r>
              <a:rPr lang="en-US" baseline="0" noProof="0" dirty="0"/>
              <a:t> </a:t>
            </a:r>
            <a:r>
              <a:rPr lang="en-US" baseline="0" noProof="0" dirty="0" err="1"/>
              <a:t>expuestos</a:t>
            </a:r>
            <a:r>
              <a:rPr lang="en-US" baseline="0" noProof="0" dirty="0"/>
              <a:t>. 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Las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Palabras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Señalización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enfatizan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los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riesgos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indican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el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nivel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relativo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severidad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del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según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la forma en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señalado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la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categoría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clase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del GHS. Las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palabras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señalización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son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usadas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indicar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la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severidad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los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posibles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orientan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personas a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tomar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precauciones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“</a:t>
            </a:r>
            <a:r>
              <a:rPr lang="en-US" sz="1200" b="0" i="0" kern="120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Advertencia</a:t>
            </a:r>
            <a:r>
              <a:rPr lang="en-US" sz="1200" b="0" i="0" kern="120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” y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“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” son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dos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palabras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señalización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usadas</a:t>
            </a:r>
            <a:r>
              <a:rPr lang="en-US" sz="1200" b="0" i="0" kern="1200" baseline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el HCS/GHS. </a:t>
            </a:r>
            <a:r>
              <a:rPr lang="en-US" dirty="0"/>
              <a:t>  </a:t>
            </a:r>
            <a:endParaRPr lang="en-US" noProof="0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“</a:t>
            </a:r>
            <a:r>
              <a:rPr lang="en-US" noProof="0" dirty="0" err="1"/>
              <a:t>Advertencia</a:t>
            </a:r>
            <a:r>
              <a:rPr lang="en-US" noProof="0" dirty="0"/>
              <a:t>”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usado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menos</a:t>
            </a:r>
            <a:r>
              <a:rPr lang="en-US" baseline="0" noProof="0" dirty="0"/>
              <a:t> </a:t>
            </a:r>
            <a:r>
              <a:rPr lang="en-US" baseline="0" noProof="0" dirty="0" err="1"/>
              <a:t>severos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mientras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“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”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usado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los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</a:t>
            </a:r>
            <a:r>
              <a:rPr lang="en-US" baseline="0" noProof="0" dirty="0" err="1"/>
              <a:t>severos</a:t>
            </a:r>
            <a:r>
              <a:rPr lang="en-US" baseline="0" noProof="0" dirty="0"/>
              <a:t>. </a:t>
            </a:r>
            <a:r>
              <a:rPr lang="en-US" baseline="0" noProof="0" dirty="0" err="1"/>
              <a:t>Debido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las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palabras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señalización</a:t>
            </a:r>
            <a:r>
              <a:rPr lang="en-US" baseline="0" noProof="0" dirty="0"/>
              <a:t> son </a:t>
            </a:r>
            <a:r>
              <a:rPr lang="en-US" baseline="0" noProof="0" dirty="0" err="1"/>
              <a:t>asignadas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acuerdo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categorías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,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</a:t>
            </a:r>
            <a:r>
              <a:rPr lang="en-US" baseline="0" noProof="0" dirty="0" err="1"/>
              <a:t>haber</a:t>
            </a:r>
            <a:r>
              <a:rPr lang="en-US" baseline="0" noProof="0" dirty="0"/>
              <a:t>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</a:t>
            </a:r>
            <a:r>
              <a:rPr lang="en-US" baseline="0" noProof="0" dirty="0" err="1"/>
              <a:t>palabra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señalización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cada</a:t>
            </a:r>
            <a:r>
              <a:rPr lang="en-US" baseline="0" noProof="0" dirty="0"/>
              <a:t> </a:t>
            </a:r>
            <a:r>
              <a:rPr lang="en-US" baseline="0" noProof="0" dirty="0" err="1"/>
              <a:t>clase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peligro</a:t>
            </a:r>
            <a:r>
              <a:rPr lang="en-US" u="none" baseline="0" noProof="0" dirty="0"/>
              <a:t>. Sin embargo, </a:t>
            </a:r>
            <a:r>
              <a:rPr lang="en-US" u="none" baseline="0" noProof="0" dirty="0" err="1"/>
              <a:t>figurará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sólo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una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palabra</a:t>
            </a:r>
            <a:r>
              <a:rPr lang="en-US" u="none" baseline="0" noProof="0" dirty="0"/>
              <a:t> de </a:t>
            </a:r>
            <a:r>
              <a:rPr lang="en-US" u="none" baseline="0" noProof="0" dirty="0" err="1"/>
              <a:t>señalización</a:t>
            </a:r>
            <a:r>
              <a:rPr lang="en-US" u="none" baseline="0" noProof="0" dirty="0"/>
              <a:t> en la </a:t>
            </a:r>
            <a:r>
              <a:rPr lang="en-US" u="none" baseline="0" noProof="0" dirty="0" err="1"/>
              <a:t>etiqueta</a:t>
            </a:r>
            <a:r>
              <a:rPr lang="en-US" u="none" baseline="0" noProof="0" dirty="0"/>
              <a:t>  sin </a:t>
            </a:r>
            <a:r>
              <a:rPr lang="en-US" u="none" baseline="0" noProof="0" dirty="0" err="1"/>
              <a:t>importar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cuántos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peligros</a:t>
            </a:r>
            <a:r>
              <a:rPr lang="en-US" u="none" baseline="0" noProof="0" dirty="0"/>
              <a:t> </a:t>
            </a:r>
            <a:r>
              <a:rPr lang="en-US" u="none" baseline="0" noProof="0" dirty="0" err="1"/>
              <a:t>tenga</a:t>
            </a:r>
            <a:r>
              <a:rPr lang="en-US" u="none" baseline="0" noProof="0" dirty="0"/>
              <a:t> un </a:t>
            </a:r>
            <a:r>
              <a:rPr lang="en-US" u="none" baseline="0" noProof="0" dirty="0" err="1"/>
              <a:t>químico</a:t>
            </a:r>
            <a:r>
              <a:rPr lang="en-US" baseline="0" noProof="0" dirty="0"/>
              <a:t>. Si </a:t>
            </a:r>
            <a:r>
              <a:rPr lang="en-US" baseline="0" noProof="0" dirty="0" err="1"/>
              <a:t>uno</a:t>
            </a:r>
            <a:r>
              <a:rPr lang="en-US" baseline="0" noProof="0" dirty="0"/>
              <a:t> de los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requiere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palabra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señalización</a:t>
            </a:r>
            <a:r>
              <a:rPr lang="en-US" baseline="0" noProof="0" dirty="0"/>
              <a:t> “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” y </a:t>
            </a:r>
            <a:r>
              <a:rPr lang="en-US" baseline="0" noProof="0" dirty="0" err="1"/>
              <a:t>otro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palabra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señalización</a:t>
            </a:r>
            <a:r>
              <a:rPr lang="en-US" baseline="0" noProof="0" dirty="0"/>
              <a:t> “</a:t>
            </a:r>
            <a:r>
              <a:rPr lang="en-US" baseline="0" noProof="0" dirty="0" err="1"/>
              <a:t>Advertencia</a:t>
            </a:r>
            <a:r>
              <a:rPr lang="en-US" baseline="0" noProof="0" dirty="0"/>
              <a:t>,” </a:t>
            </a:r>
            <a:r>
              <a:rPr lang="en-US" baseline="0" noProof="0" dirty="0" err="1"/>
              <a:t>sólo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palabra</a:t>
            </a:r>
            <a:r>
              <a:rPr lang="en-US" baseline="0" noProof="0" dirty="0"/>
              <a:t> “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” </a:t>
            </a:r>
            <a:r>
              <a:rPr lang="en-US" baseline="0" noProof="0" dirty="0" err="1"/>
              <a:t>deberá</a:t>
            </a:r>
            <a:r>
              <a:rPr lang="en-US" baseline="0" noProof="0" dirty="0"/>
              <a:t> </a:t>
            </a:r>
            <a:r>
              <a:rPr lang="en-US" baseline="0" noProof="0" dirty="0" err="1"/>
              <a:t>aparecer</a:t>
            </a:r>
            <a:r>
              <a:rPr lang="en-US" baseline="0" noProof="0" dirty="0"/>
              <a:t> en la </a:t>
            </a:r>
            <a:r>
              <a:rPr lang="en-US" baseline="0" noProof="0" dirty="0" err="1"/>
              <a:t>etiqueta</a:t>
            </a:r>
            <a:r>
              <a:rPr lang="en-US" baseline="0" noProof="0" dirty="0"/>
              <a:t>.  </a:t>
            </a:r>
            <a:endParaRPr lang="tr-TR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Las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declaraciones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están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estandarizadas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se les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asignan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frases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describen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el (o los)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(s) de un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químico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cada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categoría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clase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peligro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 </a:t>
            </a:r>
            <a:r>
              <a:rPr lang="en-US" sz="1200" b="1" i="0" u="none" kern="1200" baseline="0" noProof="0" dirty="0" err="1">
                <a:solidFill>
                  <a:srgbClr val="FF0000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Ejemplos</a:t>
            </a:r>
            <a:r>
              <a:rPr lang="en-US" sz="1200" b="1" i="0" u="none" kern="1200" baseline="0" noProof="0" dirty="0">
                <a:solidFill>
                  <a:srgbClr val="FF0000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incluyen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: 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“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Exposición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prolongada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o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severa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causa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daño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severo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los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ojos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” y “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Tóxico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si es </a:t>
            </a:r>
            <a:r>
              <a:rPr lang="tr-TR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inhalado</a:t>
            </a:r>
            <a:r>
              <a:rPr lang="tr-TR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.” 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Las </a:t>
            </a:r>
            <a:r>
              <a:rPr lang="en-US" noProof="0" dirty="0" err="1"/>
              <a:t>declaraciones</a:t>
            </a:r>
            <a:r>
              <a:rPr lang="en-US" noProof="0" dirty="0"/>
              <a:t> </a:t>
            </a:r>
            <a:r>
              <a:rPr lang="en-US" noProof="0" dirty="0" err="1"/>
              <a:t>precautorias</a:t>
            </a:r>
            <a:r>
              <a:rPr lang="en-US" noProof="0" dirty="0"/>
              <a:t> son </a:t>
            </a:r>
            <a:r>
              <a:rPr lang="en-US" noProof="0" dirty="0" err="1"/>
              <a:t>medidas</a:t>
            </a:r>
            <a:r>
              <a:rPr lang="en-US" noProof="0" dirty="0"/>
              <a:t> </a:t>
            </a:r>
            <a:r>
              <a:rPr lang="en-US" noProof="0" dirty="0" err="1"/>
              <a:t>recomendadas</a:t>
            </a:r>
            <a:r>
              <a:rPr lang="en-US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deben</a:t>
            </a:r>
            <a:r>
              <a:rPr lang="en-US" baseline="0" noProof="0" dirty="0"/>
              <a:t> </a:t>
            </a:r>
            <a:r>
              <a:rPr lang="en-US" baseline="0" noProof="0" dirty="0" err="1"/>
              <a:t>tomar</a:t>
            </a:r>
            <a:r>
              <a:rPr lang="en-US" baseline="0" noProof="0" dirty="0"/>
              <a:t>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prevenir</a:t>
            </a:r>
            <a:r>
              <a:rPr lang="en-US" baseline="0" noProof="0" dirty="0"/>
              <a:t> o </a:t>
            </a:r>
            <a:r>
              <a:rPr lang="en-US" baseline="0" noProof="0" dirty="0" err="1"/>
              <a:t>minimizar</a:t>
            </a:r>
            <a:r>
              <a:rPr lang="en-US" baseline="0" noProof="0" dirty="0"/>
              <a:t> los </a:t>
            </a:r>
            <a:r>
              <a:rPr lang="en-US" baseline="0" noProof="0" dirty="0" err="1"/>
              <a:t>efectos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adversos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productos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químicos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peligrosos</a:t>
            </a:r>
            <a:r>
              <a:rPr lang="en-US" baseline="0" noProof="0" dirty="0"/>
              <a:t> </a:t>
            </a:r>
            <a:r>
              <a:rPr lang="en-US" baseline="0" noProof="0" dirty="0" err="1"/>
              <a:t>durante</a:t>
            </a:r>
            <a:r>
              <a:rPr lang="en-US" baseline="0" noProof="0" dirty="0"/>
              <a:t> </a:t>
            </a:r>
            <a:r>
              <a:rPr lang="en-US" baseline="0" noProof="0" dirty="0" err="1"/>
              <a:t>su</a:t>
            </a:r>
            <a:r>
              <a:rPr lang="en-US" baseline="0" noProof="0" dirty="0"/>
              <a:t> </a:t>
            </a:r>
            <a:r>
              <a:rPr lang="en-US" baseline="0" noProof="0" dirty="0" err="1"/>
              <a:t>manipulación</a:t>
            </a:r>
            <a:r>
              <a:rPr lang="en-US" baseline="0" noProof="0" dirty="0"/>
              <a:t>, </a:t>
            </a:r>
            <a:r>
              <a:rPr lang="en-US" baseline="0" noProof="0" dirty="0" err="1"/>
              <a:t>transporte</a:t>
            </a:r>
            <a:r>
              <a:rPr lang="en-US" baseline="0" noProof="0" dirty="0"/>
              <a:t> o </a:t>
            </a:r>
            <a:r>
              <a:rPr lang="en-US" baseline="0" noProof="0" dirty="0" err="1"/>
              <a:t>almacenamiento</a:t>
            </a:r>
            <a:r>
              <a:rPr lang="en-US" baseline="0" noProof="0" dirty="0"/>
              <a:t>. </a:t>
            </a:r>
            <a:r>
              <a:rPr lang="en-US" baseline="0" noProof="0" dirty="0" err="1"/>
              <a:t>Ejemplos</a:t>
            </a:r>
            <a:r>
              <a:rPr lang="en-US" baseline="0" noProof="0" dirty="0"/>
              <a:t> </a:t>
            </a:r>
            <a:r>
              <a:rPr lang="en-US" baseline="0" noProof="0" dirty="0" err="1"/>
              <a:t>incluyen</a:t>
            </a:r>
            <a:r>
              <a:rPr lang="en-US" baseline="0" noProof="0" dirty="0"/>
              <a:t>: </a:t>
            </a:r>
            <a:r>
              <a:rPr lang="en-US" sz="3200" dirty="0"/>
              <a:t>“</a:t>
            </a:r>
            <a:r>
              <a:rPr lang="en-US" sz="3200" dirty="0" err="1"/>
              <a:t>Manténgase</a:t>
            </a:r>
            <a:r>
              <a:rPr lang="en-US" sz="3200" dirty="0"/>
              <a:t> </a:t>
            </a:r>
            <a:r>
              <a:rPr lang="en-US" sz="3200" dirty="0" err="1"/>
              <a:t>alejado</a:t>
            </a:r>
            <a:r>
              <a:rPr lang="en-US" sz="3200" dirty="0"/>
              <a:t> del </a:t>
            </a:r>
            <a:r>
              <a:rPr lang="en-US" sz="3200" dirty="0" err="1"/>
              <a:t>calor</a:t>
            </a:r>
            <a:r>
              <a:rPr lang="en-US" sz="3200" dirty="0"/>
              <a:t>, </a:t>
            </a:r>
            <a:r>
              <a:rPr lang="en-US" sz="3200" dirty="0" err="1"/>
              <a:t>chispas</a:t>
            </a:r>
            <a:r>
              <a:rPr lang="en-US" sz="3200" dirty="0"/>
              <a:t>, </a:t>
            </a:r>
            <a:r>
              <a:rPr lang="en-US" sz="3200" dirty="0" err="1"/>
              <a:t>fuego</a:t>
            </a:r>
            <a:r>
              <a:rPr lang="en-US" sz="3200" dirty="0"/>
              <a:t> </a:t>
            </a:r>
            <a:r>
              <a:rPr lang="en-US" sz="3200" dirty="0" err="1"/>
              <a:t>abierto</a:t>
            </a:r>
            <a:r>
              <a:rPr lang="en-US" sz="3200" dirty="0"/>
              <a:t>, y </a:t>
            </a:r>
            <a:r>
              <a:rPr lang="en-US" sz="3200" dirty="0" err="1"/>
              <a:t>almacene</a:t>
            </a:r>
            <a:r>
              <a:rPr lang="en-US" sz="3200" dirty="0"/>
              <a:t> en un </a:t>
            </a:r>
            <a:r>
              <a:rPr lang="en-US" sz="3200" dirty="0" err="1"/>
              <a:t>lugar</a:t>
            </a:r>
            <a:r>
              <a:rPr lang="en-US" sz="3200" dirty="0"/>
              <a:t> fresco y </a:t>
            </a:r>
            <a:r>
              <a:rPr lang="en-US" sz="3200" dirty="0" err="1"/>
              <a:t>bien</a:t>
            </a:r>
            <a:r>
              <a:rPr lang="en-US" sz="3200" dirty="0"/>
              <a:t> </a:t>
            </a:r>
            <a:r>
              <a:rPr lang="en-US" sz="3200" dirty="0" err="1"/>
              <a:t>ventilado</a:t>
            </a:r>
            <a:r>
              <a:rPr lang="tr-TR" sz="3200" dirty="0"/>
              <a:t>”</a:t>
            </a:r>
            <a:r>
              <a:rPr lang="en-US" baseline="0" noProof="0" dirty="0"/>
              <a:t> o </a:t>
            </a:r>
            <a:r>
              <a:rPr lang="tr-TR" sz="1200" dirty="0"/>
              <a:t>“No </a:t>
            </a:r>
            <a:r>
              <a:rPr lang="tr-TR" sz="1200" dirty="0" err="1"/>
              <a:t>coma</a:t>
            </a:r>
            <a:r>
              <a:rPr lang="tr-TR" sz="1200" dirty="0"/>
              <a:t>, </a:t>
            </a:r>
            <a:r>
              <a:rPr lang="tr-TR" sz="1200" dirty="0" err="1"/>
              <a:t>tome</a:t>
            </a:r>
            <a:r>
              <a:rPr lang="tr-TR" sz="1200" dirty="0"/>
              <a:t> o </a:t>
            </a:r>
            <a:r>
              <a:rPr lang="tr-TR" sz="1200" dirty="0" err="1"/>
              <a:t>fume</a:t>
            </a:r>
            <a:r>
              <a:rPr lang="tr-TR" sz="1200" dirty="0"/>
              <a:t> </a:t>
            </a:r>
            <a:r>
              <a:rPr lang="tr-TR" sz="1200" dirty="0" err="1"/>
              <a:t>cuando</a:t>
            </a:r>
            <a:r>
              <a:rPr lang="tr-TR" sz="1200" dirty="0"/>
              <a:t> </a:t>
            </a:r>
            <a:r>
              <a:rPr lang="tr-TR" sz="1200" dirty="0" err="1"/>
              <a:t>use</a:t>
            </a:r>
            <a:r>
              <a:rPr lang="tr-TR" sz="1200" dirty="0"/>
              <a:t> este </a:t>
            </a:r>
            <a:r>
              <a:rPr lang="tr-TR" sz="1200" dirty="0" err="1"/>
              <a:t>producto</a:t>
            </a:r>
            <a:r>
              <a:rPr lang="tr-TR" sz="1200" dirty="0"/>
              <a:t>.” </a:t>
            </a:r>
            <a:r>
              <a:rPr lang="en-US" baseline="0" noProof="0" dirty="0"/>
              <a:t>(La </a:t>
            </a:r>
            <a:r>
              <a:rPr lang="en-US" baseline="0" noProof="0" dirty="0" err="1"/>
              <a:t>información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precaución</a:t>
            </a:r>
            <a:r>
              <a:rPr lang="en-US" baseline="0" noProof="0" dirty="0"/>
              <a:t> </a:t>
            </a:r>
            <a:r>
              <a:rPr lang="en-US" baseline="0" noProof="0" dirty="0" err="1"/>
              <a:t>incluye</a:t>
            </a:r>
            <a:r>
              <a:rPr lang="en-US" baseline="0" noProof="0" dirty="0"/>
              <a:t> </a:t>
            </a:r>
            <a:r>
              <a:rPr lang="en-US" baseline="0" noProof="0" dirty="0" err="1"/>
              <a:t>primeros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auxilios</a:t>
            </a:r>
            <a:r>
              <a:rPr lang="en-US" baseline="0" noProof="0" dirty="0"/>
              <a:t>). 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etiqueta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GHS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debe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incluir</a:t>
            </a:r>
            <a:r>
              <a:rPr lang="en-US" sz="1200" b="0" i="0" kern="120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toda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información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precaución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apropiada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 Hay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cuatro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tipos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declaraciones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precautorias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: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prevención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minimizar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exposición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respuesta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se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usa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explicar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qué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hacer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en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caso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exposición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almacenamiento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muestra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los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requisitos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para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almacenaje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y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eliminación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, </a:t>
            </a:r>
            <a:r>
              <a:rPr lang="en-US" sz="1200" b="1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eliminación</a:t>
            </a:r>
            <a:r>
              <a:rPr lang="en-US" sz="1200" b="1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muestra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cómo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eliminar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los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químicos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de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acuerdo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a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las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b="0" i="0" kern="1200" baseline="0" noProof="0" dirty="0" err="1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regulaciones</a:t>
            </a:r>
            <a:r>
              <a:rPr lang="en-US" sz="1200" b="0" i="0" kern="1200" baseline="0" noProof="0" dirty="0">
                <a:solidFill>
                  <a:schemeClr val="tx1"/>
                </a:solidFill>
                <a:latin typeface="Times" pitchFamily="-112" charset="0"/>
                <a:ea typeface="ＭＳ Ｐゴシック" charset="-128"/>
                <a:cs typeface="ＭＳ Ｐゴシック" charset="-128"/>
              </a:rPr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Times" pitchFamily="-65" charset="0"/>
              </a:rPr>
              <a:t>Las </a:t>
            </a:r>
            <a:r>
              <a:rPr lang="en-US" altLang="en-US" dirty="0" err="1">
                <a:latin typeface="Times" pitchFamily="-65" charset="0"/>
              </a:rPr>
              <a:t>Fichas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de </a:t>
            </a:r>
            <a:r>
              <a:rPr lang="en-US" altLang="en-US" dirty="0" err="1">
                <a:latin typeface="Times" pitchFamily="-65" charset="0"/>
              </a:rPr>
              <a:t>Datos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Seguridad</a:t>
            </a:r>
            <a:r>
              <a:rPr lang="en-US" altLang="en-US" dirty="0">
                <a:latin typeface="Times" pitchFamily="-65" charset="0"/>
              </a:rPr>
              <a:t> [Safety Data Sheets] (SDSs) son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fuentes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completas</a:t>
            </a:r>
            <a:r>
              <a:rPr lang="en-US" altLang="en-US" baseline="0" dirty="0">
                <a:latin typeface="Times" pitchFamily="-65" charset="0"/>
              </a:rPr>
              <a:t> con los </a:t>
            </a:r>
            <a:r>
              <a:rPr lang="en-US" altLang="en-US" baseline="0" dirty="0" err="1">
                <a:latin typeface="Times" pitchFamily="-65" charset="0"/>
              </a:rPr>
              <a:t>detalles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cómo</a:t>
            </a:r>
            <a:r>
              <a:rPr lang="en-US" altLang="en-US" dirty="0">
                <a:latin typeface="Times" pitchFamily="-65" charset="0"/>
              </a:rPr>
              <a:t> se </a:t>
            </a:r>
            <a:r>
              <a:rPr lang="en-US" altLang="en-US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usar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producto</a:t>
            </a:r>
            <a:r>
              <a:rPr lang="en-US" altLang="en-US" dirty="0">
                <a:latin typeface="Times" pitchFamily="-65" charset="0"/>
              </a:rPr>
              <a:t> de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manera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segura</a:t>
            </a:r>
            <a:r>
              <a:rPr lang="en-US" altLang="en-US" dirty="0">
                <a:latin typeface="Times" pitchFamily="-65" charset="0"/>
              </a:rPr>
              <a:t>. La HCS </a:t>
            </a:r>
            <a:r>
              <a:rPr lang="en-US" altLang="en-US" dirty="0" err="1">
                <a:latin typeface="Times" pitchFamily="-65" charset="0"/>
              </a:rPr>
              <a:t>requirere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productores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distribuidores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importadores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provean</a:t>
            </a:r>
            <a:r>
              <a:rPr lang="en-US" altLang="en-US" dirty="0">
                <a:latin typeface="Times" pitchFamily="-65" charset="0"/>
              </a:rPr>
              <a:t> SDSs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comunicar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riesgos</a:t>
            </a:r>
            <a:r>
              <a:rPr lang="en-US" altLang="en-US" baseline="0" dirty="0">
                <a:latin typeface="Times" pitchFamily="-65" charset="0"/>
              </a:rPr>
              <a:t> de </a:t>
            </a:r>
            <a:r>
              <a:rPr lang="en-US" altLang="en-US" baseline="0" dirty="0" err="1">
                <a:latin typeface="Times" pitchFamily="-65" charset="0"/>
              </a:rPr>
              <a:t>productos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peligrosos</a:t>
            </a:r>
            <a:r>
              <a:rPr lang="tr-TR" altLang="en-US" dirty="0">
                <a:latin typeface="Times" pitchFamily="-65" charset="0"/>
              </a:rPr>
              <a:t>. </a:t>
            </a:r>
            <a:r>
              <a:rPr lang="en-US" altLang="en-US" dirty="0">
                <a:latin typeface="Times" pitchFamily="-65" charset="0"/>
              </a:rPr>
              <a:t>Un </a:t>
            </a:r>
            <a:r>
              <a:rPr lang="en-US" altLang="en-US" dirty="0" err="1">
                <a:latin typeface="Times" pitchFamily="-65" charset="0"/>
              </a:rPr>
              <a:t>ejemplo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ser </a:t>
            </a:r>
            <a:r>
              <a:rPr lang="en-US" altLang="en-US" dirty="0" err="1">
                <a:latin typeface="Times" pitchFamily="-65" charset="0"/>
              </a:rPr>
              <a:t>consultado</a:t>
            </a:r>
            <a:r>
              <a:rPr lang="en-US" altLang="en-US" dirty="0">
                <a:latin typeface="Times" pitchFamily="-65" charset="0"/>
              </a:rPr>
              <a:t> en el</a:t>
            </a:r>
            <a:r>
              <a:rPr lang="en-US" altLang="en-US" baseline="0" dirty="0">
                <a:latin typeface="Times" pitchFamily="-65" charset="0"/>
              </a:rPr>
              <a:t> enlace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siguiente</a:t>
            </a:r>
            <a:r>
              <a:rPr lang="en-US" altLang="en-US" dirty="0">
                <a:latin typeface="Times" pitchFamily="-65" charset="0"/>
              </a:rPr>
              <a:t>: </a:t>
            </a:r>
            <a:r>
              <a:rPr lang="tr-TR" altLang="en-US" dirty="0">
                <a:latin typeface="Times" pitchFamily="-65" charset="0"/>
                <a:hlinkClick r:id="rId3"/>
              </a:rPr>
              <a:t>https://www.dropbox.com/s/8igarlegp6b49ym/Safety%20Data%20Sheet%20Gasoline.pdf</a:t>
            </a:r>
            <a:endParaRPr lang="tr-TR" altLang="en-US" dirty="0">
              <a:latin typeface="Times" pitchFamily="-65" charset="0"/>
            </a:endParaRP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>
                <a:latin typeface="Times" pitchFamily="-65" charset="0"/>
              </a:rPr>
              <a:t>La SDS </a:t>
            </a:r>
            <a:r>
              <a:rPr lang="en-US" altLang="en-US" dirty="0" err="1">
                <a:latin typeface="Times" pitchFamily="-65" charset="0"/>
              </a:rPr>
              <a:t>debe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tener</a:t>
            </a:r>
            <a:r>
              <a:rPr lang="en-US" altLang="en-US" dirty="0">
                <a:latin typeface="Times" pitchFamily="-65" charset="0"/>
              </a:rPr>
              <a:t> 16 </a:t>
            </a:r>
            <a:r>
              <a:rPr lang="en-US" altLang="en-US" dirty="0" err="1">
                <a:latin typeface="Times" pitchFamily="-65" charset="0"/>
              </a:rPr>
              <a:t>encabezados</a:t>
            </a:r>
            <a:r>
              <a:rPr lang="en-US" altLang="en-US" dirty="0">
                <a:latin typeface="Times" pitchFamily="-65" charset="0"/>
              </a:rPr>
              <a:t> y 12 de </a:t>
            </a:r>
            <a:r>
              <a:rPr lang="en-US" altLang="en-US" dirty="0" err="1">
                <a:latin typeface="Times" pitchFamily="-65" charset="0"/>
              </a:rPr>
              <a:t>estos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encabezados</a:t>
            </a:r>
            <a:r>
              <a:rPr lang="en-US" altLang="en-US" dirty="0">
                <a:latin typeface="Times" pitchFamily="-65" charset="0"/>
              </a:rPr>
              <a:t> son </a:t>
            </a:r>
            <a:r>
              <a:rPr lang="en-US" altLang="en-US" dirty="0" err="1">
                <a:latin typeface="Times" pitchFamily="-65" charset="0"/>
              </a:rPr>
              <a:t>obligatorios</a:t>
            </a:r>
            <a:r>
              <a:rPr lang="en-US" altLang="en-US" dirty="0">
                <a:latin typeface="Times" pitchFamily="-65" charset="0"/>
              </a:rPr>
              <a:t>. </a:t>
            </a:r>
            <a:r>
              <a:rPr lang="en-US" altLang="en-US" dirty="0" err="1">
                <a:latin typeface="Times" pitchFamily="-65" charset="0"/>
              </a:rPr>
              <a:t>Primero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debe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haber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b="1" dirty="0" err="1">
                <a:latin typeface="Times" pitchFamily="-65" charset="0"/>
              </a:rPr>
              <a:t>identificación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mezcla</a:t>
            </a:r>
            <a:r>
              <a:rPr lang="en-US" altLang="en-US" dirty="0">
                <a:latin typeface="Times" pitchFamily="-65" charset="0"/>
              </a:rPr>
              <a:t> y del </a:t>
            </a:r>
            <a:r>
              <a:rPr lang="en-US" altLang="en-US" dirty="0" err="1">
                <a:latin typeface="Times" pitchFamily="-65" charset="0"/>
              </a:rPr>
              <a:t>proveedor</a:t>
            </a:r>
            <a:r>
              <a:rPr lang="en-US" altLang="en-US" dirty="0">
                <a:latin typeface="Times" pitchFamily="-65" charset="0"/>
              </a:rPr>
              <a:t>, con </a:t>
            </a:r>
            <a:r>
              <a:rPr lang="en-US" altLang="en-US" dirty="0" err="1">
                <a:latin typeface="Times" pitchFamily="-65" charset="0"/>
              </a:rPr>
              <a:t>teléfono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emergencia</a:t>
            </a:r>
            <a:r>
              <a:rPr lang="en-US" altLang="en-US" dirty="0">
                <a:latin typeface="Times" pitchFamily="-65" charset="0"/>
              </a:rPr>
              <a:t>, etc. Segundo,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identificación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peligro</a:t>
            </a:r>
            <a:r>
              <a:rPr lang="en-US" altLang="en-US" b="1" dirty="0">
                <a:latin typeface="Times" pitchFamily="-65" charset="0"/>
              </a:rPr>
              <a:t>(s) </a:t>
            </a:r>
            <a:r>
              <a:rPr lang="en-US" altLang="en-US" b="0" dirty="0" err="1">
                <a:latin typeface="Times" pitchFamily="-65" charset="0"/>
              </a:rPr>
              <a:t>es</a:t>
            </a:r>
            <a:r>
              <a:rPr lang="en-US" altLang="en-US" b="0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peligros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 y la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advertencia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detallada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asociada</a:t>
            </a:r>
            <a:r>
              <a:rPr lang="en-US" altLang="en-US" dirty="0">
                <a:latin typeface="Times" pitchFamily="-65" charset="0"/>
              </a:rPr>
              <a:t> con </a:t>
            </a:r>
            <a:r>
              <a:rPr lang="en-US" altLang="en-US" dirty="0" err="1">
                <a:latin typeface="Times" pitchFamily="-65" charset="0"/>
              </a:rPr>
              <a:t>esos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clasificación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peligro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(e.g., </a:t>
            </a:r>
            <a:r>
              <a:rPr lang="en-US" altLang="en-US" dirty="0" err="1">
                <a:latin typeface="Times" pitchFamily="-65" charset="0"/>
              </a:rPr>
              <a:t>líquido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inflamable</a:t>
            </a:r>
            <a:r>
              <a:rPr lang="en-US" altLang="en-US" dirty="0">
                <a:latin typeface="Times" pitchFamily="-65" charset="0"/>
              </a:rPr>
              <a:t>), </a:t>
            </a:r>
            <a:r>
              <a:rPr lang="en-US" altLang="en-US" dirty="0" err="1">
                <a:latin typeface="Times" pitchFamily="-65" charset="0"/>
              </a:rPr>
              <a:t>categoría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palabra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señalización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pictograma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declaración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precautoria</a:t>
            </a:r>
            <a:r>
              <a:rPr lang="en-US" altLang="en-US" dirty="0">
                <a:latin typeface="Times" pitchFamily="-65" charset="0"/>
              </a:rPr>
              <a:t>. La </a:t>
            </a:r>
            <a:r>
              <a:rPr lang="en-US" altLang="en-US" dirty="0" err="1">
                <a:latin typeface="Times" pitchFamily="-65" charset="0"/>
              </a:rPr>
              <a:t>tercera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b="1" dirty="0" err="1">
                <a:latin typeface="Times" pitchFamily="-65" charset="0"/>
              </a:rPr>
              <a:t>composición</a:t>
            </a:r>
            <a:r>
              <a:rPr lang="en-US" altLang="en-US" b="1" dirty="0">
                <a:latin typeface="Times" pitchFamily="-65" charset="0"/>
              </a:rPr>
              <a:t>/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de</a:t>
            </a:r>
            <a:r>
              <a:rPr lang="en-US" altLang="en-US" b="1" baseline="0" dirty="0">
                <a:latin typeface="Times" pitchFamily="-65" charset="0"/>
              </a:rPr>
              <a:t> los </a:t>
            </a:r>
            <a:r>
              <a:rPr lang="en-US" altLang="en-US" b="1" baseline="0" dirty="0" err="1">
                <a:latin typeface="Times" pitchFamily="-65" charset="0"/>
              </a:rPr>
              <a:t>componentes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componente</a:t>
            </a:r>
            <a:r>
              <a:rPr lang="en-US" altLang="en-US" dirty="0">
                <a:latin typeface="Times" pitchFamily="-65" charset="0"/>
              </a:rPr>
              <a:t>(s) </a:t>
            </a:r>
            <a:r>
              <a:rPr lang="en-US" altLang="en-US" dirty="0" err="1">
                <a:latin typeface="Times" pitchFamily="-65" charset="0"/>
              </a:rPr>
              <a:t>contenidos</a:t>
            </a:r>
            <a:r>
              <a:rPr lang="en-US" altLang="en-US" dirty="0">
                <a:latin typeface="Times" pitchFamily="-65" charset="0"/>
              </a:rPr>
              <a:t> en el </a:t>
            </a:r>
            <a:r>
              <a:rPr lang="en-US" altLang="en-US" dirty="0" err="1">
                <a:latin typeface="Times" pitchFamily="-65" charset="0"/>
              </a:rPr>
              <a:t>producto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incluyendo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impurezas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aditivos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estabilizantes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incluyendo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nombre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nombre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común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sinónimo</a:t>
            </a:r>
            <a:r>
              <a:rPr lang="en-US" altLang="en-US" dirty="0">
                <a:latin typeface="Times" pitchFamily="-65" charset="0"/>
              </a:rPr>
              <a:t>. En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siguientes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secciones</a:t>
            </a:r>
            <a:r>
              <a:rPr lang="en-US" altLang="en-US" dirty="0">
                <a:latin typeface="Times" pitchFamily="-65" charset="0"/>
              </a:rPr>
              <a:t>,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medidas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primeros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auxilios</a:t>
            </a:r>
            <a:r>
              <a:rPr lang="en-US" altLang="en-US" dirty="0">
                <a:latin typeface="Times" pitchFamily="-65" charset="0"/>
              </a:rPr>
              <a:t> describe los </a:t>
            </a:r>
            <a:r>
              <a:rPr lang="en-US" altLang="en-US" dirty="0" err="1">
                <a:latin typeface="Times" pitchFamily="-65" charset="0"/>
              </a:rPr>
              <a:t>cuidados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iniciales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deben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proveerse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personal no </a:t>
            </a:r>
            <a:r>
              <a:rPr lang="en-US" altLang="en-US" dirty="0" err="1">
                <a:latin typeface="Times" pitchFamily="-65" charset="0"/>
              </a:rPr>
              <a:t>capacitado</a:t>
            </a:r>
            <a:r>
              <a:rPr lang="en-US" altLang="en-US" dirty="0">
                <a:latin typeface="Times" pitchFamily="-65" charset="0"/>
              </a:rPr>
              <a:t> a un </a:t>
            </a:r>
            <a:r>
              <a:rPr lang="en-US" altLang="en-US" dirty="0" err="1">
                <a:latin typeface="Times" pitchFamily="-65" charset="0"/>
              </a:rPr>
              <a:t>individuo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ha </a:t>
            </a:r>
            <a:r>
              <a:rPr lang="en-US" altLang="en-US" dirty="0" err="1">
                <a:latin typeface="Times" pitchFamily="-65" charset="0"/>
              </a:rPr>
              <a:t>sido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expuesto</a:t>
            </a:r>
            <a:r>
              <a:rPr lang="en-US" altLang="en-US" dirty="0">
                <a:latin typeface="Times" pitchFamily="-65" charset="0"/>
              </a:rPr>
              <a:t> a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medidas</a:t>
            </a:r>
            <a:r>
              <a:rPr lang="en-US" altLang="en-US" b="1" dirty="0">
                <a:latin typeface="Times" pitchFamily="-65" charset="0"/>
              </a:rPr>
              <a:t> en </a:t>
            </a:r>
            <a:r>
              <a:rPr lang="en-US" altLang="en-US" b="1" dirty="0" err="1">
                <a:latin typeface="Times" pitchFamily="-65" charset="0"/>
              </a:rPr>
              <a:t>caso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incendio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recomendaciones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acerca</a:t>
            </a:r>
            <a:r>
              <a:rPr lang="en-US" altLang="en-US" dirty="0">
                <a:latin typeface="Times" pitchFamily="-65" charset="0"/>
              </a:rPr>
              <a:t> del </a:t>
            </a:r>
            <a:r>
              <a:rPr lang="en-US" altLang="en-US" dirty="0" err="1">
                <a:latin typeface="Times" pitchFamily="-65" charset="0"/>
              </a:rPr>
              <a:t>equipo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extinción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incendio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apropiado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equipo</a:t>
            </a:r>
            <a:r>
              <a:rPr lang="en-US" altLang="en-US" dirty="0">
                <a:latin typeface="Times" pitchFamily="-65" charset="0"/>
              </a:rPr>
              <a:t> protector especial o </a:t>
            </a:r>
            <a:r>
              <a:rPr lang="en-US" altLang="en-US" dirty="0" err="1">
                <a:latin typeface="Times" pitchFamily="-65" charset="0"/>
              </a:rPr>
              <a:t>precauciones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bomberos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consejos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específicos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pueden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desarrollarse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debido</a:t>
            </a:r>
            <a:r>
              <a:rPr lang="en-US" altLang="en-US" dirty="0">
                <a:latin typeface="Times" pitchFamily="-65" charset="0"/>
              </a:rPr>
              <a:t> a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durante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incendio</a:t>
            </a:r>
            <a:r>
              <a:rPr lang="en-US" altLang="en-US" dirty="0">
                <a:latin typeface="Times" pitchFamily="-65" charset="0"/>
              </a:rPr>
              <a:t>. </a:t>
            </a:r>
            <a:r>
              <a:rPr lang="en-US" altLang="en-US" b="1" dirty="0" err="1">
                <a:latin typeface="Times" pitchFamily="-65" charset="0"/>
              </a:rPr>
              <a:t>Medidas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derrame</a:t>
            </a:r>
            <a:r>
              <a:rPr lang="en-US" altLang="en-US" b="1" dirty="0">
                <a:latin typeface="Times" pitchFamily="-65" charset="0"/>
              </a:rPr>
              <a:t> y/o </a:t>
            </a:r>
            <a:r>
              <a:rPr lang="en-US" altLang="en-US" b="1" dirty="0" err="1">
                <a:latin typeface="Times" pitchFamily="-65" charset="0"/>
              </a:rPr>
              <a:t>liberación</a:t>
            </a:r>
            <a:r>
              <a:rPr lang="en-US" altLang="en-US" b="1" dirty="0">
                <a:latin typeface="Times" pitchFamily="-65" charset="0"/>
              </a:rPr>
              <a:t> accidental </a:t>
            </a:r>
            <a:r>
              <a:rPr lang="en-US" altLang="en-US" dirty="0" err="1">
                <a:latin typeface="Times" pitchFamily="-65" charset="0"/>
              </a:rPr>
              <a:t>provee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recomendaciones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acerca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respuesta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apropiada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caso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derrame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liberación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incluyendo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cómo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contenerlo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limpiarlo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minimizar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exposición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personas, </a:t>
            </a:r>
            <a:r>
              <a:rPr lang="en-US" altLang="en-US" dirty="0" err="1">
                <a:latin typeface="Times" pitchFamily="-65" charset="0"/>
              </a:rPr>
              <a:t>propiedad</a:t>
            </a:r>
            <a:r>
              <a:rPr lang="en-US" altLang="en-US" dirty="0">
                <a:latin typeface="Times" pitchFamily="-65" charset="0"/>
              </a:rPr>
              <a:t> o al </a:t>
            </a:r>
            <a:r>
              <a:rPr lang="en-US" altLang="en-US" dirty="0" err="1">
                <a:latin typeface="Times" pitchFamily="-65" charset="0"/>
              </a:rPr>
              <a:t>medioambiente</a:t>
            </a:r>
            <a:r>
              <a:rPr lang="en-US" altLang="en-US" dirty="0">
                <a:latin typeface="Times" pitchFamily="-65" charset="0"/>
              </a:rPr>
              <a:t>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manejo</a:t>
            </a:r>
            <a:r>
              <a:rPr lang="en-US" altLang="en-US" b="1" dirty="0">
                <a:latin typeface="Times" pitchFamily="-65" charset="0"/>
              </a:rPr>
              <a:t> y </a:t>
            </a:r>
            <a:r>
              <a:rPr lang="en-US" altLang="en-US" b="1" dirty="0" err="1">
                <a:latin typeface="Times" pitchFamily="-65" charset="0"/>
              </a:rPr>
              <a:t>almacenamiento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provee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recomendaciones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prácticas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manejo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seguras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condiciones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seguras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almacenamiento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/>
            </a:r>
            <a:br>
              <a:rPr lang="es-ES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4617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>
                <a:latin typeface="Times" pitchFamily="-65" charset="0"/>
              </a:rPr>
              <a:t>La </a:t>
            </a:r>
            <a:r>
              <a:rPr lang="en-US" altLang="en-US" b="1" dirty="0" err="1">
                <a:latin typeface="Times" pitchFamily="-65" charset="0"/>
              </a:rPr>
              <a:t>sección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controles</a:t>
            </a:r>
            <a:r>
              <a:rPr lang="en-US" altLang="en-US" b="1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exposición</a:t>
            </a:r>
            <a:r>
              <a:rPr lang="en-US" altLang="en-US" b="1" dirty="0">
                <a:latin typeface="Times" pitchFamily="-65" charset="0"/>
              </a:rPr>
              <a:t>/</a:t>
            </a:r>
            <a:r>
              <a:rPr lang="en-US" altLang="en-US" b="1" dirty="0" err="1">
                <a:latin typeface="Times" pitchFamily="-65" charset="0"/>
              </a:rPr>
              <a:t>protección</a:t>
            </a:r>
            <a:r>
              <a:rPr lang="en-US" altLang="en-US" b="1" dirty="0">
                <a:latin typeface="Times" pitchFamily="-65" charset="0"/>
              </a:rPr>
              <a:t> personal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trata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límites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exposición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recomendados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OSHA,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u="sng" baseline="0" dirty="0" err="1">
                <a:latin typeface="Times" pitchFamily="-65" charset="0"/>
              </a:rPr>
              <a:t>L</a:t>
            </a:r>
            <a:r>
              <a:rPr lang="en-US" altLang="en-US" u="sng" dirty="0" err="1">
                <a:latin typeface="Times" pitchFamily="-65" charset="0"/>
              </a:rPr>
              <a:t>ímites</a:t>
            </a:r>
            <a:r>
              <a:rPr lang="en-US" altLang="en-US" u="sng" baseline="0" dirty="0">
                <a:latin typeface="Times" pitchFamily="-65" charset="0"/>
              </a:rPr>
              <a:t> </a:t>
            </a:r>
            <a:r>
              <a:rPr lang="en-US" altLang="en-US" u="sng" dirty="0">
                <a:latin typeface="Times" pitchFamily="-65" charset="0"/>
              </a:rPr>
              <a:t>de </a:t>
            </a:r>
            <a:r>
              <a:rPr lang="en-US" altLang="en-US" u="sng" dirty="0" err="1">
                <a:latin typeface="Times" pitchFamily="-65" charset="0"/>
              </a:rPr>
              <a:t>Exposición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baseline="0" dirty="0" err="1">
                <a:latin typeface="Times" pitchFamily="-65" charset="0"/>
              </a:rPr>
              <a:t>Permisibles</a:t>
            </a:r>
            <a:r>
              <a:rPr lang="en-US" altLang="en-US" u="sng" dirty="0">
                <a:latin typeface="Times" pitchFamily="-65" charset="0"/>
              </a:rPr>
              <a:t> [</a:t>
            </a:r>
            <a:r>
              <a:rPr lang="en-US" sz="1200" b="0" i="0" u="sng" kern="1200" noProof="0" dirty="0">
                <a:solidFill>
                  <a:srgbClr val="FF0000"/>
                </a:solidFill>
                <a:latin typeface="Times" pitchFamily="-112" charset="0"/>
                <a:ea typeface="ＭＳ Ｐゴシック" pitchFamily="-112" charset="-128"/>
                <a:cs typeface="ＭＳ Ｐゴシック" charset="-128"/>
              </a:rPr>
              <a:t>Permissible Exposure Limits]</a:t>
            </a:r>
            <a:r>
              <a:rPr lang="en-US" altLang="en-US" u="sng" dirty="0">
                <a:latin typeface="Times" pitchFamily="-65" charset="0"/>
              </a:rPr>
              <a:t> (PELs), </a:t>
            </a:r>
            <a:r>
              <a:rPr lang="en-US" altLang="en-US" u="sng" dirty="0" err="1">
                <a:latin typeface="Times" pitchFamily="-65" charset="0"/>
              </a:rPr>
              <a:t>Valores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Límite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Umbrales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sz="1200" b="0" i="0" u="sng" kern="1200" noProof="0" dirty="0">
                <a:solidFill>
                  <a:srgbClr val="FF0000"/>
                </a:solidFill>
                <a:latin typeface="Times" pitchFamily="-112" charset="0"/>
                <a:ea typeface="ＭＳ Ｐゴシック" pitchFamily="-112" charset="-128"/>
                <a:cs typeface="ＭＳ Ｐゴシック" charset="-128"/>
              </a:rPr>
              <a:t>[</a:t>
            </a:r>
            <a:r>
              <a:rPr lang="en-US" sz="1200" b="0" i="0" u="sng" kern="1200" noProof="0" dirty="0">
                <a:solidFill>
                  <a:srgbClr val="FF0000"/>
                </a:solidFill>
                <a:latin typeface="Times" pitchFamily="-112" charset="0"/>
                <a:ea typeface="ＭＳ Ｐゴシック" pitchFamily="-112" charset="-128"/>
                <a:cs typeface="ＭＳ Ｐゴシック" charset="-128"/>
              </a:rPr>
              <a:t>Threshold Limit Values] (TLVs)</a:t>
            </a:r>
            <a:r>
              <a:rPr lang="en-US" altLang="en-US" u="sng" dirty="0">
                <a:latin typeface="Times" pitchFamily="-65" charset="0"/>
              </a:rPr>
              <a:t> de la </a:t>
            </a:r>
            <a:r>
              <a:rPr lang="en-US" altLang="en-US" u="sng" dirty="0" err="1">
                <a:latin typeface="Times" pitchFamily="-65" charset="0"/>
              </a:rPr>
              <a:t>Conferencia</a:t>
            </a:r>
            <a:r>
              <a:rPr lang="en-US" altLang="en-US" u="sng" baseline="0" dirty="0">
                <a:latin typeface="Times" pitchFamily="-65" charset="0"/>
              </a:rPr>
              <a:t> </a:t>
            </a:r>
            <a:r>
              <a:rPr lang="en-US" altLang="en-US" u="sng" baseline="0" dirty="0" err="1">
                <a:latin typeface="Times" pitchFamily="-65" charset="0"/>
              </a:rPr>
              <a:t>Gubernamental</a:t>
            </a:r>
            <a:r>
              <a:rPr lang="en-US" altLang="en-US" u="sng" baseline="0" dirty="0">
                <a:latin typeface="Times" pitchFamily="-65" charset="0"/>
              </a:rPr>
              <a:t> Americana de </a:t>
            </a:r>
            <a:r>
              <a:rPr lang="en-US" altLang="en-US" u="sng" baseline="0" dirty="0" err="1">
                <a:latin typeface="Times" pitchFamily="-65" charset="0"/>
              </a:rPr>
              <a:t>Higienistas</a:t>
            </a:r>
            <a:r>
              <a:rPr lang="en-US" altLang="en-US" u="sng" baseline="0" dirty="0">
                <a:latin typeface="Times" pitchFamily="-65" charset="0"/>
              </a:rPr>
              <a:t> </a:t>
            </a:r>
            <a:r>
              <a:rPr lang="en-US" altLang="en-US" u="sng" baseline="0" dirty="0" err="1">
                <a:latin typeface="Times" pitchFamily="-65" charset="0"/>
              </a:rPr>
              <a:t>Industriales</a:t>
            </a:r>
            <a:r>
              <a:rPr lang="en-US" altLang="en-US" u="sng" baseline="0" dirty="0">
                <a:latin typeface="Times" pitchFamily="-65" charset="0"/>
              </a:rPr>
              <a:t> [</a:t>
            </a:r>
            <a:r>
              <a:rPr lang="en-US" sz="1200" b="0" i="0" u="sng" kern="1200" noProof="0" dirty="0">
                <a:solidFill>
                  <a:srgbClr val="FF0000"/>
                </a:solidFill>
                <a:latin typeface="Times" pitchFamily="-112" charset="0"/>
                <a:ea typeface="ＭＳ Ｐゴシック" pitchFamily="-112" charset="-128"/>
                <a:cs typeface="ＭＳ Ｐゴシック" charset="-128"/>
              </a:rPr>
              <a:t>American Conference of Governmental Industrial Hygienists] (ACGIH) </a:t>
            </a:r>
            <a:r>
              <a:rPr lang="en-US" altLang="en-US" u="sng" dirty="0">
                <a:latin typeface="Times" pitchFamily="-65" charset="0"/>
              </a:rPr>
              <a:t>y </a:t>
            </a:r>
            <a:r>
              <a:rPr lang="en-US" altLang="en-US" u="sng" dirty="0" err="1">
                <a:latin typeface="Times" pitchFamily="-65" charset="0"/>
              </a:rPr>
              <a:t>fabricantes</a:t>
            </a:r>
            <a:r>
              <a:rPr lang="en-US" altLang="en-US" u="sng" dirty="0">
                <a:latin typeface="Times" pitchFamily="-65" charset="0"/>
              </a:rPr>
              <a:t>, </a:t>
            </a:r>
            <a:r>
              <a:rPr lang="en-US" altLang="en-US" u="sng" dirty="0" err="1">
                <a:latin typeface="Times" pitchFamily="-65" charset="0"/>
              </a:rPr>
              <a:t>controles</a:t>
            </a:r>
            <a:r>
              <a:rPr lang="en-US" altLang="en-US" u="sng" dirty="0">
                <a:latin typeface="Times" pitchFamily="-65" charset="0"/>
              </a:rPr>
              <a:t> de </a:t>
            </a:r>
            <a:r>
              <a:rPr lang="en-US" altLang="en-US" u="sng" dirty="0" err="1">
                <a:latin typeface="Times" pitchFamily="-65" charset="0"/>
              </a:rPr>
              <a:t>ingeniería</a:t>
            </a:r>
            <a:r>
              <a:rPr lang="en-US" altLang="en-US" u="sng" dirty="0">
                <a:latin typeface="Times" pitchFamily="-65" charset="0"/>
              </a:rPr>
              <a:t> y </a:t>
            </a:r>
            <a:r>
              <a:rPr lang="en-US" altLang="en-US" u="sng" dirty="0" err="1">
                <a:latin typeface="Times" pitchFamily="-65" charset="0"/>
              </a:rPr>
              <a:t>medidas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personales</a:t>
            </a:r>
            <a:r>
              <a:rPr lang="en-US" altLang="en-US" u="sng" dirty="0">
                <a:latin typeface="Times" pitchFamily="-65" charset="0"/>
              </a:rPr>
              <a:t> de </a:t>
            </a:r>
            <a:r>
              <a:rPr lang="en-US" altLang="en-US" u="sng" dirty="0" err="1">
                <a:latin typeface="Times" pitchFamily="-65" charset="0"/>
              </a:rPr>
              <a:t>protección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que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pueden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usarse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para</a:t>
            </a:r>
            <a:r>
              <a:rPr lang="en-US" altLang="en-US" u="sng" dirty="0">
                <a:latin typeface="Times" pitchFamily="-65" charset="0"/>
              </a:rPr>
              <a:t> </a:t>
            </a:r>
            <a:r>
              <a:rPr lang="en-US" altLang="en-US" u="sng" dirty="0" err="1">
                <a:latin typeface="Times" pitchFamily="-65" charset="0"/>
              </a:rPr>
              <a:t>minimizar</a:t>
            </a:r>
            <a:r>
              <a:rPr lang="en-US" altLang="en-US" u="sng" dirty="0">
                <a:latin typeface="Times" pitchFamily="-65" charset="0"/>
              </a:rPr>
              <a:t> la </a:t>
            </a:r>
            <a:r>
              <a:rPr lang="en-US" altLang="en-US" u="sng" dirty="0" err="1">
                <a:latin typeface="Times" pitchFamily="-65" charset="0"/>
              </a:rPr>
              <a:t>exposición</a:t>
            </a:r>
            <a:r>
              <a:rPr lang="en-US" altLang="en-US" u="sng" dirty="0">
                <a:latin typeface="Times" pitchFamily="-65" charset="0"/>
              </a:rPr>
              <a:t> del </a:t>
            </a:r>
            <a:r>
              <a:rPr lang="en-US" altLang="en-US" u="sng" dirty="0" err="1">
                <a:latin typeface="Times" pitchFamily="-65" charset="0"/>
              </a:rPr>
              <a:t>trabajador</a:t>
            </a:r>
            <a:r>
              <a:rPr lang="en-US" altLang="en-US" dirty="0">
                <a:latin typeface="Times" pitchFamily="-65" charset="0"/>
              </a:rPr>
              <a:t>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propiedades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físicas</a:t>
            </a:r>
            <a:r>
              <a:rPr lang="en-US" altLang="en-US" b="1" dirty="0">
                <a:latin typeface="Times" pitchFamily="-65" charset="0"/>
              </a:rPr>
              <a:t> y </a:t>
            </a:r>
            <a:r>
              <a:rPr lang="en-US" altLang="en-US" b="1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propiedades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físicas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asociadas</a:t>
            </a:r>
            <a:r>
              <a:rPr lang="en-US" altLang="en-US" dirty="0">
                <a:latin typeface="Times" pitchFamily="-65" charset="0"/>
              </a:rPr>
              <a:t> a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o la </a:t>
            </a:r>
            <a:r>
              <a:rPr lang="en-US" altLang="en-US" dirty="0" err="1">
                <a:latin typeface="Times" pitchFamily="-65" charset="0"/>
              </a:rPr>
              <a:t>mezcla</a:t>
            </a:r>
            <a:r>
              <a:rPr lang="en-US" altLang="en-US" dirty="0">
                <a:latin typeface="Times" pitchFamily="-65" charset="0"/>
              </a:rPr>
              <a:t>, tales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apariencia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olor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presión</a:t>
            </a:r>
            <a:r>
              <a:rPr lang="en-US" altLang="en-US" dirty="0">
                <a:latin typeface="Times" pitchFamily="-65" charset="0"/>
              </a:rPr>
              <a:t> de vapor, pH, </a:t>
            </a:r>
            <a:r>
              <a:rPr lang="en-US" altLang="en-US" dirty="0" err="1">
                <a:latin typeface="Times" pitchFamily="-65" charset="0"/>
              </a:rPr>
              <a:t>densidad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relativa</a:t>
            </a:r>
            <a:r>
              <a:rPr lang="en-US" altLang="en-US" dirty="0">
                <a:latin typeface="Times" pitchFamily="-65" charset="0"/>
              </a:rPr>
              <a:t>, etc.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estabilidad</a:t>
            </a:r>
            <a:r>
              <a:rPr lang="en-US" altLang="en-US" b="1" dirty="0">
                <a:latin typeface="Times" pitchFamily="-65" charset="0"/>
              </a:rPr>
              <a:t> y </a:t>
            </a:r>
            <a:r>
              <a:rPr lang="en-US" altLang="en-US" b="1" dirty="0" err="1">
                <a:latin typeface="Times" pitchFamily="-65" charset="0"/>
              </a:rPr>
              <a:t>reactividad</a:t>
            </a:r>
            <a:r>
              <a:rPr lang="en-US" altLang="en-US" dirty="0">
                <a:latin typeface="Times" pitchFamily="-65" charset="0"/>
              </a:rPr>
              <a:t> describe los </a:t>
            </a:r>
            <a:r>
              <a:rPr lang="en-US" altLang="en-US" dirty="0" err="1">
                <a:latin typeface="Times" pitchFamily="-65" charset="0"/>
              </a:rPr>
              <a:t>peligros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reactividad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y la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estabilidad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tales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descripción</a:t>
            </a:r>
            <a:r>
              <a:rPr lang="en-US" altLang="en-US" dirty="0">
                <a:latin typeface="Times" pitchFamily="-65" charset="0"/>
              </a:rPr>
              <a:t> de los </a:t>
            </a:r>
            <a:r>
              <a:rPr lang="en-US" altLang="en-US" dirty="0" err="1">
                <a:latin typeface="Times" pitchFamily="-65" charset="0"/>
              </a:rPr>
              <a:t>datos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pruebas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específicas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químico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cualquier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estabilizador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pueda</a:t>
            </a:r>
            <a:r>
              <a:rPr lang="en-US" altLang="en-US" dirty="0">
                <a:latin typeface="Times" pitchFamily="-65" charset="0"/>
              </a:rPr>
              <a:t> ser </a:t>
            </a:r>
            <a:r>
              <a:rPr lang="en-US" altLang="en-US" dirty="0" err="1">
                <a:latin typeface="Times" pitchFamily="-65" charset="0"/>
              </a:rPr>
              <a:t>necesario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mantener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estabilidad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, etc. La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toxicológica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efectos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toxicológicos</a:t>
            </a:r>
            <a:r>
              <a:rPr lang="en-US" altLang="en-US" dirty="0">
                <a:latin typeface="Times" pitchFamily="-65" charset="0"/>
              </a:rPr>
              <a:t> y de </a:t>
            </a:r>
            <a:r>
              <a:rPr lang="en-US" altLang="en-US" dirty="0" err="1">
                <a:latin typeface="Times" pitchFamily="-65" charset="0"/>
              </a:rPr>
              <a:t>salud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indica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tales </a:t>
            </a:r>
            <a:r>
              <a:rPr lang="en-US" altLang="en-US" dirty="0" err="1">
                <a:latin typeface="Times" pitchFamily="-65" charset="0"/>
              </a:rPr>
              <a:t>datos</a:t>
            </a:r>
            <a:r>
              <a:rPr lang="en-US" altLang="en-US" dirty="0">
                <a:latin typeface="Times" pitchFamily="-65" charset="0"/>
              </a:rPr>
              <a:t> no </a:t>
            </a:r>
            <a:r>
              <a:rPr lang="en-US" altLang="en-US" dirty="0" err="1">
                <a:latin typeface="Times" pitchFamily="-65" charset="0"/>
              </a:rPr>
              <a:t>están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disponibles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tal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posibles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rutas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exposición</a:t>
            </a:r>
            <a:r>
              <a:rPr lang="en-US" altLang="en-US" dirty="0">
                <a:latin typeface="Times" pitchFamily="-65" charset="0"/>
              </a:rPr>
              <a:t> (</a:t>
            </a:r>
            <a:r>
              <a:rPr lang="en-US" altLang="en-US" dirty="0" err="1">
                <a:latin typeface="Times" pitchFamily="-65" charset="0"/>
              </a:rPr>
              <a:t>inhalación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ingestión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contacto</a:t>
            </a:r>
            <a:r>
              <a:rPr lang="en-US" altLang="en-US" dirty="0">
                <a:latin typeface="Times" pitchFamily="-65" charset="0"/>
              </a:rPr>
              <a:t> ocular o </a:t>
            </a:r>
            <a:r>
              <a:rPr lang="en-US" altLang="en-US" dirty="0" err="1">
                <a:latin typeface="Times" pitchFamily="-65" charset="0"/>
              </a:rPr>
              <a:t>dérmico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descripción</a:t>
            </a:r>
            <a:r>
              <a:rPr lang="en-US" altLang="en-US" dirty="0">
                <a:latin typeface="Times" pitchFamily="-65" charset="0"/>
              </a:rPr>
              <a:t> de los </a:t>
            </a:r>
            <a:r>
              <a:rPr lang="en-US" altLang="en-US" dirty="0" err="1">
                <a:latin typeface="Times" pitchFamily="-65" charset="0"/>
              </a:rPr>
              <a:t>efectos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retardados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inmediatos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crónicos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debidos</a:t>
            </a:r>
            <a:r>
              <a:rPr lang="en-US" altLang="en-US" dirty="0">
                <a:latin typeface="Times" pitchFamily="-65" charset="0"/>
              </a:rPr>
              <a:t> a la </a:t>
            </a:r>
            <a:r>
              <a:rPr lang="en-US" altLang="en-US" dirty="0" err="1">
                <a:latin typeface="Times" pitchFamily="-65" charset="0"/>
              </a:rPr>
              <a:t>exposición</a:t>
            </a:r>
            <a:r>
              <a:rPr lang="en-US" altLang="en-US" dirty="0">
                <a:latin typeface="Times" pitchFamily="-65" charset="0"/>
              </a:rPr>
              <a:t> a </a:t>
            </a:r>
            <a:r>
              <a:rPr lang="en-US" altLang="en-US" dirty="0" err="1">
                <a:latin typeface="Times" pitchFamily="-65" charset="0"/>
              </a:rPr>
              <a:t>corto</a:t>
            </a:r>
            <a:r>
              <a:rPr lang="en-US" altLang="en-US" dirty="0">
                <a:latin typeface="Times" pitchFamily="-65" charset="0"/>
              </a:rPr>
              <a:t> y largo </a:t>
            </a:r>
            <a:r>
              <a:rPr lang="en-US" altLang="en-US" dirty="0" err="1">
                <a:latin typeface="Times" pitchFamily="-65" charset="0"/>
              </a:rPr>
              <a:t>plazos</a:t>
            </a:r>
            <a:r>
              <a:rPr lang="en-US" altLang="en-US" dirty="0">
                <a:latin typeface="Times" pitchFamily="-65" charset="0"/>
              </a:rPr>
              <a:t>, etc.) Las </a:t>
            </a:r>
            <a:r>
              <a:rPr lang="en-US" altLang="en-US" dirty="0" err="1">
                <a:latin typeface="Times" pitchFamily="-65" charset="0"/>
              </a:rPr>
              <a:t>secciones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ecológica</a:t>
            </a:r>
            <a:r>
              <a:rPr lang="en-US" altLang="en-US" b="1" dirty="0">
                <a:latin typeface="Times" pitchFamily="-65" charset="0"/>
              </a:rPr>
              <a:t>, </a:t>
            </a:r>
            <a:r>
              <a:rPr lang="en-US" altLang="en-US" b="1" dirty="0" err="1">
                <a:latin typeface="Times" pitchFamily="-65" charset="0"/>
              </a:rPr>
              <a:t>consideraciones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para</a:t>
            </a:r>
            <a:r>
              <a:rPr lang="en-US" altLang="en-US" b="1" baseline="0" dirty="0">
                <a:latin typeface="Times" pitchFamily="-65" charset="0"/>
              </a:rPr>
              <a:t> </a:t>
            </a:r>
            <a:r>
              <a:rPr lang="en-US" altLang="en-US" b="1" baseline="0" dirty="0" err="1">
                <a:latin typeface="Times" pitchFamily="-65" charset="0"/>
              </a:rPr>
              <a:t>su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eliminación</a:t>
            </a:r>
            <a:r>
              <a:rPr lang="en-US" altLang="en-US" b="1" baseline="0" dirty="0">
                <a:latin typeface="Times" pitchFamily="-65" charset="0"/>
              </a:rPr>
              <a:t> e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para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su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transporte</a:t>
            </a:r>
            <a:r>
              <a:rPr lang="en-US" altLang="en-US" b="1" dirty="0">
                <a:latin typeface="Times" pitchFamily="-65" charset="0"/>
              </a:rPr>
              <a:t> e</a:t>
            </a:r>
            <a:r>
              <a:rPr lang="en-US" altLang="en-US" b="1" baseline="0" dirty="0">
                <a:latin typeface="Times" pitchFamily="-65" charset="0"/>
              </a:rPr>
              <a:t> </a:t>
            </a:r>
            <a:r>
              <a:rPr lang="en-US" altLang="en-US" b="1" baseline="0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regulatoria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no son </a:t>
            </a:r>
            <a:r>
              <a:rPr lang="en-US" altLang="en-US" dirty="0" err="1">
                <a:latin typeface="Times" pitchFamily="-65" charset="0"/>
              </a:rPr>
              <a:t>obligatorias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lo </a:t>
            </a:r>
            <a:r>
              <a:rPr lang="en-US" altLang="en-US" dirty="0" err="1">
                <a:latin typeface="Times" pitchFamily="-65" charset="0"/>
              </a:rPr>
              <a:t>tanto</a:t>
            </a:r>
            <a:r>
              <a:rPr lang="en-US" altLang="en-US" dirty="0">
                <a:latin typeface="Times" pitchFamily="-65" charset="0"/>
              </a:rPr>
              <a:t> no son </a:t>
            </a:r>
            <a:r>
              <a:rPr lang="en-US" altLang="en-US" dirty="0" err="1">
                <a:latin typeface="Times" pitchFamily="-65" charset="0"/>
              </a:rPr>
              <a:t>atendidas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OSHA.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ecológica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una</a:t>
            </a:r>
            <a:r>
              <a:rPr lang="en-US" altLang="en-US" dirty="0">
                <a:latin typeface="Times" pitchFamily="-65" charset="0"/>
              </a:rPr>
              <a:t> idea </a:t>
            </a:r>
            <a:r>
              <a:rPr lang="en-US" altLang="en-US" dirty="0" err="1">
                <a:latin typeface="Times" pitchFamily="-65" charset="0"/>
              </a:rPr>
              <a:t>acerca</a:t>
            </a:r>
            <a:r>
              <a:rPr lang="en-US" altLang="en-US" dirty="0">
                <a:latin typeface="Times" pitchFamily="-65" charset="0"/>
              </a:rPr>
              <a:t> del </a:t>
            </a:r>
            <a:r>
              <a:rPr lang="en-US" altLang="en-US" dirty="0" err="1">
                <a:latin typeface="Times" pitchFamily="-65" charset="0"/>
              </a:rPr>
              <a:t>impacto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ecológico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si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liberada</a:t>
            </a:r>
            <a:r>
              <a:rPr lang="en-US" altLang="en-US" dirty="0">
                <a:latin typeface="Times" pitchFamily="-65" charset="0"/>
              </a:rPr>
              <a:t> al </a:t>
            </a:r>
            <a:r>
              <a:rPr lang="en-US" altLang="en-US" dirty="0" err="1">
                <a:latin typeface="Times" pitchFamily="-65" charset="0"/>
              </a:rPr>
              <a:t>medioambiente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tal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potencial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transferirse</a:t>
            </a:r>
            <a:r>
              <a:rPr lang="en-US" altLang="en-US" dirty="0">
                <a:latin typeface="Times" pitchFamily="-65" charset="0"/>
              </a:rPr>
              <a:t> del </a:t>
            </a:r>
            <a:r>
              <a:rPr lang="en-US" altLang="en-US" dirty="0" err="1">
                <a:latin typeface="Times" pitchFamily="-65" charset="0"/>
              </a:rPr>
              <a:t>suelo</a:t>
            </a:r>
            <a:r>
              <a:rPr lang="en-US" altLang="en-US" dirty="0">
                <a:latin typeface="Times" pitchFamily="-65" charset="0"/>
              </a:rPr>
              <a:t> al </a:t>
            </a:r>
            <a:r>
              <a:rPr lang="en-US" altLang="en-US" dirty="0" err="1">
                <a:latin typeface="Times" pitchFamily="-65" charset="0"/>
              </a:rPr>
              <a:t>manto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freático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potencial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descomposición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capa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ozono</a:t>
            </a:r>
            <a:r>
              <a:rPr lang="en-US" altLang="en-US" dirty="0">
                <a:latin typeface="Times" pitchFamily="-65" charset="0"/>
              </a:rPr>
              <a:t>, etc.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consideraciones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para</a:t>
            </a:r>
            <a:r>
              <a:rPr lang="en-US" altLang="en-US" b="1" baseline="0" dirty="0">
                <a:latin typeface="Times" pitchFamily="-65" charset="0"/>
              </a:rPr>
              <a:t> </a:t>
            </a:r>
            <a:r>
              <a:rPr lang="en-US" altLang="en-US" b="1" baseline="0" dirty="0" err="1">
                <a:latin typeface="Times" pitchFamily="-65" charset="0"/>
              </a:rPr>
              <a:t>su</a:t>
            </a:r>
            <a:r>
              <a:rPr lang="en-US" altLang="en-US" b="1" baseline="0" dirty="0">
                <a:latin typeface="Times" pitchFamily="-65" charset="0"/>
              </a:rPr>
              <a:t> </a:t>
            </a:r>
            <a:r>
              <a:rPr lang="en-US" altLang="en-US" b="1" baseline="0" dirty="0" err="1">
                <a:latin typeface="Times" pitchFamily="-65" charset="0"/>
              </a:rPr>
              <a:t>eliminación</a:t>
            </a:r>
            <a:r>
              <a:rPr lang="en-US" altLang="en-US" b="1" baseline="0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provee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guías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prácticas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apropiadas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eliminación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reciclaje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reclamación</a:t>
            </a:r>
            <a:r>
              <a:rPr lang="en-US" altLang="en-US" dirty="0">
                <a:latin typeface="Times" pitchFamily="-65" charset="0"/>
              </a:rPr>
              <a:t> de la(s)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(s)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(s) o </a:t>
            </a:r>
            <a:r>
              <a:rPr lang="en-US" altLang="en-US" dirty="0" err="1">
                <a:latin typeface="Times" pitchFamily="-65" charset="0"/>
              </a:rPr>
              <a:t>su</a:t>
            </a:r>
            <a:r>
              <a:rPr lang="en-US" altLang="en-US" dirty="0">
                <a:latin typeface="Times" pitchFamily="-65" charset="0"/>
              </a:rPr>
              <a:t>(s) </a:t>
            </a:r>
            <a:r>
              <a:rPr lang="en-US" altLang="en-US" dirty="0" err="1">
                <a:latin typeface="Times" pitchFamily="-65" charset="0"/>
              </a:rPr>
              <a:t>contenedor</a:t>
            </a:r>
            <a:r>
              <a:rPr lang="en-US" altLang="en-US" dirty="0">
                <a:latin typeface="Times" pitchFamily="-65" charset="0"/>
              </a:rPr>
              <a:t>(</a:t>
            </a:r>
            <a:r>
              <a:rPr lang="en-US" altLang="en-US" dirty="0" err="1">
                <a:latin typeface="Times" pitchFamily="-65" charset="0"/>
              </a:rPr>
              <a:t>es</a:t>
            </a:r>
            <a:r>
              <a:rPr lang="en-US" altLang="en-US" dirty="0">
                <a:latin typeface="Times" pitchFamily="-65" charset="0"/>
              </a:rPr>
              <a:t>), etc.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baseline="0" dirty="0" err="1">
                <a:latin typeface="Times" pitchFamily="-65" charset="0"/>
              </a:rPr>
              <a:t>relativa</a:t>
            </a:r>
            <a:r>
              <a:rPr lang="en-US" altLang="en-US" b="1" baseline="0" dirty="0">
                <a:latin typeface="Times" pitchFamily="-65" charset="0"/>
              </a:rPr>
              <a:t> al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transporte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incluye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clasificación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envío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transporte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tierra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aire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vía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férrea</a:t>
            </a:r>
            <a:r>
              <a:rPr lang="en-US" altLang="en-US" dirty="0">
                <a:latin typeface="Times" pitchFamily="-65" charset="0"/>
              </a:rPr>
              <a:t> o mar, </a:t>
            </a:r>
            <a:r>
              <a:rPr lang="en-US" altLang="en-US" dirty="0" err="1">
                <a:latin typeface="Times" pitchFamily="-65" charset="0"/>
              </a:rPr>
              <a:t>tal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número</a:t>
            </a:r>
            <a:r>
              <a:rPr lang="en-US" altLang="en-US" dirty="0">
                <a:latin typeface="Times" pitchFamily="-65" charset="0"/>
              </a:rPr>
              <a:t> UN [United Nations]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>
                <a:latin typeface="Times" pitchFamily="-65" charset="0"/>
              </a:rPr>
              <a:t>(</a:t>
            </a:r>
            <a:r>
              <a:rPr lang="en-US" altLang="en-US" dirty="0" err="1">
                <a:latin typeface="Times" pitchFamily="-65" charset="0"/>
              </a:rPr>
              <a:t>número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identificacción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cuatro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dígitos</a:t>
            </a:r>
            <a:r>
              <a:rPr lang="en-US" altLang="en-US" dirty="0">
                <a:latin typeface="Times" pitchFamily="-65" charset="0"/>
              </a:rPr>
              <a:t> 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), </a:t>
            </a:r>
            <a:r>
              <a:rPr lang="en-US" altLang="en-US" dirty="0" err="1">
                <a:latin typeface="Times" pitchFamily="-65" charset="0"/>
              </a:rPr>
              <a:t>nombre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propio</a:t>
            </a:r>
            <a:r>
              <a:rPr lang="en-US" altLang="en-US" dirty="0">
                <a:latin typeface="Times" pitchFamily="-65" charset="0"/>
              </a:rPr>
              <a:t> UN, etc.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b="0" dirty="0">
                <a:latin typeface="Times" pitchFamily="-65" charset="0"/>
              </a:rPr>
              <a:t>de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regulatoria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regulaciones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específicas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seguridad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salubridad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ambientales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el </a:t>
            </a:r>
            <a:r>
              <a:rPr lang="en-US" altLang="en-US" dirty="0" err="1">
                <a:latin typeface="Times" pitchFamily="-65" charset="0"/>
              </a:rPr>
              <a:t>producto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no </a:t>
            </a:r>
            <a:r>
              <a:rPr lang="en-US" altLang="en-US" dirty="0" err="1">
                <a:latin typeface="Times" pitchFamily="-65" charset="0"/>
              </a:rPr>
              <a:t>están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identificadas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ningún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otro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lado</a:t>
            </a:r>
            <a:r>
              <a:rPr lang="en-US" altLang="en-US" dirty="0">
                <a:latin typeface="Times" pitchFamily="-65" charset="0"/>
              </a:rPr>
              <a:t> de la SDS, </a:t>
            </a:r>
            <a:r>
              <a:rPr lang="en-US" altLang="en-US" dirty="0" err="1">
                <a:latin typeface="Times" pitchFamily="-65" charset="0"/>
              </a:rPr>
              <a:t>tal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cualquier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regulatoria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nacional</a:t>
            </a:r>
            <a:r>
              <a:rPr lang="en-US" altLang="en-US" dirty="0">
                <a:latin typeface="Times" pitchFamily="-65" charset="0"/>
              </a:rPr>
              <a:t> y/o regional de la </a:t>
            </a:r>
            <a:r>
              <a:rPr lang="en-US" altLang="en-US" dirty="0" err="1">
                <a:latin typeface="Times" pitchFamily="-65" charset="0"/>
              </a:rPr>
              <a:t>sustancia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mezclas</a:t>
            </a:r>
            <a:r>
              <a:rPr lang="en-US" altLang="en-US" dirty="0">
                <a:latin typeface="Times" pitchFamily="-65" charset="0"/>
              </a:rPr>
              <a:t> (</a:t>
            </a:r>
            <a:r>
              <a:rPr lang="en-US" altLang="en-US" dirty="0" err="1">
                <a:latin typeface="Times" pitchFamily="-65" charset="0"/>
              </a:rPr>
              <a:t>incluyendo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cualquier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regulación</a:t>
            </a:r>
            <a:r>
              <a:rPr lang="en-US" altLang="en-US" dirty="0">
                <a:latin typeface="Times" pitchFamily="-65" charset="0"/>
              </a:rPr>
              <a:t> de la OSHA, </a:t>
            </a:r>
            <a:r>
              <a:rPr lang="en-US" altLang="en-US" dirty="0" err="1">
                <a:latin typeface="Times" pitchFamily="-65" charset="0"/>
              </a:rPr>
              <a:t>Departamento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Transporte</a:t>
            </a:r>
            <a:r>
              <a:rPr lang="en-US" altLang="en-US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Agencia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Protección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Ambiental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Agencia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Seguridad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Productos</a:t>
            </a:r>
            <a:r>
              <a:rPr lang="en-US" altLang="en-US" dirty="0">
                <a:latin typeface="Times" pitchFamily="-65" charset="0"/>
              </a:rPr>
              <a:t> del </a:t>
            </a:r>
            <a:r>
              <a:rPr lang="en-US" altLang="en-US" dirty="0" err="1">
                <a:latin typeface="Times" pitchFamily="-65" charset="0"/>
              </a:rPr>
              <a:t>Consumidor</a:t>
            </a:r>
            <a:r>
              <a:rPr lang="en-US" altLang="en-US" dirty="0">
                <a:latin typeface="Times" pitchFamily="-65" charset="0"/>
              </a:rPr>
              <a:t>). La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b="1" dirty="0" err="1">
                <a:latin typeface="Times" pitchFamily="-65" charset="0"/>
              </a:rPr>
              <a:t>otra</a:t>
            </a:r>
            <a:r>
              <a:rPr lang="en-US" altLang="en-US" b="1" dirty="0">
                <a:latin typeface="Times" pitchFamily="-65" charset="0"/>
              </a:rPr>
              <a:t> </a:t>
            </a:r>
            <a:r>
              <a:rPr lang="en-US" altLang="en-US" b="1" dirty="0" err="1">
                <a:latin typeface="Times" pitchFamily="-65" charset="0"/>
              </a:rPr>
              <a:t>información</a:t>
            </a:r>
            <a:r>
              <a:rPr lang="en-US" altLang="en-US" b="1" dirty="0">
                <a:latin typeface="Times" pitchFamily="-65" charset="0"/>
              </a:rPr>
              <a:t>, </a:t>
            </a:r>
            <a:r>
              <a:rPr lang="en-US" altLang="en-US" dirty="0" err="1">
                <a:latin typeface="Times" pitchFamily="-65" charset="0"/>
              </a:rPr>
              <a:t>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otra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obligatoria</a:t>
            </a:r>
            <a:r>
              <a:rPr lang="en-US" altLang="en-US" dirty="0">
                <a:latin typeface="Times" pitchFamily="-65" charset="0"/>
              </a:rPr>
              <a:t> e </a:t>
            </a:r>
            <a:r>
              <a:rPr lang="en-US" altLang="en-US" dirty="0" err="1">
                <a:latin typeface="Times" pitchFamily="-65" charset="0"/>
              </a:rPr>
              <a:t>indica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cuando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preparada</a:t>
            </a:r>
            <a:r>
              <a:rPr lang="en-US" altLang="en-US" dirty="0">
                <a:latin typeface="Times" pitchFamily="-65" charset="0"/>
              </a:rPr>
              <a:t> la SDS o </a:t>
            </a:r>
            <a:r>
              <a:rPr lang="en-US" altLang="en-US" dirty="0" err="1">
                <a:latin typeface="Times" pitchFamily="-65" charset="0"/>
              </a:rPr>
              <a:t>cuando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fue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última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vez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fue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revisada</a:t>
            </a:r>
            <a:r>
              <a:rPr lang="en-US" altLang="en-US" dirty="0">
                <a:latin typeface="Times" pitchFamily="-65" charset="0"/>
              </a:rPr>
              <a:t>. La SDS </a:t>
            </a:r>
            <a:r>
              <a:rPr lang="en-US" altLang="en-US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también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declarar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donde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han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sido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hechos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cambios</a:t>
            </a:r>
            <a:r>
              <a:rPr lang="en-US" altLang="en-US" dirty="0">
                <a:latin typeface="Times" pitchFamily="-65" charset="0"/>
              </a:rPr>
              <a:t> a la </a:t>
            </a:r>
            <a:r>
              <a:rPr lang="en-US" altLang="en-US" dirty="0" err="1">
                <a:latin typeface="Times" pitchFamily="-65" charset="0"/>
              </a:rPr>
              <a:t>versión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previa</a:t>
            </a:r>
            <a:r>
              <a:rPr lang="en-US" altLang="en-US" dirty="0">
                <a:latin typeface="Times" pitchFamily="-65" charset="0"/>
              </a:rPr>
              <a:t>. Si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desea</a:t>
            </a:r>
            <a:r>
              <a:rPr lang="en-US" altLang="en-US" baseline="0" dirty="0">
                <a:latin typeface="Times" pitchFamily="-65" charset="0"/>
              </a:rPr>
              <a:t>, </a:t>
            </a:r>
            <a:r>
              <a:rPr lang="en-US" altLang="en-US" baseline="0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contactar</a:t>
            </a:r>
            <a:r>
              <a:rPr lang="en-US" altLang="en-US" dirty="0">
                <a:latin typeface="Times" pitchFamily="-65" charset="0"/>
              </a:rPr>
              <a:t> al </a:t>
            </a:r>
            <a:r>
              <a:rPr lang="en-US" altLang="en-US" dirty="0" err="1">
                <a:latin typeface="Times" pitchFamily="-65" charset="0"/>
              </a:rPr>
              <a:t>proveedor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obtener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una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explicación</a:t>
            </a:r>
            <a:r>
              <a:rPr lang="en-US" altLang="en-US" dirty="0">
                <a:latin typeface="Times" pitchFamily="-65" charset="0"/>
              </a:rPr>
              <a:t> de los </a:t>
            </a:r>
            <a:r>
              <a:rPr lang="en-US" altLang="en-US" dirty="0" err="1">
                <a:latin typeface="Times" pitchFamily="-65" charset="0"/>
              </a:rPr>
              <a:t>cambios</a:t>
            </a:r>
            <a:r>
              <a:rPr lang="en-US" altLang="en-US" dirty="0">
                <a:latin typeface="Times" pitchFamily="-65" charset="0"/>
              </a:rPr>
              <a:t>. </a:t>
            </a:r>
            <a:r>
              <a:rPr lang="en-US" altLang="en-US" dirty="0" err="1">
                <a:latin typeface="Times" pitchFamily="-65" charset="0"/>
              </a:rPr>
              <a:t>Cualquier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otra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útil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también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ser </a:t>
            </a:r>
            <a:r>
              <a:rPr lang="en-US" altLang="en-US" dirty="0" err="1">
                <a:latin typeface="Times" pitchFamily="-65" charset="0"/>
              </a:rPr>
              <a:t>incluida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esta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sección</a:t>
            </a:r>
            <a:r>
              <a:rPr lang="en-US" altLang="en-US" dirty="0">
                <a:latin typeface="Times" pitchFamily="-65" charset="0"/>
              </a:rPr>
              <a:t>.</a:t>
            </a:r>
            <a:endParaRPr lang="en-US" altLang="en-US" b="1" dirty="0">
              <a:latin typeface="Times" pitchFamily="-65" charset="0"/>
            </a:endParaRP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Times" pitchFamily="-65" charset="0"/>
              </a:rPr>
              <a:t>La </a:t>
            </a:r>
            <a:r>
              <a:rPr lang="en-US" altLang="en-US" dirty="0" err="1">
                <a:latin typeface="Times" pitchFamily="-65" charset="0"/>
              </a:rPr>
              <a:t>Ficha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Datos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Seguridad</a:t>
            </a:r>
            <a:r>
              <a:rPr lang="en-US" altLang="en-US" dirty="0">
                <a:latin typeface="Times" pitchFamily="-65" charset="0"/>
              </a:rPr>
              <a:t> (SDS) </a:t>
            </a:r>
            <a:r>
              <a:rPr lang="en-US" altLang="en-US" dirty="0" err="1">
                <a:latin typeface="Times" pitchFamily="-65" charset="0"/>
              </a:rPr>
              <a:t>debe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estar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inglés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a</a:t>
            </a:r>
            <a:r>
              <a:rPr lang="en-US" altLang="en-US" dirty="0" err="1">
                <a:latin typeface="Times" pitchFamily="-65" charset="0"/>
              </a:rPr>
              <a:t>unque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puede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estar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otros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idiomas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si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necesario</a:t>
            </a:r>
            <a:r>
              <a:rPr lang="en-US" altLang="en-US" dirty="0">
                <a:latin typeface="Times" pitchFamily="-65" charset="0"/>
              </a:rPr>
              <a:t>. Los </a:t>
            </a:r>
            <a:r>
              <a:rPr lang="en-US" altLang="en-US" dirty="0" err="1">
                <a:latin typeface="Times" pitchFamily="-65" charset="0"/>
              </a:rPr>
              <a:t>empleadores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deben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asegurarse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SDSs </a:t>
            </a:r>
            <a:r>
              <a:rPr lang="en-US" altLang="en-US" dirty="0" err="1">
                <a:latin typeface="Times" pitchFamily="-65" charset="0"/>
              </a:rPr>
              <a:t>están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accesibles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los </a:t>
            </a:r>
            <a:r>
              <a:rPr lang="en-US" altLang="en-US" dirty="0" err="1">
                <a:latin typeface="Times" pitchFamily="-65" charset="0"/>
              </a:rPr>
              <a:t>empleados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todas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peligrosas</a:t>
            </a:r>
            <a:r>
              <a:rPr lang="en-US" altLang="en-US" dirty="0">
                <a:latin typeface="Times" pitchFamily="-65" charset="0"/>
              </a:rPr>
              <a:t> en </a:t>
            </a:r>
            <a:r>
              <a:rPr lang="en-US" altLang="en-US" dirty="0" err="1">
                <a:latin typeface="Times" pitchFamily="-65" charset="0"/>
              </a:rPr>
              <a:t>su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lugar</a:t>
            </a:r>
            <a:r>
              <a:rPr lang="en-US" altLang="en-US" dirty="0">
                <a:latin typeface="Times" pitchFamily="-65" charset="0"/>
              </a:rPr>
              <a:t> de </a:t>
            </a:r>
            <a:r>
              <a:rPr lang="en-US" altLang="en-US" dirty="0" err="1">
                <a:latin typeface="Times" pitchFamily="-65" charset="0"/>
              </a:rPr>
              <a:t>trabajo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cada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trabajador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estudiar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SDSs antes de </a:t>
            </a:r>
            <a:r>
              <a:rPr lang="en-US" altLang="en-US" dirty="0" err="1">
                <a:latin typeface="Times" pitchFamily="-65" charset="0"/>
              </a:rPr>
              <a:t>trabajar</a:t>
            </a:r>
            <a:r>
              <a:rPr lang="en-US" altLang="en-US" dirty="0">
                <a:latin typeface="Times" pitchFamily="-65" charset="0"/>
              </a:rPr>
              <a:t> con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. Si el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trabajador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necesita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adicional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tiene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preguntas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debe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consultar</a:t>
            </a:r>
            <a:r>
              <a:rPr lang="en-US" altLang="en-US" dirty="0">
                <a:latin typeface="Times" pitchFamily="-65" charset="0"/>
              </a:rPr>
              <a:t> a </a:t>
            </a:r>
            <a:r>
              <a:rPr lang="en-US" altLang="en-US" dirty="0" err="1">
                <a:latin typeface="Times" pitchFamily="-65" charset="0"/>
              </a:rPr>
              <a:t>sus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jefes</a:t>
            </a:r>
            <a:r>
              <a:rPr lang="en-US" altLang="en-US" dirty="0">
                <a:latin typeface="Times" pitchFamily="-65" charset="0"/>
              </a:rPr>
              <a:t> o </a:t>
            </a:r>
            <a:r>
              <a:rPr lang="en-US" altLang="en-US" dirty="0" err="1">
                <a:latin typeface="Times" pitchFamily="-65" charset="0"/>
              </a:rPr>
              <a:t>supervisores</a:t>
            </a:r>
            <a:r>
              <a:rPr lang="en-US" altLang="en-US" dirty="0">
                <a:latin typeface="Times" pitchFamily="-65" charset="0"/>
              </a:rPr>
              <a:t>. </a:t>
            </a:r>
            <a:endParaRPr lang="tr-TR" altLang="en-US" dirty="0">
              <a:latin typeface="Times" pitchFamily="-65" charset="0"/>
            </a:endParaRP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err="1">
                <a:latin typeface="Times" pitchFamily="-65" charset="0"/>
              </a:rPr>
              <a:t>Usted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tiene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derecho</a:t>
            </a:r>
            <a:r>
              <a:rPr lang="en-US" altLang="en-US" dirty="0">
                <a:latin typeface="Times" pitchFamily="-65" charset="0"/>
              </a:rPr>
              <a:t> a</a:t>
            </a:r>
            <a:r>
              <a:rPr lang="en-US" altLang="en-US" baseline="0" dirty="0">
                <a:latin typeface="Times" pitchFamily="-65" charset="0"/>
              </a:rPr>
              <a:t> </a:t>
            </a:r>
            <a:r>
              <a:rPr lang="en-US" altLang="en-US" baseline="0" dirty="0" err="1">
                <a:latin typeface="Times" pitchFamily="-65" charset="0"/>
              </a:rPr>
              <a:t>c</a:t>
            </a:r>
            <a:r>
              <a:rPr lang="en-US" altLang="en-US" dirty="0" err="1">
                <a:latin typeface="Times" pitchFamily="-65" charset="0"/>
              </a:rPr>
              <a:t>onocer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entender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usa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cómo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trabajar</a:t>
            </a:r>
            <a:r>
              <a:rPr lang="en-US" altLang="en-US" dirty="0">
                <a:latin typeface="Times" pitchFamily="-65" charset="0"/>
              </a:rPr>
              <a:t> con </a:t>
            </a:r>
            <a:r>
              <a:rPr lang="en-US" altLang="en-US" dirty="0" err="1">
                <a:latin typeface="Times" pitchFamily="-65" charset="0"/>
              </a:rPr>
              <a:t>ellas</a:t>
            </a:r>
            <a:r>
              <a:rPr lang="en-US" altLang="en-US" dirty="0">
                <a:latin typeface="Times" pitchFamily="-65" charset="0"/>
              </a:rPr>
              <a:t>. HCS </a:t>
            </a:r>
            <a:r>
              <a:rPr lang="en-US" altLang="en-US" dirty="0" err="1">
                <a:latin typeface="Times" pitchFamily="-65" charset="0"/>
              </a:rPr>
              <a:t>clasifica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por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peligrosidad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provee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a los </a:t>
            </a:r>
            <a:r>
              <a:rPr lang="en-US" altLang="en-US" dirty="0" err="1">
                <a:latin typeface="Times" pitchFamily="-65" charset="0"/>
              </a:rPr>
              <a:t>empleados</a:t>
            </a:r>
            <a:r>
              <a:rPr lang="en-US" altLang="en-US" dirty="0">
                <a:latin typeface="Times" pitchFamily="-65" charset="0"/>
              </a:rPr>
              <a:t>. Los </a:t>
            </a:r>
            <a:r>
              <a:rPr lang="en-US" altLang="en-US" dirty="0" err="1">
                <a:latin typeface="Times" pitchFamily="-65" charset="0"/>
              </a:rPr>
              <a:t>recursos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usados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para</a:t>
            </a:r>
            <a:r>
              <a:rPr lang="en-US" altLang="en-US" dirty="0">
                <a:latin typeface="Times" pitchFamily="-65" charset="0"/>
              </a:rPr>
              <a:t> la </a:t>
            </a:r>
            <a:r>
              <a:rPr lang="en-US" altLang="en-US" dirty="0" err="1">
                <a:latin typeface="Times" pitchFamily="-65" charset="0"/>
              </a:rPr>
              <a:t>información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sobre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sustancias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químicas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peligrosas</a:t>
            </a:r>
            <a:r>
              <a:rPr lang="en-US" altLang="en-US" dirty="0">
                <a:latin typeface="Times" pitchFamily="-65" charset="0"/>
              </a:rPr>
              <a:t> son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</a:t>
            </a:r>
            <a:r>
              <a:rPr lang="en-US" altLang="en-US" dirty="0" err="1">
                <a:latin typeface="Times" pitchFamily="-65" charset="0"/>
              </a:rPr>
              <a:t>etiquetas</a:t>
            </a:r>
            <a:r>
              <a:rPr lang="en-US" altLang="en-US" dirty="0">
                <a:latin typeface="Times" pitchFamily="-65" charset="0"/>
              </a:rPr>
              <a:t> y </a:t>
            </a:r>
            <a:r>
              <a:rPr lang="en-US" altLang="en-US" dirty="0" err="1">
                <a:latin typeface="Times" pitchFamily="-65" charset="0"/>
              </a:rPr>
              <a:t>las</a:t>
            </a:r>
            <a:r>
              <a:rPr lang="en-US" altLang="en-US" dirty="0">
                <a:latin typeface="Times" pitchFamily="-65" charset="0"/>
              </a:rPr>
              <a:t> SDSs.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kern="120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Los </a:t>
            </a:r>
            <a:r>
              <a:rPr lang="en-US" sz="1200" b="0" i="0" u="none" kern="120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trabajadores</a:t>
            </a:r>
            <a:r>
              <a:rPr lang="en-US" sz="1200" b="0" i="0" u="none" kern="120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tienen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derecho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condiciones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laborales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que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no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expongan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riesgo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ser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dañados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seriamente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. Para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ayudar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asegurar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que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lugar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sea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saludable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seguro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, la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Ley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OSH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otorga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trabajadores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derecho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pedir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la OSHA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que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inspeccione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su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lugar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;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ejercer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sus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derechos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la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protección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esta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ley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sin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represalias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ni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discriminación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;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recibir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información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entrenamiento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sobre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peligros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y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métodos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para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prevenirlos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.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Según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la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Ley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OSH,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trabajadores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también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tienen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derecho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pedir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que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se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apliquen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estándares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la OSHA en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su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lugar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;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obtener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copias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resultados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exámenes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relacionados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a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peligros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en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lugar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;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revisar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los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registros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enfermedades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accidentes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relacionados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con el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trabajo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y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obtener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copias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de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sus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registros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sz="1200" b="0" i="0" u="none" kern="1200" baseline="0" noProof="0" dirty="0" err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médicos</a:t>
            </a:r>
            <a:r>
              <a:rPr lang="en-US" sz="1200" b="0" i="0" u="none" kern="1200" baseline="0" noProof="0" dirty="0">
                <a:solidFill>
                  <a:schemeClr val="tx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Los </a:t>
            </a:r>
            <a:r>
              <a:rPr lang="en-US" noProof="0" dirty="0" err="1"/>
              <a:t>trabajadores</a:t>
            </a:r>
            <a:r>
              <a:rPr lang="en-US" noProof="0" dirty="0"/>
              <a:t> </a:t>
            </a:r>
            <a:r>
              <a:rPr lang="en-US" noProof="0" dirty="0" err="1"/>
              <a:t>pueden</a:t>
            </a:r>
            <a:r>
              <a:rPr lang="en-US" noProof="0" dirty="0"/>
              <a:t> </a:t>
            </a:r>
            <a:r>
              <a:rPr lang="en-US" noProof="0" dirty="0" err="1"/>
              <a:t>presentar</a:t>
            </a:r>
            <a:r>
              <a:rPr lang="en-US" noProof="0" dirty="0"/>
              <a:t> </a:t>
            </a:r>
            <a:r>
              <a:rPr lang="en-US" noProof="0" dirty="0" err="1"/>
              <a:t>una</a:t>
            </a:r>
            <a:r>
              <a:rPr lang="en-US" noProof="0" dirty="0"/>
              <a:t> </a:t>
            </a:r>
            <a:r>
              <a:rPr lang="en-US" noProof="0" dirty="0" err="1"/>
              <a:t>queja</a:t>
            </a:r>
            <a:r>
              <a:rPr lang="en-US" noProof="0" dirty="0"/>
              <a:t> formal ante</a:t>
            </a:r>
            <a:r>
              <a:rPr lang="en-US" baseline="0" noProof="0" dirty="0"/>
              <a:t> la OSHA </a:t>
            </a:r>
            <a:r>
              <a:rPr lang="en-US" baseline="0" noProof="0" dirty="0" err="1"/>
              <a:t>si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empleador</a:t>
            </a:r>
            <a:r>
              <a:rPr lang="en-US" baseline="0" noProof="0" dirty="0"/>
              <a:t> </a:t>
            </a:r>
            <a:r>
              <a:rPr lang="en-US" baseline="0" noProof="0" dirty="0" err="1"/>
              <a:t>toma</a:t>
            </a:r>
            <a:r>
              <a:rPr lang="en-US" baseline="0" noProof="0" dirty="0"/>
              <a:t> </a:t>
            </a:r>
            <a:r>
              <a:rPr lang="en-US" baseline="0" noProof="0" dirty="0" err="1"/>
              <a:t>represalias</a:t>
            </a:r>
            <a:r>
              <a:rPr lang="en-US" baseline="0" noProof="0" dirty="0"/>
              <a:t> en contra de </a:t>
            </a:r>
            <a:r>
              <a:rPr lang="en-US" baseline="0" noProof="0" dirty="0" err="1"/>
              <a:t>sus</a:t>
            </a:r>
            <a:r>
              <a:rPr lang="en-US" baseline="0" noProof="0" dirty="0"/>
              <a:t> </a:t>
            </a:r>
            <a:r>
              <a:rPr lang="en-US" baseline="0" noProof="0" dirty="0" err="1"/>
              <a:t>trabajadores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</a:t>
            </a:r>
            <a:r>
              <a:rPr lang="en-US" baseline="0" noProof="0" dirty="0" err="1"/>
              <a:t>acciones</a:t>
            </a:r>
            <a:r>
              <a:rPr lang="en-US" baseline="0" noProof="0" dirty="0"/>
              <a:t> </a:t>
            </a:r>
            <a:r>
              <a:rPr lang="en-US" baseline="0" noProof="0" dirty="0" err="1"/>
              <a:t>protegidas</a:t>
            </a:r>
            <a:r>
              <a:rPr lang="en-US" baseline="0" noProof="0" dirty="0"/>
              <a:t> </a:t>
            </a:r>
            <a:r>
              <a:rPr lang="en-US" noProof="0" dirty="0" err="1"/>
              <a:t>relacionadas</a:t>
            </a:r>
            <a:r>
              <a:rPr lang="en-US" baseline="0" noProof="0" dirty="0"/>
              <a:t> a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 o </a:t>
            </a:r>
            <a:r>
              <a:rPr lang="en-US" baseline="0" noProof="0" dirty="0" err="1"/>
              <a:t>seguridad</a:t>
            </a:r>
            <a:r>
              <a:rPr lang="en-US" baseline="0" noProof="0" dirty="0"/>
              <a:t> en el </a:t>
            </a:r>
            <a:r>
              <a:rPr lang="en-US" baseline="0" noProof="0" dirty="0" err="1"/>
              <a:t>centro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trabajo</a:t>
            </a:r>
            <a:r>
              <a:rPr lang="en-US" noProof="0" dirty="0"/>
              <a:t>,</a:t>
            </a:r>
            <a:r>
              <a:rPr lang="en-US" baseline="0" noProof="0" dirty="0"/>
              <a:t> </a:t>
            </a:r>
            <a:r>
              <a:rPr lang="en-US" noProof="0" dirty="0"/>
              <a:t>asbestos en </a:t>
            </a:r>
            <a:r>
              <a:rPr lang="en-US" noProof="0" dirty="0" err="1"/>
              <a:t>las</a:t>
            </a:r>
            <a:r>
              <a:rPr lang="en-US" noProof="0" dirty="0"/>
              <a:t> </a:t>
            </a:r>
            <a:r>
              <a:rPr lang="en-US" noProof="0" dirty="0" err="1"/>
              <a:t>escuelas</a:t>
            </a:r>
            <a:r>
              <a:rPr lang="en-US" noProof="0" dirty="0"/>
              <a:t>, </a:t>
            </a:r>
            <a:r>
              <a:rPr lang="en-US" noProof="0" dirty="0" err="1"/>
              <a:t>contenedores</a:t>
            </a:r>
            <a:r>
              <a:rPr lang="en-US" noProof="0" dirty="0"/>
              <a:t> de </a:t>
            </a:r>
            <a:r>
              <a:rPr lang="en-US" noProof="0" dirty="0" err="1"/>
              <a:t>carga</a:t>
            </a:r>
            <a:r>
              <a:rPr lang="en-US" noProof="0" dirty="0"/>
              <a:t>, </a:t>
            </a:r>
            <a:r>
              <a:rPr lang="en-US" noProof="0" dirty="0" err="1"/>
              <a:t>aerolíneas</a:t>
            </a:r>
            <a:r>
              <a:rPr lang="en-US" noProof="0" dirty="0"/>
              <a:t>, </a:t>
            </a:r>
            <a:r>
              <a:rPr lang="en-US" noProof="0" dirty="0" err="1"/>
              <a:t>transporte</a:t>
            </a:r>
            <a:r>
              <a:rPr lang="en-US" noProof="0" dirty="0"/>
              <a:t> </a:t>
            </a:r>
            <a:r>
              <a:rPr lang="en-US" noProof="0" dirty="0" err="1"/>
              <a:t>motorizado</a:t>
            </a:r>
            <a:r>
              <a:rPr lang="en-US" noProof="0" dirty="0"/>
              <a:t> </a:t>
            </a:r>
            <a:r>
              <a:rPr lang="en-US" noProof="0" dirty="0" err="1"/>
              <a:t>comercial</a:t>
            </a:r>
            <a:r>
              <a:rPr lang="en-US" noProof="0" dirty="0"/>
              <a:t>, </a:t>
            </a:r>
            <a:r>
              <a:rPr lang="en-US" noProof="0" dirty="0" err="1"/>
              <a:t>productos</a:t>
            </a:r>
            <a:r>
              <a:rPr lang="en-US" noProof="0" dirty="0"/>
              <a:t> </a:t>
            </a:r>
            <a:r>
              <a:rPr lang="en-US" noProof="0" dirty="0" err="1"/>
              <a:t>para</a:t>
            </a:r>
            <a:r>
              <a:rPr lang="en-US" baseline="0" noProof="0" dirty="0"/>
              <a:t> </a:t>
            </a:r>
            <a:r>
              <a:rPr lang="en-US" baseline="0" noProof="0" dirty="0" err="1"/>
              <a:t>consumidores</a:t>
            </a:r>
            <a:r>
              <a:rPr lang="en-US" noProof="0" dirty="0"/>
              <a:t>, </a:t>
            </a:r>
            <a:r>
              <a:rPr lang="en-US" noProof="0" dirty="0" err="1"/>
              <a:t>medioambiente</a:t>
            </a:r>
            <a:r>
              <a:rPr lang="en-US" noProof="0" dirty="0"/>
              <a:t>, </a:t>
            </a:r>
            <a:r>
              <a:rPr lang="en-US" noProof="0" dirty="0" err="1"/>
              <a:t>reforma</a:t>
            </a:r>
            <a:r>
              <a:rPr lang="en-US" noProof="0" dirty="0"/>
              <a:t> </a:t>
            </a:r>
            <a:r>
              <a:rPr lang="en-US" noProof="0" dirty="0" err="1"/>
              <a:t>financiera</a:t>
            </a:r>
            <a:r>
              <a:rPr lang="en-US" noProof="0" dirty="0"/>
              <a:t>, </a:t>
            </a:r>
            <a:r>
              <a:rPr lang="en-US" noProof="0" dirty="0" err="1"/>
              <a:t>seguridad</a:t>
            </a:r>
            <a:r>
              <a:rPr lang="en-US" noProof="0" dirty="0"/>
              <a:t> </a:t>
            </a:r>
            <a:r>
              <a:rPr lang="en-US" noProof="0" dirty="0" err="1"/>
              <a:t>alimentaria</a:t>
            </a:r>
            <a:r>
              <a:rPr lang="en-US" noProof="0" dirty="0"/>
              <a:t>, </a:t>
            </a:r>
            <a:r>
              <a:rPr lang="en-US" noProof="0" dirty="0" err="1"/>
              <a:t>reformas</a:t>
            </a:r>
            <a:r>
              <a:rPr lang="en-US" noProof="0" dirty="0"/>
              <a:t> de </a:t>
            </a:r>
            <a:r>
              <a:rPr lang="en-US" noProof="0" dirty="0" err="1"/>
              <a:t>seguro</a:t>
            </a:r>
            <a:r>
              <a:rPr lang="en-US" noProof="0" dirty="0"/>
              <a:t> de </a:t>
            </a:r>
            <a:r>
              <a:rPr lang="en-US" noProof="0" dirty="0" err="1"/>
              <a:t>salud</a:t>
            </a:r>
            <a:r>
              <a:rPr lang="en-US" noProof="0" dirty="0"/>
              <a:t>, </a:t>
            </a:r>
            <a:r>
              <a:rPr lang="en-US" noProof="0" dirty="0" err="1"/>
              <a:t>seguridad</a:t>
            </a:r>
            <a:r>
              <a:rPr lang="en-US" noProof="0" dirty="0"/>
              <a:t> de </a:t>
            </a:r>
            <a:r>
              <a:rPr lang="en-US" noProof="0" dirty="0" err="1"/>
              <a:t>vehículos</a:t>
            </a:r>
            <a:r>
              <a:rPr lang="en-US" noProof="0" dirty="0"/>
              <a:t> </a:t>
            </a:r>
            <a:r>
              <a:rPr lang="en-US" noProof="0" dirty="0" err="1"/>
              <a:t>motorizados</a:t>
            </a:r>
            <a:r>
              <a:rPr lang="en-US" noProof="0" dirty="0"/>
              <a:t>, </a:t>
            </a:r>
            <a:r>
              <a:rPr lang="en-US" noProof="0" dirty="0">
                <a:solidFill>
                  <a:srgbClr val="FF0000"/>
                </a:solidFill>
              </a:rPr>
              <a:t>nuclear</a:t>
            </a:r>
            <a:r>
              <a:rPr lang="en-US" noProof="0" dirty="0"/>
              <a:t>, </a:t>
            </a:r>
            <a:r>
              <a:rPr lang="en-US" noProof="0" dirty="0" err="1"/>
              <a:t>conductos</a:t>
            </a:r>
            <a:r>
              <a:rPr lang="en-US" noProof="0" dirty="0"/>
              <a:t>, </a:t>
            </a:r>
            <a:r>
              <a:rPr lang="en-US" noProof="0" dirty="0" err="1"/>
              <a:t>agencia</a:t>
            </a:r>
            <a:r>
              <a:rPr lang="en-US" noProof="0" dirty="0"/>
              <a:t> de </a:t>
            </a:r>
            <a:r>
              <a:rPr lang="en-US" noProof="0" dirty="0" err="1"/>
              <a:t>transporte</a:t>
            </a:r>
            <a:r>
              <a:rPr lang="en-US" baseline="0" noProof="0" dirty="0"/>
              <a:t> </a:t>
            </a:r>
            <a:r>
              <a:rPr lang="en-US" baseline="0" noProof="0" dirty="0" err="1"/>
              <a:t>público</a:t>
            </a:r>
            <a:r>
              <a:rPr lang="en-US" noProof="0" dirty="0"/>
              <a:t>, </a:t>
            </a:r>
            <a:r>
              <a:rPr lang="en-US" noProof="0" dirty="0" err="1"/>
              <a:t>ferroviario</a:t>
            </a:r>
            <a:r>
              <a:rPr lang="en-US" noProof="0" dirty="0"/>
              <a:t>, </a:t>
            </a:r>
            <a:r>
              <a:rPr lang="en-US" noProof="0" dirty="0" err="1"/>
              <a:t>marítimo</a:t>
            </a:r>
            <a:r>
              <a:rPr lang="en-US" noProof="0" dirty="0"/>
              <a:t>, </a:t>
            </a:r>
            <a:r>
              <a:rPr lang="en-US" baseline="0" noProof="0" dirty="0"/>
              <a:t>y </a:t>
            </a:r>
            <a:r>
              <a:rPr lang="en-US" baseline="0" noProof="0" dirty="0" err="1"/>
              <a:t>leyes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valores</a:t>
            </a:r>
            <a:r>
              <a:rPr lang="en-US" baseline="0" noProof="0" dirty="0"/>
              <a:t> </a:t>
            </a:r>
            <a:r>
              <a:rPr lang="en-US" baseline="0" noProof="0" dirty="0" err="1"/>
              <a:t>financieros</a:t>
            </a:r>
            <a:r>
              <a:rPr lang="en-US" b="1" noProof="0" dirty="0"/>
              <a:t>.</a:t>
            </a:r>
            <a:r>
              <a:rPr lang="en-US" b="0" baseline="0" noProof="0" dirty="0"/>
              <a:t> </a:t>
            </a:r>
            <a:r>
              <a:rPr lang="en-US" baseline="0" noProof="0" dirty="0"/>
              <a:t>Si se </a:t>
            </a:r>
            <a:r>
              <a:rPr lang="en-US" baseline="0" noProof="0" dirty="0" err="1"/>
              <a:t>considera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empleador</a:t>
            </a:r>
            <a:r>
              <a:rPr lang="en-US" baseline="0" noProof="0" dirty="0"/>
              <a:t> </a:t>
            </a:r>
            <a:r>
              <a:rPr lang="en-US" baseline="0" noProof="0" dirty="0" err="1"/>
              <a:t>toma</a:t>
            </a:r>
            <a:r>
              <a:rPr lang="en-US" baseline="0" noProof="0" dirty="0"/>
              <a:t> </a:t>
            </a:r>
            <a:r>
              <a:rPr lang="en-US" baseline="0" noProof="0" dirty="0" err="1"/>
              <a:t>represalias</a:t>
            </a:r>
            <a:r>
              <a:rPr lang="en-US" baseline="0" noProof="0" dirty="0"/>
              <a:t> en contra del </a:t>
            </a:r>
            <a:r>
              <a:rPr lang="en-US" baseline="0" noProof="0" dirty="0" err="1"/>
              <a:t>trabajador</a:t>
            </a:r>
            <a:r>
              <a:rPr lang="en-US" baseline="0" noProof="0" dirty="0"/>
              <a:t> </a:t>
            </a:r>
            <a:r>
              <a:rPr lang="en-US" baseline="0" noProof="0" dirty="0" err="1"/>
              <a:t>debido</a:t>
            </a:r>
            <a:r>
              <a:rPr lang="en-US" baseline="0" noProof="0" dirty="0"/>
              <a:t> a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trabajador</a:t>
            </a:r>
            <a:r>
              <a:rPr lang="en-US" baseline="0" noProof="0" dirty="0"/>
              <a:t> </a:t>
            </a:r>
            <a:r>
              <a:rPr lang="en-US" baseline="0" noProof="0" dirty="0" err="1"/>
              <a:t>ejerce</a:t>
            </a:r>
            <a:r>
              <a:rPr lang="en-US" baseline="0" noProof="0" dirty="0"/>
              <a:t> </a:t>
            </a:r>
            <a:r>
              <a:rPr lang="en-US" baseline="0" noProof="0" dirty="0" err="1"/>
              <a:t>sus</a:t>
            </a:r>
            <a:r>
              <a:rPr lang="en-US" baseline="0" noProof="0" dirty="0"/>
              <a:t> </a:t>
            </a:r>
            <a:r>
              <a:rPr lang="en-US" baseline="0" noProof="0" dirty="0" err="1"/>
              <a:t>derechos</a:t>
            </a:r>
            <a:r>
              <a:rPr lang="en-US" baseline="0" noProof="0" dirty="0"/>
              <a:t> </a:t>
            </a:r>
            <a:r>
              <a:rPr lang="en-US" baseline="0" noProof="0" dirty="0" err="1"/>
              <a:t>legales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 </a:t>
            </a:r>
            <a:r>
              <a:rPr lang="en-US" baseline="0" noProof="0" dirty="0" err="1"/>
              <a:t>empleado</a:t>
            </a:r>
            <a:r>
              <a:rPr lang="en-US" baseline="0" noProof="0" dirty="0"/>
              <a:t>, los </a:t>
            </a:r>
            <a:r>
              <a:rPr lang="en-US" baseline="0" noProof="0" dirty="0" err="1"/>
              <a:t>trabajadores</a:t>
            </a:r>
            <a:r>
              <a:rPr lang="en-US" baseline="0" noProof="0" dirty="0"/>
              <a:t> </a:t>
            </a:r>
            <a:r>
              <a:rPr lang="en-US" baseline="0" noProof="0" dirty="0" err="1"/>
              <a:t>deben</a:t>
            </a:r>
            <a:r>
              <a:rPr lang="en-US" baseline="0" noProof="0" dirty="0"/>
              <a:t> </a:t>
            </a:r>
            <a:r>
              <a:rPr lang="en-US" baseline="0" noProof="0" dirty="0" err="1"/>
              <a:t>contactar</a:t>
            </a:r>
            <a:r>
              <a:rPr lang="en-US" baseline="0" noProof="0" dirty="0"/>
              <a:t> a la OSHA tan pronto </a:t>
            </a:r>
            <a:r>
              <a:rPr lang="en-US" baseline="0" noProof="0" dirty="0" err="1"/>
              <a:t>como</a:t>
            </a:r>
            <a:r>
              <a:rPr lang="en-US" baseline="0" noProof="0" dirty="0"/>
              <a:t> sea </a:t>
            </a:r>
            <a:r>
              <a:rPr lang="en-US" baseline="0" noProof="0" dirty="0" err="1"/>
              <a:t>posible</a:t>
            </a:r>
            <a:r>
              <a:rPr lang="en-US" baseline="0" noProof="0" dirty="0"/>
              <a:t>. Las </a:t>
            </a:r>
            <a:r>
              <a:rPr lang="en-US" baseline="0" noProof="0" dirty="0" err="1"/>
              <a:t>quejas</a:t>
            </a:r>
            <a:r>
              <a:rPr lang="en-US" baseline="0" noProof="0" dirty="0"/>
              <a:t> </a:t>
            </a:r>
            <a:r>
              <a:rPr lang="en-US" baseline="0" noProof="0" dirty="0" err="1"/>
              <a:t>deben</a:t>
            </a:r>
            <a:r>
              <a:rPr lang="en-US" baseline="0" noProof="0" dirty="0"/>
              <a:t> ser </a:t>
            </a:r>
            <a:r>
              <a:rPr lang="en-US" baseline="0" noProof="0" dirty="0" err="1"/>
              <a:t>presentadas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dentro</a:t>
            </a:r>
            <a:r>
              <a:rPr lang="en-US" baseline="0" noProof="0" dirty="0"/>
              <a:t> de los </a:t>
            </a:r>
            <a:r>
              <a:rPr lang="en-US" baseline="0" noProof="0" dirty="0" err="1"/>
              <a:t>plazos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indica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ley</a:t>
            </a:r>
            <a:r>
              <a:rPr lang="en-US" baseline="0" noProof="0" dirty="0"/>
              <a:t>. Un </a:t>
            </a:r>
            <a:r>
              <a:rPr lang="en-US" baseline="0" noProof="0" dirty="0" err="1"/>
              <a:t>empleado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</a:t>
            </a:r>
            <a:r>
              <a:rPr lang="en-US" baseline="0" noProof="0" dirty="0"/>
              <a:t> </a:t>
            </a:r>
            <a:r>
              <a:rPr lang="en-US" baseline="0" noProof="0" dirty="0" err="1"/>
              <a:t>presentar</a:t>
            </a:r>
            <a:r>
              <a:rPr lang="en-US" baseline="0" noProof="0" dirty="0"/>
              <a:t>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queja</a:t>
            </a:r>
            <a:r>
              <a:rPr lang="en-US" baseline="0" noProof="0" dirty="0"/>
              <a:t> a la OSHA </a:t>
            </a:r>
            <a:r>
              <a:rPr lang="en-US" baseline="0" noProof="0" dirty="0" err="1"/>
              <a:t>visitando</a:t>
            </a:r>
            <a:r>
              <a:rPr lang="en-US" baseline="0" noProof="0" dirty="0"/>
              <a:t> o </a:t>
            </a:r>
            <a:r>
              <a:rPr lang="en-US" baseline="0" noProof="0" dirty="0" err="1"/>
              <a:t>llamando</a:t>
            </a:r>
            <a:r>
              <a:rPr lang="en-US" baseline="0" noProof="0" dirty="0"/>
              <a:t> a la </a:t>
            </a:r>
            <a:r>
              <a:rPr lang="en-US" baseline="0" noProof="0" dirty="0" err="1"/>
              <a:t>oficina</a:t>
            </a:r>
            <a:r>
              <a:rPr lang="en-US" baseline="0" noProof="0" dirty="0"/>
              <a:t> local de la OSHA o </a:t>
            </a:r>
            <a:r>
              <a:rPr lang="en-US" baseline="0" noProof="0" dirty="0" err="1"/>
              <a:t>enviando</a:t>
            </a:r>
            <a:r>
              <a:rPr lang="en-US" baseline="0" noProof="0" dirty="0"/>
              <a:t> </a:t>
            </a:r>
            <a:r>
              <a:rPr lang="en-US" baseline="0" noProof="0" dirty="0" err="1"/>
              <a:t>una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queja</a:t>
            </a:r>
            <a:r>
              <a:rPr lang="en-US" baseline="0" noProof="0" dirty="0"/>
              <a:t> </a:t>
            </a:r>
            <a:r>
              <a:rPr lang="en-US" baseline="0" noProof="0" dirty="0" err="1"/>
              <a:t>escrita</a:t>
            </a:r>
            <a:r>
              <a:rPr lang="en-US" baseline="0" noProof="0" dirty="0"/>
              <a:t> a la </a:t>
            </a:r>
            <a:r>
              <a:rPr lang="en-US" baseline="0" noProof="0" dirty="0" err="1"/>
              <a:t>oficina</a:t>
            </a:r>
            <a:r>
              <a:rPr lang="en-US" baseline="0" noProof="0" dirty="0"/>
              <a:t> regional o la </a:t>
            </a:r>
            <a:r>
              <a:rPr lang="en-US" baseline="0" noProof="0" dirty="0" err="1"/>
              <a:t>oficina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área</a:t>
            </a:r>
            <a:r>
              <a:rPr lang="en-US" baseline="0" noProof="0" dirty="0"/>
              <a:t> </a:t>
            </a:r>
            <a:r>
              <a:rPr lang="en-US" baseline="0" noProof="0" dirty="0" err="1"/>
              <a:t>más</a:t>
            </a:r>
            <a:r>
              <a:rPr lang="en-US" baseline="0" noProof="0" dirty="0"/>
              <a:t> </a:t>
            </a:r>
            <a:r>
              <a:rPr lang="en-US" baseline="0" noProof="0" dirty="0" err="1"/>
              <a:t>cercana</a:t>
            </a:r>
            <a:r>
              <a:rPr lang="en-US" baseline="0" noProof="0" dirty="0"/>
              <a:t>. Las </a:t>
            </a:r>
            <a:r>
              <a:rPr lang="en-US" baseline="0" noProof="0" dirty="0" err="1"/>
              <a:t>quejas</a:t>
            </a:r>
            <a:r>
              <a:rPr lang="en-US" baseline="0" noProof="0" dirty="0"/>
              <a:t> </a:t>
            </a:r>
            <a:r>
              <a:rPr lang="en-US" baseline="0" noProof="0" dirty="0" err="1"/>
              <a:t>escritas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pueden</a:t>
            </a:r>
            <a:r>
              <a:rPr lang="en-US" baseline="0" noProof="0" dirty="0"/>
              <a:t> ser </a:t>
            </a:r>
            <a:r>
              <a:rPr lang="en-US" baseline="0" noProof="0" dirty="0" err="1"/>
              <a:t>presentadas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fax, </a:t>
            </a:r>
            <a:r>
              <a:rPr lang="en-US" baseline="0" noProof="0" dirty="0" err="1"/>
              <a:t>comunicación</a:t>
            </a:r>
            <a:r>
              <a:rPr lang="en-US" baseline="0" noProof="0" dirty="0"/>
              <a:t> </a:t>
            </a:r>
            <a:r>
              <a:rPr lang="en-US" baseline="0" noProof="0" dirty="0" err="1"/>
              <a:t>electrónica</a:t>
            </a:r>
            <a:r>
              <a:rPr lang="en-US" baseline="0" noProof="0" dirty="0"/>
              <a:t>, </a:t>
            </a:r>
            <a:r>
              <a:rPr lang="en-US" baseline="0" noProof="0" dirty="0" err="1"/>
              <a:t>entregadas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personalmente</a:t>
            </a:r>
            <a:r>
              <a:rPr lang="en-US" baseline="0" noProof="0" dirty="0"/>
              <a:t> </a:t>
            </a:r>
            <a:r>
              <a:rPr lang="en-US" baseline="0" noProof="0" dirty="0" err="1"/>
              <a:t>durante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horario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oficina</a:t>
            </a:r>
            <a:r>
              <a:rPr lang="en-US" baseline="0" noProof="0" dirty="0"/>
              <a:t>, </a:t>
            </a:r>
            <a:r>
              <a:rPr lang="en-US" baseline="0" noProof="0" dirty="0" err="1"/>
              <a:t>enviadas</a:t>
            </a:r>
            <a:r>
              <a:rPr lang="en-US" baseline="0" noProof="0" dirty="0"/>
              <a:t> </a:t>
            </a:r>
            <a:r>
              <a:rPr lang="en-US" baseline="0" noProof="0" dirty="0" err="1"/>
              <a:t>por</a:t>
            </a:r>
            <a:r>
              <a:rPr lang="en-US" baseline="0" noProof="0" dirty="0"/>
              <a:t> </a:t>
            </a:r>
            <a:r>
              <a:rPr lang="en-US" baseline="0" noProof="0" dirty="0" err="1"/>
              <a:t>correo</a:t>
            </a:r>
            <a:r>
              <a:rPr lang="en-US" baseline="0" noProof="0" dirty="0"/>
              <a:t> USPS (se </a:t>
            </a:r>
            <a:r>
              <a:rPr lang="en-US" baseline="0" noProof="0" dirty="0" err="1"/>
              <a:t>recomienda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ese</a:t>
            </a:r>
            <a:r>
              <a:rPr lang="en-US" baseline="0" noProof="0" dirty="0"/>
              <a:t> </a:t>
            </a:r>
            <a:r>
              <a:rPr lang="en-US" baseline="0" noProof="0" dirty="0" err="1"/>
              <a:t>caso</a:t>
            </a:r>
            <a:r>
              <a:rPr lang="en-US" baseline="0" noProof="0" dirty="0"/>
              <a:t> un </a:t>
            </a:r>
            <a:r>
              <a:rPr lang="en-US" baseline="0" noProof="0" dirty="0" err="1"/>
              <a:t>servicio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confirmación</a:t>
            </a:r>
            <a:r>
              <a:rPr lang="en-US" baseline="0" noProof="0" dirty="0"/>
              <a:t>) u </a:t>
            </a:r>
            <a:r>
              <a:rPr lang="en-US" baseline="0" noProof="0" dirty="0" err="1"/>
              <a:t>otro</a:t>
            </a:r>
            <a:r>
              <a:rPr lang="en-US" baseline="0" noProof="0" dirty="0"/>
              <a:t> </a:t>
            </a:r>
            <a:r>
              <a:rPr lang="en-US" baseline="0" noProof="0" dirty="0" err="1"/>
              <a:t>servicio</a:t>
            </a:r>
            <a:r>
              <a:rPr lang="en-US" baseline="0" noProof="0" dirty="0"/>
              <a:t> </a:t>
            </a:r>
            <a:r>
              <a:rPr lang="en-US" baseline="0" noProof="0" dirty="0" err="1"/>
              <a:t>comercial</a:t>
            </a:r>
            <a:r>
              <a:rPr lang="en-US" baseline="0" noProof="0" dirty="0"/>
              <a:t> de </a:t>
            </a:r>
            <a:r>
              <a:rPr lang="en-US" baseline="0" noProof="0" dirty="0" err="1"/>
              <a:t>mensajería</a:t>
            </a:r>
            <a:r>
              <a:rPr lang="en-US" baseline="0" noProof="0" dirty="0"/>
              <a:t>.  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/>
              <a:t>La Norma </a:t>
            </a:r>
            <a:r>
              <a:rPr lang="en-US" i="0" baseline="0" dirty="0"/>
              <a:t>Federal de </a:t>
            </a:r>
            <a:r>
              <a:rPr lang="en-US" i="0" baseline="0" dirty="0" err="1"/>
              <a:t>Comunicación</a:t>
            </a:r>
            <a:r>
              <a:rPr lang="en-US" i="0" baseline="0" dirty="0"/>
              <a:t> de </a:t>
            </a:r>
            <a:r>
              <a:rPr lang="en-US" i="0" baseline="0" dirty="0" err="1"/>
              <a:t>Riesgos</a:t>
            </a:r>
            <a:r>
              <a:rPr lang="en-US" i="0" baseline="0" dirty="0"/>
              <a:t> [</a:t>
            </a:r>
            <a:r>
              <a:rPr lang="en-US" i="0" dirty="0"/>
              <a:t>Federal Hazard Communication Standard] (HCS)</a:t>
            </a:r>
            <a:r>
              <a:rPr lang="en-US" i="0" baseline="0" dirty="0"/>
              <a:t>, </a:t>
            </a:r>
            <a:r>
              <a:rPr lang="en-US" i="0" dirty="0" err="1"/>
              <a:t>Título</a:t>
            </a:r>
            <a:r>
              <a:rPr lang="en-US" i="0" dirty="0"/>
              <a:t> 29,  Parte 1910.1200 del </a:t>
            </a:r>
            <a:r>
              <a:rPr lang="en-US" i="0" dirty="0" err="1"/>
              <a:t>Código</a:t>
            </a:r>
            <a:r>
              <a:rPr lang="en-US" i="0" dirty="0"/>
              <a:t> de </a:t>
            </a:r>
            <a:r>
              <a:rPr lang="en-US" i="0" dirty="0" err="1"/>
              <a:t>Regulaciones</a:t>
            </a:r>
            <a:r>
              <a:rPr lang="en-US" i="0" baseline="0" dirty="0"/>
              <a:t> </a:t>
            </a:r>
            <a:r>
              <a:rPr lang="en-US" i="0" baseline="0" dirty="0" err="1"/>
              <a:t>Federales</a:t>
            </a:r>
            <a:r>
              <a:rPr lang="en-US" i="0" baseline="0" dirty="0"/>
              <a:t> [Code of Federal Regulations]</a:t>
            </a:r>
            <a:r>
              <a:rPr lang="en-US" i="0" dirty="0"/>
              <a:t> (29 CFR  1910.1200) </a:t>
            </a:r>
            <a:r>
              <a:rPr lang="en-US" i="0" dirty="0" err="1"/>
              <a:t>ordena</a:t>
            </a:r>
            <a:r>
              <a:rPr lang="en-US" i="0" dirty="0"/>
              <a:t>: “Los </a:t>
            </a:r>
            <a:r>
              <a:rPr lang="en-US" i="0" dirty="0" err="1"/>
              <a:t>trabajadores</a:t>
            </a:r>
            <a:r>
              <a:rPr lang="en-US" i="0" dirty="0"/>
              <a:t> </a:t>
            </a:r>
            <a:r>
              <a:rPr lang="en-US" i="0" dirty="0" err="1"/>
              <a:t>tienen</a:t>
            </a:r>
            <a:r>
              <a:rPr lang="en-US" i="0" dirty="0"/>
              <a:t> el </a:t>
            </a:r>
            <a:r>
              <a:rPr lang="en-US" i="0" dirty="0" err="1"/>
              <a:t>derecho</a:t>
            </a:r>
            <a:r>
              <a:rPr lang="en-US" i="0" dirty="0"/>
              <a:t> a </a:t>
            </a:r>
            <a:r>
              <a:rPr lang="en-US" i="0" dirty="0" err="1"/>
              <a:t>conocer</a:t>
            </a:r>
            <a:r>
              <a:rPr lang="en-US" i="0" dirty="0"/>
              <a:t> y </a:t>
            </a:r>
            <a:r>
              <a:rPr lang="en-US" i="0" dirty="0" err="1"/>
              <a:t>entender</a:t>
            </a:r>
            <a:r>
              <a:rPr lang="en-US" i="0" dirty="0"/>
              <a:t> los </a:t>
            </a:r>
            <a:r>
              <a:rPr lang="en-US" i="0" dirty="0" err="1"/>
              <a:t>productos</a:t>
            </a:r>
            <a:r>
              <a:rPr lang="en-US" i="0" dirty="0"/>
              <a:t> </a:t>
            </a:r>
            <a:r>
              <a:rPr lang="en-US" i="0" dirty="0" err="1"/>
              <a:t>químicos</a:t>
            </a:r>
            <a:r>
              <a:rPr lang="en-US" i="0" dirty="0"/>
              <a:t> </a:t>
            </a:r>
            <a:r>
              <a:rPr lang="en-US" i="0" dirty="0" err="1"/>
              <a:t>peligrosos</a:t>
            </a:r>
            <a:r>
              <a:rPr lang="en-US" i="0" dirty="0"/>
              <a:t> </a:t>
            </a:r>
            <a:r>
              <a:rPr lang="en-US" i="0" dirty="0" err="1"/>
              <a:t>que</a:t>
            </a:r>
            <a:r>
              <a:rPr lang="en-US" i="0" dirty="0"/>
              <a:t> </a:t>
            </a:r>
            <a:r>
              <a:rPr lang="en-US" i="0" dirty="0" err="1"/>
              <a:t>usan</a:t>
            </a:r>
            <a:r>
              <a:rPr lang="en-US" i="0" dirty="0"/>
              <a:t> y </a:t>
            </a:r>
            <a:r>
              <a:rPr lang="en-US" i="0" dirty="0" err="1"/>
              <a:t>cómo</a:t>
            </a:r>
            <a:r>
              <a:rPr lang="en-US" i="0" dirty="0"/>
              <a:t> </a:t>
            </a:r>
            <a:r>
              <a:rPr lang="en-US" i="0" dirty="0" err="1"/>
              <a:t>trabajar</a:t>
            </a:r>
            <a:r>
              <a:rPr lang="en-US" i="0" dirty="0"/>
              <a:t> con </a:t>
            </a:r>
            <a:r>
              <a:rPr lang="en-US" i="0" dirty="0" err="1"/>
              <a:t>ellos</a:t>
            </a:r>
            <a:r>
              <a:rPr lang="en-US" i="0" dirty="0"/>
              <a:t> de forma </a:t>
            </a:r>
            <a:r>
              <a:rPr lang="en-US" i="0" dirty="0" err="1"/>
              <a:t>segura</a:t>
            </a:r>
            <a:r>
              <a:rPr lang="en-US" i="0" dirty="0"/>
              <a:t>.” </a:t>
            </a:r>
            <a:r>
              <a:rPr lang="en-US" i="0" dirty="0" err="1"/>
              <a:t>Esta</a:t>
            </a:r>
            <a:r>
              <a:rPr lang="en-US" i="0" dirty="0"/>
              <a:t> </a:t>
            </a:r>
            <a:r>
              <a:rPr lang="en-US" i="0" dirty="0" err="1"/>
              <a:t>regulación</a:t>
            </a:r>
            <a:r>
              <a:rPr lang="en-US" i="0" dirty="0"/>
              <a:t> </a:t>
            </a:r>
            <a:r>
              <a:rPr lang="en-US" i="0" dirty="0" err="1"/>
              <a:t>tiene</a:t>
            </a:r>
            <a:r>
              <a:rPr lang="en-US" i="0" dirty="0"/>
              <a:t> </a:t>
            </a:r>
            <a:r>
              <a:rPr lang="en-US" i="0" dirty="0" err="1"/>
              <a:t>por</a:t>
            </a:r>
            <a:r>
              <a:rPr lang="en-US" i="0" dirty="0"/>
              <a:t> </a:t>
            </a:r>
            <a:r>
              <a:rPr lang="en-US" i="0" dirty="0" err="1"/>
              <a:t>objeto</a:t>
            </a:r>
            <a:r>
              <a:rPr lang="en-US" i="0" dirty="0"/>
              <a:t> </a:t>
            </a:r>
            <a:r>
              <a:rPr lang="en-US" i="0" dirty="0" err="1"/>
              <a:t>hacer</a:t>
            </a:r>
            <a:r>
              <a:rPr lang="en-US" i="0" dirty="0"/>
              <a:t> </a:t>
            </a:r>
            <a:r>
              <a:rPr lang="en-US" i="0" dirty="0" err="1"/>
              <a:t>disponible</a:t>
            </a:r>
            <a:r>
              <a:rPr lang="en-US" i="0" dirty="0"/>
              <a:t> a los </a:t>
            </a:r>
            <a:r>
              <a:rPr lang="en-US" i="0" dirty="0" err="1"/>
              <a:t>empleados</a:t>
            </a:r>
            <a:r>
              <a:rPr lang="en-US" i="0" dirty="0"/>
              <a:t> </a:t>
            </a:r>
            <a:r>
              <a:rPr lang="en-US" i="0" dirty="0" err="1"/>
              <a:t>expuestos</a:t>
            </a:r>
            <a:r>
              <a:rPr lang="en-US" i="0" dirty="0"/>
              <a:t> a los </a:t>
            </a:r>
            <a:r>
              <a:rPr lang="en-US" i="0" dirty="0" err="1"/>
              <a:t>químicos</a:t>
            </a:r>
            <a:r>
              <a:rPr lang="en-US" i="0" dirty="0"/>
              <a:t> </a:t>
            </a:r>
            <a:r>
              <a:rPr lang="en-US" i="0" dirty="0" err="1"/>
              <a:t>información</a:t>
            </a:r>
            <a:r>
              <a:rPr lang="en-US" i="0" dirty="0"/>
              <a:t> </a:t>
            </a:r>
            <a:r>
              <a:rPr lang="en-US" i="0" dirty="0" err="1"/>
              <a:t>sobre</a:t>
            </a:r>
            <a:r>
              <a:rPr lang="en-US" i="0" dirty="0"/>
              <a:t> </a:t>
            </a:r>
            <a:r>
              <a:rPr lang="en-US" i="0" dirty="0" err="1"/>
              <a:t>químicos</a:t>
            </a:r>
            <a:r>
              <a:rPr lang="en-US" i="0" dirty="0"/>
              <a:t> </a:t>
            </a:r>
            <a:r>
              <a:rPr lang="en-US" i="0" dirty="0" err="1"/>
              <a:t>peligrosos</a:t>
            </a:r>
            <a:r>
              <a:rPr lang="en-US" i="0" dirty="0"/>
              <a:t> </a:t>
            </a:r>
            <a:r>
              <a:rPr lang="en-US" i="0" dirty="0" err="1"/>
              <a:t>que</a:t>
            </a:r>
            <a:r>
              <a:rPr lang="en-US" i="0" dirty="0"/>
              <a:t> </a:t>
            </a:r>
            <a:r>
              <a:rPr lang="en-US" i="0" dirty="0" err="1"/>
              <a:t>están</a:t>
            </a:r>
            <a:r>
              <a:rPr lang="en-US" i="0" dirty="0"/>
              <a:t> </a:t>
            </a:r>
            <a:r>
              <a:rPr lang="en-US" i="0" dirty="0" err="1"/>
              <a:t>presentes</a:t>
            </a:r>
            <a:r>
              <a:rPr lang="en-US" i="0" dirty="0"/>
              <a:t> en </a:t>
            </a:r>
            <a:r>
              <a:rPr lang="en-US" i="0" dirty="0" err="1"/>
              <a:t>lugares</a:t>
            </a:r>
            <a:r>
              <a:rPr lang="en-US" i="0" dirty="0"/>
              <a:t> de </a:t>
            </a:r>
            <a:r>
              <a:rPr lang="en-US" i="0" dirty="0" err="1"/>
              <a:t>trabajo</a:t>
            </a:r>
            <a:r>
              <a:rPr lang="en-US" i="0" dirty="0"/>
              <a:t>. </a:t>
            </a:r>
          </a:p>
          <a:p>
            <a:pPr>
              <a:buNone/>
            </a:pPr>
            <a:r>
              <a:rPr lang="en-US" i="0" dirty="0"/>
              <a:t>La Norma de </a:t>
            </a:r>
            <a:r>
              <a:rPr lang="en-US" i="0" dirty="0" err="1"/>
              <a:t>Comunicación</a:t>
            </a:r>
            <a:r>
              <a:rPr lang="en-US" i="0" dirty="0"/>
              <a:t> de </a:t>
            </a:r>
            <a:r>
              <a:rPr lang="en-US" i="0" dirty="0" err="1"/>
              <a:t>Riesgos</a:t>
            </a:r>
            <a:r>
              <a:rPr lang="en-US" i="0" dirty="0"/>
              <a:t> se </a:t>
            </a:r>
            <a:r>
              <a:rPr lang="en-US" i="0" dirty="0" err="1"/>
              <a:t>aplica</a:t>
            </a:r>
            <a:r>
              <a:rPr lang="en-US" i="0" dirty="0"/>
              <a:t> a </a:t>
            </a:r>
            <a:r>
              <a:rPr lang="en-US" i="0" dirty="0" err="1"/>
              <a:t>todo</a:t>
            </a:r>
            <a:r>
              <a:rPr lang="en-US" i="0" dirty="0"/>
              <a:t> </a:t>
            </a:r>
            <a:r>
              <a:rPr lang="en-US" i="0" dirty="0" err="1"/>
              <a:t>negocio</a:t>
            </a:r>
            <a:r>
              <a:rPr lang="en-US" i="0" dirty="0"/>
              <a:t>, </a:t>
            </a:r>
            <a:r>
              <a:rPr lang="en-US" i="0" dirty="0" err="1"/>
              <a:t>incluyendo</a:t>
            </a:r>
            <a:r>
              <a:rPr lang="en-US" i="0" dirty="0"/>
              <a:t> </a:t>
            </a:r>
            <a:r>
              <a:rPr lang="en-US" i="0" dirty="0" err="1"/>
              <a:t>fabricantes</a:t>
            </a:r>
            <a:r>
              <a:rPr lang="en-US" i="0" dirty="0"/>
              <a:t>, </a:t>
            </a:r>
            <a:r>
              <a:rPr lang="en-US" i="0" dirty="0" err="1"/>
              <a:t>que</a:t>
            </a:r>
            <a:r>
              <a:rPr lang="en-US" i="0" dirty="0"/>
              <a:t> </a:t>
            </a:r>
            <a:r>
              <a:rPr lang="en-US" i="0" dirty="0" err="1"/>
              <a:t>usan</a:t>
            </a:r>
            <a:r>
              <a:rPr lang="en-US" i="0" dirty="0"/>
              <a:t> </a:t>
            </a:r>
            <a:r>
              <a:rPr lang="en-US" i="0" dirty="0" err="1"/>
              <a:t>químicos</a:t>
            </a:r>
            <a:r>
              <a:rPr lang="en-US" i="0" dirty="0"/>
              <a:t> </a:t>
            </a:r>
            <a:r>
              <a:rPr lang="en-US" i="0" dirty="0" err="1"/>
              <a:t>peligrosos</a:t>
            </a:r>
            <a:r>
              <a:rPr lang="en-US" i="0" dirty="0"/>
              <a:t>, sin </a:t>
            </a:r>
            <a:r>
              <a:rPr lang="en-US" i="0" dirty="0" err="1"/>
              <a:t>importar</a:t>
            </a:r>
            <a:r>
              <a:rPr lang="en-US" i="0" dirty="0"/>
              <a:t> el </a:t>
            </a:r>
            <a:r>
              <a:rPr lang="en-US" i="0" dirty="0" err="1"/>
              <a:t>número</a:t>
            </a:r>
            <a:r>
              <a:rPr lang="en-US" i="0" dirty="0"/>
              <a:t> de </a:t>
            </a:r>
            <a:r>
              <a:rPr lang="en-US" i="0" dirty="0" err="1"/>
              <a:t>individuos</a:t>
            </a:r>
            <a:r>
              <a:rPr lang="en-US" i="0" dirty="0"/>
              <a:t> </a:t>
            </a:r>
            <a:r>
              <a:rPr lang="en-US" i="0" dirty="0" err="1"/>
              <a:t>empleados</a:t>
            </a:r>
            <a:r>
              <a:rPr lang="en-US" i="0" dirty="0"/>
              <a:t>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i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El</a:t>
            </a:r>
            <a:r>
              <a:rPr lang="en-US" baseline="0" dirty="0"/>
              <a:t> </a:t>
            </a:r>
            <a:r>
              <a:rPr lang="en-US" baseline="0" dirty="0" err="1"/>
              <a:t>propósito</a:t>
            </a:r>
            <a:r>
              <a:rPr lang="en-US" baseline="0" dirty="0"/>
              <a:t> de la Norma de </a:t>
            </a:r>
            <a:r>
              <a:rPr lang="en-US" baseline="0" dirty="0" err="1"/>
              <a:t>Comunicación</a:t>
            </a:r>
            <a:r>
              <a:rPr lang="en-US" baseline="0" dirty="0"/>
              <a:t> de </a:t>
            </a:r>
            <a:r>
              <a:rPr lang="en-US" baseline="0" dirty="0" err="1"/>
              <a:t>Riesgos</a:t>
            </a:r>
            <a:r>
              <a:rPr lang="en-US" baseline="0" dirty="0"/>
              <a:t> </a:t>
            </a:r>
            <a:r>
              <a:rPr lang="tr-TR" dirty="0"/>
              <a:t>(HCS - </a:t>
            </a:r>
            <a:r>
              <a:rPr lang="en-US" dirty="0"/>
              <a:t>OSHA 29 CFR 1910.1200</a:t>
            </a:r>
            <a:r>
              <a:rPr lang="tr-TR" dirty="0"/>
              <a:t>) es </a:t>
            </a:r>
            <a:r>
              <a:rPr lang="tr-TR" dirty="0" err="1"/>
              <a:t>clasificar</a:t>
            </a:r>
            <a:r>
              <a:rPr lang="tr-TR" dirty="0"/>
              <a:t> </a:t>
            </a:r>
            <a:r>
              <a:rPr lang="tr-TR" dirty="0" err="1"/>
              <a:t>químicos</a:t>
            </a:r>
            <a:r>
              <a:rPr lang="tr-TR" dirty="0"/>
              <a:t> de </a:t>
            </a:r>
            <a:r>
              <a:rPr lang="tr-TR" dirty="0" err="1"/>
              <a:t>acuerdo</a:t>
            </a:r>
            <a:r>
              <a:rPr lang="tr-TR" dirty="0"/>
              <a:t> a sus </a:t>
            </a:r>
            <a:r>
              <a:rPr lang="tr-TR" dirty="0" err="1"/>
              <a:t>peligros</a:t>
            </a:r>
            <a:r>
              <a:rPr lang="tr-TR" dirty="0"/>
              <a:t> y </a:t>
            </a:r>
            <a:r>
              <a:rPr lang="tr-TR" dirty="0" err="1"/>
              <a:t>proveer</a:t>
            </a:r>
            <a:r>
              <a:rPr lang="tr-TR" baseline="0" dirty="0"/>
              <a:t> </a:t>
            </a:r>
            <a:r>
              <a:rPr lang="tr-TR" baseline="0" dirty="0" err="1"/>
              <a:t>información</a:t>
            </a:r>
            <a:r>
              <a:rPr lang="tr-TR" baseline="0" dirty="0"/>
              <a:t> a </a:t>
            </a:r>
            <a:r>
              <a:rPr lang="tr-TR" baseline="0" dirty="0" err="1"/>
              <a:t>los</a:t>
            </a:r>
            <a:r>
              <a:rPr lang="tr-TR" baseline="0" dirty="0"/>
              <a:t> </a:t>
            </a:r>
            <a:r>
              <a:rPr lang="tr-TR" baseline="0" dirty="0" err="1"/>
              <a:t>empleados</a:t>
            </a:r>
            <a:r>
              <a:rPr lang="tr-TR" baseline="0" dirty="0"/>
              <a:t> para </a:t>
            </a:r>
            <a:r>
              <a:rPr lang="tr-TR" baseline="0" dirty="0" err="1"/>
              <a:t>que</a:t>
            </a:r>
            <a:r>
              <a:rPr lang="tr-TR" baseline="0" dirty="0"/>
              <a:t> </a:t>
            </a:r>
            <a:r>
              <a:rPr lang="tr-TR" baseline="0" dirty="0" err="1"/>
              <a:t>puedan</a:t>
            </a:r>
            <a:r>
              <a:rPr lang="tr-TR" baseline="0" dirty="0"/>
              <a:t> </a:t>
            </a:r>
            <a:r>
              <a:rPr lang="tr-TR" baseline="0" dirty="0" err="1"/>
              <a:t>protegerse</a:t>
            </a:r>
            <a:r>
              <a:rPr lang="tr-TR" baseline="0" dirty="0"/>
              <a:t> de </a:t>
            </a:r>
            <a:r>
              <a:rPr lang="tr-TR" baseline="0" dirty="0" err="1"/>
              <a:t>los</a:t>
            </a:r>
            <a:r>
              <a:rPr lang="tr-TR" baseline="0" dirty="0"/>
              <a:t> </a:t>
            </a:r>
            <a:r>
              <a:rPr lang="tr-TR" baseline="0" dirty="0" err="1"/>
              <a:t>posibles</a:t>
            </a:r>
            <a:r>
              <a:rPr lang="tr-TR" baseline="0" dirty="0"/>
              <a:t> </a:t>
            </a:r>
            <a:r>
              <a:rPr lang="tr-TR" baseline="0" dirty="0" err="1"/>
              <a:t>peligros</a:t>
            </a:r>
            <a:r>
              <a:rPr lang="tr-TR" baseline="0" dirty="0"/>
              <a:t> </a:t>
            </a:r>
            <a:r>
              <a:rPr lang="tr-TR" baseline="0" dirty="0" err="1"/>
              <a:t>físicos</a:t>
            </a:r>
            <a:r>
              <a:rPr lang="tr-TR" baseline="0" dirty="0"/>
              <a:t> y para la </a:t>
            </a:r>
            <a:r>
              <a:rPr lang="tr-TR" baseline="0" dirty="0" err="1"/>
              <a:t>salud</a:t>
            </a:r>
            <a:r>
              <a:rPr lang="tr-TR" baseline="0" dirty="0"/>
              <a:t> en el </a:t>
            </a:r>
            <a:r>
              <a:rPr lang="tr-TR" baseline="0" dirty="0" err="1"/>
              <a:t>lugar</a:t>
            </a:r>
            <a:r>
              <a:rPr lang="tr-TR" baseline="0" dirty="0"/>
              <a:t> de </a:t>
            </a:r>
            <a:r>
              <a:rPr lang="tr-TR" baseline="0" dirty="0" err="1"/>
              <a:t>trabajo</a:t>
            </a:r>
            <a:r>
              <a:rPr lang="tr-TR" dirty="0"/>
              <a:t>.</a:t>
            </a:r>
            <a:r>
              <a:rPr lang="tr-TR" baseline="0" dirty="0"/>
              <a:t> </a:t>
            </a:r>
            <a:r>
              <a:rPr lang="en-US" dirty="0" err="1"/>
              <a:t>Según</a:t>
            </a:r>
            <a:r>
              <a:rPr lang="en-US" dirty="0"/>
              <a:t> el  HCS, los </a:t>
            </a:r>
            <a:r>
              <a:rPr lang="en-US" dirty="0" err="1"/>
              <a:t>empleados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el </a:t>
            </a:r>
            <a:r>
              <a:rPr lang="en-US" dirty="0" err="1"/>
              <a:t>derecho</a:t>
            </a:r>
            <a:r>
              <a:rPr lang="en-US" dirty="0"/>
              <a:t> a </a:t>
            </a:r>
            <a:r>
              <a:rPr lang="en-US" dirty="0" err="1"/>
              <a:t>conocer</a:t>
            </a:r>
            <a:r>
              <a:rPr lang="en-US" baseline="0" dirty="0"/>
              <a:t> la </a:t>
            </a:r>
            <a:r>
              <a:rPr lang="en-US" baseline="0" dirty="0" err="1"/>
              <a:t>información</a:t>
            </a:r>
            <a:r>
              <a:rPr lang="en-US" baseline="0" dirty="0"/>
              <a:t> </a:t>
            </a:r>
            <a:r>
              <a:rPr lang="en-US" baseline="0" dirty="0" err="1"/>
              <a:t>necesaria</a:t>
            </a:r>
            <a:r>
              <a:rPr lang="en-US" baseline="0" dirty="0"/>
              <a:t> </a:t>
            </a:r>
            <a:r>
              <a:rPr lang="en-US" baseline="0" dirty="0" err="1"/>
              <a:t>sobre</a:t>
            </a:r>
            <a:r>
              <a:rPr lang="en-US" baseline="0" dirty="0"/>
              <a:t> los </a:t>
            </a:r>
            <a:r>
              <a:rPr lang="en-US" baseline="0" dirty="0" err="1"/>
              <a:t>químicos</a:t>
            </a:r>
            <a:r>
              <a:rPr lang="en-US" baseline="0" dirty="0"/>
              <a:t> con los </a:t>
            </a:r>
            <a:r>
              <a:rPr lang="en-US" baseline="0" dirty="0" err="1"/>
              <a:t>que</a:t>
            </a:r>
            <a:r>
              <a:rPr lang="en-US" baseline="0" dirty="0"/>
              <a:t> </a:t>
            </a:r>
            <a:r>
              <a:rPr lang="en-US" baseline="0" dirty="0" err="1"/>
              <a:t>están</a:t>
            </a:r>
            <a:r>
              <a:rPr lang="en-US" baseline="0" dirty="0"/>
              <a:t> </a:t>
            </a:r>
            <a:r>
              <a:rPr lang="en-US" baseline="0" dirty="0" err="1"/>
              <a:t>trabajando</a:t>
            </a:r>
            <a:r>
              <a:rPr lang="en-US" baseline="0" dirty="0"/>
              <a:t>, a </a:t>
            </a:r>
            <a:r>
              <a:rPr lang="en-US" baseline="0" dirty="0" err="1"/>
              <a:t>través</a:t>
            </a:r>
            <a:r>
              <a:rPr lang="en-US" baseline="0" dirty="0"/>
              <a:t> de </a:t>
            </a:r>
            <a:r>
              <a:rPr lang="en-US" baseline="0" dirty="0" err="1"/>
              <a:t>etiquetas</a:t>
            </a:r>
            <a:r>
              <a:rPr lang="en-US" baseline="0" dirty="0"/>
              <a:t> y </a:t>
            </a:r>
            <a:r>
              <a:rPr lang="en-US" baseline="0" dirty="0" err="1"/>
              <a:t>otras</a:t>
            </a:r>
            <a:r>
              <a:rPr lang="en-US" baseline="0" dirty="0"/>
              <a:t> </a:t>
            </a:r>
            <a:r>
              <a:rPr lang="en-US" baseline="0" dirty="0" err="1"/>
              <a:t>formas</a:t>
            </a:r>
            <a:r>
              <a:rPr lang="en-US" baseline="0" dirty="0"/>
              <a:t> de </a:t>
            </a:r>
            <a:r>
              <a:rPr lang="en-US" baseline="0" dirty="0" err="1"/>
              <a:t>advertencia</a:t>
            </a:r>
            <a:r>
              <a:rPr lang="en-US" baseline="0" dirty="0"/>
              <a:t>, </a:t>
            </a:r>
            <a:r>
              <a:rPr lang="en-US" baseline="0" dirty="0" err="1"/>
              <a:t>fichas</a:t>
            </a:r>
            <a:r>
              <a:rPr lang="en-US" baseline="0" dirty="0"/>
              <a:t> de </a:t>
            </a:r>
            <a:r>
              <a:rPr lang="en-US" baseline="0" dirty="0" err="1"/>
              <a:t>datos</a:t>
            </a:r>
            <a:r>
              <a:rPr lang="en-US" baseline="0" dirty="0"/>
              <a:t> de </a:t>
            </a:r>
            <a:r>
              <a:rPr lang="en-US" baseline="0" dirty="0" err="1"/>
              <a:t>seguridad</a:t>
            </a:r>
            <a:r>
              <a:rPr lang="en-US" baseline="0" dirty="0"/>
              <a:t> y </a:t>
            </a:r>
            <a:r>
              <a:rPr lang="en-US" baseline="0" dirty="0" err="1"/>
              <a:t>entrenamiento</a:t>
            </a:r>
            <a:r>
              <a:rPr lang="en-US" baseline="0" dirty="0"/>
              <a:t>.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 </a:t>
            </a:r>
            <a:r>
              <a:rPr lang="en-US" dirty="0" err="1"/>
              <a:t>acuerdo</a:t>
            </a:r>
            <a:r>
              <a:rPr lang="en-US" dirty="0"/>
              <a:t> al HCS, </a:t>
            </a:r>
            <a:r>
              <a:rPr lang="en-US" dirty="0" err="1"/>
              <a:t>importadores</a:t>
            </a:r>
            <a:r>
              <a:rPr lang="en-US" dirty="0"/>
              <a:t> y </a:t>
            </a:r>
            <a:r>
              <a:rPr lang="en-US" dirty="0" err="1"/>
              <a:t>fabricantes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</a:t>
            </a:r>
            <a:r>
              <a:rPr lang="en-US" dirty="0" err="1"/>
              <a:t>obligados</a:t>
            </a:r>
            <a:r>
              <a:rPr lang="en-US" dirty="0"/>
              <a:t> a </a:t>
            </a:r>
            <a:r>
              <a:rPr lang="en-US" dirty="0" err="1"/>
              <a:t>clasificar</a:t>
            </a:r>
            <a:r>
              <a:rPr lang="en-US" dirty="0"/>
              <a:t> los </a:t>
            </a:r>
            <a:r>
              <a:rPr lang="en-US" dirty="0" err="1"/>
              <a:t>productos</a:t>
            </a:r>
            <a:r>
              <a:rPr lang="en-US" dirty="0"/>
              <a:t> </a:t>
            </a:r>
            <a:r>
              <a:rPr lang="en-US" dirty="0" err="1"/>
              <a:t>químicos</a:t>
            </a:r>
            <a:r>
              <a:rPr lang="en-US" dirty="0"/>
              <a:t> </a:t>
            </a:r>
            <a:r>
              <a:rPr lang="en-US" dirty="0" err="1"/>
              <a:t>según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peligros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la </a:t>
            </a:r>
            <a:r>
              <a:rPr lang="en-US" dirty="0" err="1"/>
              <a:t>amplia</a:t>
            </a:r>
            <a:r>
              <a:rPr lang="en-US" dirty="0"/>
              <a:t> </a:t>
            </a:r>
            <a:r>
              <a:rPr lang="en-US" dirty="0" err="1"/>
              <a:t>gama</a:t>
            </a:r>
            <a:r>
              <a:rPr lang="en-US" dirty="0"/>
              <a:t> de</a:t>
            </a:r>
            <a:r>
              <a:rPr lang="en-US" baseline="0" dirty="0"/>
              <a:t> </a:t>
            </a:r>
            <a:r>
              <a:rPr lang="en-US" dirty="0" err="1"/>
              <a:t>literatura</a:t>
            </a:r>
            <a:r>
              <a:rPr lang="en-US" baseline="0" dirty="0"/>
              <a:t> </a:t>
            </a:r>
            <a:r>
              <a:rPr lang="en-US" baseline="0" dirty="0" err="1"/>
              <a:t>científica</a:t>
            </a:r>
            <a:r>
              <a:rPr lang="en-US" baseline="0" dirty="0"/>
              <a:t> </a:t>
            </a:r>
            <a:r>
              <a:rPr lang="en-US" baseline="0" dirty="0" err="1"/>
              <a:t>disponible</a:t>
            </a:r>
            <a:r>
              <a:rPr lang="en-US" baseline="0" dirty="0"/>
              <a:t> u </a:t>
            </a:r>
            <a:r>
              <a:rPr lang="en-US" baseline="0" dirty="0" err="1"/>
              <a:t>otras</a:t>
            </a:r>
            <a:r>
              <a:rPr lang="en-US" baseline="0" dirty="0"/>
              <a:t> </a:t>
            </a:r>
            <a:r>
              <a:rPr lang="en-US" baseline="0" dirty="0" err="1"/>
              <a:t>evidencias</a:t>
            </a:r>
            <a:r>
              <a:rPr lang="en-US" baseline="0" dirty="0"/>
              <a:t> </a:t>
            </a:r>
            <a:r>
              <a:rPr lang="en-US" baseline="0" dirty="0" err="1"/>
              <a:t>sobre</a:t>
            </a:r>
            <a:r>
              <a:rPr lang="en-US" baseline="0" dirty="0"/>
              <a:t> </a:t>
            </a:r>
            <a:r>
              <a:rPr lang="en-US" baseline="0" dirty="0" err="1"/>
              <a:t>riesgos</a:t>
            </a:r>
            <a:r>
              <a:rPr lang="en-US" baseline="0" dirty="0"/>
              <a:t> </a:t>
            </a:r>
            <a:r>
              <a:rPr lang="en-US" baseline="0" dirty="0" err="1"/>
              <a:t>potenciales</a:t>
            </a:r>
            <a:r>
              <a:rPr lang="en-US" baseline="0" dirty="0"/>
              <a:t>. Los </a:t>
            </a:r>
            <a:r>
              <a:rPr lang="en-US" baseline="0" dirty="0" err="1"/>
              <a:t>riesgos</a:t>
            </a:r>
            <a:r>
              <a:rPr lang="en-US" baseline="0" dirty="0"/>
              <a:t> son </a:t>
            </a:r>
            <a:r>
              <a:rPr lang="en-US" baseline="0" dirty="0" err="1"/>
              <a:t>clasificados</a:t>
            </a:r>
            <a:r>
              <a:rPr lang="en-US" baseline="0" dirty="0"/>
              <a:t> </a:t>
            </a:r>
            <a:r>
              <a:rPr lang="en-US" baseline="0" dirty="0" err="1"/>
              <a:t>bajo</a:t>
            </a:r>
            <a:r>
              <a:rPr lang="en-US" baseline="0" dirty="0"/>
              <a:t> </a:t>
            </a:r>
            <a:r>
              <a:rPr lang="en-US" baseline="0" dirty="0" err="1"/>
              <a:t>tres</a:t>
            </a:r>
            <a:r>
              <a:rPr lang="en-US" baseline="0" dirty="0"/>
              <a:t> </a:t>
            </a:r>
            <a:r>
              <a:rPr lang="en-US" baseline="0" dirty="0" err="1"/>
              <a:t>encabezados</a:t>
            </a:r>
            <a:r>
              <a:rPr lang="en-US" baseline="0" dirty="0"/>
              <a:t> en HCS: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Físicos</a:t>
            </a:r>
            <a:r>
              <a:rPr lang="en-US" baseline="0" dirty="0"/>
              <a:t>,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para</a:t>
            </a:r>
            <a:r>
              <a:rPr lang="en-US" baseline="0" dirty="0"/>
              <a:t> la </a:t>
            </a:r>
            <a:r>
              <a:rPr lang="en-US" baseline="0" dirty="0" err="1"/>
              <a:t>Salud</a:t>
            </a:r>
            <a:r>
              <a:rPr lang="en-US" baseline="0" dirty="0"/>
              <a:t> y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Ambientales</a:t>
            </a:r>
            <a:r>
              <a:rPr lang="en-US" baseline="0" dirty="0"/>
              <a:t>. Los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físicos</a:t>
            </a:r>
            <a:r>
              <a:rPr lang="en-US" baseline="0" dirty="0"/>
              <a:t> son </a:t>
            </a:r>
            <a:r>
              <a:rPr lang="en-US" baseline="0" dirty="0" err="1"/>
              <a:t>aquellos</a:t>
            </a:r>
            <a:r>
              <a:rPr lang="en-US" baseline="0" dirty="0"/>
              <a:t> </a:t>
            </a:r>
            <a:r>
              <a:rPr lang="en-US" baseline="0" dirty="0" err="1"/>
              <a:t>que</a:t>
            </a:r>
            <a:r>
              <a:rPr lang="en-US" baseline="0" dirty="0"/>
              <a:t> </a:t>
            </a:r>
            <a:r>
              <a:rPr lang="en-US" baseline="0" dirty="0" err="1"/>
              <a:t>amenazan</a:t>
            </a:r>
            <a:r>
              <a:rPr lang="en-US" baseline="0" dirty="0"/>
              <a:t> la </a:t>
            </a:r>
            <a:r>
              <a:rPr lang="en-US" baseline="0" dirty="0" err="1"/>
              <a:t>salud</a:t>
            </a:r>
            <a:r>
              <a:rPr lang="en-US" baseline="0" dirty="0"/>
              <a:t> </a:t>
            </a:r>
            <a:r>
              <a:rPr lang="en-US" baseline="0" dirty="0" err="1"/>
              <a:t>física</a:t>
            </a:r>
            <a:r>
              <a:rPr lang="en-US" baseline="0" dirty="0"/>
              <a:t> de los </a:t>
            </a:r>
            <a:r>
              <a:rPr lang="en-US" baseline="0" dirty="0" err="1"/>
              <a:t>empleados</a:t>
            </a:r>
            <a:r>
              <a:rPr lang="en-US" baseline="0" dirty="0"/>
              <a:t>, </a:t>
            </a:r>
            <a:r>
              <a:rPr lang="en-US" baseline="0" dirty="0" err="1"/>
              <a:t>como</a:t>
            </a:r>
            <a:r>
              <a:rPr lang="en-US" baseline="0" dirty="0"/>
              <a:t> gases </a:t>
            </a:r>
            <a:r>
              <a:rPr lang="en-US" baseline="0" dirty="0" err="1"/>
              <a:t>inflamables</a:t>
            </a:r>
            <a:r>
              <a:rPr lang="en-US" baseline="0" dirty="0"/>
              <a:t>, </a:t>
            </a:r>
            <a:r>
              <a:rPr lang="en-US" baseline="0" dirty="0" err="1"/>
              <a:t>explosivos</a:t>
            </a:r>
            <a:r>
              <a:rPr lang="en-US" baseline="0" dirty="0"/>
              <a:t> y gases a </a:t>
            </a:r>
            <a:r>
              <a:rPr lang="en-US" baseline="0" dirty="0" err="1"/>
              <a:t>presión</a:t>
            </a:r>
            <a:r>
              <a:rPr lang="en-US" baseline="0" dirty="0"/>
              <a:t>. Los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para</a:t>
            </a:r>
            <a:r>
              <a:rPr lang="en-US" baseline="0" dirty="0"/>
              <a:t> la </a:t>
            </a:r>
            <a:r>
              <a:rPr lang="en-US" baseline="0" dirty="0" err="1"/>
              <a:t>salud</a:t>
            </a:r>
            <a:r>
              <a:rPr lang="en-US" baseline="0" dirty="0"/>
              <a:t> </a:t>
            </a:r>
            <a:r>
              <a:rPr lang="en-US" baseline="0" dirty="0" err="1"/>
              <a:t>están</a:t>
            </a:r>
            <a:r>
              <a:rPr lang="en-US" baseline="0" dirty="0"/>
              <a:t> </a:t>
            </a:r>
            <a:r>
              <a:rPr lang="en-US" baseline="0" dirty="0" err="1"/>
              <a:t>asociados</a:t>
            </a:r>
            <a:r>
              <a:rPr lang="en-US" baseline="0" dirty="0"/>
              <a:t> a </a:t>
            </a:r>
            <a:r>
              <a:rPr lang="en-US" baseline="0" dirty="0" err="1"/>
              <a:t>químicos</a:t>
            </a:r>
            <a:r>
              <a:rPr lang="en-US" baseline="0" dirty="0"/>
              <a:t> </a:t>
            </a:r>
            <a:r>
              <a:rPr lang="en-US" baseline="0" dirty="0" err="1"/>
              <a:t>que</a:t>
            </a:r>
            <a:r>
              <a:rPr lang="en-US" baseline="0" dirty="0"/>
              <a:t> </a:t>
            </a:r>
            <a:r>
              <a:rPr lang="en-US" baseline="0" dirty="0" err="1"/>
              <a:t>generan</a:t>
            </a:r>
            <a:r>
              <a:rPr lang="en-US" baseline="0" dirty="0"/>
              <a:t> </a:t>
            </a:r>
            <a:r>
              <a:rPr lang="en-US" baseline="0" dirty="0" err="1"/>
              <a:t>efectos</a:t>
            </a:r>
            <a:r>
              <a:rPr lang="en-US" baseline="0" dirty="0"/>
              <a:t> </a:t>
            </a:r>
            <a:r>
              <a:rPr lang="en-US" baseline="0" dirty="0" err="1"/>
              <a:t>peligrosos</a:t>
            </a:r>
            <a:r>
              <a:rPr lang="en-US" baseline="0" dirty="0"/>
              <a:t> </a:t>
            </a:r>
            <a:r>
              <a:rPr lang="en-US" baseline="0" dirty="0" err="1"/>
              <a:t>como</a:t>
            </a:r>
            <a:r>
              <a:rPr lang="en-US" baseline="0" dirty="0"/>
              <a:t> </a:t>
            </a:r>
            <a:r>
              <a:rPr lang="en-US" baseline="0" dirty="0" err="1"/>
              <a:t>corrosión</a:t>
            </a:r>
            <a:r>
              <a:rPr lang="en-US" baseline="0" dirty="0"/>
              <a:t>/</a:t>
            </a:r>
            <a:r>
              <a:rPr lang="en-US" baseline="0" dirty="0" err="1"/>
              <a:t>irritación</a:t>
            </a:r>
            <a:r>
              <a:rPr lang="en-US" baseline="0" dirty="0"/>
              <a:t> de la </a:t>
            </a:r>
            <a:r>
              <a:rPr lang="en-US" baseline="0" dirty="0" err="1"/>
              <a:t>piel</a:t>
            </a:r>
            <a:r>
              <a:rPr lang="en-US" baseline="0" dirty="0"/>
              <a:t>, </a:t>
            </a:r>
            <a:r>
              <a:rPr lang="en-US" baseline="0" dirty="0" err="1"/>
              <a:t>carcinogenicidad</a:t>
            </a:r>
            <a:r>
              <a:rPr lang="en-US" baseline="0" dirty="0"/>
              <a:t> y </a:t>
            </a:r>
            <a:r>
              <a:rPr lang="en-US" baseline="0" dirty="0" err="1"/>
              <a:t>toxicidad</a:t>
            </a:r>
            <a:r>
              <a:rPr lang="en-US" baseline="0" dirty="0"/>
              <a:t> </a:t>
            </a:r>
            <a:r>
              <a:rPr lang="en-US" baseline="0" dirty="0" err="1"/>
              <a:t>aguda</a:t>
            </a:r>
            <a:r>
              <a:rPr lang="en-US" baseline="0" dirty="0"/>
              <a:t>.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ambientales</a:t>
            </a:r>
            <a:r>
              <a:rPr lang="en-US" baseline="0" dirty="0"/>
              <a:t> </a:t>
            </a:r>
            <a:r>
              <a:rPr lang="en-US" baseline="0" dirty="0" err="1"/>
              <a:t>pueden</a:t>
            </a:r>
            <a:r>
              <a:rPr lang="en-US" baseline="0" dirty="0"/>
              <a:t> </a:t>
            </a:r>
            <a:r>
              <a:rPr lang="en-US" baseline="0" dirty="0" err="1"/>
              <a:t>generar</a:t>
            </a:r>
            <a:r>
              <a:rPr lang="en-US" baseline="0" dirty="0"/>
              <a:t> </a:t>
            </a:r>
            <a:r>
              <a:rPr lang="en-US" baseline="0" dirty="0" err="1"/>
              <a:t>riesgos</a:t>
            </a:r>
            <a:r>
              <a:rPr lang="en-US" baseline="0" dirty="0"/>
              <a:t> de </a:t>
            </a:r>
            <a:r>
              <a:rPr lang="en-US" baseline="0" dirty="0" err="1"/>
              <a:t>daño</a:t>
            </a:r>
            <a:r>
              <a:rPr lang="en-US" baseline="0" dirty="0"/>
              <a:t> a </a:t>
            </a:r>
            <a:r>
              <a:rPr lang="en-US" baseline="0" dirty="0" err="1"/>
              <a:t>ambientes</a:t>
            </a:r>
            <a:r>
              <a:rPr lang="en-US" baseline="0" dirty="0"/>
              <a:t> </a:t>
            </a:r>
            <a:r>
              <a:rPr lang="en-US" baseline="0" dirty="0" err="1"/>
              <a:t>acuáticos</a:t>
            </a:r>
            <a:r>
              <a:rPr lang="en-US" baseline="0" dirty="0"/>
              <a:t> </a:t>
            </a:r>
            <a:r>
              <a:rPr lang="en-US" baseline="0" dirty="0" err="1"/>
              <a:t>como</a:t>
            </a:r>
            <a:r>
              <a:rPr lang="en-US" baseline="0" dirty="0"/>
              <a:t> </a:t>
            </a:r>
            <a:r>
              <a:rPr lang="en-US" baseline="0" dirty="0" err="1"/>
              <a:t>toxicidad</a:t>
            </a:r>
            <a:r>
              <a:rPr lang="en-US" baseline="0" dirty="0"/>
              <a:t> </a:t>
            </a:r>
            <a:r>
              <a:rPr lang="en-US" baseline="0" dirty="0" err="1"/>
              <a:t>acuática</a:t>
            </a:r>
            <a:r>
              <a:rPr lang="en-US" baseline="0" dirty="0"/>
              <a:t> </a:t>
            </a:r>
            <a:r>
              <a:rPr lang="en-US" baseline="0" dirty="0" err="1"/>
              <a:t>aguda</a:t>
            </a:r>
            <a:r>
              <a:rPr lang="en-US" baseline="0" dirty="0"/>
              <a:t> y </a:t>
            </a:r>
            <a:r>
              <a:rPr lang="en-US" baseline="0" dirty="0" err="1"/>
              <a:t>toxicidad</a:t>
            </a:r>
            <a:r>
              <a:rPr lang="en-US" baseline="0" dirty="0"/>
              <a:t> </a:t>
            </a:r>
            <a:r>
              <a:rPr lang="en-US" baseline="0" dirty="0" err="1"/>
              <a:t>crónica</a:t>
            </a:r>
            <a:r>
              <a:rPr lang="en-US" baseline="0" dirty="0"/>
              <a:t> </a:t>
            </a:r>
            <a:r>
              <a:rPr lang="en-US" baseline="0" dirty="0" err="1"/>
              <a:t>aguda</a:t>
            </a:r>
            <a:r>
              <a:rPr lang="en-US" baseline="0" dirty="0"/>
              <a:t>. OSHA no </a:t>
            </a:r>
            <a:r>
              <a:rPr lang="en-US" baseline="0" dirty="0" err="1"/>
              <a:t>obliga</a:t>
            </a:r>
            <a:r>
              <a:rPr lang="en-US" baseline="0" dirty="0"/>
              <a:t> el </a:t>
            </a:r>
            <a:r>
              <a:rPr lang="en-US" baseline="0" dirty="0" err="1"/>
              <a:t>uso</a:t>
            </a:r>
            <a:r>
              <a:rPr lang="en-US" baseline="0" dirty="0"/>
              <a:t> de </a:t>
            </a:r>
            <a:r>
              <a:rPr lang="en-US" baseline="0" dirty="0" err="1"/>
              <a:t>peligros</a:t>
            </a:r>
            <a:r>
              <a:rPr lang="en-US" baseline="0" dirty="0"/>
              <a:t> </a:t>
            </a:r>
            <a:r>
              <a:rPr lang="en-US" baseline="0" dirty="0" err="1"/>
              <a:t>ambientales</a:t>
            </a:r>
            <a:r>
              <a:rPr lang="en-US" baseline="0" dirty="0"/>
              <a:t> en </a:t>
            </a:r>
            <a:r>
              <a:rPr lang="en-US" baseline="0" dirty="0">
                <a:solidFill>
                  <a:srgbClr val="FF0000"/>
                </a:solidFill>
              </a:rPr>
              <a:t>HCS/GH</a:t>
            </a:r>
            <a:r>
              <a:rPr lang="en-US" baseline="0" dirty="0"/>
              <a:t>S. 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HCS </a:t>
            </a:r>
            <a:r>
              <a:rPr lang="en-US" noProof="0" dirty="0" err="1"/>
              <a:t>además</a:t>
            </a:r>
            <a:r>
              <a:rPr lang="en-US" noProof="0" dirty="0"/>
              <a:t> </a:t>
            </a:r>
            <a:r>
              <a:rPr lang="en-US" noProof="0" dirty="0" err="1"/>
              <a:t>clasifica</a:t>
            </a:r>
            <a:r>
              <a:rPr lang="en-US" baseline="0" noProof="0" dirty="0"/>
              <a:t> </a:t>
            </a:r>
            <a:r>
              <a:rPr lang="en-US" baseline="0" noProof="0" dirty="0" err="1"/>
              <a:t>Peligros</a:t>
            </a:r>
            <a:r>
              <a:rPr lang="en-US" baseline="0" noProof="0" dirty="0"/>
              <a:t> </a:t>
            </a:r>
            <a:r>
              <a:rPr lang="en-US" baseline="0" noProof="0" dirty="0" err="1"/>
              <a:t>Físicos</a:t>
            </a:r>
            <a:r>
              <a:rPr lang="en-US" baseline="0" noProof="0" dirty="0"/>
              <a:t>, </a:t>
            </a:r>
            <a:r>
              <a:rPr lang="en-US" baseline="0" noProof="0" dirty="0" err="1"/>
              <a:t>para</a:t>
            </a:r>
            <a:r>
              <a:rPr lang="en-US" baseline="0" noProof="0" dirty="0"/>
              <a:t> la </a:t>
            </a:r>
            <a:r>
              <a:rPr lang="en-US" baseline="0" noProof="0" dirty="0" err="1"/>
              <a:t>Salud</a:t>
            </a:r>
            <a:r>
              <a:rPr lang="en-US" baseline="0" noProof="0" dirty="0"/>
              <a:t>, y </a:t>
            </a:r>
            <a:r>
              <a:rPr lang="en-US" baseline="0" noProof="0" dirty="0" err="1"/>
              <a:t>Ambientales</a:t>
            </a:r>
            <a:r>
              <a:rPr lang="en-US" baseline="0" noProof="0" dirty="0"/>
              <a:t> </a:t>
            </a:r>
            <a:r>
              <a:rPr lang="en-US" baseline="0" noProof="0" dirty="0" err="1"/>
              <a:t>basados</a:t>
            </a:r>
            <a:r>
              <a:rPr lang="en-US" baseline="0" noProof="0" dirty="0"/>
              <a:t> en la </a:t>
            </a:r>
            <a:r>
              <a:rPr lang="en-US" baseline="0" noProof="0" dirty="0" err="1"/>
              <a:t>severidad</a:t>
            </a:r>
            <a:r>
              <a:rPr lang="en-US" baseline="0" noProof="0" dirty="0"/>
              <a:t>,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expresada</a:t>
            </a:r>
            <a:r>
              <a:rPr lang="en-US" baseline="0" noProof="0" dirty="0"/>
              <a:t> en </a:t>
            </a:r>
            <a:r>
              <a:rPr lang="en-US" baseline="0" noProof="0" dirty="0" err="1"/>
              <a:t>números</a:t>
            </a:r>
            <a:r>
              <a:rPr lang="en-US" baseline="0" noProof="0" dirty="0"/>
              <a:t> y </a:t>
            </a:r>
            <a:r>
              <a:rPr lang="en-US" baseline="0" noProof="0" dirty="0" err="1"/>
              <a:t>letras</a:t>
            </a:r>
            <a:r>
              <a:rPr lang="en-US" baseline="0" noProof="0" dirty="0"/>
              <a:t> (</a:t>
            </a:r>
            <a:r>
              <a:rPr lang="en-US" baseline="0" noProof="0" dirty="0" err="1"/>
              <a:t>según</a:t>
            </a:r>
            <a:r>
              <a:rPr lang="en-US" baseline="0" noProof="0" dirty="0"/>
              <a:t> sea </a:t>
            </a:r>
            <a:r>
              <a:rPr lang="en-US" baseline="0" noProof="0" dirty="0" err="1"/>
              <a:t>necesario</a:t>
            </a:r>
            <a:r>
              <a:rPr lang="en-US" baseline="0" noProof="0" dirty="0"/>
              <a:t>). A </a:t>
            </a:r>
            <a:r>
              <a:rPr lang="en-US" baseline="0" noProof="0" dirty="0" err="1"/>
              <a:t>medida</a:t>
            </a:r>
            <a:r>
              <a:rPr lang="en-US" baseline="0" noProof="0" dirty="0"/>
              <a:t> </a:t>
            </a:r>
            <a:r>
              <a:rPr lang="en-US" baseline="0" noProof="0" dirty="0" err="1"/>
              <a:t>que</a:t>
            </a:r>
            <a:r>
              <a:rPr lang="en-US" baseline="0" noProof="0" dirty="0"/>
              <a:t> el </a:t>
            </a:r>
            <a:r>
              <a:rPr lang="en-US" baseline="0" noProof="0" dirty="0" err="1"/>
              <a:t>número</a:t>
            </a:r>
            <a:r>
              <a:rPr lang="en-US" baseline="0" noProof="0" dirty="0"/>
              <a:t> de la </a:t>
            </a:r>
            <a:r>
              <a:rPr lang="en-US" baseline="0" noProof="0" dirty="0" err="1"/>
              <a:t>categoría</a:t>
            </a:r>
            <a:r>
              <a:rPr lang="en-US" baseline="0" noProof="0" dirty="0"/>
              <a:t> se </a:t>
            </a:r>
            <a:r>
              <a:rPr lang="en-US" baseline="0" noProof="0" dirty="0" err="1"/>
              <a:t>incrementa</a:t>
            </a:r>
            <a:r>
              <a:rPr lang="en-US" baseline="0" noProof="0" dirty="0"/>
              <a:t>, el </a:t>
            </a:r>
            <a:r>
              <a:rPr lang="en-US" baseline="0" noProof="0" dirty="0" err="1"/>
              <a:t>peligro</a:t>
            </a:r>
            <a:r>
              <a:rPr lang="en-US" baseline="0" noProof="0" dirty="0"/>
              <a:t> </a:t>
            </a:r>
            <a:r>
              <a:rPr lang="en-US" baseline="0" noProof="0" dirty="0" err="1"/>
              <a:t>es</a:t>
            </a:r>
            <a:r>
              <a:rPr lang="en-US" baseline="0" noProof="0" dirty="0"/>
              <a:t> </a:t>
            </a:r>
            <a:r>
              <a:rPr lang="en-US" baseline="0" noProof="0" dirty="0" err="1"/>
              <a:t>menos</a:t>
            </a:r>
            <a:r>
              <a:rPr lang="en-US" baseline="0" noProof="0" dirty="0"/>
              <a:t> </a:t>
            </a:r>
            <a:r>
              <a:rPr lang="en-US" baseline="0" noProof="0" dirty="0" err="1"/>
              <a:t>dañino</a:t>
            </a:r>
            <a:r>
              <a:rPr lang="en-US" baseline="0" noProof="0" dirty="0"/>
              <a:t>. </a:t>
            </a:r>
          </a:p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D7EEA0-3C3F-44E4-B98B-04CE657123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werpointw2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707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powerpointw2.pn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707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  <a:ea typeface="MS PGothic" pitchFamily="34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  <a:ea typeface="MS PGothic" pitchFamily="34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  <a:ea typeface="MS PGothic" pitchFamily="34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  <a:ea typeface="MS PGothic" pitchFamily="34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9.png"/><Relationship Id="rId5" Type="http://schemas.openxmlformats.org/officeDocument/2006/relationships/diagramQuickStyle" Target="../diagrams/quickStyle3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/8igarlegp6b49ym/Safety%20Data%20Sheet%20Gasoline.pdf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Publications/OSHA3655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 bwMode="auto">
          <a:xfrm>
            <a:off x="684213" y="1484313"/>
            <a:ext cx="7772400" cy="14700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NORMA DE COMUNICACIÓN DE RIESGOS 2012 (HCS/GHS)</a:t>
            </a: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 bwMode="auto">
          <a:xfrm>
            <a:off x="1403350" y="3068638"/>
            <a:ext cx="6400800" cy="25209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ELABORADO POR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WAYNE STATE UNIVERSITY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PARA LA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SUBVENCIÓN DE ENTRENAMIENTO SUSAN HARWOOD </a:t>
            </a:r>
            <a:r>
              <a:rPr lang="en-US" sz="2600"/>
              <a:t/>
            </a:r>
            <a:br>
              <a:rPr lang="en-US" sz="2600"/>
            </a:br>
            <a:r>
              <a:rPr lang="en-US" sz="2600"/>
              <a:t>2014-2015</a:t>
            </a:r>
            <a:endParaRPr lang="en-US" sz="2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05000" y="533400"/>
            <a:ext cx="6019800" cy="762000"/>
          </a:xfrm>
        </p:spPr>
        <p:txBody>
          <a:bodyPr>
            <a:normAutofit/>
          </a:bodyPr>
          <a:lstStyle/>
          <a:p>
            <a:r>
              <a:rPr lang="tr-TR" sz="2900" dirty="0">
                <a:solidFill>
                  <a:schemeClr val="bg1"/>
                </a:solidFill>
              </a:rPr>
              <a:t>CLASIFICACIÓN DE </a:t>
            </a:r>
            <a:r>
              <a:rPr lang="tr-TR" sz="2900" dirty="0" smtClean="0">
                <a:solidFill>
                  <a:schemeClr val="bg1"/>
                </a:solidFill>
              </a:rPr>
              <a:t>PELIGROS</a:t>
            </a:r>
            <a:r>
              <a:rPr lang="en-US" sz="2900" dirty="0" smtClean="0">
                <a:solidFill>
                  <a:schemeClr val="bg1"/>
                </a:solidFill>
              </a:rPr>
              <a:t> </a:t>
            </a:r>
            <a:endParaRPr lang="tr-TR" sz="29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8600" y="1676400"/>
            <a:ext cx="8735888" cy="4449763"/>
          </a:xfrm>
        </p:spPr>
        <p:txBody>
          <a:bodyPr/>
          <a:lstStyle/>
          <a:p>
            <a:r>
              <a:rPr lang="en-US" sz="4000" dirty="0"/>
              <a:t>Se </a:t>
            </a:r>
            <a:r>
              <a:rPr lang="en-US" sz="4000" dirty="0" err="1"/>
              <a:t>puede</a:t>
            </a:r>
            <a:r>
              <a:rPr lang="en-US" sz="4000" dirty="0"/>
              <a:t> </a:t>
            </a:r>
            <a:r>
              <a:rPr lang="en-US" sz="4000" dirty="0" err="1"/>
              <a:t>encontrar</a:t>
            </a:r>
            <a:r>
              <a:rPr lang="en-US" sz="4000" dirty="0"/>
              <a:t> </a:t>
            </a:r>
            <a:r>
              <a:rPr lang="en-US" sz="4000" dirty="0" err="1"/>
              <a:t>criterios</a:t>
            </a:r>
            <a:r>
              <a:rPr lang="en-US" sz="4000" dirty="0"/>
              <a:t> </a:t>
            </a:r>
            <a:r>
              <a:rPr lang="en-US" sz="4000" dirty="0" err="1"/>
              <a:t>específicos</a:t>
            </a:r>
            <a:r>
              <a:rPr lang="en-US" sz="4000" dirty="0"/>
              <a:t> </a:t>
            </a:r>
            <a:r>
              <a:rPr lang="en-US" sz="4000" dirty="0" err="1"/>
              <a:t>sobre</a:t>
            </a:r>
            <a:r>
              <a:rPr lang="en-US" sz="4000" dirty="0"/>
              <a:t> la </a:t>
            </a:r>
            <a:r>
              <a:rPr lang="en-US" sz="4000" dirty="0" err="1"/>
              <a:t>clasificación</a:t>
            </a:r>
            <a:r>
              <a:rPr lang="en-US" sz="4000" dirty="0"/>
              <a:t> de </a:t>
            </a:r>
            <a:r>
              <a:rPr lang="en-US" sz="4000" dirty="0" err="1"/>
              <a:t>químicos</a:t>
            </a:r>
            <a:r>
              <a:rPr lang="en-US" sz="4000" dirty="0"/>
              <a:t> </a:t>
            </a:r>
            <a:r>
              <a:rPr lang="en-US" sz="4000" dirty="0" err="1"/>
              <a:t>peligrosos</a:t>
            </a:r>
            <a:r>
              <a:rPr lang="en-US" sz="4000" dirty="0"/>
              <a:t> en:   </a:t>
            </a:r>
          </a:p>
          <a:p>
            <a:pPr lvl="1">
              <a:buFont typeface="Arial" pitchFamily="34" charset="0"/>
              <a:buChar char="•"/>
            </a:pPr>
            <a:r>
              <a:rPr lang="tr-TR" sz="3200" dirty="0"/>
              <a:t>APÉNDICE</a:t>
            </a:r>
            <a:r>
              <a:rPr lang="en-US" sz="3200" dirty="0"/>
              <a:t> “A”</a:t>
            </a:r>
            <a:r>
              <a:rPr lang="tr-TR" sz="3200" dirty="0"/>
              <a:t> DEL </a:t>
            </a:r>
            <a:r>
              <a:rPr lang="en-US" sz="3200" dirty="0"/>
              <a:t>§1910.1200– CRITERIO PARA LOS PELIGROS A LA SALUD </a:t>
            </a:r>
            <a:r>
              <a:rPr lang="en-US" sz="3600" dirty="0" err="1"/>
              <a:t>y</a:t>
            </a:r>
            <a:endParaRPr lang="en-US" sz="3600" dirty="0"/>
          </a:p>
          <a:p>
            <a:pPr lvl="1">
              <a:buFont typeface="Arial" pitchFamily="34" charset="0"/>
              <a:buChar char="•"/>
            </a:pPr>
            <a:r>
              <a:rPr lang="tr-TR" sz="3200" dirty="0"/>
              <a:t>APÉNDICE</a:t>
            </a:r>
            <a:r>
              <a:rPr lang="en-US" sz="3200" dirty="0"/>
              <a:t> “B” DEL §1910.1200 – CRITERIO PARA LOS PELIGROS FÍSICOS.</a:t>
            </a:r>
          </a:p>
          <a:p>
            <a:pPr lvl="1">
              <a:buFont typeface="Arial" pitchFamily="34" charset="0"/>
              <a:buChar char="•"/>
            </a:pPr>
            <a:endParaRPr lang="en-US" sz="3600" dirty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ETIQUETAS GHS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52600"/>
            <a:ext cx="8352928" cy="4068763"/>
          </a:xfrm>
        </p:spPr>
        <p:txBody>
          <a:bodyPr>
            <a:normAutofit/>
          </a:bodyPr>
          <a:lstStyle/>
          <a:p>
            <a:r>
              <a:rPr lang="en-US" sz="4400" dirty="0"/>
              <a:t>Las </a:t>
            </a:r>
            <a:r>
              <a:rPr lang="en-US" sz="4400" dirty="0" err="1"/>
              <a:t>etiquetas</a:t>
            </a:r>
            <a:r>
              <a:rPr lang="en-US" sz="4400" dirty="0"/>
              <a:t> son: </a:t>
            </a:r>
            <a:endParaRPr lang="tr-TR" sz="4400" dirty="0"/>
          </a:p>
          <a:p>
            <a:pPr lvl="1">
              <a:buFont typeface="Arial" pitchFamily="34" charset="0"/>
              <a:buChar char="•"/>
            </a:pPr>
            <a:r>
              <a:rPr lang="en-US" sz="3600" dirty="0" err="1"/>
              <a:t>Elementos</a:t>
            </a:r>
            <a:r>
              <a:rPr lang="en-US" sz="3600" dirty="0"/>
              <a:t> con </a:t>
            </a:r>
            <a:r>
              <a:rPr lang="en-US" sz="3600" dirty="0" err="1"/>
              <a:t>información</a:t>
            </a:r>
            <a:r>
              <a:rPr lang="en-US" sz="3600" dirty="0"/>
              <a:t> </a:t>
            </a:r>
            <a:r>
              <a:rPr lang="en-US" sz="3600" dirty="0" err="1"/>
              <a:t>escrita</a:t>
            </a:r>
            <a:r>
              <a:rPr lang="en-US" sz="3600" dirty="0"/>
              <a:t>, </a:t>
            </a:r>
            <a:r>
              <a:rPr lang="en-US" sz="3600" dirty="0" err="1"/>
              <a:t>impresa</a:t>
            </a:r>
            <a:r>
              <a:rPr lang="en-US" sz="3600" dirty="0"/>
              <a:t> </a:t>
            </a:r>
            <a:r>
              <a:rPr lang="en-US" sz="3600" dirty="0" err="1"/>
              <a:t>o</a:t>
            </a:r>
            <a:r>
              <a:rPr lang="en-US" sz="3600" dirty="0"/>
              <a:t> </a:t>
            </a:r>
            <a:r>
              <a:rPr lang="en-US" sz="3600" dirty="0" err="1"/>
              <a:t>gráfica</a:t>
            </a:r>
            <a:r>
              <a:rPr lang="en-US" sz="3600" dirty="0"/>
              <a:t>.  </a:t>
            </a:r>
            <a:endParaRPr lang="tr-TR" sz="3600" dirty="0"/>
          </a:p>
          <a:p>
            <a:pPr lvl="1">
              <a:buFont typeface="Arial" pitchFamily="34" charset="0"/>
              <a:buChar char="•"/>
            </a:pPr>
            <a:r>
              <a:rPr lang="en-US" sz="3600" dirty="0" err="1"/>
              <a:t>Adjuntadas</a:t>
            </a:r>
            <a:r>
              <a:rPr lang="en-US" sz="3600" dirty="0"/>
              <a:t> al </a:t>
            </a:r>
            <a:r>
              <a:rPr lang="en-US" sz="3600" dirty="0" err="1"/>
              <a:t>contenedor</a:t>
            </a:r>
            <a:r>
              <a:rPr lang="en-US" sz="3600" dirty="0"/>
              <a:t> </a:t>
            </a:r>
            <a:r>
              <a:rPr lang="en-US" sz="3600" dirty="0" err="1"/>
              <a:t>o</a:t>
            </a:r>
            <a:r>
              <a:rPr lang="en-US" sz="3600" dirty="0"/>
              <a:t> </a:t>
            </a:r>
            <a:r>
              <a:rPr lang="en-US" sz="3600" dirty="0" err="1"/>
              <a:t>empaque</a:t>
            </a:r>
            <a:r>
              <a:rPr lang="en-US" sz="3600" dirty="0"/>
              <a:t> </a:t>
            </a:r>
            <a:r>
              <a:rPr lang="en-US" sz="3600" dirty="0" err="1"/>
              <a:t>inmediato</a:t>
            </a:r>
            <a:r>
              <a:rPr lang="en-US" sz="3600" dirty="0"/>
              <a:t> de un </a:t>
            </a:r>
            <a:r>
              <a:rPr lang="en-US" sz="3600" dirty="0" err="1"/>
              <a:t>químico</a:t>
            </a:r>
            <a:r>
              <a:rPr lang="en-US" sz="3600" dirty="0"/>
              <a:t> </a:t>
            </a:r>
            <a:r>
              <a:rPr lang="en-US" sz="3600" dirty="0" err="1"/>
              <a:t>peligroso</a:t>
            </a:r>
            <a:r>
              <a:rPr lang="en-US" sz="3600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ETIQUETAS </a:t>
            </a:r>
            <a:r>
              <a:rPr lang="tr-TR" dirty="0" smtClean="0">
                <a:solidFill>
                  <a:schemeClr val="bg1"/>
                </a:solidFill>
              </a:rPr>
              <a:t>GHS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47799"/>
            <a:ext cx="8229600" cy="4572001"/>
          </a:xfrm>
        </p:spPr>
        <p:txBody>
          <a:bodyPr/>
          <a:lstStyle/>
          <a:p>
            <a:r>
              <a:rPr lang="es-MX" sz="4000" dirty="0">
                <a:solidFill>
                  <a:srgbClr val="000000"/>
                </a:solidFill>
              </a:rPr>
              <a:t>Las etiquetas deben ser: 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>
                <a:solidFill>
                  <a:srgbClr val="000000"/>
                </a:solidFill>
              </a:rPr>
              <a:t>Legibles y claramente visibles.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>
                <a:solidFill>
                  <a:srgbClr val="000000"/>
                </a:solidFill>
              </a:rPr>
              <a:t>En inglés (Otros idiomas pueden ser incluidos si es necesario).</a:t>
            </a:r>
          </a:p>
          <a:p>
            <a:r>
              <a:rPr lang="es-MX" sz="4000" dirty="0">
                <a:solidFill>
                  <a:srgbClr val="000000"/>
                </a:solidFill>
              </a:rPr>
              <a:t>Las etiquetas deben ser actualizadas </a:t>
            </a:r>
            <a:r>
              <a:rPr lang="es-MX" sz="4000" b="1" dirty="0">
                <a:solidFill>
                  <a:srgbClr val="000000"/>
                </a:solidFill>
              </a:rPr>
              <a:t>dentro de los 6 meses </a:t>
            </a:r>
            <a:r>
              <a:rPr lang="es-MX" sz="4000" dirty="0">
                <a:solidFill>
                  <a:srgbClr val="000000"/>
                </a:solidFill>
              </a:rPr>
              <a:t>después de que nueva información sobre los químicos sea disponible.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ETIQUETAS </a:t>
            </a:r>
            <a:r>
              <a:rPr lang="tr-TR" dirty="0" smtClean="0">
                <a:solidFill>
                  <a:schemeClr val="bg1"/>
                </a:solidFill>
              </a:rPr>
              <a:t>GHS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4525963"/>
          </a:xfrm>
        </p:spPr>
        <p:txBody>
          <a:bodyPr/>
          <a:lstStyle/>
          <a:p>
            <a:r>
              <a:rPr lang="es-MX" sz="4000" dirty="0"/>
              <a:t>De acuerdo a la HCS, las etiquetas deben tener: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/>
              <a:t>Identificador del producto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/>
              <a:t>Símbolos (pictogramas que indiquen peligro)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>
                <a:solidFill>
                  <a:srgbClr val="000000"/>
                </a:solidFill>
              </a:rPr>
              <a:t>Palabras de señalización</a:t>
            </a:r>
            <a:endParaRPr lang="es-MX" sz="3200" dirty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MX" sz="3200" dirty="0"/>
              <a:t>Declaración(es) de peligro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/>
              <a:t>Declaración(es) </a:t>
            </a:r>
            <a:r>
              <a:rPr lang="es-MX" sz="3200" dirty="0">
                <a:solidFill>
                  <a:srgbClr val="000000"/>
                </a:solidFill>
              </a:rPr>
              <a:t>precautorias</a:t>
            </a:r>
          </a:p>
          <a:p>
            <a:pPr lvl="1">
              <a:buFont typeface="Arial" pitchFamily="34" charset="0"/>
              <a:buChar char="•"/>
            </a:pPr>
            <a:r>
              <a:rPr lang="es-MX" sz="3200" dirty="0"/>
              <a:t>Nombre, dirección, teléfono del fabricante, importador o responsable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PICTOGRAMAS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13 İçerik Yer Tutucusu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 marL="519113" lvl="1" indent="0"/>
            <a:r>
              <a:rPr lang="en-US" dirty="0"/>
              <a:t>La HCS/GHS </a:t>
            </a:r>
            <a:r>
              <a:rPr lang="tr-TR" dirty="0"/>
              <a:t>tiene 9 pictogramas (el ambiental no es de uso obligatorio)</a:t>
            </a:r>
          </a:p>
        </p:txBody>
      </p:sp>
      <p:graphicFrame>
        <p:nvGraphicFramePr>
          <p:cNvPr id="4" name="3 İçerik Yer Tutucusu" title="Caja de text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690139"/>
              </p:ext>
            </p:extLst>
          </p:nvPr>
        </p:nvGraphicFramePr>
        <p:xfrm>
          <a:off x="251520" y="2590800"/>
          <a:ext cx="8712968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title="simbolos - Peligro para la Salud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67200" y="1828800"/>
            <a:ext cx="72008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title="simbolos - Llama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0" y="2286000"/>
            <a:ext cx="791296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title="Signa de Exclamacion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0" y="3429000"/>
            <a:ext cx="879240" cy="8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title="Simbolos - corrosion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1200" y="5943600"/>
            <a:ext cx="838200" cy="761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 descr="File:GHS-pictogram-explos.svg" title="simbolos - Bomba Explotando">
            <a:hlinkClick r:id="" invalidUrl="file://localhost%5C%5Cupload.wikimedia.org%5Cwikipedia%5Ccommons%5C4%5C4a%5CGHS-pictogram-explos.svg"/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0800" y="5791200"/>
            <a:ext cx="93610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File:GHS-pictogram-rondflam.svg" title="simbolos = Llama sobre un circulo">
            <a:hlinkClick r:id="" invalidUrl="file://localhost%5C%5Cupload.wikimedia.org%5Cwikipedia%5Ccommons%5Ce%5Ce5%5CGHS-pictogram-rondflam.svg"/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4800600"/>
            <a:ext cx="931168" cy="93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File:GHS-pictogram-skull.svg" title="simbolob - Calavera y tibias crudandas">
            <a:hlinkClick r:id="" invalidUrl="file://localhost%5C%5Cupload.wikimedia.org%5Cwikipedia%5Ccommons%5C5%5C58%5CGHS-pictogram-skull.svg"/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8800" y="3505200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ile:GHS-pictogram-pollu.svg" title="simbolos - Medioambiente">
            <a:hlinkClick r:id="" invalidUrl="file://localhost%5C%5Cupload.wikimedia.org%5Cwikipedia%5Ccommons%5Cb%5Cb9%5CGHS-pictogram-pollu.svg"/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62200" y="2286000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title="simbolo de peligro ara la salu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2286000"/>
            <a:ext cx="3429000" cy="321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Metin kutusu"/>
          <p:cNvSpPr txBox="1"/>
          <p:nvPr/>
        </p:nvSpPr>
        <p:spPr>
          <a:xfrm>
            <a:off x="3429000" y="1447800"/>
            <a:ext cx="5715000" cy="578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Carcinógeno</a:t>
            </a:r>
            <a:endParaRPr lang="en-US" sz="32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Mutagenicidad</a:t>
            </a:r>
            <a:r>
              <a:rPr lang="en-US" sz="3200" dirty="0"/>
              <a:t> 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Toxicidad</a:t>
            </a:r>
            <a:r>
              <a:rPr lang="en-US" sz="3200" b="0" i="0" dirty="0"/>
              <a:t> </a:t>
            </a:r>
            <a:r>
              <a:rPr lang="en-US" sz="3200" b="0" i="0" dirty="0" err="1"/>
              <a:t>para</a:t>
            </a:r>
            <a:r>
              <a:rPr lang="en-US" sz="3200" b="0" i="0" dirty="0"/>
              <a:t> la </a:t>
            </a:r>
            <a:r>
              <a:rPr lang="en-US" sz="3200" dirty="0" err="1"/>
              <a:t>Reproducción</a:t>
            </a:r>
            <a:endParaRPr lang="en-US" sz="32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Sensibilización</a:t>
            </a:r>
            <a:r>
              <a:rPr lang="en-US" sz="3200" b="0" i="0" dirty="0"/>
              <a:t> </a:t>
            </a:r>
            <a:r>
              <a:rPr lang="en-US" sz="3200" b="0" i="0" dirty="0" err="1"/>
              <a:t>Respiratoria</a:t>
            </a:r>
            <a:endParaRPr lang="en-US" sz="32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Toxicidad</a:t>
            </a:r>
            <a:r>
              <a:rPr lang="en-US" sz="3200" b="0" i="0" dirty="0"/>
              <a:t> </a:t>
            </a:r>
            <a:r>
              <a:rPr lang="en-US" sz="3200" b="0" i="0" dirty="0" err="1"/>
              <a:t>Específica</a:t>
            </a:r>
            <a:r>
              <a:rPr lang="en-US" sz="3200" b="0" i="0" dirty="0"/>
              <a:t> de </a:t>
            </a:r>
            <a:r>
              <a:rPr lang="en-US" sz="3200" dirty="0" err="1"/>
              <a:t>Órganos</a:t>
            </a:r>
            <a:r>
              <a:rPr lang="en-US" sz="3200" dirty="0"/>
              <a:t> Diana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Peligro</a:t>
            </a:r>
            <a:r>
              <a:rPr lang="en-US" sz="3200" b="0" i="0" dirty="0"/>
              <a:t> </a:t>
            </a:r>
            <a:r>
              <a:rPr lang="en-US" sz="3200" b="0" i="0" dirty="0" err="1"/>
              <a:t>por</a:t>
            </a:r>
            <a:r>
              <a:rPr lang="en-US" sz="3200" b="0" i="0" dirty="0"/>
              <a:t> </a:t>
            </a:r>
            <a:r>
              <a:rPr lang="en-US" sz="3200" b="0" i="0" dirty="0" err="1"/>
              <a:t>Aspiración</a:t>
            </a:r>
            <a:endParaRPr lang="en-US" sz="3200" dirty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Peligros</a:t>
            </a:r>
            <a:r>
              <a:rPr lang="en-US" dirty="0">
                <a:solidFill>
                  <a:schemeClr val="bg1"/>
                </a:solidFill>
              </a:rPr>
              <a:t> a la </a:t>
            </a:r>
            <a:r>
              <a:rPr lang="en-US" dirty="0" err="1">
                <a:solidFill>
                  <a:schemeClr val="bg1"/>
                </a:solidFill>
              </a:rPr>
              <a:t>Salud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429000" y="1447800"/>
            <a:ext cx="5715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Inflamables</a:t>
            </a:r>
            <a:endParaRPr lang="en-US" sz="34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Pirofóricos</a:t>
            </a:r>
            <a:endParaRPr lang="en-US" sz="34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Calentamiento</a:t>
            </a:r>
            <a:r>
              <a:rPr lang="en-US" sz="3400" b="0" i="0" dirty="0"/>
              <a:t> </a:t>
            </a:r>
            <a:r>
              <a:rPr lang="en-US" sz="3400" b="0" i="0" dirty="0" err="1"/>
              <a:t>Espontaneo</a:t>
            </a:r>
            <a:endParaRPr lang="en-US" sz="34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Emite</a:t>
            </a:r>
            <a:r>
              <a:rPr lang="en-US" sz="3400" b="0" i="0" dirty="0"/>
              <a:t> </a:t>
            </a:r>
            <a:r>
              <a:rPr lang="en-US" sz="3400" dirty="0"/>
              <a:t>G</a:t>
            </a:r>
            <a:r>
              <a:rPr lang="en-US" sz="3400" b="0" i="0" dirty="0"/>
              <a:t>as </a:t>
            </a:r>
            <a:r>
              <a:rPr lang="en-US" sz="3400" b="0" i="0" dirty="0" err="1"/>
              <a:t>Inflamable</a:t>
            </a:r>
            <a:endParaRPr lang="en-US" sz="34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Autorreactivos</a:t>
            </a:r>
            <a:endParaRPr lang="en-US" sz="34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400" b="0" i="0" dirty="0" err="1"/>
              <a:t>Peróxidos</a:t>
            </a:r>
            <a:r>
              <a:rPr lang="en-US" sz="3400" b="0" i="0" dirty="0"/>
              <a:t> </a:t>
            </a:r>
            <a:r>
              <a:rPr lang="en-US" sz="3400" b="0" i="0" dirty="0" err="1"/>
              <a:t>Orgánicos</a:t>
            </a:r>
            <a:endParaRPr lang="en-US" sz="3400" dirty="0"/>
          </a:p>
          <a:p>
            <a:endParaRPr lang="tr-TR" dirty="0"/>
          </a:p>
        </p:txBody>
      </p:sp>
      <p:pic>
        <p:nvPicPr>
          <p:cNvPr id="3" name="Picture 2" title="Simbolo de una llam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1" y="2286000"/>
            <a:ext cx="3657599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Llama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971800" y="1447800"/>
            <a:ext cx="6172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Irritante</a:t>
            </a:r>
            <a:r>
              <a:rPr lang="en-US" sz="3200" b="0" i="0" dirty="0"/>
              <a:t> (</a:t>
            </a:r>
            <a:r>
              <a:rPr lang="en-US" sz="3200" b="0" i="0" dirty="0" err="1"/>
              <a:t>piel</a:t>
            </a:r>
            <a:r>
              <a:rPr lang="en-US" sz="3200" b="0" i="0" dirty="0"/>
              <a:t> y </a:t>
            </a:r>
            <a:r>
              <a:rPr lang="en-US" sz="3200" b="0" i="0" dirty="0" err="1"/>
              <a:t>ojos</a:t>
            </a:r>
            <a:r>
              <a:rPr lang="en-US" sz="3200" b="0" i="0" dirty="0"/>
              <a:t>)  </a:t>
            </a:r>
            <a:endParaRPr lang="en-US" sz="32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Sensitizador</a:t>
            </a:r>
            <a:r>
              <a:rPr lang="en-US" sz="3200" b="0" i="0" dirty="0"/>
              <a:t> </a:t>
            </a:r>
            <a:r>
              <a:rPr lang="en-US" sz="3200" b="0" i="0" dirty="0" err="1"/>
              <a:t>Cutáneo</a:t>
            </a:r>
            <a:endParaRPr lang="en-US" sz="32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Toxicidad</a:t>
            </a:r>
            <a:r>
              <a:rPr lang="en-US" sz="3200" b="0" i="0" dirty="0"/>
              <a:t> </a:t>
            </a:r>
            <a:r>
              <a:rPr lang="en-US" sz="3200" b="0" i="0" dirty="0" err="1"/>
              <a:t>Aguda</a:t>
            </a:r>
            <a:r>
              <a:rPr lang="en-US" sz="3200" b="0" i="0" dirty="0"/>
              <a:t> (</a:t>
            </a:r>
            <a:r>
              <a:rPr lang="en-US" sz="3200" b="0" i="0" dirty="0" err="1"/>
              <a:t>dañino</a:t>
            </a:r>
            <a:r>
              <a:rPr lang="en-US" sz="3200" b="0" i="0" dirty="0"/>
              <a:t>)</a:t>
            </a:r>
            <a:endParaRPr lang="en-US" sz="32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Efectos</a:t>
            </a:r>
            <a:r>
              <a:rPr lang="en-US" sz="3200" b="0" i="0" dirty="0"/>
              <a:t> </a:t>
            </a:r>
            <a:r>
              <a:rPr lang="en-US" sz="3200" dirty="0" err="1"/>
              <a:t>Narcóticos</a:t>
            </a:r>
            <a:endParaRPr lang="en-US" sz="320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0" i="0" dirty="0" err="1"/>
              <a:t>Irritante</a:t>
            </a:r>
            <a:r>
              <a:rPr lang="en-US" sz="3200" b="0" i="0" dirty="0"/>
              <a:t> de </a:t>
            </a:r>
            <a:r>
              <a:rPr lang="en-US" sz="3200" b="0" i="0" dirty="0" err="1"/>
              <a:t>Vías</a:t>
            </a:r>
            <a:r>
              <a:rPr lang="en-US" sz="3200" b="0" i="0" dirty="0"/>
              <a:t> </a:t>
            </a:r>
            <a:r>
              <a:rPr lang="en-US" sz="3200" b="0" i="0" dirty="0" err="1"/>
              <a:t>Respiratorias</a:t>
            </a:r>
            <a:endParaRPr lang="en-US" sz="3200" b="0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Peligroso</a:t>
            </a:r>
            <a:r>
              <a:rPr lang="en-US" sz="3200" dirty="0"/>
              <a:t>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b="0" i="0" dirty="0"/>
              <a:t>la </a:t>
            </a:r>
            <a:r>
              <a:rPr lang="en-US" sz="3200" b="0" i="0" dirty="0" err="1"/>
              <a:t>Capa</a:t>
            </a:r>
            <a:r>
              <a:rPr lang="en-US" sz="3200" b="0" i="0" dirty="0"/>
              <a:t> de </a:t>
            </a:r>
            <a:r>
              <a:rPr lang="en-US" sz="3200" b="0" i="0" dirty="0" err="1"/>
              <a:t>Ozono</a:t>
            </a:r>
            <a:r>
              <a:rPr lang="en-US" sz="3200" b="0" i="0" dirty="0"/>
              <a:t> (No </a:t>
            </a:r>
            <a:r>
              <a:rPr lang="en-US" sz="3200" b="0" i="0" dirty="0" err="1"/>
              <a:t>Obligatorio</a:t>
            </a:r>
            <a:r>
              <a:rPr lang="en-US" sz="3200" b="0" i="0" dirty="0"/>
              <a:t>)</a:t>
            </a:r>
            <a:endParaRPr lang="en-US" sz="3200" b="0" dirty="0"/>
          </a:p>
          <a:p>
            <a:endParaRPr lang="tr-TR" dirty="0"/>
          </a:p>
        </p:txBody>
      </p:sp>
      <p:pic>
        <p:nvPicPr>
          <p:cNvPr id="5" name="Picture 3" title="El signo de exclamacio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341376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Signo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Exclamación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62400" y="2819400"/>
            <a:ext cx="500208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4200" b="0" i="0" dirty="0"/>
              <a:t>Gases</a:t>
            </a:r>
            <a:r>
              <a:rPr lang="en-US" sz="4200" dirty="0"/>
              <a:t> A</a:t>
            </a:r>
            <a:r>
              <a:rPr lang="en-US" sz="4200" b="0" i="0" dirty="0"/>
              <a:t> </a:t>
            </a:r>
            <a:r>
              <a:rPr lang="en-US" sz="4200" b="0" i="0" dirty="0" err="1"/>
              <a:t>Presión</a:t>
            </a:r>
            <a:endParaRPr lang="tr-TR" sz="4200" b="0" i="0" dirty="0"/>
          </a:p>
          <a:p>
            <a:pPr lvl="1">
              <a:buFont typeface="Arial" pitchFamily="34" charset="0"/>
              <a:buChar char="•"/>
            </a:pPr>
            <a:r>
              <a:rPr lang="tr-TR" sz="3200" dirty="0">
                <a:latin typeface="Times" pitchFamily="-112" charset="0"/>
                <a:cs typeface="ＭＳ Ｐゴシック" charset="-128"/>
              </a:rPr>
              <a:t> Sustancia está comprimida, en estado líquido o disuelta a 29 psi o más presión. </a:t>
            </a:r>
            <a:r>
              <a:rPr lang="en-US" sz="3200" dirty="0">
                <a:latin typeface="Times" pitchFamily="-112" charset="0"/>
                <a:cs typeface="ＭＳ Ｐゴシック" charset="-128"/>
              </a:rPr>
              <a:t> </a:t>
            </a:r>
            <a:endParaRPr lang="en-US" sz="3200" dirty="0"/>
          </a:p>
          <a:p>
            <a:endParaRPr lang="tr-TR" dirty="0"/>
          </a:p>
        </p:txBody>
      </p:sp>
      <p:pic>
        <p:nvPicPr>
          <p:cNvPr id="3" name="Picture 2" title="El pictograma con la botella de ga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2286000"/>
            <a:ext cx="36576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Botella</a:t>
            </a:r>
            <a:r>
              <a:rPr lang="en-US" dirty="0">
                <a:solidFill>
                  <a:schemeClr val="bg1"/>
                </a:solidFill>
              </a:rPr>
              <a:t> de Gas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Corrosión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3657600" y="2187476"/>
            <a:ext cx="5486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b="0" i="0" dirty="0" err="1"/>
              <a:t>Corrosión</a:t>
            </a:r>
            <a:r>
              <a:rPr lang="en-US" sz="3600" b="0" i="0" dirty="0"/>
              <a:t> o </a:t>
            </a:r>
            <a:r>
              <a:rPr lang="en-US" sz="3600" dirty="0" err="1"/>
              <a:t>Quemaduras</a:t>
            </a:r>
            <a:r>
              <a:rPr lang="en-US" sz="3600" dirty="0"/>
              <a:t>/ </a:t>
            </a:r>
            <a:r>
              <a:rPr lang="en-US" sz="3600" b="0" i="0" dirty="0" err="1"/>
              <a:t>Cutáneas</a:t>
            </a:r>
            <a:endParaRPr lang="en-US" sz="36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b="0" i="0" dirty="0" err="1"/>
              <a:t>Lesión</a:t>
            </a:r>
            <a:r>
              <a:rPr lang="en-US" sz="3600" b="0" i="0" dirty="0"/>
              <a:t> Ocular </a:t>
            </a:r>
            <a:endParaRPr lang="en-US" sz="36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b="0" i="0" dirty="0" err="1"/>
              <a:t>Corrosivo</a:t>
            </a:r>
            <a:r>
              <a:rPr lang="en-US" sz="3600" b="0" i="0" dirty="0"/>
              <a:t> </a:t>
            </a:r>
            <a:r>
              <a:rPr lang="en-US" sz="3600" b="0" i="0" dirty="0" err="1"/>
              <a:t>para</a:t>
            </a:r>
            <a:r>
              <a:rPr lang="en-US" sz="3600" b="0" i="0" dirty="0"/>
              <a:t> </a:t>
            </a:r>
            <a:r>
              <a:rPr lang="en-US" sz="3600" dirty="0"/>
              <a:t>los</a:t>
            </a:r>
            <a:r>
              <a:rPr lang="en-US" sz="3600" b="0" i="0" dirty="0"/>
              <a:t> </a:t>
            </a:r>
            <a:r>
              <a:rPr lang="en-US" sz="3600" b="0" i="0" dirty="0" err="1"/>
              <a:t>Metales</a:t>
            </a:r>
            <a:endParaRPr lang="en-US" sz="3600" dirty="0"/>
          </a:p>
          <a:p>
            <a:endParaRPr lang="tr-TR" dirty="0"/>
          </a:p>
        </p:txBody>
      </p:sp>
      <p:pic>
        <p:nvPicPr>
          <p:cNvPr id="4" name="Picture 2" title="El pictograma de corrosio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1" y="2286000"/>
            <a:ext cx="3657599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04800" y="2438400"/>
            <a:ext cx="8534400" cy="1981200"/>
          </a:xfrm>
        </p:spPr>
        <p:txBody>
          <a:bodyPr/>
          <a:lstStyle/>
          <a:p>
            <a:r>
              <a:rPr lang="es-MX" dirty="0"/>
              <a:t>Comunicación de Riesgos [Hazard Communication]/Sistema Globalmente Armonizado de Clasificación y Etiquetado de Productos Químicos [Globally Harmonized System of Classification and Labeling of Chemicals]</a:t>
            </a:r>
          </a:p>
          <a:p>
            <a:r>
              <a:rPr lang="es-MX" dirty="0"/>
              <a:t>(HAZCOM/GHS)</a:t>
            </a:r>
          </a:p>
          <a:p>
            <a:r>
              <a:rPr lang="es-MX" dirty="0"/>
              <a:t>ENTRENAMIENTO DE REPASO</a:t>
            </a:r>
          </a:p>
          <a:p>
            <a:endParaRPr lang="es-ES_tradnl" sz="4400" dirty="0">
              <a:solidFill>
                <a:srgbClr val="FF0000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152400" y="1524000"/>
            <a:ext cx="8686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lvl="0" algn="ctr" eaLnBrk="1" fontAlgn="auto" hangingPunct="1">
              <a:spcAft>
                <a:spcPts val="0"/>
              </a:spcAft>
              <a:defRPr/>
            </a:pPr>
            <a:r>
              <a:rPr lang="es-MX" sz="4400" dirty="0"/>
              <a:t>Propuesta MÓDULO DE REPASO Y ACTUALIZACIÓN</a:t>
            </a:r>
            <a:endParaRPr kumimoji="0" lang="es-MX" sz="440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114800" y="2209800"/>
            <a:ext cx="4800600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4200" b="0" i="0" dirty="0" err="1"/>
              <a:t>Explosivos</a:t>
            </a:r>
            <a:endParaRPr lang="en-US" sz="42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4200" b="0" i="0" dirty="0" err="1"/>
              <a:t>Autorreactivos</a:t>
            </a:r>
            <a:endParaRPr lang="en-US" sz="4200" dirty="0"/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4200" b="0" i="0" dirty="0" err="1"/>
              <a:t>Per</a:t>
            </a:r>
            <a:r>
              <a:rPr lang="en-US" sz="4200" dirty="0" err="1"/>
              <a:t>óxidos</a:t>
            </a:r>
            <a:r>
              <a:rPr lang="en-US" sz="4200" dirty="0"/>
              <a:t> </a:t>
            </a:r>
            <a:r>
              <a:rPr lang="en-US" sz="4200" dirty="0" err="1"/>
              <a:t>orgánicos</a:t>
            </a:r>
            <a:endParaRPr lang="en-US" sz="4200" dirty="0"/>
          </a:p>
          <a:p>
            <a:endParaRPr lang="tr-TR" dirty="0"/>
          </a:p>
        </p:txBody>
      </p:sp>
      <p:pic>
        <p:nvPicPr>
          <p:cNvPr id="3" name="Picture 5" descr="File:GHS-pictogram-explos.svg">
            <a:hlinkClick r:id="" invalidUrl="file://localhost%5C%5Cupload.wikimedia.org%5Cwikipedia%5Ccommons%5C4%5C4a%5CGHS-pictogram-explos.svg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1" y="2286000"/>
            <a:ext cx="3657599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Bomba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Explotando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657600" y="2743200"/>
            <a:ext cx="52348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4200" b="0" i="0" dirty="0" err="1"/>
              <a:t>Comburentes</a:t>
            </a:r>
            <a:endParaRPr lang="tr-TR" sz="4200" b="0" i="0" dirty="0"/>
          </a:p>
          <a:p>
            <a:pPr lvl="1">
              <a:buFont typeface="Arial" pitchFamily="34" charset="0"/>
              <a:buChar char="•"/>
            </a:pPr>
            <a:r>
              <a:rPr lang="en-US" sz="2800" dirty="0" err="1"/>
              <a:t>Sustancias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liberan</a:t>
            </a:r>
            <a:r>
              <a:rPr lang="en-US" sz="2800" dirty="0"/>
              <a:t> </a:t>
            </a:r>
            <a:r>
              <a:rPr lang="en-US" sz="2800" dirty="0" err="1"/>
              <a:t>oxígeno</a:t>
            </a:r>
            <a:r>
              <a:rPr lang="en-US" sz="2800" dirty="0"/>
              <a:t> en </a:t>
            </a:r>
            <a:r>
              <a:rPr lang="en-US" sz="2800" dirty="0" err="1"/>
              <a:t>otro</a:t>
            </a:r>
            <a:r>
              <a:rPr lang="en-US" sz="2800" dirty="0"/>
              <a:t> material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generar</a:t>
            </a:r>
            <a:r>
              <a:rPr lang="en-US" sz="2800" dirty="0"/>
              <a:t> </a:t>
            </a:r>
            <a:r>
              <a:rPr lang="en-US" sz="2800" dirty="0" err="1"/>
              <a:t>combustión</a:t>
            </a:r>
            <a:endParaRPr lang="en-US" sz="2800" dirty="0"/>
          </a:p>
          <a:p>
            <a:endParaRPr lang="tr-TR" dirty="0"/>
          </a:p>
        </p:txBody>
      </p:sp>
      <p:pic>
        <p:nvPicPr>
          <p:cNvPr id="3" name="Picture 2" descr="File:GHS-pictogram-rondflam.svg">
            <a:hlinkClick r:id="" invalidUrl="file://localhost%5C%5Cupload.wikimedia.org%5Cwikipedia%5Ccommons%5Ce%5Ce5%5CGHS-pictogram-rondflam.svg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2286000"/>
            <a:ext cx="36576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6858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Llama </a:t>
            </a:r>
            <a:r>
              <a:rPr lang="en-US" dirty="0" err="1">
                <a:solidFill>
                  <a:schemeClr val="bg1"/>
                </a:solidFill>
              </a:rPr>
              <a:t>Sobre</a:t>
            </a:r>
            <a:r>
              <a:rPr lang="en-US" dirty="0">
                <a:solidFill>
                  <a:schemeClr val="bg1"/>
                </a:solidFill>
              </a:rPr>
              <a:t> un </a:t>
            </a:r>
            <a:r>
              <a:rPr lang="en-US" dirty="0" err="1">
                <a:solidFill>
                  <a:schemeClr val="bg1"/>
                </a:solidFill>
              </a:rPr>
              <a:t>Círculo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657600" y="2852936"/>
            <a:ext cx="54102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800" b="0" i="0" dirty="0" err="1"/>
              <a:t>Toxicidad</a:t>
            </a:r>
            <a:r>
              <a:rPr lang="en-US" sz="3800" b="0" i="0" dirty="0"/>
              <a:t> </a:t>
            </a:r>
            <a:r>
              <a:rPr lang="en-US" sz="3800" b="0" i="0" dirty="0" err="1"/>
              <a:t>Aguda</a:t>
            </a:r>
            <a:r>
              <a:rPr lang="en-US" sz="3800" b="0" i="0" dirty="0"/>
              <a:t> (</a:t>
            </a:r>
            <a:r>
              <a:rPr lang="tr-TR" sz="3800" b="0" i="0" dirty="0"/>
              <a:t>severa</a:t>
            </a:r>
            <a:r>
              <a:rPr lang="en-US" sz="3800" b="0" i="0" dirty="0"/>
              <a:t>)</a:t>
            </a:r>
            <a:endParaRPr lang="tr-TR" sz="3800" b="0" i="0" dirty="0"/>
          </a:p>
          <a:p>
            <a:pPr lvl="1">
              <a:buFont typeface="Arial" pitchFamily="34" charset="0"/>
              <a:buChar char="•"/>
            </a:pPr>
            <a:r>
              <a:rPr lang="en-US" sz="2800" dirty="0" err="1">
                <a:latin typeface="Times" pitchFamily="-112" charset="0"/>
                <a:cs typeface="ＭＳ Ｐゴシック" charset="-128"/>
              </a:rPr>
              <a:t>Sobreexposición</a:t>
            </a:r>
            <a:r>
              <a:rPr lang="en-US" sz="2800" dirty="0">
                <a:latin typeface="Times" pitchFamily="-112" charset="0"/>
                <a:cs typeface="ＭＳ Ｐゴシック" charset="-128"/>
              </a:rPr>
              <a:t> </a:t>
            </a:r>
            <a:r>
              <a:rPr lang="en-US" sz="2800" dirty="0" err="1">
                <a:latin typeface="Times" pitchFamily="-112" charset="0"/>
                <a:cs typeface="ＭＳ Ｐゴシック" charset="-128"/>
              </a:rPr>
              <a:t>puede</a:t>
            </a:r>
            <a:r>
              <a:rPr lang="en-US" sz="2800" dirty="0">
                <a:latin typeface="Times" pitchFamily="-112" charset="0"/>
                <a:cs typeface="ＭＳ Ｐゴシック" charset="-128"/>
              </a:rPr>
              <a:t> ser </a:t>
            </a:r>
            <a:r>
              <a:rPr lang="en-US" sz="2800" dirty="0" err="1">
                <a:latin typeface="Times" pitchFamily="-112" charset="0"/>
                <a:cs typeface="ＭＳ Ｐゴシック" charset="-128"/>
              </a:rPr>
              <a:t>tóxica</a:t>
            </a:r>
            <a:r>
              <a:rPr lang="en-US" sz="2800" dirty="0">
                <a:latin typeface="Times" pitchFamily="-112" charset="0"/>
                <a:cs typeface="ＭＳ Ｐゴシック" charset="-128"/>
              </a:rPr>
              <a:t> </a:t>
            </a:r>
            <a:r>
              <a:rPr lang="en-US" sz="2800" dirty="0" err="1">
                <a:latin typeface="Times" pitchFamily="-112" charset="0"/>
                <a:cs typeface="ＭＳ Ｐゴシック" charset="-128"/>
              </a:rPr>
              <a:t>o</a:t>
            </a:r>
            <a:r>
              <a:rPr lang="en-US" sz="2800" dirty="0">
                <a:latin typeface="Times" pitchFamily="-112" charset="0"/>
                <a:cs typeface="ＭＳ Ｐゴシック" charset="-128"/>
              </a:rPr>
              <a:t> fatal.  </a:t>
            </a:r>
            <a:endParaRPr lang="tr-TR" sz="2800" dirty="0"/>
          </a:p>
          <a:p>
            <a:pPr lvl="0"/>
            <a:endParaRPr lang="tr-TR" sz="2800" dirty="0"/>
          </a:p>
          <a:p>
            <a:endParaRPr lang="tr-TR" dirty="0"/>
          </a:p>
        </p:txBody>
      </p:sp>
      <p:pic>
        <p:nvPicPr>
          <p:cNvPr id="3" name="Picture 2" descr="File:GHS-pictogram-skull.svg">
            <a:hlinkClick r:id="" invalidUrl="file://localhost%5C%5Cupload.wikimedia.org%5Cwikipedia%5Ccommons%5C5%5C58%5CGHS-pictogram-skull.svg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2286000"/>
            <a:ext cx="36576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762000" y="228600"/>
            <a:ext cx="8229600" cy="685800"/>
          </a:xfrm>
        </p:spPr>
        <p:txBody>
          <a:bodyPr/>
          <a:lstStyle/>
          <a:p>
            <a:r>
              <a:rPr lang="tr-TR" sz="3600" dirty="0">
                <a:solidFill>
                  <a:schemeClr val="bg1"/>
                </a:solidFill>
              </a:rPr>
              <a:t>C</a:t>
            </a:r>
            <a:r>
              <a:rPr lang="en-US" sz="3600" dirty="0" err="1">
                <a:solidFill>
                  <a:schemeClr val="bg1"/>
                </a:solidFill>
              </a:rPr>
              <a:t>ráneo</a:t>
            </a:r>
            <a:r>
              <a:rPr lang="tr-TR" sz="3600" dirty="0">
                <a:solidFill>
                  <a:schemeClr val="bg1"/>
                </a:solidFill>
              </a:rPr>
              <a:t> y Huesos Cruzados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85320" y="2852936"/>
            <a:ext cx="508248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MX" sz="4200" b="0" i="0" dirty="0"/>
              <a:t>Toxicidad Acuática</a:t>
            </a:r>
          </a:p>
          <a:p>
            <a:pPr lvl="1">
              <a:buFont typeface="Arial" pitchFamily="34" charset="0"/>
              <a:buChar char="•"/>
            </a:pPr>
            <a:r>
              <a:rPr lang="es-MX" sz="2800" dirty="0"/>
              <a:t>Tóxico para plantas y vida acuática.</a:t>
            </a:r>
          </a:p>
          <a:p>
            <a:endParaRPr lang="tr-TR" dirty="0"/>
          </a:p>
        </p:txBody>
      </p:sp>
      <p:pic>
        <p:nvPicPr>
          <p:cNvPr id="3" name="Picture 2" descr="File:GHS-pictogram-pollu.svg">
            <a:hlinkClick r:id="" invalidUrl="file://localhost%5C%5Cupload.wikimedia.org%5Cwikipedia%5Ccommons%5Cb%5Cb9%5CGHS-pictogram-pollu.svg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2286000"/>
            <a:ext cx="36576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Medioambiente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(No </a:t>
            </a:r>
            <a:r>
              <a:rPr lang="en-US" dirty="0" err="1">
                <a:solidFill>
                  <a:schemeClr val="bg1"/>
                </a:solidFill>
              </a:rPr>
              <a:t>Obligatorio</a:t>
            </a:r>
            <a:r>
              <a:rPr lang="en-US" dirty="0">
                <a:solidFill>
                  <a:schemeClr val="bg1"/>
                </a:solidFill>
              </a:rPr>
              <a:t>)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</a:rPr>
              <a:t>      </a:t>
            </a:r>
            <a:r>
              <a:rPr lang="en-US" sz="2800" dirty="0">
                <a:solidFill>
                  <a:schemeClr val="bg1"/>
                </a:solidFill>
              </a:rPr>
              <a:t>PALABRAS DE SEÑALIZACIÓN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4563"/>
          </a:xfrm>
        </p:spPr>
        <p:txBody>
          <a:bodyPr/>
          <a:lstStyle/>
          <a:p>
            <a:pPr marL="457200" lvl="1" indent="6350"/>
            <a:r>
              <a:rPr lang="es-MX" sz="3400" dirty="0"/>
              <a:t>Muestran la severidad de peligros posibles y orientan a las personas a tomar precauciones</a:t>
            </a:r>
            <a:r>
              <a:rPr lang="en-US" sz="3400" dirty="0"/>
              <a:t>.  </a:t>
            </a:r>
          </a:p>
          <a:p>
            <a:pPr lvl="1">
              <a:buNone/>
            </a:pPr>
            <a:endParaRPr lang="tr-TR" dirty="0"/>
          </a:p>
        </p:txBody>
      </p:sp>
      <p:graphicFrame>
        <p:nvGraphicFramePr>
          <p:cNvPr id="4" name="3 Diyagram" title="Caja de texto"/>
          <p:cNvGraphicFramePr/>
          <p:nvPr>
            <p:extLst>
              <p:ext uri="{D42A27DB-BD31-4B8C-83A1-F6EECF244321}">
                <p14:modId xmlns:p14="http://schemas.microsoft.com/office/powerpoint/2010/main" val="1897800554"/>
              </p:ext>
            </p:extLst>
          </p:nvPr>
        </p:nvGraphicFramePr>
        <p:xfrm>
          <a:off x="609600" y="2667000"/>
          <a:ext cx="784887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     PALABRAS DE SEÑALIZACIÓN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s-MX" sz="4400" b="1" dirty="0"/>
              <a:t>Advertencia</a:t>
            </a:r>
            <a:r>
              <a:rPr lang="es-MX" sz="4400" dirty="0"/>
              <a:t>:  usada para peligro de menor severidad.  </a:t>
            </a:r>
          </a:p>
          <a:p>
            <a:r>
              <a:rPr lang="es-MX" sz="4400" b="1" dirty="0"/>
              <a:t>Peligro</a:t>
            </a:r>
            <a:r>
              <a:rPr lang="es-MX" sz="4400" dirty="0"/>
              <a:t>:  usada para peligro de mayor severidad.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685800"/>
          </a:xfrm>
        </p:spPr>
        <p:txBody>
          <a:bodyPr/>
          <a:lstStyle/>
          <a:p>
            <a:r>
              <a:rPr lang="en-US" sz="3200" dirty="0">
                <a:solidFill>
                  <a:schemeClr val="bg1"/>
                </a:solidFill>
              </a:rPr>
              <a:t>DECLARACIÓN DE PELIGRO</a:t>
            </a: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s-MX" sz="4000" dirty="0"/>
              <a:t>Describe la naturaleza del (de los) peligro(s) de un químico para cada clase de peligro. (Por ejemplo: físico, a la salud, al medioambiente.)</a:t>
            </a:r>
          </a:p>
          <a:p>
            <a:r>
              <a:rPr lang="es-MX" sz="4000" dirty="0"/>
              <a:t>Ejemplos:</a:t>
            </a:r>
          </a:p>
          <a:p>
            <a:pPr lvl="2"/>
            <a:r>
              <a:rPr lang="es-MX" sz="3600" dirty="0"/>
              <a:t>“Exposición prolongada o repetida causa daño ocular severo.”</a:t>
            </a:r>
          </a:p>
          <a:p>
            <a:pPr lvl="2"/>
            <a:r>
              <a:rPr lang="es-MX" sz="3600" dirty="0"/>
              <a:t>“Tóxico si es inhalado.”</a:t>
            </a:r>
          </a:p>
          <a:p>
            <a:pPr>
              <a:buNone/>
            </a:pPr>
            <a:endParaRPr lang="tr-TR" b="1" u="sng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2000" y="0"/>
            <a:ext cx="8229600" cy="685800"/>
          </a:xfrm>
        </p:spPr>
        <p:txBody>
          <a:bodyPr/>
          <a:lstStyle/>
          <a:p>
            <a:r>
              <a:rPr lang="tr-TR" sz="4000" b="1" dirty="0">
                <a:solidFill>
                  <a:schemeClr val="bg1"/>
                </a:solidFill>
              </a:rPr>
              <a:t> DECLARACI</a:t>
            </a:r>
            <a:r>
              <a:rPr lang="tr-TR" sz="4000" b="1" cap="all" dirty="0">
                <a:solidFill>
                  <a:schemeClr val="bg1"/>
                </a:solidFill>
              </a:rPr>
              <a:t>ó</a:t>
            </a:r>
            <a:r>
              <a:rPr lang="tr-TR" sz="4000" b="1" dirty="0">
                <a:solidFill>
                  <a:schemeClr val="bg1"/>
                </a:solidFill>
              </a:rPr>
              <a:t>N </a:t>
            </a: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tr-TR" sz="4000" b="1" cap="all" dirty="0">
                <a:solidFill>
                  <a:schemeClr val="bg1"/>
                </a:solidFill>
              </a:rPr>
              <a:t>PRECAUTORIA</a:t>
            </a:r>
            <a:endParaRPr lang="tr-TR" sz="4000" cap="all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029200"/>
          </a:xfrm>
        </p:spPr>
        <p:txBody>
          <a:bodyPr>
            <a:normAutofit lnSpcReduction="10000"/>
          </a:bodyPr>
          <a:lstStyle/>
          <a:p>
            <a:r>
              <a:rPr lang="es-MX" sz="4000" dirty="0"/>
              <a:t>Medidas para prevenir o minimizar los efectos adversos de químicos durante manejo, transporte o almacenamiento.  </a:t>
            </a:r>
            <a:endParaRPr lang="es-MX" dirty="0"/>
          </a:p>
          <a:p>
            <a:r>
              <a:rPr lang="es-MX" sz="4000" dirty="0"/>
              <a:t>Ejemplos:</a:t>
            </a:r>
            <a:endParaRPr lang="es-MX" sz="4000" b="1" u="sng" dirty="0"/>
          </a:p>
          <a:p>
            <a:pPr lvl="2"/>
            <a:r>
              <a:rPr lang="es-MX" sz="3200" dirty="0"/>
              <a:t>“Manténgase alejado del calor, chispas, y fuego abierto, y almacene en un lugar fresco y bien ventilado.”</a:t>
            </a:r>
          </a:p>
          <a:p>
            <a:pPr lvl="2"/>
            <a:r>
              <a:rPr lang="es-MX" sz="3200" dirty="0"/>
              <a:t>“No coma, tome, o fume cuando use este producto.”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 bwMode="auto">
          <a:xfrm>
            <a:off x="762000" y="0"/>
            <a:ext cx="8229600" cy="1600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r-TR" altLang="en-US" sz="4000" dirty="0">
                <a:solidFill>
                  <a:schemeClr val="bg1"/>
                </a:solidFill>
              </a:rPr>
              <a:t>FICHA DE DATOS DE</a:t>
            </a:r>
            <a:br>
              <a:rPr lang="tr-TR" altLang="en-US" sz="4000" dirty="0">
                <a:solidFill>
                  <a:schemeClr val="bg1"/>
                </a:solidFill>
              </a:rPr>
            </a:br>
            <a:r>
              <a:rPr lang="tr-TR" altLang="en-US" sz="4000" dirty="0">
                <a:solidFill>
                  <a:schemeClr val="bg1"/>
                </a:solidFill>
              </a:rPr>
              <a:t>SEGURIDAD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800600"/>
          </a:xfrm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</a:pPr>
            <a:r>
              <a:rPr lang="es-MX" altLang="en-US" sz="3000" dirty="0"/>
              <a:t>Documento que contiene los detalles de las sustancias químicas peligrosas específicas y sus usos.</a:t>
            </a:r>
          </a:p>
          <a:p>
            <a:pPr>
              <a:lnSpc>
                <a:spcPct val="90000"/>
              </a:lnSpc>
            </a:pPr>
            <a:r>
              <a:rPr lang="es-MX" altLang="en-US" sz="3000" dirty="0"/>
              <a:t>HCS requiere que los productores, distribuidores o importadores de sustancias químicas provean estas Fichas de Datos de Seguridad </a:t>
            </a:r>
            <a:r>
              <a:rPr lang="es-MX" altLang="en-US" sz="2800" dirty="0">
                <a:latin typeface="Times" pitchFamily="-65" charset="0"/>
              </a:rPr>
              <a:t>[Safety Data Sheets] </a:t>
            </a:r>
            <a:r>
              <a:rPr lang="es-MX" altLang="en-US" sz="3000" dirty="0"/>
              <a:t>(SDSs)  para comunicar los riesgos de los productos químicos.</a:t>
            </a:r>
          </a:p>
          <a:p>
            <a:pPr>
              <a:lnSpc>
                <a:spcPct val="90000"/>
              </a:lnSpc>
            </a:pPr>
            <a:r>
              <a:rPr lang="es-MX" altLang="en-US" sz="3000" dirty="0"/>
              <a:t>Ejemplo: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en-US" sz="2600" dirty="0">
                <a:hlinkClick r:id="rId3" tooltip="Examplo - SDS link"/>
              </a:rPr>
              <a:t>https://www.dropbox.com/s/8igarlegp6b49ym/Safety%20Data%20Sheet%20Gasoline.pdf</a:t>
            </a:r>
            <a:endParaRPr lang="tr-TR" altLang="en-US" sz="2600" dirty="0"/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 bwMode="auto">
          <a:xfrm>
            <a:off x="762000" y="0"/>
            <a:ext cx="8229600" cy="106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r-TR" altLang="en-US" sz="4000" dirty="0">
                <a:solidFill>
                  <a:schemeClr val="bg1"/>
                </a:solidFill>
              </a:rPr>
              <a:t>FICHA DE DATOS DE</a:t>
            </a:r>
            <a:br>
              <a:rPr lang="tr-TR" altLang="en-US" sz="4000" dirty="0">
                <a:solidFill>
                  <a:schemeClr val="bg1"/>
                </a:solidFill>
              </a:rPr>
            </a:br>
            <a:r>
              <a:rPr lang="tr-TR" altLang="en-US" sz="4000" dirty="0" smtClean="0">
                <a:solidFill>
                  <a:schemeClr val="bg1"/>
                </a:solidFill>
              </a:rPr>
              <a:t>SEGURIDAD</a:t>
            </a:r>
            <a:r>
              <a:rPr lang="en-US" altLang="en-US" sz="4000" dirty="0" smtClean="0">
                <a:solidFill>
                  <a:schemeClr val="bg1"/>
                </a:solidFill>
              </a:rPr>
              <a:t>  </a:t>
            </a:r>
            <a:endParaRPr lang="tr-TR" altLang="en-US" sz="40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" y="1371600"/>
            <a:ext cx="8893175" cy="4953000"/>
          </a:xfrm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MX" altLang="en-US" sz="3600" b="1" dirty="0"/>
              <a:t>16 secciones </a:t>
            </a:r>
            <a:r>
              <a:rPr lang="es-MX" altLang="en-US" sz="3600" dirty="0"/>
              <a:t>en HCS/GHS (12 obligatorias); 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Identificación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Identificación de peligros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Composición/información de los componentes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Medidas de primeros auxilios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Medidas en caso de incendio 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Medidas en caso de vertido y/o liberación accidental</a:t>
            </a:r>
          </a:p>
          <a:p>
            <a:pPr lvl="2">
              <a:lnSpc>
                <a:spcPct val="90000"/>
              </a:lnSpc>
            </a:pPr>
            <a:r>
              <a:rPr lang="es-MX" altLang="en-US" sz="3200" dirty="0"/>
              <a:t>Manejo y Almacenamiento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tr-T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304800" y="1447800"/>
            <a:ext cx="8568952" cy="2971800"/>
          </a:xfrm>
        </p:spPr>
        <p:txBody>
          <a:bodyPr>
            <a:normAutofit fontScale="90000"/>
          </a:bodyPr>
          <a:lstStyle/>
          <a:p>
            <a:pPr lvl="0"/>
            <a:r>
              <a:rPr lang="es-MX" sz="3600" b="1" dirty="0"/>
              <a:t>ESTADOS UNIDOS</a:t>
            </a:r>
            <a:br>
              <a:rPr lang="es-MX" sz="3600" b="1" dirty="0"/>
            </a:br>
            <a:r>
              <a:rPr lang="es-MX" sz="3600" b="1" dirty="0"/>
              <a:t>MINISTERIO DE TRABAJO </a:t>
            </a:r>
            <a:r>
              <a:rPr lang="es-MX" sz="3600" b="1" dirty="0">
                <a:solidFill>
                  <a:srgbClr val="FF0000"/>
                </a:solidFill>
              </a:rPr>
              <a:t> </a:t>
            </a:r>
            <a:r>
              <a:rPr lang="es-MX" sz="3600" b="1" dirty="0"/>
              <a:t/>
            </a:r>
            <a:br>
              <a:rPr lang="es-MX" sz="3600" b="1" dirty="0"/>
            </a:br>
            <a:r>
              <a:rPr lang="es-MX" sz="3600" b="1" dirty="0"/>
              <a:t>Administración de Seguridad y Salud Ocupacional [Occupational Safety and Health Administration] (OSHA)</a:t>
            </a:r>
            <a:br>
              <a:rPr lang="es-MX" sz="3600" b="1" dirty="0"/>
            </a:br>
            <a:r>
              <a:rPr lang="es-MX" sz="3600" b="1" dirty="0">
                <a:solidFill>
                  <a:schemeClr val="tx1"/>
                </a:solidFill>
              </a:rPr>
              <a:t>Subvención de Entrenamiento </a:t>
            </a:r>
            <a:r>
              <a:rPr lang="es-MX" sz="3600" b="1" dirty="0" err="1">
                <a:solidFill>
                  <a:schemeClr val="tx1"/>
                </a:solidFill>
              </a:rPr>
              <a:t>Susan</a:t>
            </a:r>
            <a:r>
              <a:rPr lang="es-MX" sz="3600" b="1" dirty="0">
                <a:solidFill>
                  <a:schemeClr val="tx1"/>
                </a:solidFill>
              </a:rPr>
              <a:t> </a:t>
            </a:r>
            <a:r>
              <a:rPr lang="es-MX" sz="3600" b="1" dirty="0" err="1">
                <a:solidFill>
                  <a:schemeClr val="tx1"/>
                </a:solidFill>
              </a:rPr>
              <a:t>Harwood</a:t>
            </a:r>
            <a:r>
              <a:rPr lang="es-MX" sz="3600" b="1" dirty="0">
                <a:solidFill>
                  <a:schemeClr val="tx1"/>
                </a:solidFill>
              </a:rPr>
              <a:t/>
            </a:r>
            <a:br>
              <a:rPr lang="es-MX" sz="3600" b="1" dirty="0">
                <a:solidFill>
                  <a:schemeClr val="tx1"/>
                </a:solidFill>
              </a:rPr>
            </a:br>
            <a:r>
              <a:rPr lang="es-MX" sz="3600" b="1" dirty="0">
                <a:solidFill>
                  <a:schemeClr val="tx1"/>
                </a:solidFill>
              </a:rPr>
              <a:t>SH-27686-SH5 </a:t>
            </a:r>
            <a:r>
              <a:rPr lang="es-MX" sz="2400" b="1" dirty="0"/>
              <a:t/>
            </a:r>
            <a:br>
              <a:rPr lang="es-MX" sz="2400" b="1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en-US" sz="2400" b="1" dirty="0"/>
              <a:t/>
            </a:r>
            <a:br>
              <a:rPr lang="en-US" sz="2400" b="1" dirty="0"/>
            </a:br>
            <a:endParaRPr lang="tr-TR" sz="2400" dirty="0"/>
          </a:p>
        </p:txBody>
      </p:sp>
      <p:sp>
        <p:nvSpPr>
          <p:cNvPr id="5" name="2 İçerik Yer Tutucusu"/>
          <p:cNvSpPr>
            <a:spLocks noGrp="1"/>
          </p:cNvSpPr>
          <p:nvPr>
            <p:ph idx="1"/>
          </p:nvPr>
        </p:nvSpPr>
        <p:spPr>
          <a:xfrm>
            <a:off x="0" y="6019800"/>
            <a:ext cx="9144000" cy="1066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MX" sz="1000" dirty="0"/>
              <a:t>Este material ha sido producido bajo la subvención Susan Harwood número </a:t>
            </a:r>
            <a:r>
              <a:rPr lang="es-MX" sz="1000" b="1" dirty="0"/>
              <a:t>SH-26321-SH4 </a:t>
            </a:r>
            <a:r>
              <a:rPr lang="es-MX" sz="1000" dirty="0"/>
              <a:t>Administración de Seguridad y Salud Ocupacional. Ministerio de Trabajo de los EE.UU.</a:t>
            </a:r>
            <a:r>
              <a:rPr lang="es-ES" sz="1000" kern="1200" dirty="0">
                <a:latin typeface="Times" pitchFamily="-112" charset="0"/>
                <a:ea typeface="ＭＳ Ｐゴシック" charset="-128"/>
              </a:rPr>
              <a:t> No refleja necesariamente los puntos de vista o las políticas del Ministerio  de Trabajo de los EE.UU., ni tampoco la mención de nombres comerciales, productos comerciales u organizaciones implica respaldo por parte del Gobierno de los EE.UU.</a:t>
            </a:r>
            <a:endParaRPr lang="es-MX" sz="1000" dirty="0"/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457200" y="457200"/>
            <a:ext cx="8229600" cy="685800"/>
          </a:xfrm>
          <a:prstGeom prst="rect">
            <a:avLst/>
          </a:prstGeom>
        </p:spPr>
        <p:txBody>
          <a:bodyPr vert="horz"/>
          <a:lstStyle/>
          <a:p>
            <a:pPr lvl="0" algn="ctr"/>
            <a:r>
              <a:rPr lang="tr-TR" sz="3600" kern="0" dirty="0">
                <a:solidFill>
                  <a:schemeClr val="bg1"/>
                </a:solidFill>
                <a:latin typeface="+mj-lt"/>
                <a:cs typeface="ＭＳ Ｐゴシック" charset="-128"/>
              </a:rPr>
              <a:t>      RECONOCIMIENTO</a:t>
            </a:r>
            <a:endParaRPr kumimoji="0" lang="tr-TR" sz="3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 bwMode="auto">
          <a:xfrm>
            <a:off x="762000" y="0"/>
            <a:ext cx="82296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r-TR" altLang="en-US" sz="4000" dirty="0">
                <a:solidFill>
                  <a:schemeClr val="bg1"/>
                </a:solidFill>
              </a:rPr>
              <a:t>FICHA DE DATOS DE</a:t>
            </a:r>
            <a:br>
              <a:rPr lang="tr-TR" altLang="en-US" sz="4000" dirty="0">
                <a:solidFill>
                  <a:schemeClr val="bg1"/>
                </a:solidFill>
              </a:rPr>
            </a:br>
            <a:r>
              <a:rPr lang="tr-TR" altLang="en-US" sz="4000" dirty="0" smtClean="0">
                <a:solidFill>
                  <a:schemeClr val="bg1"/>
                </a:solidFill>
              </a:rPr>
              <a:t>SEGURIDAD</a:t>
            </a:r>
            <a:r>
              <a:rPr lang="en-US" altLang="en-US" sz="4000" dirty="0" smtClean="0">
                <a:solidFill>
                  <a:schemeClr val="bg1"/>
                </a:solidFill>
              </a:rPr>
              <a:t> </a:t>
            </a:r>
            <a:endParaRPr lang="tr-TR" altLang="en-US" sz="40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2"/>
            <a:r>
              <a:rPr lang="es-MX" altLang="en-US" sz="2800" dirty="0"/>
              <a:t>Controles de exposición/protección personal</a:t>
            </a:r>
          </a:p>
          <a:p>
            <a:pPr lvl="2"/>
            <a:r>
              <a:rPr lang="es-MX" altLang="en-US" sz="2800" dirty="0"/>
              <a:t>Propiedades físicas y químicas </a:t>
            </a:r>
          </a:p>
          <a:p>
            <a:pPr lvl="2"/>
            <a:r>
              <a:rPr lang="es-MX" altLang="en-US" sz="2800" dirty="0"/>
              <a:t>Estabilidad y reactividad </a:t>
            </a:r>
          </a:p>
          <a:p>
            <a:pPr lvl="2"/>
            <a:r>
              <a:rPr lang="es-MX" altLang="en-US" sz="2800" dirty="0"/>
              <a:t>Información toxicológica</a:t>
            </a:r>
          </a:p>
          <a:p>
            <a:pPr lvl="2"/>
            <a:r>
              <a:rPr lang="es-MX" altLang="en-US" sz="2800" dirty="0"/>
              <a:t>Información ecológica</a:t>
            </a:r>
          </a:p>
          <a:p>
            <a:pPr lvl="2"/>
            <a:r>
              <a:rPr lang="es-MX" altLang="en-US" sz="2800" dirty="0"/>
              <a:t>Consideraciones para su eliminación</a:t>
            </a:r>
          </a:p>
          <a:p>
            <a:pPr lvl="2"/>
            <a:r>
              <a:rPr lang="es-MX" altLang="en-US" sz="2800" dirty="0"/>
              <a:t>Información relativa al transporte</a:t>
            </a:r>
          </a:p>
          <a:p>
            <a:pPr lvl="2"/>
            <a:r>
              <a:rPr lang="es-MX" altLang="en-US" sz="2800" dirty="0"/>
              <a:t>Información regulatoria</a:t>
            </a:r>
          </a:p>
          <a:p>
            <a:pPr lvl="2"/>
            <a:r>
              <a:rPr lang="es-MX" altLang="en-US" sz="2800" dirty="0"/>
              <a:t>Otra información</a:t>
            </a:r>
          </a:p>
        </p:txBody>
      </p:sp>
      <p:sp>
        <p:nvSpPr>
          <p:cNvPr id="4" name="3 Sağ Ayraç" title="Soporte - no obligatorio"/>
          <p:cNvSpPr>
            <a:spLocks/>
          </p:cNvSpPr>
          <p:nvPr/>
        </p:nvSpPr>
        <p:spPr bwMode="auto">
          <a:xfrm>
            <a:off x="6705600" y="3657600"/>
            <a:ext cx="381000" cy="1905000"/>
          </a:xfrm>
          <a:prstGeom prst="rightBrace">
            <a:avLst>
              <a:gd name="adj1" fmla="val 8333"/>
              <a:gd name="adj2" fmla="val 51023"/>
            </a:avLst>
          </a:prstGeom>
          <a:noFill/>
          <a:ln w="38100">
            <a:solidFill>
              <a:srgbClr val="006859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tr-TR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7058025" y="4710111"/>
            <a:ext cx="2085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-65" charset="0"/>
                <a:ea typeface="MS PGothic" pitchFamily="34" charset="-128"/>
              </a:defRPr>
            </a:lvl9pPr>
          </a:lstStyle>
          <a:p>
            <a:r>
              <a:rPr lang="en-US" altLang="en-US" b="1" dirty="0"/>
              <a:t>No </a:t>
            </a:r>
            <a:r>
              <a:rPr lang="en-US" altLang="en-US" b="1" dirty="0" err="1"/>
              <a:t>obligatorio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 bwMode="auto">
          <a:xfrm>
            <a:off x="762000" y="0"/>
            <a:ext cx="8229600" cy="106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r-TR" altLang="en-US" sz="4000" dirty="0">
                <a:solidFill>
                  <a:schemeClr val="bg1"/>
                </a:solidFill>
              </a:rPr>
              <a:t>FICHA DE DATOS DE</a:t>
            </a:r>
            <a:br>
              <a:rPr lang="tr-TR" altLang="en-US" sz="4000" dirty="0">
                <a:solidFill>
                  <a:schemeClr val="bg1"/>
                </a:solidFill>
              </a:rPr>
            </a:br>
            <a:r>
              <a:rPr lang="tr-TR" altLang="en-US" sz="4000" dirty="0" smtClean="0">
                <a:solidFill>
                  <a:schemeClr val="bg1"/>
                </a:solidFill>
              </a:rPr>
              <a:t>SEGURIDAD</a:t>
            </a:r>
            <a:r>
              <a:rPr lang="en-US" altLang="en-US" sz="4000" dirty="0" smtClean="0">
                <a:solidFill>
                  <a:schemeClr val="bg1"/>
                </a:solidFill>
              </a:rPr>
              <a:t>   </a:t>
            </a:r>
            <a:endParaRPr lang="tr-TR" altLang="en-US" sz="40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 bwMode="auto">
          <a:xfrm>
            <a:off x="304800" y="1447800"/>
            <a:ext cx="86106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MX" altLang="en-US" sz="3600" dirty="0"/>
              <a:t>La Ficha de Datos de Seguridad (SDS) debe estar en inglés. (Otros idiomas pueden ser añadidos si es necesario).</a:t>
            </a:r>
          </a:p>
          <a:p>
            <a:r>
              <a:rPr lang="es-MX" altLang="en-US" sz="3600" dirty="0"/>
              <a:t>Cada trabajador debe estudiar la SDS antes de trabajar con las sustancias químicas. </a:t>
            </a:r>
          </a:p>
          <a:p>
            <a:r>
              <a:rPr lang="es-MX" altLang="en-US" sz="3600" dirty="0"/>
              <a:t>Si el trabajador necesita información adicional o tiene preguntas debe consultar a su jefe o supervisor. </a:t>
            </a:r>
          </a:p>
          <a:p>
            <a:endParaRPr lang="en-US" altLang="en-US" dirty="0"/>
          </a:p>
          <a:p>
            <a:endParaRPr lang="tr-TR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 bwMode="auto">
          <a:xfrm>
            <a:off x="685800" y="304800"/>
            <a:ext cx="82296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r-TR" altLang="en-US" sz="4000" dirty="0">
                <a:solidFill>
                  <a:schemeClr val="bg1"/>
                </a:solidFill>
              </a:rPr>
              <a:t>RESUMEN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 bwMode="auto">
          <a:xfrm>
            <a:off x="152400" y="1600200"/>
            <a:ext cx="86868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MX" altLang="en-US" dirty="0"/>
              <a:t>Usted tiene derecho a conocer y entender las sustancias químicas peligrosas que usa y cómo trabajar con ellas. </a:t>
            </a:r>
          </a:p>
          <a:p>
            <a:r>
              <a:rPr lang="es-MX" altLang="en-US" dirty="0"/>
              <a:t>HCS clasifica las sustancias químicas por su peligrosidad y provee información a los empleados.</a:t>
            </a:r>
          </a:p>
          <a:p>
            <a:r>
              <a:rPr lang="es-MX" altLang="en-US" dirty="0"/>
              <a:t>Los recursos usados para la información sobre sustancias químicas peligrosas son</a:t>
            </a:r>
          </a:p>
          <a:p>
            <a:pPr lvl="1">
              <a:buFont typeface="Arial" pitchFamily="34" charset="0"/>
              <a:buChar char="•"/>
            </a:pPr>
            <a:r>
              <a:rPr lang="es-MX" altLang="en-US" dirty="0"/>
              <a:t>Etiquetas</a:t>
            </a:r>
          </a:p>
          <a:p>
            <a:pPr lvl="1">
              <a:buFont typeface="Arial" pitchFamily="34" charset="0"/>
              <a:buChar char="•"/>
            </a:pPr>
            <a:r>
              <a:rPr lang="es-MX" altLang="en-US" dirty="0"/>
              <a:t>SDSs</a:t>
            </a:r>
          </a:p>
          <a:p>
            <a:endParaRPr lang="tr-TR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</a:t>
            </a:r>
            <a:endParaRPr lang="en-US" dirty="0"/>
          </a:p>
        </p:txBody>
      </p:sp>
      <p:sp>
        <p:nvSpPr>
          <p:cNvPr id="2" name="2 İçerik Yer Tutucusu"/>
          <p:cNvSpPr>
            <a:spLocks noGrp="1"/>
          </p:cNvSpPr>
          <p:nvPr>
            <p:ph idx="4294967295"/>
          </p:nvPr>
        </p:nvSpPr>
        <p:spPr bwMode="auto">
          <a:xfrm>
            <a:off x="0" y="2492375"/>
            <a:ext cx="8229600" cy="3633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tr-TR" altLang="en-US" sz="9600" dirty="0">
                <a:latin typeface="Freestyle Script" pitchFamily="66" charset="0"/>
              </a:rPr>
              <a:t>GRACIAS</a:t>
            </a:r>
          </a:p>
          <a:p>
            <a:pPr>
              <a:buFontTx/>
              <a:buNone/>
            </a:pPr>
            <a:endParaRPr lang="tr-TR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hangingPunct="0"/>
            <a:r>
              <a:rPr lang="es-ES_tradnl" sz="4000" kern="1200" dirty="0">
                <a:solidFill>
                  <a:srgbClr val="FFFFFF"/>
                </a:solidFill>
                <a:ea typeface="ＭＳ Ｐゴシック" charset="-128"/>
                <a:cs typeface="+mn-cs"/>
              </a:rPr>
              <a:t>ACRÓNIMOS</a:t>
            </a:r>
            <a:br>
              <a:rPr lang="es-ES_tradnl" sz="4000" kern="1200" dirty="0">
                <a:solidFill>
                  <a:srgbClr val="FFFFFF"/>
                </a:solidFill>
                <a:ea typeface="ＭＳ Ｐゴシック" charset="-128"/>
                <a:cs typeface="+mn-cs"/>
              </a:rPr>
            </a:br>
            <a:endParaRPr lang="en-US" dirty="0"/>
          </a:p>
        </p:txBody>
      </p:sp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458200" cy="4678363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s-ES_tradnl" sz="2400" dirty="0"/>
              <a:t>SDS:        Ficha</a:t>
            </a:r>
            <a:r>
              <a:rPr lang="es-ES_tradnl" sz="2400" u="sng" dirty="0"/>
              <a:t> </a:t>
            </a:r>
            <a:r>
              <a:rPr lang="es-ES_tradnl" sz="2400" dirty="0"/>
              <a:t>de Datos de Seguridad [</a:t>
            </a:r>
            <a:r>
              <a:rPr lang="es-ES_tradnl" sz="2400" dirty="0" err="1"/>
              <a:t>Safety</a:t>
            </a:r>
            <a:r>
              <a:rPr lang="es-ES_tradnl" sz="2400" dirty="0"/>
              <a:t> Data </a:t>
            </a:r>
            <a:r>
              <a:rPr lang="es-ES_tradnl" sz="2400" dirty="0" err="1"/>
              <a:t>Sheet</a:t>
            </a:r>
            <a:r>
              <a:rPr lang="es-ES_tradnl" sz="2400" dirty="0"/>
              <a:t>]</a:t>
            </a:r>
            <a:endParaRPr lang="en-US" sz="2400" dirty="0"/>
          </a:p>
          <a:p>
            <a:pPr>
              <a:buNone/>
            </a:pPr>
            <a:r>
              <a:rPr lang="es-ES_tradnl" sz="2400" dirty="0"/>
              <a:t>PPE:        Equipo de Protección Personal [Personal </a:t>
            </a:r>
            <a:r>
              <a:rPr lang="es-ES_tradnl" sz="2400" dirty="0" err="1"/>
              <a:t>Protection</a:t>
            </a:r>
            <a:r>
              <a:rPr lang="es-ES_tradnl" sz="2400" dirty="0"/>
              <a:t>    	 	    </a:t>
            </a:r>
            <a:r>
              <a:rPr lang="es-ES_tradnl" sz="2400" dirty="0" err="1"/>
              <a:t>Equipment</a:t>
            </a:r>
            <a:r>
              <a:rPr lang="es-ES_tradnl" sz="2400" dirty="0"/>
              <a:t>]</a:t>
            </a:r>
            <a:endParaRPr lang="en-US" sz="2400" dirty="0"/>
          </a:p>
          <a:p>
            <a:pPr>
              <a:buNone/>
            </a:pPr>
            <a:r>
              <a:rPr lang="es-ES_tradnl" sz="2400" dirty="0"/>
              <a:t>HCS:       Norma de Comunicación de Riesgos [Hazard	 	  	    </a:t>
            </a:r>
            <a:r>
              <a:rPr lang="es-ES_tradnl" sz="2400" dirty="0" err="1"/>
              <a:t>Communication</a:t>
            </a:r>
            <a:r>
              <a:rPr lang="es-ES_tradnl" sz="2400" dirty="0"/>
              <a:t> Standard]</a:t>
            </a:r>
            <a:endParaRPr lang="en-US" sz="2400" dirty="0"/>
          </a:p>
          <a:p>
            <a:pPr>
              <a:buNone/>
            </a:pPr>
            <a:r>
              <a:rPr lang="es-ES_tradnl" sz="2400" dirty="0"/>
              <a:t>GHS:        Sistema Globalmente Armonizado de Clasificación y 	 	     Etiquetado de Productos Químicos [</a:t>
            </a:r>
            <a:r>
              <a:rPr lang="es-ES_tradnl" sz="2400" dirty="0" err="1"/>
              <a:t>Globally</a:t>
            </a:r>
            <a:r>
              <a:rPr lang="es-ES_tradnl" sz="2400" dirty="0"/>
              <a:t>	         	  	     </a:t>
            </a:r>
            <a:r>
              <a:rPr lang="es-ES_tradnl" sz="2400" dirty="0" err="1"/>
              <a:t>Harmonized</a:t>
            </a:r>
            <a:r>
              <a:rPr lang="es-ES_tradnl" sz="2400" dirty="0"/>
              <a:t> </a:t>
            </a:r>
            <a:r>
              <a:rPr lang="es-ES_tradnl" sz="2400" dirty="0" err="1"/>
              <a:t>System</a:t>
            </a:r>
            <a:r>
              <a:rPr lang="es-ES_tradnl" sz="2400" dirty="0"/>
              <a:t> </a:t>
            </a:r>
            <a:r>
              <a:rPr lang="es-ES_tradnl" sz="2400" dirty="0" err="1"/>
              <a:t>of</a:t>
            </a:r>
            <a:r>
              <a:rPr lang="es-ES_tradnl" sz="2400" dirty="0"/>
              <a:t> </a:t>
            </a:r>
            <a:r>
              <a:rPr lang="es-ES_tradnl" sz="2400" dirty="0" err="1"/>
              <a:t>Classification</a:t>
            </a:r>
            <a:r>
              <a:rPr lang="es-ES_tradnl" sz="2400" dirty="0"/>
              <a:t> </a:t>
            </a:r>
            <a:r>
              <a:rPr lang="es-ES_tradnl" sz="2400" dirty="0" err="1"/>
              <a:t>and</a:t>
            </a:r>
            <a:r>
              <a:rPr lang="es-ES_tradnl" sz="2400" dirty="0"/>
              <a:t> </a:t>
            </a:r>
            <a:r>
              <a:rPr lang="es-ES_tradnl" sz="2400" dirty="0" err="1"/>
              <a:t>Labeling</a:t>
            </a:r>
            <a:r>
              <a:rPr lang="es-ES_tradnl" sz="2400" dirty="0"/>
              <a:t> </a:t>
            </a:r>
            <a:r>
              <a:rPr lang="es-ES_tradnl" sz="2400" dirty="0" err="1"/>
              <a:t>of</a:t>
            </a:r>
            <a:r>
              <a:rPr lang="es-ES_tradnl" sz="2400" dirty="0"/>
              <a:t>    	  	     Chemicals]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OSHA	:    </a:t>
            </a:r>
            <a:r>
              <a:rPr lang="en-US" sz="2400" dirty="0" err="1"/>
              <a:t>Administración</a:t>
            </a:r>
            <a:r>
              <a:rPr lang="en-US" sz="2400" dirty="0"/>
              <a:t> de </a:t>
            </a:r>
            <a:r>
              <a:rPr lang="en-US" sz="2400" dirty="0" err="1"/>
              <a:t>Seguridad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dirty="0"/>
              <a:t> </a:t>
            </a:r>
            <a:r>
              <a:rPr lang="en-US" sz="2400" dirty="0" err="1"/>
              <a:t>Salud</a:t>
            </a:r>
            <a:r>
              <a:rPr lang="en-US" sz="2400" dirty="0"/>
              <a:t> </a:t>
            </a:r>
            <a:r>
              <a:rPr lang="en-US" sz="2400" dirty="0" err="1"/>
              <a:t>Ocupacional</a:t>
            </a:r>
            <a:r>
              <a:rPr lang="en-US" sz="2400" dirty="0"/>
              <a:t> 	 	     [Occupational Safety and Health Administration] </a:t>
            </a:r>
          </a:p>
          <a:p>
            <a:endParaRPr lang="es-ES_tradnl" dirty="0"/>
          </a:p>
        </p:txBody>
      </p:sp>
      <p:sp>
        <p:nvSpPr>
          <p:cNvPr id="3" name="TextBox 4"/>
          <p:cNvSpPr txBox="1"/>
          <p:nvPr/>
        </p:nvSpPr>
        <p:spPr>
          <a:xfrm>
            <a:off x="2895600" y="3810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bg1"/>
                </a:solidFill>
                <a:latin typeface="+mj-lt"/>
              </a:rPr>
              <a:t>ACRÓNIMOS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hangingPunct="0"/>
            <a:r>
              <a:rPr lang="es-ES_tradnl" sz="4000" kern="1200" dirty="0" smtClean="0">
                <a:solidFill>
                  <a:srgbClr val="FFFFFF"/>
                </a:solidFill>
                <a:ea typeface="ＭＳ Ｐゴシック" charset="-128"/>
                <a:cs typeface="+mn-cs"/>
              </a:rPr>
              <a:t>ACRÓNIMOS 2</a:t>
            </a:r>
            <a:r>
              <a:rPr lang="es-ES_tradnl" sz="4000" kern="1200" dirty="0">
                <a:solidFill>
                  <a:srgbClr val="FFFFFF"/>
                </a:solidFill>
                <a:ea typeface="ＭＳ Ｐゴシック" charset="-128"/>
                <a:cs typeface="+mn-cs"/>
              </a:rPr>
              <a:t/>
            </a:r>
            <a:br>
              <a:rPr lang="es-ES_tradnl" sz="4000" kern="1200" dirty="0">
                <a:solidFill>
                  <a:srgbClr val="FFFFFF"/>
                </a:solidFill>
                <a:ea typeface="ＭＳ Ｐゴシック" charset="-128"/>
                <a:cs typeface="+mn-cs"/>
              </a:rPr>
            </a:b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6126163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sz="2400" dirty="0"/>
              <a:t>CFR: 	    </a:t>
            </a:r>
            <a:r>
              <a:rPr lang="en-US" sz="2400" dirty="0" err="1"/>
              <a:t>Código</a:t>
            </a:r>
            <a:r>
              <a:rPr lang="en-US" sz="2400" dirty="0"/>
              <a:t> de </a:t>
            </a:r>
            <a:r>
              <a:rPr lang="en-US" sz="2400" dirty="0" err="1"/>
              <a:t>Regulaciones</a:t>
            </a:r>
            <a:r>
              <a:rPr lang="en-US" sz="2400" dirty="0"/>
              <a:t> </a:t>
            </a:r>
            <a:r>
              <a:rPr lang="en-US" sz="2400" dirty="0" err="1"/>
              <a:t>Federales</a:t>
            </a:r>
            <a:r>
              <a:rPr lang="en-US" sz="2400" dirty="0"/>
              <a:t> [Code of Federal 	    Regulations]  </a:t>
            </a:r>
          </a:p>
          <a:p>
            <a:pPr>
              <a:buNone/>
            </a:pPr>
            <a:r>
              <a:rPr lang="en-US" sz="2400" dirty="0" err="1"/>
              <a:t>PELs</a:t>
            </a:r>
            <a:r>
              <a:rPr lang="en-US" sz="2400" dirty="0"/>
              <a:t>: 	    </a:t>
            </a:r>
            <a:r>
              <a:rPr lang="en-US" sz="2400" dirty="0" err="1"/>
              <a:t>Límites</a:t>
            </a:r>
            <a:r>
              <a:rPr lang="en-US" sz="2400" dirty="0"/>
              <a:t> de </a:t>
            </a:r>
            <a:r>
              <a:rPr lang="en-US" sz="2400" dirty="0" err="1"/>
              <a:t>Exposición</a:t>
            </a:r>
            <a:r>
              <a:rPr lang="en-US" sz="2400" dirty="0"/>
              <a:t> </a:t>
            </a:r>
            <a:r>
              <a:rPr lang="en-US" sz="2400" dirty="0" err="1"/>
              <a:t>Permisibles</a:t>
            </a:r>
            <a:r>
              <a:rPr lang="en-US" sz="2400" dirty="0"/>
              <a:t> [Permissible 	 	    Exposure Limits]</a:t>
            </a:r>
          </a:p>
          <a:p>
            <a:pPr>
              <a:buNone/>
            </a:pPr>
            <a:r>
              <a:rPr lang="en-US" sz="2400" dirty="0" err="1"/>
              <a:t>TLVs</a:t>
            </a:r>
            <a:r>
              <a:rPr lang="en-US" sz="2400" dirty="0"/>
              <a:t>:     </a:t>
            </a:r>
            <a:r>
              <a:rPr lang="en-US" sz="2400" dirty="0" err="1"/>
              <a:t>Valores</a:t>
            </a:r>
            <a:r>
              <a:rPr lang="en-US" sz="2400" dirty="0"/>
              <a:t> </a:t>
            </a:r>
            <a:r>
              <a:rPr lang="en-US" sz="2400" dirty="0" err="1"/>
              <a:t>Límite</a:t>
            </a:r>
            <a:r>
              <a:rPr lang="en-US" sz="2400" dirty="0"/>
              <a:t> </a:t>
            </a:r>
            <a:r>
              <a:rPr lang="en-US" sz="2400" dirty="0" err="1"/>
              <a:t>Umbrales</a:t>
            </a:r>
            <a:r>
              <a:rPr lang="en-US" sz="2400" dirty="0"/>
              <a:t> [Threshold Limit Values] </a:t>
            </a:r>
          </a:p>
          <a:p>
            <a:pPr>
              <a:buNone/>
            </a:pPr>
            <a:r>
              <a:rPr lang="en-US" sz="2400" dirty="0"/>
              <a:t>ACGIH:  </a:t>
            </a:r>
            <a:r>
              <a:rPr lang="en-US" sz="2400" dirty="0" err="1"/>
              <a:t>Conferencia</a:t>
            </a:r>
            <a:r>
              <a:rPr lang="en-US" sz="2400" dirty="0"/>
              <a:t> </a:t>
            </a:r>
            <a:r>
              <a:rPr lang="en-US" sz="2400" dirty="0" err="1"/>
              <a:t>Gubernamental</a:t>
            </a:r>
            <a:r>
              <a:rPr lang="en-US" sz="2400" dirty="0"/>
              <a:t> Americana de </a:t>
            </a:r>
            <a:r>
              <a:rPr lang="en-US" sz="2400" dirty="0" err="1"/>
              <a:t>Higienistas</a:t>
            </a:r>
            <a:r>
              <a:rPr lang="en-US" sz="2400" dirty="0"/>
              <a:t> 	    </a:t>
            </a:r>
            <a:r>
              <a:rPr lang="en-US" sz="2400" dirty="0" err="1"/>
              <a:t>Industriales</a:t>
            </a:r>
            <a:r>
              <a:rPr lang="en-US" sz="2400" dirty="0"/>
              <a:t> [American Conference of Governmental		    Industrial Hygienists]</a:t>
            </a:r>
          </a:p>
          <a:p>
            <a:pPr>
              <a:buNone/>
            </a:pPr>
            <a:endParaRPr lang="es-ES_tradnl" dirty="0"/>
          </a:p>
        </p:txBody>
      </p:sp>
      <p:sp>
        <p:nvSpPr>
          <p:cNvPr id="5" name="TextBox 3"/>
          <p:cNvSpPr txBox="1"/>
          <p:nvPr/>
        </p:nvSpPr>
        <p:spPr>
          <a:xfrm>
            <a:off x="2895600" y="3810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>
                <a:solidFill>
                  <a:schemeClr val="bg1"/>
                </a:solidFill>
                <a:latin typeface="+mj-lt"/>
              </a:rPr>
              <a:t>ACRÓNIMOS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hangingPunct="0">
              <a:defRPr/>
            </a:pPr>
            <a:r>
              <a:rPr lang="en-US" sz="2800" b="1" dirty="0">
                <a:solidFill>
                  <a:srgbClr val="FFFFFF"/>
                </a:solidFill>
                <a:ea typeface="ＭＳ Ｐゴシック" charset="-128"/>
              </a:rPr>
              <a:t>DERECHOS DE LOS</a:t>
            </a:r>
            <a:br>
              <a:rPr lang="en-US" sz="2800" b="1" dirty="0">
                <a:solidFill>
                  <a:srgbClr val="FFFFFF"/>
                </a:solidFill>
                <a:ea typeface="ＭＳ Ｐゴシック" charset="-128"/>
              </a:rPr>
            </a:br>
            <a:r>
              <a:rPr lang="en-US" sz="2800" b="1" dirty="0">
                <a:solidFill>
                  <a:srgbClr val="FFFFFF"/>
                </a:solidFill>
                <a:ea typeface="ＭＳ Ｐゴシック" charset="-128"/>
              </a:rPr>
              <a:t> TRABAJADORES </a:t>
            </a:r>
            <a:br>
              <a:rPr lang="en-US" sz="2800" b="1" dirty="0">
                <a:solidFill>
                  <a:srgbClr val="FFFFFF"/>
                </a:solidFill>
                <a:ea typeface="ＭＳ Ｐゴシック" charset="-128"/>
              </a:rPr>
            </a:br>
            <a:r>
              <a:rPr lang="en-US" sz="2800" b="1" dirty="0" err="1">
                <a:solidFill>
                  <a:srgbClr val="FFFFFF"/>
                </a:solidFill>
                <a:ea typeface="ＭＳ Ｐゴシック" charset="-128"/>
              </a:rPr>
              <a:t>SEG</a:t>
            </a:r>
            <a:r>
              <a:rPr lang="en-US" sz="2800" b="1" cap="all" dirty="0" err="1">
                <a:solidFill>
                  <a:srgbClr val="FFFFFF"/>
                </a:solidFill>
                <a:ea typeface="ＭＳ Ｐゴシック" charset="-128"/>
              </a:rPr>
              <a:t>ú</a:t>
            </a:r>
            <a:r>
              <a:rPr lang="en-US" sz="2800" b="1" dirty="0" err="1">
                <a:solidFill>
                  <a:srgbClr val="FFFFFF"/>
                </a:solidFill>
                <a:ea typeface="ＭＳ Ｐゴシック" charset="-128"/>
              </a:rPr>
              <a:t>N</a:t>
            </a:r>
            <a:r>
              <a:rPr lang="en-US" sz="2800" b="1" dirty="0">
                <a:solidFill>
                  <a:srgbClr val="FFFFFF"/>
                </a:solidFill>
                <a:ea typeface="ＭＳ Ｐゴシック" charset="-128"/>
              </a:rPr>
              <a:t> LA LEY DE OSH</a:t>
            </a:r>
            <a:r>
              <a:rPr lang="tr-TR" sz="2800" b="1" dirty="0">
                <a:solidFill>
                  <a:srgbClr val="FFFFFF"/>
                </a:solidFill>
                <a:ea typeface="ＭＳ Ｐゴシック" charset="-128"/>
              </a:rPr>
              <a:t/>
            </a:r>
            <a:br>
              <a:rPr lang="tr-TR" sz="2800" b="1" dirty="0">
                <a:solidFill>
                  <a:srgbClr val="FFFFFF"/>
                </a:solidFill>
                <a:ea typeface="ＭＳ Ｐゴシック" charset="-128"/>
              </a:rPr>
            </a:br>
            <a:endParaRPr lang="en-US" dirty="0"/>
          </a:p>
        </p:txBody>
      </p:sp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686800" cy="5105400"/>
          </a:xfrm>
          <a:prstGeom prst="rect">
            <a:avLst/>
          </a:prstGeom>
          <a:ln w="57150">
            <a:solidFill>
              <a:srgbClr val="00685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MX" sz="2600" i="1" dirty="0"/>
              <a:t>Los trabajadores tienen derecho a condiciones laborales seguras y saludables. La Ley de OSH otorga a los trabajadores el derecho a:</a:t>
            </a:r>
          </a:p>
          <a:p>
            <a:pPr lvl="2"/>
            <a:r>
              <a:rPr lang="es-MX" sz="2600" i="1" dirty="0"/>
              <a:t>Pedir a la OSHA que inspeccione su centro de trabajo;</a:t>
            </a:r>
          </a:p>
          <a:p>
            <a:pPr lvl="2"/>
            <a:r>
              <a:rPr lang="es-MX" sz="2600" i="1" dirty="0"/>
              <a:t>Revise los registros del empleador sobre accidentes y enfermedades relacionadas con el trabajo que realizan.  </a:t>
            </a:r>
          </a:p>
          <a:p>
            <a:pPr lvl="2"/>
            <a:r>
              <a:rPr lang="es-MX" sz="2600" i="1" dirty="0"/>
              <a:t>Obtener copias de sus registros médicos; y</a:t>
            </a:r>
          </a:p>
          <a:p>
            <a:pPr lvl="2"/>
            <a:r>
              <a:rPr lang="es-MX" sz="2600" i="1" dirty="0"/>
              <a:t>Recibir información y entrenamiento sobre los peligros y su prevención, usando los estándares de la OSHA aplicables.  </a:t>
            </a:r>
          </a:p>
          <a:p>
            <a:pPr lvl="2"/>
            <a:endParaRPr lang="en-US" sz="3200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2438401" y="0"/>
            <a:ext cx="4495800" cy="1295400"/>
          </a:xfrm>
          <a:prstGeom prst="rect">
            <a:avLst/>
          </a:prstGeom>
        </p:spPr>
        <p:txBody>
          <a:bodyPr vert="horz"/>
          <a:lstStyle/>
          <a:p>
            <a:pPr lvl="0" algn="ctr">
              <a:defRPr/>
            </a:pPr>
            <a:r>
              <a:rPr lang="en-US" sz="2800" b="1" kern="0" dirty="0">
                <a:solidFill>
                  <a:schemeClr val="bg1"/>
                </a:solidFill>
                <a:latin typeface="+mj-lt"/>
                <a:cs typeface="ＭＳ Ｐゴシック" charset="-128"/>
              </a:rPr>
              <a:t>DERECHOS DE LOS</a:t>
            </a:r>
          </a:p>
          <a:p>
            <a:pPr lvl="0" algn="ctr">
              <a:defRPr/>
            </a:pPr>
            <a:r>
              <a:rPr lang="en-US" sz="2800" b="1" kern="0" dirty="0">
                <a:solidFill>
                  <a:schemeClr val="bg1"/>
                </a:solidFill>
                <a:latin typeface="+mj-lt"/>
                <a:cs typeface="ＭＳ Ｐゴシック" charset="-128"/>
              </a:rPr>
              <a:t> TRABAJADORES </a:t>
            </a:r>
          </a:p>
          <a:p>
            <a:pPr lvl="0" algn="ctr">
              <a:defRPr/>
            </a:pPr>
            <a:r>
              <a:rPr lang="en-US" sz="2800" b="1" kern="0" dirty="0" err="1">
                <a:solidFill>
                  <a:schemeClr val="bg1"/>
                </a:solidFill>
                <a:latin typeface="+mj-lt"/>
                <a:cs typeface="ＭＳ Ｐゴシック" charset="-128"/>
              </a:rPr>
              <a:t>SEG</a:t>
            </a:r>
            <a:r>
              <a:rPr lang="en-US" sz="2800" b="1" kern="0" cap="all" dirty="0" err="1">
                <a:solidFill>
                  <a:schemeClr val="bg1"/>
                </a:solidFill>
                <a:latin typeface="+mj-lt"/>
                <a:cs typeface="ＭＳ Ｐゴシック" charset="-128"/>
              </a:rPr>
              <a:t>ú</a:t>
            </a:r>
            <a:r>
              <a:rPr lang="en-US" sz="2800" b="1" kern="0" dirty="0" err="1">
                <a:solidFill>
                  <a:schemeClr val="bg1"/>
                </a:solidFill>
                <a:latin typeface="+mj-lt"/>
                <a:cs typeface="ＭＳ Ｐゴシック" charset="-128"/>
              </a:rPr>
              <a:t>N</a:t>
            </a:r>
            <a:r>
              <a:rPr lang="en-US" sz="2800" b="1" kern="0" dirty="0">
                <a:solidFill>
                  <a:schemeClr val="bg1"/>
                </a:solidFill>
                <a:latin typeface="+mj-lt"/>
                <a:cs typeface="ＭＳ Ｐゴシック" charset="-128"/>
              </a:rPr>
              <a:t> LA LEY DE OSH</a:t>
            </a:r>
            <a:endParaRPr kumimoji="0" lang="tr-TR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cs typeface="ＭＳ Ｐゴシック" charset="-128"/>
            </a:endParaRPr>
          </a:p>
        </p:txBody>
      </p:sp>
      <p:pic>
        <p:nvPicPr>
          <p:cNvPr id="4" name="Picture 10" descr="C:\Users\serhan\AppData\Local\Microsoft\Windows\Temporary Internet Files\Content.IE5\GUE8SK41\MC900441394[1].png" title="imagen - maz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7200" y="5562600"/>
            <a:ext cx="7620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hangingPunct="0">
              <a:defRPr/>
            </a:pPr>
            <a:r>
              <a:rPr lang="en-US" sz="3200" b="1" kern="1200" dirty="0">
                <a:solidFill>
                  <a:srgbClr val="FFFFFF"/>
                </a:solidFill>
                <a:latin typeface="Times" charset="0"/>
                <a:ea typeface="ＭＳ Ｐゴシック" charset="-128"/>
                <a:cs typeface="+mn-cs"/>
              </a:rPr>
              <a:t>DERECHOS DE </a:t>
            </a:r>
            <a:br>
              <a:rPr lang="en-US" sz="3200" b="1" kern="1200" dirty="0">
                <a:solidFill>
                  <a:srgbClr val="FFFFFF"/>
                </a:solidFill>
                <a:latin typeface="Times" charset="0"/>
                <a:ea typeface="ＭＳ Ｐゴシック" charset="-128"/>
                <a:cs typeface="+mn-cs"/>
              </a:rPr>
            </a:br>
            <a:r>
              <a:rPr lang="en-US" sz="3200" b="1" kern="1200" dirty="0">
                <a:solidFill>
                  <a:srgbClr val="FFFFFF"/>
                </a:solidFill>
                <a:latin typeface="Times" charset="0"/>
                <a:ea typeface="ＭＳ Ｐゴシック" charset="-128"/>
                <a:cs typeface="+mn-cs"/>
              </a:rPr>
              <a:t>LOS DENUNCIANTES</a:t>
            </a:r>
            <a:r>
              <a:rPr lang="tr-TR" sz="3200" b="1" kern="1200" dirty="0">
                <a:solidFill>
                  <a:srgbClr val="FFFFFF"/>
                </a:solidFill>
                <a:latin typeface="Times" charset="0"/>
                <a:ea typeface="ＭＳ Ｐゴシック" charset="-128"/>
                <a:cs typeface="+mn-cs"/>
              </a:rPr>
              <a:t/>
            </a:r>
            <a:br>
              <a:rPr lang="tr-TR" sz="3200" b="1" kern="1200" dirty="0">
                <a:solidFill>
                  <a:srgbClr val="FFFFFF"/>
                </a:solidFill>
                <a:latin typeface="Times" charset="0"/>
                <a:ea typeface="ＭＳ Ｐゴシック" charset="-128"/>
                <a:cs typeface="+mn-cs"/>
              </a:rPr>
            </a:br>
            <a:endParaRPr lang="en-US" dirty="0"/>
          </a:p>
        </p:txBody>
      </p:sp>
      <p:sp>
        <p:nvSpPr>
          <p:cNvPr id="2" name="2 İçerik Yer Tutucusu"/>
          <p:cNvSpPr>
            <a:spLocks noGrp="1"/>
          </p:cNvSpPr>
          <p:nvPr>
            <p:ph idx="4294967295"/>
          </p:nvPr>
        </p:nvSpPr>
        <p:spPr>
          <a:xfrm>
            <a:off x="0" y="1524000"/>
            <a:ext cx="8686800" cy="5181600"/>
          </a:xfrm>
          <a:prstGeom prst="rect">
            <a:avLst/>
          </a:prstGeom>
          <a:ln w="57150">
            <a:solidFill>
              <a:srgbClr val="00685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MX" sz="3000" i="1" dirty="0"/>
              <a:t>Los trabajadores pueden presentar una queja formal ante la OSHA en caso de que el empleador tome represalias realizando acciones  que perjudiquen a su personal por denunciar situaciones irregulares. </a:t>
            </a:r>
          </a:p>
          <a:p>
            <a:pPr lvl="1"/>
            <a:r>
              <a:rPr lang="es-MX" i="1" dirty="0"/>
              <a:t>	</a:t>
            </a:r>
          </a:p>
          <a:p>
            <a:pPr lvl="1"/>
            <a:r>
              <a:rPr lang="es-MX" i="1" dirty="0"/>
              <a:t> Para mayor información 	    </a:t>
            </a:r>
            <a:r>
              <a:rPr lang="es-MX" sz="2200" b="1" i="1" dirty="0">
                <a:hlinkClick r:id="rId3"/>
              </a:rPr>
              <a:t>Derechos del Denunciante</a:t>
            </a:r>
            <a:endParaRPr lang="es-MX" sz="2200" b="1" i="1" dirty="0"/>
          </a:p>
          <a:p>
            <a:pPr lvl="1"/>
            <a:endParaRPr lang="es-MX" sz="2200" b="1" i="1" dirty="0"/>
          </a:p>
          <a:p>
            <a:r>
              <a:rPr lang="es-MX" sz="2800" i="1" dirty="0"/>
              <a:t>Las leyes que protegen a los denunciantes requieren que las quejas sean presentadas ante la OSHA dentro de ciertos límites de tiempo después de que ocurra la presunta represalia. </a:t>
            </a:r>
          </a:p>
          <a:p>
            <a:endParaRPr lang="tr-TR" sz="3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2209800" y="26276"/>
            <a:ext cx="5181600" cy="1371600"/>
          </a:xfrm>
          <a:prstGeom prst="rect">
            <a:avLst/>
          </a:prstGeom>
        </p:spPr>
        <p:txBody>
          <a:bodyPr vert="horz"/>
          <a:lstStyle/>
          <a:p>
            <a:pPr lvl="0" algn="ctr">
              <a:defRPr/>
            </a:pPr>
            <a:r>
              <a:rPr lang="en-US" sz="3200" b="1" dirty="0">
                <a:solidFill>
                  <a:schemeClr val="bg1"/>
                </a:solidFill>
              </a:rPr>
              <a:t>DERECHOS DE </a:t>
            </a:r>
          </a:p>
          <a:p>
            <a:pPr lvl="0" algn="ctr">
              <a:defRPr/>
            </a:pPr>
            <a:r>
              <a:rPr lang="en-US" sz="3200" b="1" dirty="0">
                <a:solidFill>
                  <a:schemeClr val="bg1"/>
                </a:solidFill>
              </a:rPr>
              <a:t>LOS DENUNCIANTES</a:t>
            </a:r>
            <a:endParaRPr lang="tr-TR" sz="32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C:\Users\serhan\AppData\Local\Microsoft\Windows\Temporary Internet Files\Content.IE5\D4D7PT52\MC900383616[1].wmf" title="clip art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8600" y="5562600"/>
            <a:ext cx="1066800" cy="1129553"/>
          </a:xfrm>
          <a:prstGeom prst="rect">
            <a:avLst/>
          </a:prstGeom>
          <a:noFill/>
        </p:spPr>
      </p:pic>
      <p:pic>
        <p:nvPicPr>
          <p:cNvPr id="5" name="Picture 4" descr="C:\Users\serhan\AppData\Local\Microsoft\Windows\Temporary Internet Files\Content.IE5\1QNYN1LP\MC900304825[1].wmf" title="dedo senalador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0" y="3962400"/>
            <a:ext cx="579623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hangingPunct="0">
              <a:defRPr/>
            </a:pPr>
            <a:r>
              <a:rPr lang="tr-TR" dirty="0">
                <a:solidFill>
                  <a:srgbClr val="FFFFFF"/>
                </a:solidFill>
                <a:ea typeface="ＭＳ Ｐゴシック" charset="-128"/>
              </a:rPr>
              <a:t>DERECHO A SABER</a:t>
            </a:r>
            <a:br>
              <a:rPr lang="tr-TR" dirty="0">
                <a:solidFill>
                  <a:srgbClr val="FFFFFF"/>
                </a:solidFill>
                <a:ea typeface="ＭＳ Ｐゴシック" charset="-128"/>
              </a:rPr>
            </a:br>
            <a:endParaRPr lang="en-US" dirty="0"/>
          </a:p>
        </p:txBody>
      </p:sp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8763000" cy="4876800"/>
          </a:xfrm>
          <a:prstGeom prst="rect">
            <a:avLst/>
          </a:prstGeom>
          <a:ln w="57150">
            <a:solidFill>
              <a:srgbClr val="00685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			</a:t>
            </a:r>
            <a:r>
              <a:rPr lang="es-MX" sz="3500" i="1" dirty="0"/>
              <a:t>La Norma Federal de Comunicación de Riesgos </a:t>
            </a:r>
            <a:r>
              <a:rPr lang="es-MX" sz="3500" dirty="0"/>
              <a:t>[Federal 		Hazard Communication Standard] (HCS)</a:t>
            </a:r>
            <a:r>
              <a:rPr lang="es-MX" sz="3500" i="1" dirty="0"/>
              <a:t>, Título 29, Parte 		1910.1200 del Código de Regulaciones Federales [Code of 		Federal Regulations] (29 CFR  1910.1200) ordena que 			“Los trabajadores tienen el derecho a conocer y entender 		los químicos peligrosos que usan y cómo trabajar con ellos 		de forma segura.” 	 </a:t>
            </a:r>
          </a:p>
          <a:p>
            <a:pPr>
              <a:buNone/>
            </a:pPr>
            <a:r>
              <a:rPr lang="es-MX" sz="3500" i="1" dirty="0"/>
              <a:t>     </a:t>
            </a:r>
          </a:p>
          <a:p>
            <a:pPr>
              <a:buNone/>
            </a:pPr>
            <a:r>
              <a:rPr lang="es-MX" sz="3500" i="1" dirty="0"/>
              <a:t>	Esta regulación </a:t>
            </a:r>
            <a:r>
              <a:rPr lang="es-MX" sz="3500" i="1" u="sng" dirty="0"/>
              <a:t>tiene por objeto hacer disponible </a:t>
            </a:r>
            <a:r>
              <a:rPr lang="es-MX" sz="3500" i="1" dirty="0"/>
              <a:t>a los empleados expuestos a los químicos información sobre químicos peligrosos que están presentes en lugares de trabajo. </a:t>
            </a:r>
          </a:p>
          <a:p>
            <a:pPr>
              <a:buNone/>
            </a:pPr>
            <a:endParaRPr lang="es-MX" sz="3500" i="1" dirty="0"/>
          </a:p>
          <a:p>
            <a:pPr>
              <a:buNone/>
            </a:pPr>
            <a:r>
              <a:rPr lang="es-MX" sz="3500" i="1" dirty="0"/>
              <a:t>	La norma de comunicación de riesgos se aplica a todo negocio, incluyendo fabricantes, que usan químicos peligrosos, sin importar el número de individuos empleados. 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endParaRPr lang="en-US" i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" name="Picture 6" title="etiquetas de peligr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162788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1 Başlık"/>
          <p:cNvSpPr txBox="1">
            <a:spLocks/>
          </p:cNvSpPr>
          <p:nvPr/>
        </p:nvSpPr>
        <p:spPr>
          <a:xfrm>
            <a:off x="2008886" y="457200"/>
            <a:ext cx="5839713" cy="685800"/>
          </a:xfrm>
          <a:prstGeom prst="rect">
            <a:avLst/>
          </a:prstGeom>
        </p:spPr>
        <p:txBody>
          <a:bodyPr vert="horz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tr-TR" sz="4400" kern="0" dirty="0">
                <a:solidFill>
                  <a:schemeClr val="bg1"/>
                </a:solidFill>
                <a:latin typeface="+mj-lt"/>
                <a:cs typeface="ＭＳ Ｐゴシック" charset="-128"/>
              </a:rPr>
              <a:t>   DERECHO A SABER</a:t>
            </a:r>
            <a:endParaRPr kumimoji="0" lang="tr-TR" sz="4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PROPÓSITO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4713312"/>
          </a:xfrm>
        </p:spPr>
        <p:txBody>
          <a:bodyPr>
            <a:normAutofit/>
          </a:bodyPr>
          <a:lstStyle/>
          <a:p>
            <a:r>
              <a:rPr lang="es-MX" sz="4000" dirty="0"/>
              <a:t>Norma de Comunicación de Riesgos (HCS)  </a:t>
            </a:r>
          </a:p>
          <a:p>
            <a:pPr lvl="1">
              <a:buFont typeface="Arial" pitchFamily="34" charset="0"/>
              <a:buChar char="•"/>
            </a:pPr>
            <a:r>
              <a:rPr lang="es-MX" sz="4000" dirty="0"/>
              <a:t>OSHA 29 CFR 1910.1200 </a:t>
            </a:r>
          </a:p>
          <a:p>
            <a:pPr marL="1082675" lvl="2" indent="-225425">
              <a:buFont typeface="Arial" pitchFamily="34" charset="0"/>
              <a:buChar char="•"/>
            </a:pPr>
            <a:r>
              <a:rPr lang="es-MX" sz="3800" dirty="0"/>
              <a:t>Clasifica químicos de acuerdo a sus peligros.</a:t>
            </a:r>
          </a:p>
          <a:p>
            <a:pPr lvl="2">
              <a:buFont typeface="Arial" pitchFamily="34" charset="0"/>
              <a:buChar char="•"/>
            </a:pPr>
            <a:r>
              <a:rPr lang="es-MX" sz="3800" dirty="0"/>
              <a:t>Provee información a empleados.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05000" y="457200"/>
            <a:ext cx="5867400" cy="609600"/>
          </a:xfrm>
        </p:spPr>
        <p:txBody>
          <a:bodyPr>
            <a:normAutofit fontScale="90000"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CLASIFICACIÓN DE PELIGROS</a:t>
            </a:r>
          </a:p>
        </p:txBody>
      </p:sp>
      <p:graphicFrame>
        <p:nvGraphicFramePr>
          <p:cNvPr id="3" name="2 Diyagram" title="Caja de texto"/>
          <p:cNvGraphicFramePr/>
          <p:nvPr>
            <p:extLst>
              <p:ext uri="{D42A27DB-BD31-4B8C-83A1-F6EECF244321}">
                <p14:modId xmlns:p14="http://schemas.microsoft.com/office/powerpoint/2010/main" val="1707100026"/>
              </p:ext>
            </p:extLst>
          </p:nvPr>
        </p:nvGraphicFramePr>
        <p:xfrm>
          <a:off x="152400" y="1371600"/>
          <a:ext cx="8784976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52400" y="4191000"/>
            <a:ext cx="2362200" cy="1905000"/>
          </a:xfrm>
          <a:solidFill>
            <a:srgbClr val="00685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228600" lvl="2">
              <a:buNone/>
            </a:pPr>
            <a:r>
              <a:rPr lang="tr-TR" sz="1800" b="1" dirty="0">
                <a:solidFill>
                  <a:schemeClr val="bg1"/>
                </a:solidFill>
              </a:rPr>
              <a:t>Como por ejemplo:</a:t>
            </a:r>
          </a:p>
          <a:p>
            <a:pPr marL="228600" lvl="2"/>
            <a:r>
              <a:rPr lang="en-US" sz="1800" b="1" dirty="0">
                <a:solidFill>
                  <a:schemeClr val="bg1"/>
                </a:solidFill>
              </a:rPr>
              <a:t>Gases </a:t>
            </a:r>
            <a:r>
              <a:rPr lang="en-US" sz="1800" b="1" dirty="0" err="1">
                <a:solidFill>
                  <a:schemeClr val="bg1"/>
                </a:solidFill>
              </a:rPr>
              <a:t>inflamables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  <a:endParaRPr lang="tr-TR" sz="1800" b="1" dirty="0">
              <a:solidFill>
                <a:schemeClr val="bg1"/>
              </a:solidFill>
            </a:endParaRPr>
          </a:p>
          <a:p>
            <a:pPr marL="228600" lvl="2"/>
            <a:r>
              <a:rPr lang="en-US" sz="1800" b="1" dirty="0" err="1">
                <a:solidFill>
                  <a:schemeClr val="bg1"/>
                </a:solidFill>
              </a:rPr>
              <a:t>Explosivos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  <a:endParaRPr lang="tr-TR" sz="1800" b="1" dirty="0">
              <a:solidFill>
                <a:schemeClr val="bg1"/>
              </a:solidFill>
            </a:endParaRPr>
          </a:p>
          <a:p>
            <a:pPr marL="228600" lvl="2"/>
            <a:r>
              <a:rPr lang="en-US" sz="1800" b="1" dirty="0">
                <a:solidFill>
                  <a:schemeClr val="bg1"/>
                </a:solidFill>
              </a:rPr>
              <a:t>Gases a </a:t>
            </a:r>
            <a:r>
              <a:rPr lang="en-US" sz="1800" b="1" dirty="0" err="1">
                <a:solidFill>
                  <a:schemeClr val="bg1"/>
                </a:solidFill>
              </a:rPr>
              <a:t>presión</a:t>
            </a:r>
            <a:r>
              <a:rPr lang="en-US" sz="1800" b="1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tr-TR" sz="1800" b="1" dirty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3048000" y="4191000"/>
            <a:ext cx="2590800" cy="1905000"/>
          </a:xfrm>
          <a:prstGeom prst="rect">
            <a:avLst/>
          </a:prstGeom>
          <a:solidFill>
            <a:srgbClr val="00685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Ejemplo:</a:t>
            </a:r>
            <a:endParaRPr kumimoji="0" lang="tr-TR" sz="1800" b="1" i="0" u="none" strike="noStrike" kern="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109538" marR="0" lvl="0" indent="-1095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700" b="1" dirty="0" err="1">
                <a:solidFill>
                  <a:schemeClr val="bg1"/>
                </a:solidFill>
              </a:rPr>
              <a:t>Corrosión/irritación</a:t>
            </a:r>
            <a:r>
              <a:rPr lang="en-US" sz="1700" b="1" dirty="0">
                <a:solidFill>
                  <a:schemeClr val="bg1"/>
                </a:solidFill>
              </a:rPr>
              <a:t> de la </a:t>
            </a:r>
            <a:r>
              <a:rPr lang="en-US" sz="1700" b="1" dirty="0" err="1">
                <a:solidFill>
                  <a:schemeClr val="bg1"/>
                </a:solidFill>
              </a:rPr>
              <a:t>piel</a:t>
            </a:r>
            <a:r>
              <a:rPr lang="en-US" sz="1700" b="1" dirty="0">
                <a:solidFill>
                  <a:schemeClr val="bg1"/>
                </a:solidFill>
              </a:rPr>
              <a:t>.</a:t>
            </a:r>
            <a:endParaRPr lang="tr-TR" sz="1700" b="1" dirty="0">
              <a:solidFill>
                <a:schemeClr val="bg1"/>
              </a:solidFill>
            </a:endParaRPr>
          </a:p>
          <a:p>
            <a:pPr marL="109538" marR="0" lvl="0" indent="-1095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700" b="1" dirty="0" err="1">
                <a:solidFill>
                  <a:schemeClr val="bg1"/>
                </a:solidFill>
              </a:rPr>
              <a:t>Carcinongenicidad</a:t>
            </a:r>
            <a:r>
              <a:rPr lang="en-US" sz="1700" b="1" dirty="0">
                <a:solidFill>
                  <a:schemeClr val="bg1"/>
                </a:solidFill>
              </a:rPr>
              <a:t>.</a:t>
            </a:r>
            <a:endParaRPr lang="tr-TR" sz="1700" b="1" dirty="0">
              <a:solidFill>
                <a:schemeClr val="bg1"/>
              </a:solidFill>
            </a:endParaRPr>
          </a:p>
          <a:p>
            <a:pPr marL="109538" marR="0" lvl="0" indent="-1095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1700" b="1" dirty="0">
                <a:solidFill>
                  <a:schemeClr val="bg1"/>
                </a:solidFill>
              </a:rPr>
              <a:t> </a:t>
            </a:r>
            <a:r>
              <a:rPr lang="en-US" sz="1700" b="1" dirty="0" err="1">
                <a:solidFill>
                  <a:schemeClr val="bg1"/>
                </a:solidFill>
              </a:rPr>
              <a:t>Toxicidad</a:t>
            </a:r>
            <a:r>
              <a:rPr lang="en-US" sz="1700" b="1" dirty="0">
                <a:solidFill>
                  <a:schemeClr val="bg1"/>
                </a:solidFill>
              </a:rPr>
              <a:t> </a:t>
            </a:r>
            <a:r>
              <a:rPr lang="en-US" sz="1700" b="1" dirty="0" err="1">
                <a:solidFill>
                  <a:schemeClr val="bg1"/>
                </a:solidFill>
              </a:rPr>
              <a:t>aguda</a:t>
            </a:r>
            <a:r>
              <a:rPr lang="en-US" sz="1700" b="1" dirty="0">
                <a:solidFill>
                  <a:schemeClr val="bg1"/>
                </a:solidFill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1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6096000" y="4191000"/>
            <a:ext cx="2819400" cy="1905000"/>
          </a:xfrm>
          <a:prstGeom prst="rect">
            <a:avLst/>
          </a:prstGeom>
          <a:solidFill>
            <a:srgbClr val="00685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/>
          <a:lstStyle/>
          <a:p>
            <a:pPr lvl="0">
              <a:buFont typeface="Arial" pitchFamily="34" charset="0"/>
              <a:buChar char="•"/>
            </a:pPr>
            <a:r>
              <a:rPr lang="tr-TR" sz="1800" b="1" dirty="0">
                <a:solidFill>
                  <a:schemeClr val="bg1"/>
                </a:solidFill>
              </a:rPr>
              <a:t>Toxicidad aguda acuática.</a:t>
            </a:r>
            <a:endParaRPr lang="tr-TR" sz="1800" b="1" kern="0" dirty="0">
              <a:solidFill>
                <a:schemeClr val="bg1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tr-TR" sz="1800" b="1" dirty="0">
                <a:solidFill>
                  <a:schemeClr val="bg1"/>
                </a:solidFill>
              </a:rPr>
              <a:t>Toxicidad crónica acuática.</a:t>
            </a:r>
          </a:p>
          <a:p>
            <a:pPr lvl="0"/>
            <a:endParaRPr lang="tr-T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533400"/>
            <a:ext cx="5943600" cy="685800"/>
          </a:xfrm>
        </p:spPr>
        <p:txBody>
          <a:bodyPr>
            <a:normAutofit fontScale="90000"/>
          </a:bodyPr>
          <a:lstStyle/>
          <a:p>
            <a:r>
              <a:rPr lang="tr-TR" sz="3200" dirty="0">
                <a:solidFill>
                  <a:schemeClr val="bg1"/>
                </a:solidFill>
              </a:rPr>
              <a:t>CLASIFICACIÓN DE </a:t>
            </a:r>
            <a:r>
              <a:rPr lang="tr-TR" sz="3200" dirty="0" smtClean="0">
                <a:solidFill>
                  <a:schemeClr val="bg1"/>
                </a:solidFill>
              </a:rPr>
              <a:t>PELIGROS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br>
              <a:rPr lang="en-US" sz="3200" dirty="0" smtClean="0">
                <a:solidFill>
                  <a:schemeClr val="bg1"/>
                </a:solidFill>
              </a:rPr>
            </a:br>
            <a:endParaRPr lang="tr-TR" sz="32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/>
          <a:lstStyle/>
          <a:p>
            <a:pPr lvl="0"/>
            <a:r>
              <a:rPr lang="en-US" sz="4000" dirty="0" err="1"/>
              <a:t>Grado</a:t>
            </a:r>
            <a:r>
              <a:rPr lang="en-US" sz="4000" dirty="0"/>
              <a:t> de </a:t>
            </a:r>
            <a:r>
              <a:rPr lang="en-US" sz="4000" dirty="0" err="1"/>
              <a:t>Peligro</a:t>
            </a:r>
            <a:endParaRPr lang="en-US" sz="4000" dirty="0"/>
          </a:p>
          <a:p>
            <a:pPr lvl="1">
              <a:buFont typeface="Arial" pitchFamily="34" charset="0"/>
              <a:buChar char="•"/>
            </a:pPr>
            <a:r>
              <a:rPr lang="en-US" sz="3600" dirty="0"/>
              <a:t>El </a:t>
            </a:r>
            <a:r>
              <a:rPr lang="en-US" sz="3600" dirty="0" err="1"/>
              <a:t>efecto</a:t>
            </a:r>
            <a:r>
              <a:rPr lang="en-US" sz="3600" dirty="0"/>
              <a:t> </a:t>
            </a:r>
            <a:r>
              <a:rPr lang="en-US" sz="3600" dirty="0" err="1"/>
              <a:t>dañino</a:t>
            </a:r>
            <a:r>
              <a:rPr lang="en-US" sz="3600" dirty="0"/>
              <a:t> </a:t>
            </a:r>
            <a:r>
              <a:rPr lang="en-US" sz="3600" dirty="0" err="1"/>
              <a:t>disminuye</a:t>
            </a:r>
            <a:r>
              <a:rPr lang="en-US" sz="3600" dirty="0"/>
              <a:t> </a:t>
            </a:r>
            <a:r>
              <a:rPr lang="en-US" sz="3600" dirty="0" err="1"/>
              <a:t>cuando</a:t>
            </a:r>
            <a:r>
              <a:rPr lang="en-US" sz="3600" dirty="0"/>
              <a:t> el </a:t>
            </a:r>
            <a:r>
              <a:rPr lang="en-US" sz="3600" dirty="0" err="1"/>
              <a:t>número</a:t>
            </a:r>
            <a:r>
              <a:rPr lang="en-US" sz="3600" dirty="0"/>
              <a:t> de la </a:t>
            </a:r>
            <a:r>
              <a:rPr lang="en-US" sz="3600" dirty="0" err="1"/>
              <a:t>categoría</a:t>
            </a:r>
            <a:r>
              <a:rPr lang="en-US" sz="3600" dirty="0"/>
              <a:t> se </a:t>
            </a:r>
            <a:r>
              <a:rPr lang="en-US" sz="3600" dirty="0" err="1"/>
              <a:t>incrementa</a:t>
            </a:r>
            <a:r>
              <a:rPr lang="en-US" sz="3600" dirty="0"/>
              <a:t>. </a:t>
            </a:r>
          </a:p>
        </p:txBody>
      </p:sp>
      <p:grpSp>
        <p:nvGrpSpPr>
          <p:cNvPr id="4" name="3 Grup" title="Caja de texto"/>
          <p:cNvGrpSpPr/>
          <p:nvPr/>
        </p:nvGrpSpPr>
        <p:grpSpPr>
          <a:xfrm>
            <a:off x="228600" y="3427512"/>
            <a:ext cx="8915400" cy="3201888"/>
            <a:chOff x="228600" y="3124200"/>
            <a:chExt cx="8915400" cy="3201888"/>
          </a:xfrm>
        </p:grpSpPr>
        <p:graphicFrame>
          <p:nvGraphicFramePr>
            <p:cNvPr id="5" name="4 Diyagram"/>
            <p:cNvGraphicFramePr/>
            <p:nvPr/>
          </p:nvGraphicFramePr>
          <p:xfrm>
            <a:off x="228600" y="3505200"/>
            <a:ext cx="8640960" cy="282088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5 Metin kutusu"/>
            <p:cNvSpPr txBox="1"/>
            <p:nvPr/>
          </p:nvSpPr>
          <p:spPr>
            <a:xfrm>
              <a:off x="228600" y="3124200"/>
              <a:ext cx="30963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/>
                <a:t>M</a:t>
              </a:r>
              <a:r>
                <a:rPr lang="tr-TR" sz="2800" b="1" cap="all" dirty="0"/>
                <a:t>á</a:t>
              </a:r>
              <a:r>
                <a:rPr lang="tr-TR" sz="2800" b="1" dirty="0"/>
                <a:t>S DA</a:t>
              </a:r>
              <a:r>
                <a:rPr lang="tr-TR" sz="2800" b="1" cap="all" dirty="0"/>
                <a:t>ñ</a:t>
              </a:r>
              <a:r>
                <a:rPr lang="tr-TR" sz="2800" b="1" dirty="0"/>
                <a:t>INO</a:t>
              </a:r>
            </a:p>
          </p:txBody>
        </p:sp>
        <p:sp>
          <p:nvSpPr>
            <p:cNvPr id="7" name="6 Metin kutusu"/>
            <p:cNvSpPr txBox="1"/>
            <p:nvPr/>
          </p:nvSpPr>
          <p:spPr>
            <a:xfrm>
              <a:off x="6019800" y="3124200"/>
              <a:ext cx="3124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800" b="1" dirty="0"/>
                <a:t>MENOS DA</a:t>
              </a:r>
              <a:r>
                <a:rPr lang="tr-TR" sz="2800" b="1" cap="all" dirty="0"/>
                <a:t>ñ</a:t>
              </a:r>
              <a:r>
                <a:rPr lang="tr-TR" sz="2800" b="1" dirty="0"/>
                <a:t>INO</a:t>
              </a:r>
            </a:p>
            <a:p>
              <a:r>
                <a:rPr lang="tr-TR" sz="2800" b="1" dirty="0"/>
                <a:t>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4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Tema4</Template>
  <TotalTime>21077</TotalTime>
  <Words>4455</Words>
  <Application>Microsoft Office PowerPoint</Application>
  <PresentationFormat>On-screen Show (4:3)</PresentationFormat>
  <Paragraphs>310</Paragraphs>
  <Slides>35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Tema4</vt:lpstr>
      <vt:lpstr>NORMA DE COMUNICACIÓN DE RIESGOS 2012 (HCS/GHS)</vt:lpstr>
      <vt:lpstr> </vt:lpstr>
      <vt:lpstr>ESTADOS UNIDOS MINISTERIO DE TRABAJO   Administración de Seguridad y Salud Ocupacional [Occupational Safety and Health Administration] (OSHA) Subvención de Entrenamiento Susan Harwood SH-27686-SH5    </vt:lpstr>
      <vt:lpstr>DERECHOS DE LOS  TRABAJADORES  SEGúN LA LEY DE OSH </vt:lpstr>
      <vt:lpstr>DERECHOS DE  LOS DENUNCIANTES </vt:lpstr>
      <vt:lpstr>DERECHO A SABER </vt:lpstr>
      <vt:lpstr>PROPÓSITO</vt:lpstr>
      <vt:lpstr>CLASIFICACIÓN DE PELIGROS</vt:lpstr>
      <vt:lpstr>CLASIFICACIÓN DE PELIGROS  </vt:lpstr>
      <vt:lpstr>CLASIFICACIÓN DE PELIGROS </vt:lpstr>
      <vt:lpstr>ETIQUETAS GHS</vt:lpstr>
      <vt:lpstr>ETIQUETAS GHS </vt:lpstr>
      <vt:lpstr>ETIQUETAS GHS  </vt:lpstr>
      <vt:lpstr>PICTOGRAMAS</vt:lpstr>
      <vt:lpstr>Peligros a la Salud</vt:lpstr>
      <vt:lpstr>Llama</vt:lpstr>
      <vt:lpstr>Signo de Exclamación</vt:lpstr>
      <vt:lpstr>Botella de Gas</vt:lpstr>
      <vt:lpstr>Corrosión</vt:lpstr>
      <vt:lpstr>Bomba Explotando</vt:lpstr>
      <vt:lpstr>Llama Sobre un Círculo</vt:lpstr>
      <vt:lpstr>Cráneo y Huesos Cruzados</vt:lpstr>
      <vt:lpstr>Medioambiente (No Obligatorio)</vt:lpstr>
      <vt:lpstr>      PALABRAS DE SEÑALIZACIÓN</vt:lpstr>
      <vt:lpstr>     PALABRAS DE SEÑALIZACIÓN</vt:lpstr>
      <vt:lpstr>DECLARACIÓN DE PELIGRO</vt:lpstr>
      <vt:lpstr> DECLARACIóN  PRECAUTORIA</vt:lpstr>
      <vt:lpstr>FICHA DE DATOS DE SEGURIDAD</vt:lpstr>
      <vt:lpstr>FICHA DE DATOS DE SEGURIDAD  </vt:lpstr>
      <vt:lpstr>FICHA DE DATOS DE SEGURIDAD </vt:lpstr>
      <vt:lpstr>FICHA DE DATOS DE SEGURIDAD   </vt:lpstr>
      <vt:lpstr>RESUMEN</vt:lpstr>
      <vt:lpstr>FIN</vt:lpstr>
      <vt:lpstr>ACRÓNIMOS </vt:lpstr>
      <vt:lpstr>ACRÓNIMOS 2 </vt:lpstr>
    </vt:vector>
  </TitlesOfParts>
  <Company>wayne state university marketing and publication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Robertson, Donna - OSHA</cp:lastModifiedBy>
  <cp:revision>359</cp:revision>
  <dcterms:created xsi:type="dcterms:W3CDTF">2014-12-12T17:25:12Z</dcterms:created>
  <dcterms:modified xsi:type="dcterms:W3CDTF">2017-04-26T17:31:01Z</dcterms:modified>
</cp:coreProperties>
</file>