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7" r:id="rId1"/>
  </p:sldMasterIdLst>
  <p:notesMasterIdLst>
    <p:notesMasterId r:id="rId15"/>
  </p:notesMasterIdLst>
  <p:handoutMasterIdLst>
    <p:handoutMasterId r:id="rId16"/>
  </p:handoutMasterIdLst>
  <p:sldIdLst>
    <p:sldId id="270" r:id="rId2"/>
    <p:sldId id="272" r:id="rId3"/>
    <p:sldId id="266" r:id="rId4"/>
    <p:sldId id="258" r:id="rId5"/>
    <p:sldId id="259" r:id="rId6"/>
    <p:sldId id="267" r:id="rId7"/>
    <p:sldId id="268" r:id="rId8"/>
    <p:sldId id="260" r:id="rId9"/>
    <p:sldId id="261" r:id="rId10"/>
    <p:sldId id="262" r:id="rId11"/>
    <p:sldId id="263" r:id="rId12"/>
    <p:sldId id="264" r:id="rId13"/>
    <p:sldId id="271"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4599" autoAdjust="0"/>
  </p:normalViewPr>
  <p:slideViewPr>
    <p:cSldViewPr snapToGrid="0" snapToObjects="1">
      <p:cViewPr>
        <p:scale>
          <a:sx n="90" d="100"/>
          <a:sy n="90" d="100"/>
        </p:scale>
        <p:origin x="-1090" y="-53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614145-502F-3F49-AC46-5576E67BBB1F}" type="datetimeFigureOut">
              <a:rPr lang="en-US" smtClean="0"/>
              <a:t>6/19/2018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9513D2-CA95-7042-B5F7-293FE3FB1741}" type="slidenum">
              <a:rPr lang="en-US" smtClean="0"/>
              <a:t>‹#›</a:t>
            </a:fld>
            <a:endParaRPr lang="en-US"/>
          </a:p>
        </p:txBody>
      </p:sp>
    </p:spTree>
    <p:extLst>
      <p:ext uri="{BB962C8B-B14F-4D97-AF65-F5344CB8AC3E}">
        <p14:creationId xmlns:p14="http://schemas.microsoft.com/office/powerpoint/2010/main" val="2489521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sz="1100" b="0" i="0" u="none" strike="noStrike" cap="none">
                <a:solidFill>
                  <a:schemeClr val="dk1"/>
                </a:solidFill>
                <a:latin typeface="Arial"/>
                <a:ea typeface="Arial"/>
                <a:cs typeface="Arial"/>
                <a:sym typeface="Arial"/>
              </a:defRPr>
            </a:lvl1pPr>
            <a:lvl2pPr marL="457200" marR="0" lvl="1" indent="0" algn="l" rtl="0">
              <a:spcBef>
                <a:spcPts val="0"/>
              </a:spcBef>
              <a:defRPr sz="1100" b="0" i="0" u="none" strike="noStrike" cap="none">
                <a:solidFill>
                  <a:schemeClr val="dk1"/>
                </a:solidFill>
                <a:latin typeface="Arial"/>
                <a:ea typeface="Arial"/>
                <a:cs typeface="Arial"/>
                <a:sym typeface="Arial"/>
              </a:defRPr>
            </a:lvl2pPr>
            <a:lvl3pPr marL="914400" marR="0" lvl="2" indent="0" algn="l" rtl="0">
              <a:spcBef>
                <a:spcPts val="0"/>
              </a:spcBef>
              <a:defRPr sz="1100" b="0" i="0" u="none" strike="noStrike" cap="none">
                <a:solidFill>
                  <a:schemeClr val="dk1"/>
                </a:solidFill>
                <a:latin typeface="Arial"/>
                <a:ea typeface="Arial"/>
                <a:cs typeface="Arial"/>
                <a:sym typeface="Arial"/>
              </a:defRPr>
            </a:lvl3pPr>
            <a:lvl4pPr marL="1371600" marR="0" lvl="3" indent="0" algn="l" rtl="0">
              <a:spcBef>
                <a:spcPts val="0"/>
              </a:spcBef>
              <a:defRPr sz="1100" b="0" i="0" u="none" strike="noStrike" cap="none">
                <a:solidFill>
                  <a:schemeClr val="dk1"/>
                </a:solidFill>
                <a:latin typeface="Arial"/>
                <a:ea typeface="Arial"/>
                <a:cs typeface="Arial"/>
                <a:sym typeface="Arial"/>
              </a:defRPr>
            </a:lvl4pPr>
            <a:lvl5pPr marL="1828800" marR="0" lvl="4" indent="0" algn="l" rtl="0">
              <a:spcBef>
                <a:spcPts val="0"/>
              </a:spcBef>
              <a:defRPr sz="1100" b="0" i="0" u="none" strike="noStrike" cap="none">
                <a:solidFill>
                  <a:schemeClr val="dk1"/>
                </a:solidFill>
                <a:latin typeface="Arial"/>
                <a:ea typeface="Arial"/>
                <a:cs typeface="Arial"/>
                <a:sym typeface="Arial"/>
              </a:defRPr>
            </a:lvl5pPr>
            <a:lvl6pPr marL="2286000" marR="0" lvl="5" indent="0" algn="l" rtl="0">
              <a:spcBef>
                <a:spcPts val="0"/>
              </a:spcBef>
              <a:defRPr sz="1100" b="0" i="0" u="none" strike="noStrike" cap="none">
                <a:solidFill>
                  <a:schemeClr val="dk1"/>
                </a:solidFill>
                <a:latin typeface="Arial"/>
                <a:ea typeface="Arial"/>
                <a:cs typeface="Arial"/>
                <a:sym typeface="Arial"/>
              </a:defRPr>
            </a:lvl6pPr>
            <a:lvl7pPr marL="2743200" marR="0" lvl="6" indent="0" algn="l" rtl="0">
              <a:spcBef>
                <a:spcPts val="0"/>
              </a:spcBef>
              <a:defRPr sz="1100" b="0" i="0" u="none" strike="noStrike" cap="none">
                <a:solidFill>
                  <a:schemeClr val="dk1"/>
                </a:solidFill>
                <a:latin typeface="Arial"/>
                <a:ea typeface="Arial"/>
                <a:cs typeface="Arial"/>
                <a:sym typeface="Arial"/>
              </a:defRPr>
            </a:lvl7pPr>
            <a:lvl8pPr marL="3200400" marR="0" lvl="7" indent="0" algn="l" rtl="0">
              <a:spcBef>
                <a:spcPts val="0"/>
              </a:spcBef>
              <a:defRPr sz="1100" b="0" i="0" u="none" strike="noStrike" cap="none">
                <a:solidFill>
                  <a:schemeClr val="dk1"/>
                </a:solidFill>
                <a:latin typeface="Arial"/>
                <a:ea typeface="Arial"/>
                <a:cs typeface="Arial"/>
                <a:sym typeface="Arial"/>
              </a:defRPr>
            </a:lvl8pPr>
            <a:lvl9pPr marL="3657600" marR="0" lvl="8" indent="0" algn="l" rtl="0">
              <a:spcBef>
                <a:spcPts val="0"/>
              </a:spcBef>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57701951"/>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02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flipH="1">
            <a:off x="8246400" y="4245875"/>
            <a:ext cx="897599" cy="897599"/>
          </a:xfrm>
          <a:prstGeom prst="round1Rect">
            <a:avLst>
              <a:gd name="adj" fmla="val 16667"/>
            </a:avLst>
          </a:prstGeom>
          <a:solidFill>
            <a:schemeClr val="lt1">
              <a:alpha val="67843"/>
            </a:scheme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txBox="1">
            <a:spLocks noGrp="1"/>
          </p:cNvSpPr>
          <p:nvPr>
            <p:ph type="ctrTitle"/>
          </p:nvPr>
        </p:nvSpPr>
        <p:spPr>
          <a:xfrm>
            <a:off x="390525" y="1819275"/>
            <a:ext cx="8222100" cy="9335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4800" b="0" i="0" u="none" strike="noStrike" cap="none">
                <a:solidFill>
                  <a:schemeClr val="lt1"/>
                </a:solidFill>
                <a:latin typeface="Roboto"/>
                <a:ea typeface="Roboto"/>
                <a:cs typeface="Roboto"/>
                <a:sym typeface="Roboto"/>
              </a:defRPr>
            </a:lvl1pPr>
            <a:lvl2pPr marL="0" marR="0" lvl="1"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2pPr>
            <a:lvl3pPr marL="0" marR="0" lvl="2"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3pPr>
            <a:lvl4pPr marL="0" marR="0" lvl="3"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4pPr>
            <a:lvl5pPr marL="0" marR="0" lvl="4"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5pPr>
            <a:lvl6pPr marL="0" marR="0" lvl="5"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6pPr>
            <a:lvl7pPr marL="0" marR="0" lvl="6"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7pPr>
            <a:lvl8pPr marL="0" marR="0" lvl="7"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8pPr>
            <a:lvl9pPr marL="0" marR="0" lvl="8"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9pPr>
          </a:lstStyle>
          <a:p>
            <a:endParaRPr/>
          </a:p>
        </p:txBody>
      </p:sp>
      <p:sp>
        <p:nvSpPr>
          <p:cNvPr id="13" name="Shape 13"/>
          <p:cNvSpPr txBox="1">
            <a:spLocks noGrp="1"/>
          </p:cNvSpPr>
          <p:nvPr>
            <p:ph type="subTitle" idx="1"/>
          </p:nvPr>
        </p:nvSpPr>
        <p:spPr>
          <a:xfrm>
            <a:off x="390525" y="2789130"/>
            <a:ext cx="8222100" cy="4328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1pPr>
            <a:lvl2pPr marL="0" marR="0" lvl="1"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2pPr>
            <a:lvl3pPr marL="0" marR="0" lvl="2"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3pPr>
            <a:lvl4pPr marL="0" marR="0" lvl="3"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4pPr>
            <a:lvl5pPr marL="0" marR="0" lvl="4"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5pPr>
            <a:lvl6pPr marL="0" marR="0" lvl="5"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6pPr>
            <a:lvl7pPr marL="0" marR="0" lvl="6"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7pPr>
            <a:lvl8pPr marL="0" marR="0" lvl="7"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8pPr>
            <a:lvl9pPr marL="0" marR="0" lvl="8"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14" name="Shape 14"/>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3"/>
        <p:cNvGrpSpPr/>
        <p:nvPr/>
      </p:nvGrpSpPr>
      <p:grpSpPr>
        <a:xfrm>
          <a:off x="0" y="0"/>
          <a:ext cx="0" cy="0"/>
          <a:chOff x="0" y="0"/>
          <a:chExt cx="0" cy="0"/>
        </a:xfrm>
      </p:grpSpPr>
      <p:sp>
        <p:nvSpPr>
          <p:cNvPr id="54" name="Shape 54"/>
          <p:cNvSpPr txBox="1"/>
          <p:nvPr/>
        </p:nvSpPr>
        <p:spPr>
          <a:xfrm rot="10800000" flipH="1">
            <a:off x="3276600" y="24"/>
            <a:ext cx="5867400" cy="5143499"/>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p:nvPr/>
        </p:nvSpPr>
        <p:spPr>
          <a:xfrm rot="-5400000">
            <a:off x="759149"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txBox="1">
            <a:spLocks noGrp="1"/>
          </p:cNvSpPr>
          <p:nvPr>
            <p:ph type="title"/>
          </p:nvPr>
        </p:nvSpPr>
        <p:spPr>
          <a:xfrm>
            <a:off x="226077" y="357800"/>
            <a:ext cx="2807999" cy="953398"/>
          </a:xfrm>
          <a:prstGeom prst="rect">
            <a:avLst/>
          </a:prstGeom>
          <a:noFill/>
          <a:ln>
            <a:noFill/>
          </a:ln>
        </p:spPr>
        <p:txBody>
          <a:bodyPr lIns="91425" tIns="91425" rIns="91425" bIns="91425" anchor="b" anchorCtr="0"/>
          <a:lstStyle>
            <a:lvl1pPr lvl="0" rtl="0">
              <a:spcBef>
                <a:spcPts val="0"/>
              </a:spcBef>
              <a:defRPr sz="2400"/>
            </a:lvl1pPr>
            <a:lvl2pPr lvl="1" rtl="0">
              <a:spcBef>
                <a:spcPts val="0"/>
              </a:spcBef>
              <a:defRPr sz="2400"/>
            </a:lvl2pPr>
            <a:lvl3pPr lvl="2" rtl="0">
              <a:spcBef>
                <a:spcPts val="0"/>
              </a:spcBef>
              <a:defRPr sz="2400"/>
            </a:lvl3pPr>
            <a:lvl4pPr lvl="3" rtl="0">
              <a:spcBef>
                <a:spcPts val="0"/>
              </a:spcBef>
              <a:defRPr sz="2400"/>
            </a:lvl4pPr>
            <a:lvl5pPr lvl="4" rtl="0">
              <a:spcBef>
                <a:spcPts val="0"/>
              </a:spcBef>
              <a:defRPr sz="2400"/>
            </a:lvl5pPr>
            <a:lvl6pPr lvl="5" rtl="0">
              <a:spcBef>
                <a:spcPts val="0"/>
              </a:spcBef>
              <a:defRPr sz="2400"/>
            </a:lvl6pPr>
            <a:lvl7pPr lvl="6" rtl="0">
              <a:spcBef>
                <a:spcPts val="0"/>
              </a:spcBef>
              <a:defRPr sz="2400"/>
            </a:lvl7pPr>
            <a:lvl8pPr lvl="7" rtl="0">
              <a:spcBef>
                <a:spcPts val="0"/>
              </a:spcBef>
              <a:defRPr sz="2400"/>
            </a:lvl8pPr>
            <a:lvl9pPr lvl="8" rtl="0">
              <a:spcBef>
                <a:spcPts val="0"/>
              </a:spcBef>
              <a:defRPr sz="2400"/>
            </a:lvl9pPr>
          </a:lstStyle>
          <a:p>
            <a:endParaRPr/>
          </a:p>
        </p:txBody>
      </p:sp>
      <p:sp>
        <p:nvSpPr>
          <p:cNvPr id="57" name="Shape 57"/>
          <p:cNvSpPr txBox="1">
            <a:spLocks noGrp="1"/>
          </p:cNvSpPr>
          <p:nvPr>
            <p:ph type="body" idx="1"/>
          </p:nvPr>
        </p:nvSpPr>
        <p:spPr>
          <a:xfrm>
            <a:off x="226075" y="1465800"/>
            <a:ext cx="2807999" cy="3163498"/>
          </a:xfrm>
          <a:prstGeom prst="rect">
            <a:avLst/>
          </a:prstGeom>
          <a:noFill/>
          <a:ln>
            <a:noFill/>
          </a:ln>
        </p:spPr>
        <p:txBody>
          <a:bodyPr lIns="91425" tIns="91425" rIns="91425" bIns="91425" anchor="t" anchorCtr="0"/>
          <a:lstStyle>
            <a:lvl1pPr lvl="0" rtl="0">
              <a:spcBef>
                <a:spcPts val="0"/>
              </a:spcBef>
              <a:defRPr sz="1200">
                <a:solidFill>
                  <a:schemeClr val="lt1"/>
                </a:solidFill>
              </a:defRPr>
            </a:lvl1pPr>
            <a:lvl2pPr lvl="1" rtl="0">
              <a:spcBef>
                <a:spcPts val="0"/>
              </a:spcBef>
              <a:defRPr sz="1200">
                <a:solidFill>
                  <a:schemeClr val="lt1"/>
                </a:solidFill>
              </a:defRPr>
            </a:lvl2pPr>
            <a:lvl3pPr lvl="2" rtl="0">
              <a:spcBef>
                <a:spcPts val="0"/>
              </a:spcBef>
              <a:defRPr sz="1200">
                <a:solidFill>
                  <a:schemeClr val="lt1"/>
                </a:solidFill>
              </a:defRPr>
            </a:lvl3pPr>
            <a:lvl4pPr lvl="3" rtl="0">
              <a:spcBef>
                <a:spcPts val="0"/>
              </a:spcBef>
              <a:defRPr sz="1200">
                <a:solidFill>
                  <a:schemeClr val="lt1"/>
                </a:solidFill>
              </a:defRPr>
            </a:lvl4pPr>
            <a:lvl5pPr lvl="4" rtl="0">
              <a:spcBef>
                <a:spcPts val="0"/>
              </a:spcBef>
              <a:defRPr sz="1200">
                <a:solidFill>
                  <a:schemeClr val="lt1"/>
                </a:solidFill>
              </a:defRPr>
            </a:lvl5pPr>
            <a:lvl6pPr lvl="5" rtl="0">
              <a:spcBef>
                <a:spcPts val="0"/>
              </a:spcBef>
              <a:defRPr sz="1200">
                <a:solidFill>
                  <a:schemeClr val="lt1"/>
                </a:solidFill>
              </a:defRPr>
            </a:lvl6pPr>
            <a:lvl7pPr lvl="6" rtl="0">
              <a:spcBef>
                <a:spcPts val="0"/>
              </a:spcBef>
              <a:defRPr sz="1200">
                <a:solidFill>
                  <a:schemeClr val="lt1"/>
                </a:solidFill>
              </a:defRPr>
            </a:lvl7pPr>
            <a:lvl8pPr lvl="7" rtl="0">
              <a:spcBef>
                <a:spcPts val="0"/>
              </a:spcBef>
              <a:defRPr sz="1200">
                <a:solidFill>
                  <a:schemeClr val="lt1"/>
                </a:solidFill>
              </a:defRPr>
            </a:lvl8pPr>
            <a:lvl9pPr lvl="8" rtl="0">
              <a:spcBef>
                <a:spcPts val="0"/>
              </a:spcBef>
              <a:defRPr sz="1200">
                <a:solidFill>
                  <a:schemeClr val="lt1"/>
                </a:solidFill>
              </a:defRPr>
            </a:lvl9pPr>
          </a:lstStyle>
          <a:p>
            <a:endParaRPr/>
          </a:p>
        </p:txBody>
      </p:sp>
      <p:sp>
        <p:nvSpPr>
          <p:cNvPr id="58" name="Shape 58"/>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g number">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75500" y="1258525"/>
            <a:ext cx="8222100" cy="1963500"/>
          </a:xfrm>
          <a:prstGeom prst="rect">
            <a:avLst/>
          </a:prstGeom>
          <a:noFill/>
          <a:ln>
            <a:noFill/>
          </a:ln>
        </p:spPr>
        <p:txBody>
          <a:bodyPr lIns="91425" tIns="91425" rIns="91425" bIns="91425" anchor="b" anchorCtr="0"/>
          <a:lstStyle>
            <a:lvl1pPr lvl="0" algn="ctr" rtl="0">
              <a:spcBef>
                <a:spcPts val="0"/>
              </a:spcBef>
              <a:defRPr sz="12000">
                <a:solidFill>
                  <a:schemeClr val="dk2"/>
                </a:solidFill>
              </a:defRPr>
            </a:lvl1pPr>
            <a:lvl2pPr lvl="1" algn="ctr" rtl="0">
              <a:spcBef>
                <a:spcPts val="0"/>
              </a:spcBef>
              <a:defRPr sz="12000">
                <a:solidFill>
                  <a:schemeClr val="dk2"/>
                </a:solidFill>
              </a:defRPr>
            </a:lvl2pPr>
            <a:lvl3pPr lvl="2" algn="ctr" rtl="0">
              <a:spcBef>
                <a:spcPts val="0"/>
              </a:spcBef>
              <a:defRPr sz="12000">
                <a:solidFill>
                  <a:schemeClr val="dk2"/>
                </a:solidFill>
              </a:defRPr>
            </a:lvl3pPr>
            <a:lvl4pPr lvl="3" algn="ctr" rtl="0">
              <a:spcBef>
                <a:spcPts val="0"/>
              </a:spcBef>
              <a:defRPr sz="12000">
                <a:solidFill>
                  <a:schemeClr val="dk2"/>
                </a:solidFill>
              </a:defRPr>
            </a:lvl4pPr>
            <a:lvl5pPr lvl="4" algn="ctr" rtl="0">
              <a:spcBef>
                <a:spcPts val="0"/>
              </a:spcBef>
              <a:defRPr sz="12000">
                <a:solidFill>
                  <a:schemeClr val="dk2"/>
                </a:solidFill>
              </a:defRPr>
            </a:lvl5pPr>
            <a:lvl6pPr lvl="5" algn="ctr" rtl="0">
              <a:spcBef>
                <a:spcPts val="0"/>
              </a:spcBef>
              <a:defRPr sz="12000">
                <a:solidFill>
                  <a:schemeClr val="dk2"/>
                </a:solidFill>
              </a:defRPr>
            </a:lvl6pPr>
            <a:lvl7pPr lvl="6" algn="ctr" rtl="0">
              <a:spcBef>
                <a:spcPts val="0"/>
              </a:spcBef>
              <a:defRPr sz="12000">
                <a:solidFill>
                  <a:schemeClr val="dk2"/>
                </a:solidFill>
              </a:defRPr>
            </a:lvl7pPr>
            <a:lvl8pPr lvl="7" algn="ctr" rtl="0">
              <a:spcBef>
                <a:spcPts val="0"/>
              </a:spcBef>
              <a:defRPr sz="12000">
                <a:solidFill>
                  <a:schemeClr val="dk2"/>
                </a:solidFill>
              </a:defRPr>
            </a:lvl8pPr>
            <a:lvl9pPr lvl="8" algn="ctr" rtl="0">
              <a:spcBef>
                <a:spcPts val="0"/>
              </a:spcBef>
              <a:defRPr sz="12000">
                <a:solidFill>
                  <a:schemeClr val="dk2"/>
                </a:solidFill>
              </a:defRPr>
            </a:lvl9pPr>
          </a:lstStyle>
          <a:p>
            <a:endParaRPr/>
          </a:p>
        </p:txBody>
      </p:sp>
      <p:sp>
        <p:nvSpPr>
          <p:cNvPr id="61" name="Shape 61"/>
          <p:cNvSpPr txBox="1">
            <a:spLocks noGrp="1"/>
          </p:cNvSpPr>
          <p:nvPr>
            <p:ph type="body" idx="1"/>
          </p:nvPr>
        </p:nvSpPr>
        <p:spPr>
          <a:xfrm>
            <a:off x="475500" y="3304625"/>
            <a:ext cx="8222100" cy="1300800"/>
          </a:xfrm>
          <a:prstGeom prst="rect">
            <a:avLst/>
          </a:prstGeom>
          <a:noFill/>
          <a:ln>
            <a:noFill/>
          </a:ln>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2" name="Shape 62"/>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p:nvPr/>
        </p:nvSpPr>
        <p:spPr>
          <a:xfrm rot="10800000" flipH="1">
            <a:off x="0" y="656398"/>
            <a:ext cx="9144000" cy="44871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 name="Shape 19"/>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txBox="1">
            <a:spLocks noGrp="1"/>
          </p:cNvSpPr>
          <p:nvPr>
            <p:ph type="title"/>
          </p:nvPr>
        </p:nvSpPr>
        <p:spPr>
          <a:xfrm>
            <a:off x="98250" y="16350"/>
            <a:ext cx="8826599" cy="602700"/>
          </a:xfrm>
          <a:prstGeom prst="rect">
            <a:avLst/>
          </a:prstGeom>
          <a:noFill/>
          <a:ln>
            <a:noFill/>
          </a:ln>
        </p:spPr>
        <p:txBody>
          <a:bodyPr lIns="91425" tIns="91425" rIns="91425" bIns="91425" anchor="ctr" anchorCtr="0"/>
          <a:lstStyle>
            <a:lvl1pPr lvl="0" rtl="0">
              <a:spcBef>
                <a:spcPts val="0"/>
              </a:spcBef>
              <a:defRPr sz="1800"/>
            </a:lvl1pPr>
            <a:lvl2pPr lvl="1" rtl="0">
              <a:spcBef>
                <a:spcPts val="0"/>
              </a:spcBef>
              <a:defRPr sz="1800"/>
            </a:lvl2pPr>
            <a:lvl3pPr lvl="2" rtl="0">
              <a:spcBef>
                <a:spcPts val="0"/>
              </a:spcBef>
              <a:defRPr sz="18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21" name="Shape 21"/>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2"/>
        <p:cNvGrpSpPr/>
        <p:nvPr/>
      </p:nvGrpSpPr>
      <p:grpSpPr>
        <a:xfrm>
          <a:off x="0" y="0"/>
          <a:ext cx="0" cy="0"/>
          <a:chOff x="0" y="0"/>
          <a:chExt cx="0" cy="0"/>
        </a:xfrm>
      </p:grpSpPr>
      <p:sp>
        <p:nvSpPr>
          <p:cNvPr id="23" name="Shape 23"/>
          <p:cNvSpPr/>
          <p:nvPr/>
        </p:nvSpPr>
        <p:spPr>
          <a:xfrm rot="10800000" flipH="1">
            <a:off x="0" y="1685998"/>
            <a:ext cx="9144000" cy="34575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 name="Shape 25"/>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8"/>
        <p:cNvGrpSpPr/>
        <p:nvPr/>
      </p:nvGrpSpPr>
      <p:grpSpPr>
        <a:xfrm>
          <a:off x="0" y="0"/>
          <a:ext cx="0" cy="0"/>
          <a:chOff x="0" y="0"/>
          <a:chExt cx="0" cy="0"/>
        </a:xfrm>
      </p:grpSpPr>
      <p:sp>
        <p:nvSpPr>
          <p:cNvPr id="29" name="Shape 29"/>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p:nvPr/>
        </p:nvSpPr>
        <p:spPr>
          <a:xfrm rot="5400000">
            <a:off x="1946423"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txBox="1">
            <a:spLocks noGrp="1"/>
          </p:cNvSpPr>
          <p:nvPr>
            <p:ph type="title"/>
          </p:nvPr>
        </p:nvSpPr>
        <p:spPr>
          <a:xfrm>
            <a:off x="265500" y="1233175"/>
            <a:ext cx="4045198" cy="1482300"/>
          </a:xfrm>
          <a:prstGeom prst="rect">
            <a:avLst/>
          </a:prstGeom>
          <a:noFill/>
          <a:ln>
            <a:noFill/>
          </a:ln>
        </p:spPr>
        <p:txBody>
          <a:bodyPr lIns="91425" tIns="91425" rIns="91425" bIns="91425" anchor="b" anchorCtr="0"/>
          <a:lstStyle>
            <a:lvl1pPr lvl="0" algn="ctr" rtl="0">
              <a:spcBef>
                <a:spcPts val="0"/>
              </a:spcBef>
              <a:defRPr sz="4200">
                <a:solidFill>
                  <a:schemeClr val="dk2"/>
                </a:solidFill>
              </a:defRPr>
            </a:lvl1pPr>
            <a:lvl2pPr lvl="1" algn="ctr" rtl="0">
              <a:spcBef>
                <a:spcPts val="0"/>
              </a:spcBef>
              <a:defRPr sz="4200">
                <a:solidFill>
                  <a:schemeClr val="dk2"/>
                </a:solidFill>
              </a:defRPr>
            </a:lvl2pPr>
            <a:lvl3pPr lvl="2" algn="ctr" rtl="0">
              <a:spcBef>
                <a:spcPts val="0"/>
              </a:spcBef>
              <a:defRPr sz="4200">
                <a:solidFill>
                  <a:schemeClr val="dk2"/>
                </a:solidFill>
              </a:defRPr>
            </a:lvl3pPr>
            <a:lvl4pPr lvl="3" algn="ctr" rtl="0">
              <a:spcBef>
                <a:spcPts val="0"/>
              </a:spcBef>
              <a:defRPr sz="4200">
                <a:solidFill>
                  <a:schemeClr val="dk2"/>
                </a:solidFill>
              </a:defRPr>
            </a:lvl4pPr>
            <a:lvl5pPr lvl="4" algn="ctr" rtl="0">
              <a:spcBef>
                <a:spcPts val="0"/>
              </a:spcBef>
              <a:defRPr sz="4200">
                <a:solidFill>
                  <a:schemeClr val="dk2"/>
                </a:solidFill>
              </a:defRPr>
            </a:lvl5pPr>
            <a:lvl6pPr lvl="5" algn="ctr" rtl="0">
              <a:spcBef>
                <a:spcPts val="0"/>
              </a:spcBef>
              <a:defRPr sz="4200">
                <a:solidFill>
                  <a:schemeClr val="dk2"/>
                </a:solidFill>
              </a:defRPr>
            </a:lvl6pPr>
            <a:lvl7pPr lvl="6" algn="ctr" rtl="0">
              <a:spcBef>
                <a:spcPts val="0"/>
              </a:spcBef>
              <a:defRPr sz="4200">
                <a:solidFill>
                  <a:schemeClr val="dk2"/>
                </a:solidFill>
              </a:defRPr>
            </a:lvl7pPr>
            <a:lvl8pPr lvl="7" algn="ctr" rtl="0">
              <a:spcBef>
                <a:spcPts val="0"/>
              </a:spcBef>
              <a:defRPr sz="4200">
                <a:solidFill>
                  <a:schemeClr val="dk2"/>
                </a:solidFill>
              </a:defRPr>
            </a:lvl8pPr>
            <a:lvl9pPr lvl="8" algn="ctr" rtl="0">
              <a:spcBef>
                <a:spcPts val="0"/>
              </a:spcBef>
              <a:defRPr sz="4200">
                <a:solidFill>
                  <a:schemeClr val="dk2"/>
                </a:solidFill>
              </a:defRPr>
            </a:lvl9pPr>
          </a:lstStyle>
          <a:p>
            <a:endParaRPr/>
          </a:p>
        </p:txBody>
      </p:sp>
      <p:sp>
        <p:nvSpPr>
          <p:cNvPr id="32" name="Shape 32"/>
          <p:cNvSpPr txBox="1">
            <a:spLocks noGrp="1"/>
          </p:cNvSpPr>
          <p:nvPr>
            <p:ph type="subTitle" idx="1"/>
          </p:nvPr>
        </p:nvSpPr>
        <p:spPr>
          <a:xfrm>
            <a:off x="265500" y="2779466"/>
            <a:ext cx="4045198"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1pPr>
            <a:lvl2pPr marL="0" marR="0" lvl="1"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2pPr>
            <a:lvl3pPr marL="0" marR="0" lvl="2"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3pPr>
            <a:lvl4pPr marL="0" marR="0" lvl="3"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4pPr>
            <a:lvl5pPr marL="0" marR="0" lvl="4"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5pPr>
            <a:lvl6pPr marL="0" marR="0" lvl="5"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6pPr>
            <a:lvl7pPr marL="0" marR="0" lvl="6"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7pPr>
            <a:lvl8pPr marL="0" marR="0" lvl="7"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8pPr>
            <a:lvl9pPr marL="0" marR="0" lvl="8"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33" name="Shape 33"/>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lvl="0" rtl="0">
              <a:spcBef>
                <a:spcPts val="0"/>
              </a:spcBef>
              <a:defRPr>
                <a:solidFill>
                  <a:schemeClr val="lt1"/>
                </a:solidFill>
              </a:defRPr>
            </a:lvl1pPr>
            <a:lvl2pPr lvl="1" rtl="0">
              <a:spcBef>
                <a:spcPts val="0"/>
              </a:spcBef>
              <a:defRPr>
                <a:solidFill>
                  <a:schemeClr val="lt1"/>
                </a:solidFill>
              </a:defRPr>
            </a:lvl2pPr>
            <a:lvl3pPr lvl="2" rtl="0">
              <a:spcBef>
                <a:spcPts val="0"/>
              </a:spcBef>
              <a:defRPr>
                <a:solidFill>
                  <a:schemeClr val="lt1"/>
                </a:solidFill>
              </a:defRPr>
            </a:lvl3pPr>
            <a:lvl4pPr lvl="3" rtl="0">
              <a:spcBef>
                <a:spcPts val="0"/>
              </a:spcBef>
              <a:defRPr>
                <a:solidFill>
                  <a:schemeClr val="lt1"/>
                </a:solidFill>
              </a:defRPr>
            </a:lvl4pPr>
            <a:lvl5pPr lvl="4" rtl="0">
              <a:spcBef>
                <a:spcPts val="0"/>
              </a:spcBef>
              <a:defRPr>
                <a:solidFill>
                  <a:schemeClr val="lt1"/>
                </a:solidFill>
              </a:defRPr>
            </a:lvl5pPr>
            <a:lvl6pPr lvl="5" rtl="0">
              <a:spcBef>
                <a:spcPts val="0"/>
              </a:spcBef>
              <a:defRPr>
                <a:solidFill>
                  <a:schemeClr val="lt1"/>
                </a:solidFill>
              </a:defRPr>
            </a:lvl6pPr>
            <a:lvl7pPr lvl="6" rtl="0">
              <a:spcBef>
                <a:spcPts val="0"/>
              </a:spcBef>
              <a:defRPr>
                <a:solidFill>
                  <a:schemeClr val="lt1"/>
                </a:solidFill>
              </a:defRPr>
            </a:lvl7pPr>
            <a:lvl8pPr lvl="7" rtl="0">
              <a:spcBef>
                <a:spcPts val="0"/>
              </a:spcBef>
              <a:defRPr>
                <a:solidFill>
                  <a:schemeClr val="lt1"/>
                </a:solidFill>
              </a:defRPr>
            </a:lvl8pPr>
            <a:lvl9pPr lvl="8" rtl="0">
              <a:spcBef>
                <a:spcPts val="0"/>
              </a:spcBef>
              <a:defRPr>
                <a:solidFill>
                  <a:schemeClr val="lt1"/>
                </a:solidFill>
              </a:defRPr>
            </a:lvl9pPr>
          </a:lstStyle>
          <a:p>
            <a:endParaRPr/>
          </a:p>
        </p:txBody>
      </p:sp>
      <p:sp>
        <p:nvSpPr>
          <p:cNvPr id="34" name="Shape 34"/>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5"/>
        <p:cNvGrpSpPr/>
        <p:nvPr/>
      </p:nvGrpSpPr>
      <p:grpSpPr>
        <a:xfrm>
          <a:off x="0" y="0"/>
          <a:ext cx="0" cy="0"/>
          <a:chOff x="0" y="0"/>
          <a:chExt cx="0" cy="0"/>
        </a:xfrm>
      </p:grpSpPr>
      <p:sp>
        <p:nvSpPr>
          <p:cNvPr id="36" name="Shape 36"/>
          <p:cNvSpPr/>
          <p:nvPr/>
        </p:nvSpPr>
        <p:spPr>
          <a:xfrm rot="10800000" flipH="1">
            <a:off x="0" y="1685998"/>
            <a:ext cx="9144000" cy="34575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1"/>
          </p:nvPr>
        </p:nvSpPr>
        <p:spPr>
          <a:xfrm>
            <a:off x="471900" y="1919075"/>
            <a:ext cx="3999898" cy="2710200"/>
          </a:xfrm>
          <a:prstGeom prst="rect">
            <a:avLst/>
          </a:prstGeom>
          <a:noFill/>
          <a:ln>
            <a:noFill/>
          </a:ln>
        </p:spPr>
        <p:txBody>
          <a:bodyPr lIns="91425" tIns="91425" rIns="91425" bIns="91425" anchor="t" anchorCtr="0"/>
          <a:lstStyle>
            <a:lvl1pPr lvl="0" rtl="0">
              <a:spcBef>
                <a:spcPts val="0"/>
              </a:spcBef>
              <a:defRPr sz="1400"/>
            </a:lvl1pPr>
            <a:lvl2pPr lvl="1" rtl="0">
              <a:spcBef>
                <a:spcPts val="0"/>
              </a:spcBef>
              <a:defRPr sz="1200"/>
            </a:lvl2pPr>
            <a:lvl3pPr lvl="2" rtl="0">
              <a:spcBef>
                <a:spcPts val="0"/>
              </a:spcBef>
              <a:defRPr sz="120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a:endParaRPr/>
          </a:p>
        </p:txBody>
      </p:sp>
      <p:sp>
        <p:nvSpPr>
          <p:cNvPr id="40" name="Shape 40"/>
          <p:cNvSpPr txBox="1">
            <a:spLocks noGrp="1"/>
          </p:cNvSpPr>
          <p:nvPr>
            <p:ph type="body" idx="2"/>
          </p:nvPr>
        </p:nvSpPr>
        <p:spPr>
          <a:xfrm>
            <a:off x="4694250" y="1919075"/>
            <a:ext cx="3999898" cy="2710200"/>
          </a:xfrm>
          <a:prstGeom prst="rect">
            <a:avLst/>
          </a:prstGeom>
          <a:noFill/>
          <a:ln>
            <a:noFill/>
          </a:ln>
        </p:spPr>
        <p:txBody>
          <a:bodyPr lIns="91425" tIns="91425" rIns="91425" bIns="91425" anchor="t" anchorCtr="0"/>
          <a:lstStyle>
            <a:lvl1pPr lvl="0" rtl="0">
              <a:spcBef>
                <a:spcPts val="0"/>
              </a:spcBef>
              <a:defRPr sz="1400"/>
            </a:lvl1pPr>
            <a:lvl2pPr lvl="1" rtl="0">
              <a:spcBef>
                <a:spcPts val="0"/>
              </a:spcBef>
              <a:defRPr sz="1200"/>
            </a:lvl2pPr>
            <a:lvl3pPr lvl="2" rtl="0">
              <a:spcBef>
                <a:spcPts val="0"/>
              </a:spcBef>
              <a:defRPr sz="120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a:endParaRPr/>
          </a:p>
        </p:txBody>
      </p:sp>
      <p:sp>
        <p:nvSpPr>
          <p:cNvPr id="41" name="Shape 41"/>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p:nvPr/>
        </p:nvSpPr>
        <p:spPr>
          <a:xfrm rot="10800000" flipH="1">
            <a:off x="0" y="0"/>
            <a:ext cx="9144000" cy="4695898"/>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 name="Shape 44"/>
          <p:cNvSpPr/>
          <p:nvPr/>
        </p:nvSpPr>
        <p:spPr>
          <a:xfrm rot="10800000" flipH="1">
            <a:off x="0" y="4622723"/>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 name="Shape 45"/>
          <p:cNvSpPr txBox="1">
            <a:spLocks noGrp="1"/>
          </p:cNvSpPr>
          <p:nvPr>
            <p:ph type="body" idx="1"/>
          </p:nvPr>
        </p:nvSpPr>
        <p:spPr>
          <a:xfrm>
            <a:off x="57150" y="4696825"/>
            <a:ext cx="8381999" cy="446700"/>
          </a:xfrm>
          <a:prstGeom prst="rect">
            <a:avLst/>
          </a:prstGeom>
          <a:noFill/>
          <a:ln>
            <a:noFill/>
          </a:ln>
        </p:spPr>
        <p:txBody>
          <a:bodyPr lIns="91425" tIns="91425" rIns="91425" bIns="91425" anchor="ctr" anchorCtr="0"/>
          <a:lstStyle>
            <a:lvl1pPr lvl="0" rtl="0">
              <a:lnSpc>
                <a:spcPct val="100000"/>
              </a:lnSpc>
              <a:spcBef>
                <a:spcPts val="0"/>
              </a:spcBef>
              <a:spcAft>
                <a:spcPts val="0"/>
              </a:spcAft>
              <a:buClr>
                <a:schemeClr val="lt1"/>
              </a:buClr>
              <a:buFont typeface="Roboto"/>
              <a:buNone/>
              <a:defRPr sz="1200">
                <a:solidFill>
                  <a:schemeClr val="lt1"/>
                </a:solidFill>
              </a:defRPr>
            </a:lvl1pPr>
            <a:lvl2pPr lvl="1" rtl="0">
              <a:spcBef>
                <a:spcPts val="0"/>
              </a:spcBef>
              <a:defRPr>
                <a:solidFill>
                  <a:schemeClr val="lt2"/>
                </a:solidFill>
                <a:latin typeface="Roboto"/>
                <a:ea typeface="Roboto"/>
                <a:cs typeface="Roboto"/>
                <a:sym typeface="Roboto"/>
              </a:defRPr>
            </a:lvl2pPr>
            <a:lvl3pPr lvl="2" rtl="0">
              <a:spcBef>
                <a:spcPts val="0"/>
              </a:spcBef>
              <a:defRPr>
                <a:solidFill>
                  <a:schemeClr val="lt2"/>
                </a:solidFill>
                <a:latin typeface="Roboto"/>
                <a:ea typeface="Roboto"/>
                <a:cs typeface="Roboto"/>
                <a:sym typeface="Roboto"/>
              </a:defRPr>
            </a:lvl3pPr>
            <a:lvl4pPr lvl="3" rtl="0">
              <a:spcBef>
                <a:spcPts val="0"/>
              </a:spcBef>
              <a:defRPr>
                <a:solidFill>
                  <a:schemeClr val="lt2"/>
                </a:solidFill>
                <a:latin typeface="Roboto"/>
                <a:ea typeface="Roboto"/>
                <a:cs typeface="Roboto"/>
                <a:sym typeface="Roboto"/>
              </a:defRPr>
            </a:lvl4pPr>
            <a:lvl5pPr lvl="4" rtl="0">
              <a:spcBef>
                <a:spcPts val="0"/>
              </a:spcBef>
              <a:defRPr>
                <a:solidFill>
                  <a:schemeClr val="lt2"/>
                </a:solidFill>
                <a:latin typeface="Roboto"/>
                <a:ea typeface="Roboto"/>
                <a:cs typeface="Roboto"/>
                <a:sym typeface="Roboto"/>
              </a:defRPr>
            </a:lvl5pPr>
            <a:lvl6pPr lvl="5" rtl="0">
              <a:spcBef>
                <a:spcPts val="0"/>
              </a:spcBef>
              <a:defRPr>
                <a:solidFill>
                  <a:schemeClr val="lt2"/>
                </a:solidFill>
                <a:latin typeface="Roboto"/>
                <a:ea typeface="Roboto"/>
                <a:cs typeface="Roboto"/>
                <a:sym typeface="Roboto"/>
              </a:defRPr>
            </a:lvl6pPr>
            <a:lvl7pPr lvl="6" rtl="0">
              <a:spcBef>
                <a:spcPts val="0"/>
              </a:spcBef>
              <a:defRPr>
                <a:solidFill>
                  <a:schemeClr val="lt2"/>
                </a:solidFill>
                <a:latin typeface="Roboto"/>
                <a:ea typeface="Roboto"/>
                <a:cs typeface="Roboto"/>
                <a:sym typeface="Roboto"/>
              </a:defRPr>
            </a:lvl7pPr>
            <a:lvl8pPr lvl="7" rtl="0">
              <a:spcBef>
                <a:spcPts val="0"/>
              </a:spcBef>
              <a:defRPr>
                <a:solidFill>
                  <a:schemeClr val="lt2"/>
                </a:solidFill>
                <a:latin typeface="Roboto"/>
                <a:ea typeface="Roboto"/>
                <a:cs typeface="Roboto"/>
                <a:sym typeface="Roboto"/>
              </a:defRPr>
            </a:lvl8pPr>
            <a:lvl9pPr lvl="8" rtl="0">
              <a:spcBef>
                <a:spcPts val="0"/>
              </a:spcBef>
              <a:defRPr>
                <a:solidFill>
                  <a:schemeClr val="lt2"/>
                </a:solidFill>
                <a:latin typeface="Roboto"/>
                <a:ea typeface="Roboto"/>
                <a:cs typeface="Roboto"/>
                <a:sym typeface="Roboto"/>
              </a:defRPr>
            </a:lvl9pPr>
          </a:lstStyle>
          <a:p>
            <a:endParaRPr/>
          </a:p>
        </p:txBody>
      </p:sp>
      <p:sp>
        <p:nvSpPr>
          <p:cNvPr id="46" name="Shape 46"/>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ain poi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90250" y="488250"/>
            <a:ext cx="6227100" cy="4090800"/>
          </a:xfrm>
          <a:prstGeom prst="rect">
            <a:avLst/>
          </a:prstGeom>
          <a:noFill/>
          <a:ln>
            <a:noFill/>
          </a:ln>
        </p:spPr>
        <p:txBody>
          <a:bodyPr lIns="91425" tIns="91425" rIns="91425" bIns="91425" anchor="ctr" anchorCtr="0"/>
          <a:lstStyle>
            <a:lvl1pPr lvl="0" rtl="0">
              <a:spcBef>
                <a:spcPts val="0"/>
              </a:spcBef>
              <a:defRPr sz="6000"/>
            </a:lvl1pPr>
            <a:lvl2pPr lvl="1" rtl="0">
              <a:spcBef>
                <a:spcPts val="0"/>
              </a:spcBef>
              <a:defRPr sz="6000"/>
            </a:lvl2pPr>
            <a:lvl3pPr lvl="2" rtl="0">
              <a:spcBef>
                <a:spcPts val="0"/>
              </a:spcBef>
              <a:defRPr sz="6000"/>
            </a:lvl3pPr>
            <a:lvl4pPr lvl="3" rtl="0">
              <a:spcBef>
                <a:spcPts val="0"/>
              </a:spcBef>
              <a:defRPr sz="6000"/>
            </a:lvl4pPr>
            <a:lvl5pPr lvl="4" rtl="0">
              <a:spcBef>
                <a:spcPts val="0"/>
              </a:spcBef>
              <a:defRPr sz="6000"/>
            </a:lvl5pPr>
            <a:lvl6pPr lvl="5" rtl="0">
              <a:spcBef>
                <a:spcPts val="0"/>
              </a:spcBef>
              <a:defRPr sz="6000"/>
            </a:lvl6pPr>
            <a:lvl7pPr lvl="6" rtl="0">
              <a:spcBef>
                <a:spcPts val="0"/>
              </a:spcBef>
              <a:defRPr sz="6000"/>
            </a:lvl7pPr>
            <a:lvl8pPr lvl="7" rtl="0">
              <a:spcBef>
                <a:spcPts val="0"/>
              </a:spcBef>
              <a:defRPr sz="6000"/>
            </a:lvl8pPr>
            <a:lvl9pPr lvl="8" rtl="0">
              <a:spcBef>
                <a:spcPts val="0"/>
              </a:spcBef>
              <a:defRPr sz="6000"/>
            </a:lvl9pPr>
          </a:lstStyle>
          <a:p>
            <a:endParaRPr/>
          </a:p>
        </p:txBody>
      </p:sp>
      <p:sp>
        <p:nvSpPr>
          <p:cNvPr id="49" name="Shape 49"/>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60950" y="2065350"/>
            <a:ext cx="8222100" cy="1012798"/>
          </a:xfrm>
          <a:prstGeom prst="rect">
            <a:avLst/>
          </a:prstGeom>
          <a:noFill/>
          <a:ln>
            <a:noFill/>
          </a:ln>
        </p:spPr>
        <p:txBody>
          <a:bodyPr lIns="91425" tIns="91425" rIns="91425" bIns="91425" anchor="ctr" anchorCtr="0"/>
          <a:lstStyle>
            <a:lvl1pPr lvl="0" rtl="0">
              <a:spcBef>
                <a:spcPts val="0"/>
              </a:spcBef>
              <a:defRPr sz="4200"/>
            </a:lvl1pPr>
            <a:lvl2pPr lvl="1" rtl="0">
              <a:spcBef>
                <a:spcPts val="0"/>
              </a:spcBef>
              <a:defRPr sz="4200"/>
            </a:lvl2pPr>
            <a:lvl3pPr lvl="2" rtl="0">
              <a:spcBef>
                <a:spcPts val="0"/>
              </a:spcBef>
              <a:defRPr sz="4200"/>
            </a:lvl3pPr>
            <a:lvl4pPr lvl="3" rtl="0">
              <a:spcBef>
                <a:spcPts val="0"/>
              </a:spcBef>
              <a:defRPr sz="4200"/>
            </a:lvl4pPr>
            <a:lvl5pPr lvl="4" rtl="0">
              <a:spcBef>
                <a:spcPts val="0"/>
              </a:spcBef>
              <a:defRPr sz="4200"/>
            </a:lvl5pPr>
            <a:lvl6pPr lvl="5" rtl="0">
              <a:spcBef>
                <a:spcPts val="0"/>
              </a:spcBef>
              <a:defRPr sz="4200"/>
            </a:lvl6pPr>
            <a:lvl7pPr lvl="6" rtl="0">
              <a:spcBef>
                <a:spcPts val="0"/>
              </a:spcBef>
              <a:defRPr sz="4200"/>
            </a:lvl7pPr>
            <a:lvl8pPr lvl="7" rtl="0">
              <a:spcBef>
                <a:spcPts val="0"/>
              </a:spcBef>
              <a:defRPr sz="4200"/>
            </a:lvl8pPr>
            <a:lvl9pPr lvl="8" rtl="0">
              <a:spcBef>
                <a:spcPts val="0"/>
              </a:spcBef>
              <a:defRPr sz="4200"/>
            </a:lvl9pPr>
          </a:lstStyle>
          <a:p>
            <a:endParaRPr/>
          </a:p>
        </p:txBody>
      </p:sp>
      <p:sp>
        <p:nvSpPr>
          <p:cNvPr id="52" name="Shape 52"/>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marL="0" marR="0" lvl="1"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2pPr>
            <a:lvl3pPr marL="0" marR="0" lvl="2"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3pPr>
            <a:lvl4pPr marL="0" marR="0" lvl="3"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4pPr>
            <a:lvl5pPr marL="0" marR="0" lvl="4"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5pPr>
            <a:lvl6pPr marL="0" marR="0" lvl="5"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6pPr>
            <a:lvl7pPr marL="0" marR="0" lvl="6"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7pPr>
            <a:lvl8pPr marL="0" marR="0" lvl="7"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8pPr>
            <a:lvl9pPr marL="0" marR="0" lvl="8"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lt2"/>
              </a:buClr>
              <a:buFont typeface="Roboto"/>
              <a:buNone/>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lt2"/>
              </a:buClr>
              <a:buSzPct val="25000"/>
              <a:buFont typeface="Roboto"/>
              <a:buNone/>
            </a:pPr>
            <a:fld id="{00000000-1234-1234-1234-123412341234}" type="slidenum">
              <a:rPr lang="en-US" sz="1000" b="0" i="0" u="none" strike="noStrike" cap="none">
                <a:solidFill>
                  <a:schemeClr val="lt2"/>
                </a:solidFill>
                <a:latin typeface="Roboto"/>
                <a:ea typeface="Roboto"/>
                <a:cs typeface="Roboto"/>
                <a:sym typeface="Roboto"/>
              </a:rPr>
              <a:t>‹#›</a:t>
            </a:fld>
            <a:endParaRPr lang="en-US" sz="1000" b="0" i="0" u="none" strike="noStrike" cap="none">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390525" y="1819275"/>
            <a:ext cx="8594100" cy="9335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000" b="0" i="0" u="none" strike="noStrike" cap="none" dirty="0">
                <a:solidFill>
                  <a:schemeClr val="lt1"/>
                </a:solidFill>
                <a:latin typeface="Helvetica Neue"/>
                <a:ea typeface="Helvetica Neue"/>
                <a:cs typeface="Helvetica Neue"/>
                <a:sym typeface="Helvetica Neue"/>
              </a:rPr>
              <a:t>Day 2 Train-the-Trainer</a:t>
            </a:r>
            <a:r>
              <a:rPr lang="x-none" sz="3000" b="0" i="0" u="none" strike="noStrike" cap="none" dirty="0">
                <a:solidFill>
                  <a:schemeClr val="lt1"/>
                </a:solidFill>
                <a:latin typeface="Helvetica Neue"/>
                <a:ea typeface="Helvetica Neue"/>
                <a:cs typeface="Helvetica Neue"/>
                <a:sym typeface="Helvetica Neue"/>
              </a:rPr>
              <a:t/>
            </a:r>
            <a:br>
              <a:rPr lang="x-none" sz="3000" b="0" i="0" u="none" strike="noStrike" cap="none" dirty="0">
                <a:solidFill>
                  <a:schemeClr val="lt1"/>
                </a:solidFill>
                <a:latin typeface="Helvetica Neue"/>
                <a:ea typeface="Helvetica Neue"/>
                <a:cs typeface="Helvetica Neue"/>
                <a:sym typeface="Helvetica Neue"/>
              </a:rPr>
            </a:br>
            <a:r>
              <a:rPr lang="en-US" sz="3600" b="1" dirty="0">
                <a:latin typeface="Helvetica Neue"/>
                <a:ea typeface="Helvetica Neue"/>
                <a:cs typeface="Helvetica Neue"/>
                <a:sym typeface="Helvetica Neue"/>
              </a:rPr>
              <a:t>BUILD A BETTER </a:t>
            </a:r>
            <a:r>
              <a:rPr lang="en-US" sz="3600" b="1" dirty="0" smtClean="0">
                <a:latin typeface="Helvetica Neue"/>
                <a:ea typeface="Helvetica Neue"/>
                <a:cs typeface="Helvetica Neue"/>
                <a:sym typeface="Helvetica Neue"/>
              </a:rPr>
              <a:t>SAFETY PROGRAM</a:t>
            </a:r>
            <a:endParaRPr lang="x-none" sz="3600" b="1" dirty="0">
              <a:latin typeface="Helvetica Neue"/>
              <a:ea typeface="Helvetica Neue"/>
              <a:cs typeface="Helvetica Neue"/>
              <a:sym typeface="Helvetica Neue"/>
            </a:endParaRPr>
          </a:p>
        </p:txBody>
      </p:sp>
      <p:sp>
        <p:nvSpPr>
          <p:cNvPr id="102" name="Shape 102"/>
          <p:cNvSpPr txBox="1">
            <a:spLocks noGrp="1"/>
          </p:cNvSpPr>
          <p:nvPr>
            <p:ph type="subTitle" idx="1"/>
          </p:nvPr>
        </p:nvSpPr>
        <p:spPr>
          <a:xfrm>
            <a:off x="390525" y="2789130"/>
            <a:ext cx="8222100" cy="432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Roboto"/>
              <a:buNone/>
            </a:pPr>
            <a:r>
              <a:rPr lang="en-US" dirty="0">
                <a:latin typeface="Helvetica Neue"/>
                <a:ea typeface="Helvetica Neue"/>
                <a:cs typeface="Helvetica Neue"/>
                <a:sym typeface="Helvetica Neue"/>
              </a:rPr>
              <a:t>Safety Training Program</a:t>
            </a:r>
            <a:r>
              <a:rPr lang="x-none" sz="1800" b="0" i="0" u="none" strike="noStrike" cap="none" dirty="0">
                <a:solidFill>
                  <a:schemeClr val="lt1"/>
                </a:solidFill>
                <a:latin typeface="Helvetica Neue"/>
                <a:ea typeface="Helvetica Neue"/>
                <a:cs typeface="Helvetica Neue"/>
                <a:sym typeface="Helvetica Neue"/>
              </a:rPr>
              <a:t>   |    Workers Defense Project</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3378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390525" y="1819275"/>
            <a:ext cx="8222100" cy="933599"/>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n-US" sz="3000">
                <a:latin typeface="Helvetica Neue"/>
                <a:ea typeface="Helvetica Neue"/>
                <a:cs typeface="Helvetica Neue"/>
                <a:sym typeface="Helvetica Neue"/>
              </a:rPr>
              <a:t>Part 5.</a:t>
            </a:r>
            <a:br>
              <a:rPr lang="en-US" sz="3000">
                <a:latin typeface="Helvetica Neue"/>
                <a:ea typeface="Helvetica Neue"/>
                <a:cs typeface="Helvetica Neue"/>
                <a:sym typeface="Helvetica Neue"/>
              </a:rPr>
            </a:br>
            <a:r>
              <a:rPr lang="en-US" sz="4000" b="1">
                <a:latin typeface="Helvetica Neue"/>
                <a:ea typeface="Helvetica Neue"/>
                <a:cs typeface="Helvetica Neue"/>
                <a:sym typeface="Helvetica Neue"/>
              </a:rPr>
              <a:t>PRESENTATION PREPARATION</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90250" y="488250"/>
            <a:ext cx="7303499"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a:latin typeface="Helvetica Neue"/>
                <a:ea typeface="Helvetica Neue"/>
                <a:cs typeface="Helvetica Neue"/>
                <a:sym typeface="Helvetica Neue"/>
              </a:rPr>
              <a:t>Preparation</a:t>
            </a:r>
          </a:p>
          <a:p>
            <a:pPr marL="0" marR="0" lvl="0" indent="0" algn="l" rtl="0">
              <a:lnSpc>
                <a:spcPct val="120000"/>
              </a:lnSpc>
              <a:spcBef>
                <a:spcPts val="1000"/>
              </a:spcBef>
              <a:spcAft>
                <a:spcPts val="0"/>
              </a:spcAft>
              <a:buClr>
                <a:schemeClr val="lt1"/>
              </a:buClr>
              <a:buSzPct val="25000"/>
              <a:buFont typeface="Roboto"/>
              <a:buNone/>
            </a:pPr>
            <a:r>
              <a:rPr lang="en-US" sz="2400">
                <a:latin typeface="Helvetica Neue"/>
                <a:ea typeface="Helvetica Neue"/>
                <a:cs typeface="Helvetica Neue"/>
                <a:sym typeface="Helvetica Neue"/>
              </a:rPr>
              <a:t>Review your topic materials and begin preparing a toolbox talk for Day 3.</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11</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90250" y="488250"/>
            <a:ext cx="62271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i="0" u="none" strike="noStrike" cap="none">
                <a:solidFill>
                  <a:schemeClr val="lt1"/>
                </a:solidFill>
                <a:latin typeface="Helvetica Neue"/>
                <a:ea typeface="Helvetica Neue"/>
                <a:cs typeface="Helvetica Neue"/>
                <a:sym typeface="Helvetica Neue"/>
              </a:rPr>
              <a:t>Evaluation</a:t>
            </a:r>
          </a:p>
          <a:p>
            <a:pPr marL="0" marR="0" lvl="0" indent="0" algn="l" rtl="0">
              <a:lnSpc>
                <a:spcPct val="120000"/>
              </a:lnSpc>
              <a:spcBef>
                <a:spcPts val="1000"/>
              </a:spcBef>
              <a:spcAft>
                <a:spcPts val="0"/>
              </a:spcAft>
              <a:buClr>
                <a:schemeClr val="lt1"/>
              </a:buClr>
              <a:buSzPct val="25000"/>
              <a:buFont typeface="Roboto"/>
              <a:buNone/>
            </a:pPr>
            <a:r>
              <a:rPr lang="en-US" sz="2400" b="0" i="0" u="none" strike="noStrike" cap="none">
                <a:solidFill>
                  <a:schemeClr val="lt1"/>
                </a:solidFill>
                <a:latin typeface="Helvetica Neue"/>
                <a:ea typeface="Helvetica Neue"/>
                <a:cs typeface="Helvetica Neue"/>
                <a:sym typeface="Helvetica Neue"/>
              </a:rPr>
              <a:t>As a class, please complete the evaluation of the Train-the-Trainer Program Day 2.</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12</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390525" y="1819275"/>
            <a:ext cx="8594100" cy="9335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000" b="0" i="0" u="none" strike="noStrike" cap="none" dirty="0">
                <a:solidFill>
                  <a:schemeClr val="lt1"/>
                </a:solidFill>
                <a:latin typeface="Helvetica Neue"/>
                <a:ea typeface="Helvetica Neue"/>
                <a:cs typeface="Helvetica Neue"/>
                <a:sym typeface="Helvetica Neue"/>
              </a:rPr>
              <a:t>Day 2 </a:t>
            </a:r>
            <a:r>
              <a:rPr lang="en-US" sz="3000" b="0" i="0" u="none" strike="noStrike" cap="none" dirty="0" smtClean="0">
                <a:solidFill>
                  <a:schemeClr val="lt1"/>
                </a:solidFill>
                <a:latin typeface="Helvetica Neue"/>
                <a:ea typeface="Helvetica Neue"/>
                <a:cs typeface="Helvetica Neue"/>
                <a:sym typeface="Helvetica Neue"/>
              </a:rPr>
              <a:t>Train-the-Trainer </a:t>
            </a:r>
            <a:r>
              <a:rPr lang="x-none" sz="3000" b="0" i="0" u="none" strike="noStrike" cap="none" dirty="0">
                <a:solidFill>
                  <a:schemeClr val="lt1"/>
                </a:solidFill>
                <a:latin typeface="Helvetica Neue"/>
                <a:ea typeface="Helvetica Neue"/>
                <a:cs typeface="Helvetica Neue"/>
                <a:sym typeface="Helvetica Neue"/>
              </a:rPr>
              <a:t/>
            </a:r>
            <a:br>
              <a:rPr lang="x-none" sz="3000" b="0" i="0" u="none" strike="noStrike" cap="none" dirty="0">
                <a:solidFill>
                  <a:schemeClr val="lt1"/>
                </a:solidFill>
                <a:latin typeface="Helvetica Neue"/>
                <a:ea typeface="Helvetica Neue"/>
                <a:cs typeface="Helvetica Neue"/>
                <a:sym typeface="Helvetica Neue"/>
              </a:rPr>
            </a:br>
            <a:r>
              <a:rPr lang="en-US" sz="3600" b="1" dirty="0">
                <a:latin typeface="Helvetica Neue"/>
                <a:ea typeface="Helvetica Neue"/>
                <a:cs typeface="Helvetica Neue"/>
                <a:sym typeface="Helvetica Neue"/>
              </a:rPr>
              <a:t>BUILD A BETTER </a:t>
            </a:r>
            <a:r>
              <a:rPr lang="en-US" sz="3600" b="1" dirty="0" smtClean="0">
                <a:latin typeface="Helvetica Neue"/>
                <a:ea typeface="Helvetica Neue"/>
                <a:cs typeface="Helvetica Neue"/>
                <a:sym typeface="Helvetica Neue"/>
              </a:rPr>
              <a:t>SAFETY PROGRAM</a:t>
            </a:r>
            <a:endParaRPr lang="x-none" sz="3600" b="1" dirty="0">
              <a:latin typeface="Helvetica Neue"/>
              <a:ea typeface="Helvetica Neue"/>
              <a:cs typeface="Helvetica Neue"/>
              <a:sym typeface="Helvetica Neue"/>
            </a:endParaRPr>
          </a:p>
        </p:txBody>
      </p:sp>
      <p:sp>
        <p:nvSpPr>
          <p:cNvPr id="102" name="Shape 102"/>
          <p:cNvSpPr txBox="1">
            <a:spLocks noGrp="1"/>
          </p:cNvSpPr>
          <p:nvPr>
            <p:ph type="subTitle" idx="1"/>
          </p:nvPr>
        </p:nvSpPr>
        <p:spPr>
          <a:xfrm>
            <a:off x="390525" y="2789130"/>
            <a:ext cx="8222100" cy="432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Roboto"/>
              <a:buNone/>
            </a:pPr>
            <a:r>
              <a:rPr lang="en-US" dirty="0">
                <a:latin typeface="Helvetica Neue"/>
                <a:ea typeface="Helvetica Neue"/>
                <a:cs typeface="Helvetica Neue"/>
                <a:sym typeface="Helvetica Neue"/>
              </a:rPr>
              <a:t>Safety Training Program</a:t>
            </a:r>
            <a:r>
              <a:rPr lang="x-none" sz="1800" b="0" i="0" u="none" strike="noStrike" cap="none" dirty="0">
                <a:solidFill>
                  <a:schemeClr val="lt1"/>
                </a:solidFill>
                <a:latin typeface="Helvetica Neue"/>
                <a:ea typeface="Helvetica Neue"/>
                <a:cs typeface="Helvetica Neue"/>
                <a:sym typeface="Helvetica Neue"/>
              </a:rPr>
              <a:t>   |    Workers Defense Project</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562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1" y="488250"/>
            <a:ext cx="62271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dirty="0">
                <a:latin typeface="Helvetica Neue"/>
                <a:ea typeface="Helvetica Neue"/>
                <a:cs typeface="Helvetica Neue"/>
                <a:sym typeface="Helvetica Neue"/>
              </a:rPr>
              <a:t>Disclaimer</a:t>
            </a:r>
          </a:p>
          <a:p>
            <a:pPr lvl="0">
              <a:lnSpc>
                <a:spcPct val="120000"/>
              </a:lnSpc>
              <a:spcBef>
                <a:spcPts val="1000"/>
              </a:spcBef>
              <a:buSzPct val="25000"/>
            </a:pPr>
            <a:r>
              <a:rPr lang="en-US" sz="1000" dirty="0">
                <a:solidFill>
                  <a:srgbClr val="FFFFFF"/>
                </a:solidFill>
                <a:latin typeface="Helvetica Neue"/>
                <a:ea typeface="Helvetica Neue"/>
                <a:cs typeface="Helvetica Neue"/>
                <a:sym typeface="Helvetica Neue"/>
              </a:rPr>
              <a:t>This material was produced under grant number </a:t>
            </a:r>
            <a:r>
              <a:rPr lang="mr-IN" sz="1000" dirty="0"/>
              <a:t>SH-29624-SH6</a:t>
            </a:r>
            <a:r>
              <a:rPr lang="en-US" sz="1000" dirty="0">
                <a:solidFill>
                  <a:srgbClr val="FFFFFF"/>
                </a:solidFill>
                <a:latin typeface="Helvetica Neue"/>
                <a:ea typeface="Helvetica Neue"/>
                <a:cs typeface="Helvetica Neue"/>
                <a:sym typeface="Helvetica Neue"/>
              </a:rPr>
              <a:t>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2</a:t>
            </a:fld>
            <a:endParaRPr lang="en-US"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1436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6"/>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Image</a:t>
            </a:r>
            <a:endParaRPr lang="en-US" dirty="0"/>
          </a:p>
        </p:txBody>
      </p:sp>
      <p:pic>
        <p:nvPicPr>
          <p:cNvPr id="107" name="Shape 107" descr="Aesthetic Transition" title="Aesthetic Transition"/>
          <p:cNvPicPr preferRelativeResize="0"/>
          <p:nvPr/>
        </p:nvPicPr>
        <p:blipFill rotWithShape="1">
          <a:blip r:embed="rId3" cstate="email">
            <a:alphaModFix amt="70000"/>
            <a:extLst>
              <a:ext uri="{28A0092B-C50C-407E-A947-70E740481C1C}">
                <a14:useLocalDpi xmlns:a14="http://schemas.microsoft.com/office/drawing/2010/main"/>
              </a:ext>
            </a:extLst>
          </a:blip>
          <a:srcRect/>
          <a:stretch/>
        </p:blipFill>
        <p:spPr>
          <a:xfrm>
            <a:off x="0" y="0"/>
            <a:ext cx="9143996" cy="5136051"/>
          </a:xfrm>
          <a:prstGeom prst="rect">
            <a:avLst/>
          </a:prstGeom>
          <a:noFill/>
          <a:ln>
            <a:noFill/>
          </a:ln>
        </p:spPr>
      </p:pic>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49903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98250" y="16350"/>
            <a:ext cx="8826599" cy="602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2800" b="0" i="0" u="none" strike="noStrike" cap="none">
                <a:solidFill>
                  <a:schemeClr val="lt1"/>
                </a:solidFill>
                <a:latin typeface="Helvetica Neue"/>
                <a:ea typeface="Helvetica Neue"/>
                <a:cs typeface="Helvetica Neue"/>
                <a:sym typeface="Helvetica Neue"/>
              </a:rPr>
              <a:t>TRAIN-THE-TRAINER OVERVIEW</a:t>
            </a:r>
          </a:p>
        </p:txBody>
      </p:sp>
      <p:cxnSp>
        <p:nvCxnSpPr>
          <p:cNvPr id="117" name="Shape 117" descr="Design Element" title="Design Element"/>
          <p:cNvCxnSpPr/>
          <p:nvPr/>
        </p:nvCxnSpPr>
        <p:spPr>
          <a:xfrm>
            <a:off x="420075" y="2790116"/>
            <a:ext cx="8336100" cy="0"/>
          </a:xfrm>
          <a:prstGeom prst="straightConnector1">
            <a:avLst/>
          </a:prstGeom>
          <a:noFill/>
          <a:ln w="19050" cap="flat" cmpd="sng">
            <a:solidFill>
              <a:srgbClr val="980000"/>
            </a:solidFill>
            <a:prstDash val="dot"/>
            <a:round/>
            <a:headEnd type="none" w="med" len="med"/>
            <a:tailEnd type="none" w="med" len="med"/>
          </a:ln>
        </p:spPr>
      </p:cxnSp>
      <p:sp>
        <p:nvSpPr>
          <p:cNvPr id="118" name="Shape 118" descr="Design Element" title="Design Element"/>
          <p:cNvSpPr/>
          <p:nvPr/>
        </p:nvSpPr>
        <p:spPr>
          <a:xfrm>
            <a:off x="877275" y="2692169"/>
            <a:ext cx="196199" cy="195900"/>
          </a:xfrm>
          <a:prstGeom prst="ellipse">
            <a:avLst/>
          </a:prstGeom>
          <a:solidFill>
            <a:srgbClr val="980000"/>
          </a:solidFill>
          <a:ln w="19050" cap="flat" cmpd="sng">
            <a:solidFill>
              <a:srgbClr val="98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19" name="Shape 119" descr="Design Element" title="Design Element"/>
          <p:cNvCxnSpPr>
            <a:stCxn id="118" idx="0"/>
          </p:cNvCxnSpPr>
          <p:nvPr/>
        </p:nvCxnSpPr>
        <p:spPr>
          <a:xfrm rot="10800000">
            <a:off x="975374" y="1581269"/>
            <a:ext cx="0" cy="1110900"/>
          </a:xfrm>
          <a:prstGeom prst="straightConnector1">
            <a:avLst/>
          </a:prstGeom>
          <a:noFill/>
          <a:ln w="19050" cap="flat" cmpd="sng">
            <a:solidFill>
              <a:srgbClr val="980000"/>
            </a:solidFill>
            <a:prstDash val="solid"/>
            <a:round/>
            <a:headEnd type="none" w="med" len="med"/>
            <a:tailEnd type="oval" w="lg" len="lg"/>
          </a:ln>
        </p:spPr>
      </p:cxnSp>
      <p:cxnSp>
        <p:nvCxnSpPr>
          <p:cNvPr id="120" name="Shape 120" descr="Design Element" title="Design Element"/>
          <p:cNvCxnSpPr/>
          <p:nvPr/>
        </p:nvCxnSpPr>
        <p:spPr>
          <a:xfrm>
            <a:off x="2839625" y="2888075"/>
            <a:ext cx="0" cy="1208999"/>
          </a:xfrm>
          <a:prstGeom prst="straightConnector1">
            <a:avLst/>
          </a:prstGeom>
          <a:noFill/>
          <a:ln w="19050" cap="flat" cmpd="sng">
            <a:solidFill>
              <a:srgbClr val="980000"/>
            </a:solidFill>
            <a:prstDash val="solid"/>
            <a:round/>
            <a:headEnd type="none" w="med" len="med"/>
            <a:tailEnd type="oval" w="lg" len="lg"/>
          </a:ln>
        </p:spPr>
      </p:cxnSp>
      <p:sp>
        <p:nvSpPr>
          <p:cNvPr id="121" name="Shape 121" descr="Design Element" title="Design Element"/>
          <p:cNvSpPr/>
          <p:nvPr/>
        </p:nvSpPr>
        <p:spPr>
          <a:xfrm>
            <a:off x="2741525" y="2692169"/>
            <a:ext cx="196199" cy="195900"/>
          </a:xfrm>
          <a:prstGeom prst="ellipse">
            <a:avLst/>
          </a:prstGeom>
          <a:solidFill>
            <a:srgbClr val="980000"/>
          </a:solidFill>
          <a:ln w="19050" cap="flat" cmpd="sng">
            <a:solidFill>
              <a:srgbClr val="98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2" name="Shape 122"/>
          <p:cNvSpPr txBox="1">
            <a:spLocks noGrp="1"/>
          </p:cNvSpPr>
          <p:nvPr>
            <p:ph type="body" idx="4294967295"/>
          </p:nvPr>
        </p:nvSpPr>
        <p:spPr>
          <a:xfrm>
            <a:off x="2921750" y="3854675"/>
            <a:ext cx="3063300" cy="971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US" sz="2400" b="1" i="0" u="none" strike="noStrike" cap="none">
                <a:solidFill>
                  <a:srgbClr val="737373"/>
                </a:solidFill>
                <a:latin typeface="Helvetica Neue"/>
                <a:ea typeface="Helvetica Neue"/>
                <a:cs typeface="Helvetica Neue"/>
                <a:sym typeface="Helvetica Neue"/>
              </a:rPr>
              <a:t>DAY 2</a:t>
            </a:r>
          </a:p>
          <a:p>
            <a:pPr marL="0" marR="0" lvl="0" indent="0" algn="l" rtl="0">
              <a:lnSpc>
                <a:spcPct val="115000"/>
              </a:lnSpc>
              <a:spcBef>
                <a:spcPts val="0"/>
              </a:spcBef>
              <a:spcAft>
                <a:spcPts val="1600"/>
              </a:spcAft>
              <a:buClr>
                <a:schemeClr val="lt2"/>
              </a:buClr>
              <a:buSzPct val="25000"/>
              <a:buFont typeface="Roboto"/>
              <a:buNone/>
            </a:pPr>
            <a:r>
              <a:rPr lang="en-US" sz="1600">
                <a:solidFill>
                  <a:srgbClr val="737373"/>
                </a:solidFill>
                <a:latin typeface="Helvetica Neue"/>
                <a:ea typeface="Helvetica Neue"/>
                <a:cs typeface="Helvetica Neue"/>
                <a:sym typeface="Helvetica Neue"/>
              </a:rPr>
              <a:t>Training Topics and Modules</a:t>
            </a:r>
          </a:p>
        </p:txBody>
      </p:sp>
      <p:cxnSp>
        <p:nvCxnSpPr>
          <p:cNvPr id="123" name="Shape 123" descr="Design Element" title="Design Element"/>
          <p:cNvCxnSpPr/>
          <p:nvPr/>
        </p:nvCxnSpPr>
        <p:spPr>
          <a:xfrm rot="10800000">
            <a:off x="4605898" y="1483169"/>
            <a:ext cx="0" cy="1208999"/>
          </a:xfrm>
          <a:prstGeom prst="straightConnector1">
            <a:avLst/>
          </a:prstGeom>
          <a:noFill/>
          <a:ln w="19050" cap="flat" cmpd="sng">
            <a:solidFill>
              <a:srgbClr val="980000"/>
            </a:solidFill>
            <a:prstDash val="solid"/>
            <a:round/>
            <a:headEnd type="none" w="med" len="med"/>
            <a:tailEnd type="oval" w="lg" len="lg"/>
          </a:ln>
        </p:spPr>
      </p:cxnSp>
      <p:sp>
        <p:nvSpPr>
          <p:cNvPr id="124" name="Shape 124" descr="Design Element" title="Design Element"/>
          <p:cNvSpPr/>
          <p:nvPr/>
        </p:nvSpPr>
        <p:spPr>
          <a:xfrm>
            <a:off x="4507800" y="2692169"/>
            <a:ext cx="196199" cy="195900"/>
          </a:xfrm>
          <a:prstGeom prst="ellipse">
            <a:avLst/>
          </a:prstGeom>
          <a:solidFill>
            <a:srgbClr val="980000"/>
          </a:solidFill>
          <a:ln w="19050" cap="flat" cmpd="sng">
            <a:solidFill>
              <a:srgbClr val="98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5" name="Shape 125"/>
          <p:cNvSpPr txBox="1">
            <a:spLocks noGrp="1"/>
          </p:cNvSpPr>
          <p:nvPr>
            <p:ph type="body" idx="4294967295"/>
          </p:nvPr>
        </p:nvSpPr>
        <p:spPr>
          <a:xfrm>
            <a:off x="4683050" y="1299975"/>
            <a:ext cx="3415799" cy="971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US" sz="2400" b="1" i="0" u="none" strike="noStrike" cap="none">
                <a:solidFill>
                  <a:srgbClr val="737373"/>
                </a:solidFill>
                <a:latin typeface="Helvetica Neue"/>
                <a:ea typeface="Helvetica Neue"/>
                <a:cs typeface="Helvetica Neue"/>
                <a:sym typeface="Helvetica Neue"/>
              </a:rPr>
              <a:t>DAY </a:t>
            </a:r>
            <a:r>
              <a:rPr lang="en-US" sz="2400" b="1">
                <a:solidFill>
                  <a:srgbClr val="737373"/>
                </a:solidFill>
                <a:latin typeface="Helvetica Neue"/>
                <a:ea typeface="Helvetica Neue"/>
                <a:cs typeface="Helvetica Neue"/>
                <a:sym typeface="Helvetica Neue"/>
              </a:rPr>
              <a:t>3</a:t>
            </a:r>
          </a:p>
          <a:p>
            <a:pPr marL="0" marR="0" lvl="0" indent="0" algn="l" rtl="0">
              <a:lnSpc>
                <a:spcPct val="115000"/>
              </a:lnSpc>
              <a:spcBef>
                <a:spcPts val="0"/>
              </a:spcBef>
              <a:spcAft>
                <a:spcPts val="1600"/>
              </a:spcAft>
              <a:buClr>
                <a:schemeClr val="lt2"/>
              </a:buClr>
              <a:buSzPct val="25000"/>
              <a:buFont typeface="Roboto"/>
              <a:buNone/>
            </a:pPr>
            <a:r>
              <a:rPr lang="en-US" sz="1600">
                <a:solidFill>
                  <a:srgbClr val="737373"/>
                </a:solidFill>
                <a:latin typeface="Helvetica Neue"/>
                <a:ea typeface="Helvetica Neue"/>
                <a:cs typeface="Helvetica Neue"/>
                <a:sym typeface="Helvetica Neue"/>
              </a:rPr>
              <a:t>Training Evaluations and Practice</a:t>
            </a:r>
          </a:p>
        </p:txBody>
      </p:sp>
      <p:cxnSp>
        <p:nvCxnSpPr>
          <p:cNvPr id="126" name="Shape 126" descr="Design Element" title="Design Element"/>
          <p:cNvCxnSpPr/>
          <p:nvPr/>
        </p:nvCxnSpPr>
        <p:spPr>
          <a:xfrm>
            <a:off x="6372175" y="2888075"/>
            <a:ext cx="0" cy="1208999"/>
          </a:xfrm>
          <a:prstGeom prst="straightConnector1">
            <a:avLst/>
          </a:prstGeom>
          <a:noFill/>
          <a:ln w="19050" cap="flat" cmpd="sng">
            <a:solidFill>
              <a:srgbClr val="980000"/>
            </a:solidFill>
            <a:prstDash val="solid"/>
            <a:round/>
            <a:headEnd type="none" w="med" len="med"/>
            <a:tailEnd type="oval" w="lg" len="lg"/>
          </a:ln>
        </p:spPr>
      </p:cxnSp>
      <p:sp>
        <p:nvSpPr>
          <p:cNvPr id="127" name="Shape 127" descr="Design Element" title="Design Element"/>
          <p:cNvSpPr/>
          <p:nvPr/>
        </p:nvSpPr>
        <p:spPr>
          <a:xfrm>
            <a:off x="6274075" y="2692169"/>
            <a:ext cx="196199" cy="195900"/>
          </a:xfrm>
          <a:prstGeom prst="ellipse">
            <a:avLst/>
          </a:prstGeom>
          <a:solidFill>
            <a:srgbClr val="980000"/>
          </a:solidFill>
          <a:ln w="19050" cap="flat" cmpd="sng">
            <a:solidFill>
              <a:srgbClr val="98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8" name="Shape 128"/>
          <p:cNvSpPr txBox="1">
            <a:spLocks noGrp="1"/>
          </p:cNvSpPr>
          <p:nvPr>
            <p:ph type="body" idx="4294967295"/>
          </p:nvPr>
        </p:nvSpPr>
        <p:spPr>
          <a:xfrm>
            <a:off x="6454319" y="3854675"/>
            <a:ext cx="2662199" cy="971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US" sz="2400" b="1" i="0" u="none" strike="noStrike" cap="none">
                <a:solidFill>
                  <a:srgbClr val="737373"/>
                </a:solidFill>
                <a:latin typeface="Helvetica Neue"/>
                <a:ea typeface="Helvetica Neue"/>
                <a:cs typeface="Helvetica Neue"/>
                <a:sym typeface="Helvetica Neue"/>
              </a:rPr>
              <a:t>START</a:t>
            </a:r>
          </a:p>
          <a:p>
            <a:pPr marL="0" marR="0" lvl="0" indent="0" algn="l" rtl="0">
              <a:lnSpc>
                <a:spcPct val="115000"/>
              </a:lnSpc>
              <a:spcBef>
                <a:spcPts val="0"/>
              </a:spcBef>
              <a:spcAft>
                <a:spcPts val="1600"/>
              </a:spcAft>
              <a:buClr>
                <a:schemeClr val="lt2"/>
              </a:buClr>
              <a:buSzPct val="25000"/>
              <a:buFont typeface="Roboto"/>
              <a:buNone/>
            </a:pPr>
            <a:r>
              <a:rPr lang="en-US" sz="1600">
                <a:solidFill>
                  <a:srgbClr val="737373"/>
                </a:solidFill>
                <a:latin typeface="Helvetica Neue"/>
                <a:ea typeface="Helvetica Neue"/>
                <a:cs typeface="Helvetica Neue"/>
                <a:sym typeface="Helvetica Neue"/>
              </a:rPr>
              <a:t>Start doing trainings!</a:t>
            </a:r>
          </a:p>
        </p:txBody>
      </p:sp>
      <p:sp>
        <p:nvSpPr>
          <p:cNvPr id="129" name="Shape 129"/>
          <p:cNvSpPr txBox="1"/>
          <p:nvPr/>
        </p:nvSpPr>
        <p:spPr>
          <a:xfrm>
            <a:off x="1092000" y="1299975"/>
            <a:ext cx="3415799" cy="971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US" sz="2400" b="1" i="0" u="none" strike="noStrike" cap="none" dirty="0">
                <a:solidFill>
                  <a:srgbClr val="737373"/>
                </a:solidFill>
                <a:latin typeface="Helvetica Neue"/>
                <a:ea typeface="Helvetica Neue"/>
                <a:cs typeface="Helvetica Neue"/>
                <a:sym typeface="Helvetica Neue"/>
              </a:rPr>
              <a:t>DAY 1</a:t>
            </a:r>
          </a:p>
          <a:p>
            <a:pPr marL="0" marR="0" lvl="0" indent="0" algn="l" rtl="0">
              <a:lnSpc>
                <a:spcPct val="115000"/>
              </a:lnSpc>
              <a:spcBef>
                <a:spcPts val="0"/>
              </a:spcBef>
              <a:spcAft>
                <a:spcPts val="1600"/>
              </a:spcAft>
              <a:buClr>
                <a:schemeClr val="lt2"/>
              </a:buClr>
              <a:buSzPct val="25000"/>
              <a:buFont typeface="Roboto"/>
              <a:buNone/>
            </a:pPr>
            <a:r>
              <a:rPr lang="en-US" sz="1600" dirty="0" smtClean="0">
                <a:solidFill>
                  <a:srgbClr val="737373"/>
                </a:solidFill>
                <a:latin typeface="Helvetica Neue"/>
                <a:ea typeface="Helvetica Neue"/>
                <a:cs typeface="Helvetica Neue"/>
                <a:sym typeface="Helvetica Neue"/>
              </a:rPr>
              <a:t>Training </a:t>
            </a:r>
            <a:r>
              <a:rPr lang="en-US" sz="1600" dirty="0">
                <a:solidFill>
                  <a:srgbClr val="737373"/>
                </a:solidFill>
                <a:latin typeface="Helvetica Neue"/>
                <a:ea typeface="Helvetica Neue"/>
                <a:cs typeface="Helvetica Neue"/>
                <a:sym typeface="Helvetica Neue"/>
              </a:rPr>
              <a:t>Program Overview</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endParaRPr sz="32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r>
              <a:rPr lang="en-US" sz="3200" b="0" i="0" u="none" strike="noStrike" cap="none">
                <a:solidFill>
                  <a:schemeClr val="lt1"/>
                </a:solidFill>
                <a:latin typeface="Helvetica Neue"/>
                <a:ea typeface="Helvetica Neue"/>
                <a:cs typeface="Helvetica Neue"/>
                <a:sym typeface="Helvetica Neue"/>
              </a:rPr>
              <a:t>Train-the-Trainer</a:t>
            </a:r>
          </a:p>
          <a:p>
            <a:pPr marL="0" marR="0" lvl="0" indent="0" algn="l" rtl="0">
              <a:lnSpc>
                <a:spcPct val="100000"/>
              </a:lnSpc>
              <a:spcBef>
                <a:spcPts val="0"/>
              </a:spcBef>
              <a:spcAft>
                <a:spcPts val="0"/>
              </a:spcAft>
              <a:buClr>
                <a:schemeClr val="lt1"/>
              </a:buClr>
              <a:buSzPct val="25000"/>
              <a:buFont typeface="Roboto"/>
              <a:buNone/>
            </a:pPr>
            <a:r>
              <a:rPr lang="en-US" sz="4000" b="1" i="0" u="none" strike="noStrike" cap="none">
                <a:solidFill>
                  <a:schemeClr val="lt1"/>
                </a:solidFill>
                <a:latin typeface="Helvetica Neue"/>
                <a:ea typeface="Helvetica Neue"/>
                <a:cs typeface="Helvetica Neue"/>
                <a:sym typeface="Helvetica Neue"/>
              </a:rPr>
              <a:t>DAY 2 AGENDA</a:t>
            </a:r>
          </a:p>
        </p:txBody>
      </p:sp>
      <p:sp>
        <p:nvSpPr>
          <p:cNvPr id="135" name="Shape 135"/>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noAutofit/>
          </a:bodyPr>
          <a:lstStyle/>
          <a:p>
            <a:pPr marL="685800" marR="0" lvl="0" indent="-457200" algn="l" rtl="0">
              <a:lnSpc>
                <a:spcPct val="115000"/>
              </a:lnSpc>
              <a:spcBef>
                <a:spcPts val="1000"/>
              </a:spcBef>
              <a:spcAft>
                <a:spcPts val="1000"/>
              </a:spcAft>
              <a:buClr>
                <a:schemeClr val="lt2"/>
              </a:buClr>
              <a:buSzPct val="100000"/>
              <a:buFont typeface="Arial"/>
              <a:buAutoNum type="arabicPeriod"/>
            </a:pPr>
            <a:r>
              <a:rPr lang="en-US" sz="2000" dirty="0">
                <a:latin typeface="Helvetica Neue"/>
                <a:ea typeface="Helvetica Neue"/>
                <a:cs typeface="Helvetica Neue"/>
                <a:sym typeface="Helvetica Neue"/>
              </a:rPr>
              <a:t>Confined Space Safety</a:t>
            </a:r>
          </a:p>
          <a:p>
            <a:pPr marL="685800" marR="0" lvl="0" indent="-457200" algn="l" rtl="0">
              <a:lnSpc>
                <a:spcPct val="115000"/>
              </a:lnSpc>
              <a:spcBef>
                <a:spcPts val="1000"/>
              </a:spcBef>
              <a:spcAft>
                <a:spcPts val="1000"/>
              </a:spcAft>
              <a:buClr>
                <a:schemeClr val="lt2"/>
              </a:buClr>
              <a:buSzPct val="100000"/>
              <a:buFont typeface="Arial"/>
              <a:buAutoNum type="arabicPeriod"/>
            </a:pPr>
            <a:r>
              <a:rPr lang="en-US" sz="2000" b="0" i="0" u="none" strike="noStrike" cap="none" dirty="0">
                <a:solidFill>
                  <a:schemeClr val="lt2"/>
                </a:solidFill>
                <a:latin typeface="Helvetica Neue"/>
                <a:ea typeface="Helvetica Neue"/>
                <a:cs typeface="Helvetica Neue"/>
                <a:sym typeface="Helvetica Neue"/>
              </a:rPr>
              <a:t>Fire Safety</a:t>
            </a:r>
          </a:p>
          <a:p>
            <a:pPr marL="685800" marR="0" lvl="0" indent="-457200" algn="l" rtl="0">
              <a:lnSpc>
                <a:spcPct val="115000"/>
              </a:lnSpc>
              <a:spcBef>
                <a:spcPts val="1000"/>
              </a:spcBef>
              <a:spcAft>
                <a:spcPts val="1000"/>
              </a:spcAft>
              <a:buClr>
                <a:schemeClr val="lt2"/>
              </a:buClr>
              <a:buSzPct val="100000"/>
              <a:buFont typeface="Helvetica Neue"/>
              <a:buAutoNum type="arabicPeriod"/>
            </a:pPr>
            <a:r>
              <a:rPr lang="en-US" sz="2000" dirty="0">
                <a:latin typeface="Helvetica Neue"/>
                <a:ea typeface="Helvetica Neue"/>
                <a:cs typeface="Helvetica Neue"/>
                <a:sym typeface="Helvetica Neue"/>
              </a:rPr>
              <a:t>Prepare Presentations for Day 3</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5"/>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Confined Spaces</a:t>
            </a:r>
            <a:endParaRPr lang="en-US" dirty="0"/>
          </a:p>
        </p:txBody>
      </p:sp>
      <p:pic>
        <p:nvPicPr>
          <p:cNvPr id="5" name="Shape 447" descr="As indicated previously, there were 6 employees at the site on the day of the accident. 5 of the employees worked up the hill accommodating the sewer pipes. The victim was assigned to mortar work.&#10;&#10;Each utilitiy hole, according to city codes, must pass the impermeability test, which is carried out by using a vacuum cleaner and the utilitiy hole should be able to hold 10 inches of mercury for a given time according to the depth of it.&#10;" title="Case Study">
            <a:extLst>
              <a:ext uri="{FF2B5EF4-FFF2-40B4-BE49-F238E27FC236}">
                <a16:creationId xmlns:a16="http://schemas.microsoft.com/office/drawing/2014/main" xmlns="" id="{D542E800-6D67-7642-9C0B-91B9CC23C789}"/>
              </a:ext>
            </a:extLst>
          </p:cNvPr>
          <p:cNvPicPr preferRelativeResize="0"/>
          <p:nvPr/>
        </p:nvPicPr>
        <p:blipFill>
          <a:blip r:embed="rId3">
            <a:alphaModFix/>
          </a:blip>
          <a:stretch>
            <a:fillRect/>
          </a:stretch>
        </p:blipFill>
        <p:spPr>
          <a:xfrm>
            <a:off x="-71761" y="0"/>
            <a:ext cx="9144000" cy="5143500"/>
          </a:xfrm>
          <a:prstGeom prst="rect">
            <a:avLst/>
          </a:prstGeom>
          <a:noFill/>
          <a:ln>
            <a:noFill/>
          </a:ln>
        </p:spPr>
      </p:pic>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6</a:t>
            </a:fld>
            <a:endParaRPr lang="en-US" sz="1400" b="0" i="0" u="none" strike="noStrike" cap="none">
              <a:solidFill>
                <a:schemeClr val="lt1"/>
              </a:solidFill>
              <a:latin typeface="Arial"/>
              <a:ea typeface="Arial"/>
              <a:cs typeface="Arial"/>
              <a:sym typeface="Arial"/>
            </a:endParaRPr>
          </a:p>
        </p:txBody>
      </p:sp>
      <p:sp>
        <p:nvSpPr>
          <p:cNvPr id="137" name="Shape 137"/>
          <p:cNvSpPr txBox="1">
            <a:spLocks noGrp="1"/>
          </p:cNvSpPr>
          <p:nvPr>
            <p:ph type="body" idx="4294967295"/>
          </p:nvPr>
        </p:nvSpPr>
        <p:spPr>
          <a:xfrm>
            <a:off x="0" y="3986213"/>
            <a:ext cx="7866063" cy="700087"/>
          </a:xfrm>
          <a:prstGeom prst="rect">
            <a:avLst/>
          </a:prstGeom>
          <a:solidFill>
            <a:srgbClr val="980000">
              <a:alpha val="48090"/>
            </a:srgbClr>
          </a:solidFill>
          <a:ln>
            <a:noFill/>
          </a:ln>
        </p:spPr>
        <p:txBody>
          <a:bodyPr lIns="91425" tIns="91425" rIns="91425" bIns="91425" anchor="ctr" anchorCtr="0">
            <a:noAutofit/>
          </a:bodyPr>
          <a:lstStyle/>
          <a:p>
            <a:pPr lvl="0" algn="ctr" rtl="0">
              <a:spcBef>
                <a:spcPts val="0"/>
              </a:spcBef>
              <a:buClr>
                <a:schemeClr val="lt1"/>
              </a:buClr>
              <a:buSzPct val="25000"/>
              <a:buFont typeface="Roboto"/>
              <a:buNone/>
            </a:pPr>
            <a:r>
              <a:rPr lang="en-US" sz="3600" dirty="0">
                <a:latin typeface="Helvetica Neue"/>
                <a:ea typeface="Helvetica Neue"/>
                <a:cs typeface="Helvetica Neue"/>
                <a:sym typeface="Helvetica Neue"/>
              </a:rPr>
              <a:t>Confined Spaces</a:t>
            </a:r>
            <a:endParaRPr lang="x-none" sz="3600" dirty="0">
              <a:latin typeface="Helvetica Neue"/>
              <a:ea typeface="Helvetica Neue"/>
              <a:cs typeface="Helvetica Neue"/>
              <a:sym typeface="Helvetica Neue"/>
            </a:endParaRPr>
          </a:p>
        </p:txBody>
      </p:sp>
    </p:spTree>
    <p:extLst>
      <p:ext uri="{BB962C8B-B14F-4D97-AF65-F5344CB8AC3E}">
        <p14:creationId xmlns:p14="http://schemas.microsoft.com/office/powerpoint/2010/main" val="198503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1"/>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Fire Safety</a:t>
            </a:r>
            <a:endParaRPr lang="en-US" dirty="0"/>
          </a:p>
        </p:txBody>
      </p:sp>
      <p:pic>
        <p:nvPicPr>
          <p:cNvPr id="5" name="Shape 466" descr="The plan must include a list of possible sources of ignition and the procedures for controlling them. Also, the plan must identify the fire protection equipment to be used to control them.&#10;&#10;Assessing the workplace for fire hazards and then taking steps to reduce or eliminate those risks benefits everyone throughout.&#10;">
            <a:extLst>
              <a:ext uri="{FF2B5EF4-FFF2-40B4-BE49-F238E27FC236}">
                <a16:creationId xmlns:a16="http://schemas.microsoft.com/office/drawing/2014/main" xmlns="" id="{8633D62E-D2E9-DB41-A982-09303DEE8A13}"/>
              </a:ext>
            </a:extLst>
          </p:cNvPr>
          <p:cNvPicPr preferRelativeResize="0"/>
          <p:nvPr/>
        </p:nvPicPr>
        <p:blipFill>
          <a:blip r:embed="rId3">
            <a:alphaModFix/>
          </a:blip>
          <a:stretch>
            <a:fillRect/>
          </a:stretch>
        </p:blipFill>
        <p:spPr>
          <a:xfrm>
            <a:off x="0" y="0"/>
            <a:ext cx="9163200" cy="5143499"/>
          </a:xfrm>
          <a:prstGeom prst="rect">
            <a:avLst/>
          </a:prstGeom>
          <a:noFill/>
          <a:ln>
            <a:noFill/>
          </a:ln>
        </p:spPr>
      </p:pic>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7</a:t>
            </a:fld>
            <a:endParaRPr lang="en-US" sz="1400" b="0" i="0" u="none" strike="noStrike" cap="none">
              <a:solidFill>
                <a:schemeClr val="lt1"/>
              </a:solidFill>
              <a:latin typeface="Arial"/>
              <a:ea typeface="Arial"/>
              <a:cs typeface="Arial"/>
              <a:sym typeface="Arial"/>
            </a:endParaRPr>
          </a:p>
        </p:txBody>
      </p:sp>
      <p:sp>
        <p:nvSpPr>
          <p:cNvPr id="143" name="Shape 143"/>
          <p:cNvSpPr txBox="1">
            <a:spLocks noGrp="1"/>
          </p:cNvSpPr>
          <p:nvPr>
            <p:ph type="body" idx="4294967295"/>
          </p:nvPr>
        </p:nvSpPr>
        <p:spPr>
          <a:xfrm>
            <a:off x="0" y="3986213"/>
            <a:ext cx="3538538" cy="700087"/>
          </a:xfrm>
          <a:prstGeom prst="rect">
            <a:avLst/>
          </a:prstGeom>
          <a:solidFill>
            <a:srgbClr val="980000">
              <a:alpha val="4809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600" dirty="0">
                <a:latin typeface="Helvetica Neue"/>
                <a:ea typeface="Helvetica Neue"/>
                <a:cs typeface="Helvetica Neue"/>
                <a:sym typeface="Helvetica Neue"/>
              </a:rPr>
              <a:t>  Fire Safety</a:t>
            </a:r>
            <a:endParaRPr lang="x-none" sz="3600" b="0"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3457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390525" y="1819275"/>
            <a:ext cx="8222100" cy="933599"/>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n-US" sz="3000">
                <a:latin typeface="Helvetica Neue"/>
                <a:ea typeface="Helvetica Neue"/>
                <a:cs typeface="Helvetica Neue"/>
                <a:sym typeface="Helvetica Neue"/>
              </a:rPr>
              <a:t>Part 1-4.</a:t>
            </a:r>
            <a:br>
              <a:rPr lang="en-US" sz="3000">
                <a:latin typeface="Helvetica Neue"/>
                <a:ea typeface="Helvetica Neue"/>
                <a:cs typeface="Helvetica Neue"/>
                <a:sym typeface="Helvetica Neue"/>
              </a:rPr>
            </a:br>
            <a:r>
              <a:rPr lang="en-US" sz="4000" b="1">
                <a:latin typeface="Helvetica Neue"/>
                <a:ea typeface="Helvetica Neue"/>
                <a:cs typeface="Helvetica Neue"/>
                <a:sym typeface="Helvetica Neue"/>
              </a:rPr>
              <a:t>DEMONSTRATION OF TOPICS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90250" y="488250"/>
            <a:ext cx="7303499"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i="0" u="none" strike="noStrike" cap="none">
                <a:solidFill>
                  <a:schemeClr val="lt1"/>
                </a:solidFill>
                <a:latin typeface="Helvetica Neue"/>
                <a:ea typeface="Helvetica Neue"/>
                <a:cs typeface="Helvetica Neue"/>
                <a:sym typeface="Helvetica Neue"/>
              </a:rPr>
              <a:t>Demonstrations</a:t>
            </a:r>
          </a:p>
          <a:p>
            <a:pPr marL="0" marR="0" lvl="0" indent="0" algn="l" rtl="0">
              <a:lnSpc>
                <a:spcPct val="120000"/>
              </a:lnSpc>
              <a:spcBef>
                <a:spcPts val="1000"/>
              </a:spcBef>
              <a:spcAft>
                <a:spcPts val="0"/>
              </a:spcAft>
              <a:buClr>
                <a:schemeClr val="lt1"/>
              </a:buClr>
              <a:buSzPct val="25000"/>
              <a:buFont typeface="Roboto"/>
              <a:buNone/>
            </a:pPr>
            <a:r>
              <a:rPr lang="en-US" sz="2400" b="0" i="0" u="none" strike="noStrike" cap="none">
                <a:solidFill>
                  <a:schemeClr val="lt1"/>
                </a:solidFill>
                <a:latin typeface="Helvetica Neue"/>
                <a:ea typeface="Helvetica Neue"/>
                <a:cs typeface="Helvetica Neue"/>
                <a:sym typeface="Helvetica Neue"/>
              </a:rPr>
              <a:t>During demonstrations, take notes on facilitation techniques &amp; use of training materials.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9</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231</Words>
  <Application>Microsoft Office PowerPoint</Application>
  <PresentationFormat>On-screen Show (16:9)</PresentationFormat>
  <Paragraphs>55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Helvetica Neue</vt:lpstr>
      <vt:lpstr>Roboto</vt:lpstr>
      <vt:lpstr>material</vt:lpstr>
      <vt:lpstr>Day 2 Train-the-Trainer BUILD A BETTER SAFETY PROGRAM</vt:lpstr>
      <vt:lpstr>  Disclaimer This material was produced under grant number SH-29624-SH6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vt:lpstr>
      <vt:lpstr>Image</vt:lpstr>
      <vt:lpstr>TRAIN-THE-TRAINER OVERVIEW</vt:lpstr>
      <vt:lpstr> Train-the-Trainer DAY 2 AGENDA</vt:lpstr>
      <vt:lpstr>Confined Spaces</vt:lpstr>
      <vt:lpstr>Fire Safety</vt:lpstr>
      <vt:lpstr>Part 1-4. DEMONSTRATION OF TOPICS</vt:lpstr>
      <vt:lpstr>  Demonstrations During demonstrations, take notes on facilitation techniques &amp; use of training materials.</vt:lpstr>
      <vt:lpstr>Part 5. PRESENTATION PREPARATION</vt:lpstr>
      <vt:lpstr>  Preparation Review your topic materials and begin preparing a toolbox talk for Day 3.</vt:lpstr>
      <vt:lpstr>  Evaluation As a class, please complete the evaluation of the Train-the-Trainer Program Day 2.</vt:lpstr>
      <vt:lpstr>Day 2 Train-the-Trainer  BUILD A BETTER SAFETY PROGRAM</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modified xsi:type="dcterms:W3CDTF">2018-06-19T19:48:24Z</dcterms:modified>
</cp:coreProperties>
</file>