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1.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2.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3.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7.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8.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2"/>
  </p:notesMasterIdLst>
  <p:sldIdLst>
    <p:sldId id="256" r:id="rId2"/>
    <p:sldId id="297" r:id="rId3"/>
    <p:sldId id="257" r:id="rId4"/>
    <p:sldId id="258" r:id="rId5"/>
    <p:sldId id="310" r:id="rId6"/>
    <p:sldId id="261" r:id="rId7"/>
    <p:sldId id="262" r:id="rId8"/>
    <p:sldId id="306" r:id="rId9"/>
    <p:sldId id="264" r:id="rId10"/>
    <p:sldId id="265" r:id="rId11"/>
    <p:sldId id="266" r:id="rId12"/>
    <p:sldId id="307" r:id="rId13"/>
    <p:sldId id="308" r:id="rId14"/>
    <p:sldId id="309" r:id="rId15"/>
    <p:sldId id="270" r:id="rId16"/>
    <p:sldId id="299" r:id="rId17"/>
    <p:sldId id="312" r:id="rId18"/>
    <p:sldId id="311" r:id="rId19"/>
    <p:sldId id="271" r:id="rId20"/>
    <p:sldId id="313" r:id="rId21"/>
    <p:sldId id="314" r:id="rId22"/>
    <p:sldId id="315" r:id="rId23"/>
    <p:sldId id="305" r:id="rId24"/>
    <p:sldId id="274" r:id="rId25"/>
    <p:sldId id="316" r:id="rId26"/>
    <p:sldId id="277" r:id="rId27"/>
    <p:sldId id="317" r:id="rId28"/>
    <p:sldId id="278" r:id="rId29"/>
    <p:sldId id="279" r:id="rId30"/>
    <p:sldId id="318" r:id="rId31"/>
    <p:sldId id="319" r:id="rId32"/>
    <p:sldId id="282" r:id="rId33"/>
    <p:sldId id="320" r:id="rId34"/>
    <p:sldId id="284" r:id="rId35"/>
    <p:sldId id="285" r:id="rId36"/>
    <p:sldId id="286" r:id="rId37"/>
    <p:sldId id="287" r:id="rId38"/>
    <p:sldId id="321" r:id="rId39"/>
    <p:sldId id="298" r:id="rId40"/>
    <p:sldId id="323" r:id="rId41"/>
  </p:sldIdLst>
  <p:sldSz cx="9144000" cy="6858000" type="screen4x3"/>
  <p:notesSz cx="6858000" cy="9144000"/>
  <p:defaultTextStyle>
    <a:defPPr>
      <a:defRPr lang="en-US"/>
    </a:defPPr>
    <a:lvl1pPr algn="l" rtl="0" eaLnBrk="0" fontAlgn="base" hangingPunct="0">
      <a:spcBef>
        <a:spcPct val="0"/>
      </a:spcBef>
      <a:spcAft>
        <a:spcPct val="0"/>
      </a:spcAft>
      <a:defRPr kern="1200">
        <a:solidFill>
          <a:srgbClr val="000000"/>
        </a:solidFill>
        <a:latin typeface="Calibri" panose="020F0502020204030204" pitchFamily="34" charset="0"/>
        <a:ea typeface="+mn-ea"/>
        <a:cs typeface="Helvetica" panose="020B0604020202020204" pitchFamily="34" charset="0"/>
        <a:sym typeface="Helvetica" panose="020B0604020202020204" pitchFamily="34" charset="0"/>
      </a:defRPr>
    </a:lvl1pPr>
    <a:lvl2pPr marL="457200" algn="l" rtl="0" eaLnBrk="0" fontAlgn="base" hangingPunct="0">
      <a:spcBef>
        <a:spcPct val="0"/>
      </a:spcBef>
      <a:spcAft>
        <a:spcPct val="0"/>
      </a:spcAft>
      <a:defRPr kern="1200">
        <a:solidFill>
          <a:srgbClr val="000000"/>
        </a:solidFill>
        <a:latin typeface="Calibri" panose="020F0502020204030204" pitchFamily="34" charset="0"/>
        <a:ea typeface="+mn-ea"/>
        <a:cs typeface="Helvetica" panose="020B0604020202020204" pitchFamily="34" charset="0"/>
        <a:sym typeface="Helvetica" panose="020B0604020202020204" pitchFamily="34" charset="0"/>
      </a:defRPr>
    </a:lvl2pPr>
    <a:lvl3pPr marL="914400" algn="l" rtl="0" eaLnBrk="0" fontAlgn="base" hangingPunct="0">
      <a:spcBef>
        <a:spcPct val="0"/>
      </a:spcBef>
      <a:spcAft>
        <a:spcPct val="0"/>
      </a:spcAft>
      <a:defRPr kern="1200">
        <a:solidFill>
          <a:srgbClr val="000000"/>
        </a:solidFill>
        <a:latin typeface="Calibri" panose="020F0502020204030204" pitchFamily="34" charset="0"/>
        <a:ea typeface="+mn-ea"/>
        <a:cs typeface="Helvetica" panose="020B0604020202020204" pitchFamily="34" charset="0"/>
        <a:sym typeface="Helvetica" panose="020B0604020202020204" pitchFamily="34" charset="0"/>
      </a:defRPr>
    </a:lvl3pPr>
    <a:lvl4pPr marL="1371600" algn="l" rtl="0" eaLnBrk="0" fontAlgn="base" hangingPunct="0">
      <a:spcBef>
        <a:spcPct val="0"/>
      </a:spcBef>
      <a:spcAft>
        <a:spcPct val="0"/>
      </a:spcAft>
      <a:defRPr kern="1200">
        <a:solidFill>
          <a:srgbClr val="000000"/>
        </a:solidFill>
        <a:latin typeface="Calibri" panose="020F0502020204030204" pitchFamily="34" charset="0"/>
        <a:ea typeface="+mn-ea"/>
        <a:cs typeface="Helvetica" panose="020B0604020202020204" pitchFamily="34" charset="0"/>
        <a:sym typeface="Helvetica" panose="020B0604020202020204" pitchFamily="34" charset="0"/>
      </a:defRPr>
    </a:lvl4pPr>
    <a:lvl5pPr marL="1828800" algn="l" rtl="0" eaLnBrk="0" fontAlgn="base" hangingPunct="0">
      <a:spcBef>
        <a:spcPct val="0"/>
      </a:spcBef>
      <a:spcAft>
        <a:spcPct val="0"/>
      </a:spcAft>
      <a:defRPr kern="1200">
        <a:solidFill>
          <a:srgbClr val="000000"/>
        </a:solidFill>
        <a:latin typeface="Calibri" panose="020F0502020204030204" pitchFamily="34" charset="0"/>
        <a:ea typeface="+mn-ea"/>
        <a:cs typeface="Helvetica" panose="020B0604020202020204" pitchFamily="34" charset="0"/>
        <a:sym typeface="Helvetica" panose="020B0604020202020204" pitchFamily="34" charset="0"/>
      </a:defRPr>
    </a:lvl5pPr>
    <a:lvl6pPr marL="2286000" algn="l" defTabSz="914400" rtl="0" eaLnBrk="1" latinLnBrk="0" hangingPunct="1">
      <a:defRPr kern="1200">
        <a:solidFill>
          <a:srgbClr val="000000"/>
        </a:solidFill>
        <a:latin typeface="Calibri" panose="020F0502020204030204" pitchFamily="34" charset="0"/>
        <a:ea typeface="+mn-ea"/>
        <a:cs typeface="Helvetica" panose="020B0604020202020204" pitchFamily="34" charset="0"/>
        <a:sym typeface="Helvetica" panose="020B0604020202020204" pitchFamily="34" charset="0"/>
      </a:defRPr>
    </a:lvl6pPr>
    <a:lvl7pPr marL="2743200" algn="l" defTabSz="914400" rtl="0" eaLnBrk="1" latinLnBrk="0" hangingPunct="1">
      <a:defRPr kern="1200">
        <a:solidFill>
          <a:srgbClr val="000000"/>
        </a:solidFill>
        <a:latin typeface="Calibri" panose="020F0502020204030204" pitchFamily="34" charset="0"/>
        <a:ea typeface="+mn-ea"/>
        <a:cs typeface="Helvetica" panose="020B0604020202020204" pitchFamily="34" charset="0"/>
        <a:sym typeface="Helvetica" panose="020B0604020202020204" pitchFamily="34" charset="0"/>
      </a:defRPr>
    </a:lvl7pPr>
    <a:lvl8pPr marL="3200400" algn="l" defTabSz="914400" rtl="0" eaLnBrk="1" latinLnBrk="0" hangingPunct="1">
      <a:defRPr kern="1200">
        <a:solidFill>
          <a:srgbClr val="000000"/>
        </a:solidFill>
        <a:latin typeface="Calibri" panose="020F0502020204030204" pitchFamily="34" charset="0"/>
        <a:ea typeface="+mn-ea"/>
        <a:cs typeface="Helvetica" panose="020B0604020202020204" pitchFamily="34" charset="0"/>
        <a:sym typeface="Helvetica" panose="020B0604020202020204" pitchFamily="34" charset="0"/>
      </a:defRPr>
    </a:lvl8pPr>
    <a:lvl9pPr marL="3657600" algn="l" defTabSz="914400" rtl="0" eaLnBrk="1" latinLnBrk="0" hangingPunct="1">
      <a:defRPr kern="1200">
        <a:solidFill>
          <a:srgbClr val="000000"/>
        </a:solidFill>
        <a:latin typeface="Calibri" panose="020F0502020204030204" pitchFamily="34" charset="0"/>
        <a:ea typeface="+mn-ea"/>
        <a:cs typeface="Helvetica" panose="020B0604020202020204" pitchFamily="34" charset="0"/>
        <a:sym typeface="Helvetica"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DEE60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43" autoAdjust="0"/>
    <p:restoredTop sz="86464" autoAdjust="0"/>
  </p:normalViewPr>
  <p:slideViewPr>
    <p:cSldViewPr snapToGrid="0" snapToObjects="1">
      <p:cViewPr varScale="1">
        <p:scale>
          <a:sx n="100" d="100"/>
          <a:sy n="100" d="100"/>
        </p:scale>
        <p:origin x="153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_rels/data17.xml.rels><?xml version="1.0" encoding="UTF-8" standalone="yes"?>
<Relationships xmlns="http://schemas.openxmlformats.org/package/2006/relationships"><Relationship Id="rId1" Type="http://schemas.openxmlformats.org/officeDocument/2006/relationships/image" Target="../media/image19.jpeg"/></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ata20.xml.rels><?xml version="1.0" encoding="UTF-8" standalone="yes"?>
<Relationships xmlns="http://schemas.openxmlformats.org/package/2006/relationships"><Relationship Id="rId1" Type="http://schemas.openxmlformats.org/officeDocument/2006/relationships/image" Target="../media/image21.png"/></Relationships>
</file>

<file path=ppt/diagrams/_rels/data23.xml.rels><?xml version="1.0" encoding="UTF-8" standalone="yes"?>
<Relationships xmlns="http://schemas.openxmlformats.org/package/2006/relationships"><Relationship Id="rId1" Type="http://schemas.openxmlformats.org/officeDocument/2006/relationships/image" Target="../media/image22.png"/></Relationships>
</file>

<file path=ppt/diagrams/_rels/data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ata6.xml.rels><?xml version="1.0" encoding="UTF-8" standalone="yes"?>
<Relationships xmlns="http://schemas.openxmlformats.org/package/2006/relationships"><Relationship Id="rId1" Type="http://schemas.openxmlformats.org/officeDocument/2006/relationships/image" Target="../media/image11.png"/></Relationships>
</file>

<file path=ppt/diagrams/_rels/data7.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17.xml.rels><?xml version="1.0" encoding="UTF-8" standalone="yes"?>
<Relationships xmlns="http://schemas.openxmlformats.org/package/2006/relationships"><Relationship Id="rId1" Type="http://schemas.openxmlformats.org/officeDocument/2006/relationships/image" Target="../media/image19.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rawing20.xml.rels><?xml version="1.0" encoding="UTF-8" standalone="yes"?>
<Relationships xmlns="http://schemas.openxmlformats.org/package/2006/relationships"><Relationship Id="rId1" Type="http://schemas.openxmlformats.org/officeDocument/2006/relationships/image" Target="../media/image21.png"/></Relationships>
</file>

<file path=ppt/diagrams/_rels/drawing23.xml.rels><?xml version="1.0" encoding="UTF-8" standalone="yes"?>
<Relationships xmlns="http://schemas.openxmlformats.org/package/2006/relationships"><Relationship Id="rId1" Type="http://schemas.openxmlformats.org/officeDocument/2006/relationships/image" Target="../media/image22.png"/></Relationships>
</file>

<file path=ppt/diagrams/_rels/drawing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rawing6.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7.xml.rels><?xml version="1.0" encoding="UTF-8" standalone="yes"?>
<Relationships xmlns="http://schemas.openxmlformats.org/package/2006/relationships"><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EB6B88-F0DC-0245-BD58-83286A4E4D22}" type="doc">
      <dgm:prSet loTypeId="urn:microsoft.com/office/officeart/2005/8/layout/vList2" loCatId="" qsTypeId="urn:microsoft.com/office/officeart/2005/8/quickstyle/simple2" qsCatId="simple" csTypeId="urn:microsoft.com/office/officeart/2005/8/colors/colorful1" csCatId="colorful"/>
      <dgm:spPr/>
      <dgm:t>
        <a:bodyPr/>
        <a:lstStyle/>
        <a:p>
          <a:endParaRPr lang="en-US"/>
        </a:p>
      </dgm:t>
    </dgm:pt>
    <dgm:pt modelId="{4D0A3F82-7959-8E4B-9B46-9E89C9973A22}">
      <dgm:prSet custT="1"/>
      <dgm:spPr/>
      <dgm:t>
        <a:bodyPr/>
        <a:lstStyle/>
        <a:p>
          <a:pPr rtl="0"/>
          <a:r>
            <a:rPr lang="en-US" sz="3200" b="1" i="0" baseline="0" dirty="0">
              <a:solidFill>
                <a:schemeClr val="tx1"/>
              </a:solidFill>
              <a:latin typeface="Arial" charset="0"/>
              <a:ea typeface="Arial" charset="0"/>
              <a:cs typeface="Arial" charset="0"/>
            </a:rPr>
            <a:t>To prevent fatalities and injuries</a:t>
          </a:r>
          <a:endParaRPr lang="en-US" sz="3200" b="1" i="0" dirty="0">
            <a:solidFill>
              <a:schemeClr val="tx1"/>
            </a:solidFill>
            <a:latin typeface="Arial" charset="0"/>
            <a:ea typeface="Arial" charset="0"/>
            <a:cs typeface="Arial" charset="0"/>
          </a:endParaRPr>
        </a:p>
      </dgm:t>
    </dgm:pt>
    <dgm:pt modelId="{09AFF156-1A65-6C4B-8619-8777991DE9A5}" type="parTrans" cxnId="{C08DE19C-89D6-1C46-8C5F-948304D66873}">
      <dgm:prSet/>
      <dgm:spPr/>
      <dgm:t>
        <a:bodyPr/>
        <a:lstStyle/>
        <a:p>
          <a:endParaRPr lang="en-US"/>
        </a:p>
      </dgm:t>
    </dgm:pt>
    <dgm:pt modelId="{98C70D6F-42FE-5D4A-9B61-3240B6DB698A}" type="sibTrans" cxnId="{C08DE19C-89D6-1C46-8C5F-948304D66873}">
      <dgm:prSet/>
      <dgm:spPr/>
      <dgm:t>
        <a:bodyPr/>
        <a:lstStyle/>
        <a:p>
          <a:endParaRPr lang="en-US"/>
        </a:p>
      </dgm:t>
    </dgm:pt>
    <dgm:pt modelId="{A1FA5327-5D1A-8949-8F50-8E27C90FD3B8}">
      <dgm:prSet custT="1"/>
      <dgm:spPr/>
      <dgm:t>
        <a:bodyPr/>
        <a:lstStyle/>
        <a:p>
          <a:pPr rtl="0"/>
          <a:r>
            <a:rPr lang="en-US" sz="3200" b="1" i="0" baseline="0" dirty="0">
              <a:solidFill>
                <a:schemeClr val="tx1"/>
              </a:solidFill>
              <a:latin typeface="Arial" charset="0"/>
              <a:ea typeface="Arial" charset="0"/>
              <a:cs typeface="Arial" charset="0"/>
            </a:rPr>
            <a:t>To reduce damage to buildings and contents</a:t>
          </a:r>
          <a:endParaRPr lang="en-US" sz="3200" b="1" i="0" dirty="0">
            <a:solidFill>
              <a:schemeClr val="tx1"/>
            </a:solidFill>
            <a:latin typeface="Arial" charset="0"/>
            <a:ea typeface="Arial" charset="0"/>
            <a:cs typeface="Arial" charset="0"/>
          </a:endParaRPr>
        </a:p>
      </dgm:t>
    </dgm:pt>
    <dgm:pt modelId="{A79B262F-C106-B14A-8B56-9FDDB065700A}" type="parTrans" cxnId="{09F768C5-6401-DC41-9EF8-8164E9309230}">
      <dgm:prSet/>
      <dgm:spPr/>
      <dgm:t>
        <a:bodyPr/>
        <a:lstStyle/>
        <a:p>
          <a:endParaRPr lang="en-US"/>
        </a:p>
      </dgm:t>
    </dgm:pt>
    <dgm:pt modelId="{64FB351F-8192-8A45-8919-34EF7161F374}" type="sibTrans" cxnId="{09F768C5-6401-DC41-9EF8-8164E9309230}">
      <dgm:prSet/>
      <dgm:spPr/>
      <dgm:t>
        <a:bodyPr/>
        <a:lstStyle/>
        <a:p>
          <a:endParaRPr lang="en-US"/>
        </a:p>
      </dgm:t>
    </dgm:pt>
    <dgm:pt modelId="{EFCCA117-FD13-8749-A87C-A061CA2337BD}">
      <dgm:prSet custT="1"/>
      <dgm:spPr/>
      <dgm:t>
        <a:bodyPr/>
        <a:lstStyle/>
        <a:p>
          <a:pPr rtl="0"/>
          <a:r>
            <a:rPr lang="en-US" sz="3200" b="1" i="0" baseline="0" dirty="0">
              <a:solidFill>
                <a:schemeClr val="tx1"/>
              </a:solidFill>
              <a:latin typeface="Arial" charset="0"/>
              <a:ea typeface="Arial" charset="0"/>
              <a:cs typeface="Arial" charset="0"/>
            </a:rPr>
            <a:t>To accelerate the return to normal operations after an emergency </a:t>
          </a:r>
          <a:endParaRPr lang="en-US" sz="3200" b="1" i="0" dirty="0">
            <a:solidFill>
              <a:schemeClr val="tx1"/>
            </a:solidFill>
            <a:latin typeface="Arial" charset="0"/>
            <a:ea typeface="Arial" charset="0"/>
            <a:cs typeface="Arial" charset="0"/>
          </a:endParaRPr>
        </a:p>
      </dgm:t>
    </dgm:pt>
    <dgm:pt modelId="{DF2D84E4-7E04-2345-B989-24B12BA1B640}" type="parTrans" cxnId="{C1D23182-C4AD-A44B-BC06-2B72D3A8E22C}">
      <dgm:prSet/>
      <dgm:spPr/>
      <dgm:t>
        <a:bodyPr/>
        <a:lstStyle/>
        <a:p>
          <a:endParaRPr lang="en-US"/>
        </a:p>
      </dgm:t>
    </dgm:pt>
    <dgm:pt modelId="{49BD60FB-2CE7-8D4C-A5B5-F50C15597403}" type="sibTrans" cxnId="{C1D23182-C4AD-A44B-BC06-2B72D3A8E22C}">
      <dgm:prSet/>
      <dgm:spPr/>
      <dgm:t>
        <a:bodyPr/>
        <a:lstStyle/>
        <a:p>
          <a:endParaRPr lang="en-US"/>
        </a:p>
      </dgm:t>
    </dgm:pt>
    <dgm:pt modelId="{894C4D75-B95A-FF40-AA5B-060A7E9CEAEF}" type="pres">
      <dgm:prSet presAssocID="{7CEB6B88-F0DC-0245-BD58-83286A4E4D22}" presName="linear" presStyleCnt="0">
        <dgm:presLayoutVars>
          <dgm:animLvl val="lvl"/>
          <dgm:resizeHandles val="exact"/>
        </dgm:presLayoutVars>
      </dgm:prSet>
      <dgm:spPr/>
      <dgm:t>
        <a:bodyPr/>
        <a:lstStyle/>
        <a:p>
          <a:endParaRPr lang="en-US"/>
        </a:p>
      </dgm:t>
    </dgm:pt>
    <dgm:pt modelId="{8112A456-AF0F-814C-8849-CDDBFC19B2C2}" type="pres">
      <dgm:prSet presAssocID="{4D0A3F82-7959-8E4B-9B46-9E89C9973A22}" presName="parentText" presStyleLbl="node1" presStyleIdx="0" presStyleCnt="3">
        <dgm:presLayoutVars>
          <dgm:chMax val="0"/>
          <dgm:bulletEnabled val="1"/>
        </dgm:presLayoutVars>
      </dgm:prSet>
      <dgm:spPr/>
      <dgm:t>
        <a:bodyPr/>
        <a:lstStyle/>
        <a:p>
          <a:endParaRPr lang="en-US"/>
        </a:p>
      </dgm:t>
    </dgm:pt>
    <dgm:pt modelId="{211AB5B2-D289-4448-AC56-3A2D22184FDF}" type="pres">
      <dgm:prSet presAssocID="{98C70D6F-42FE-5D4A-9B61-3240B6DB698A}" presName="spacer" presStyleCnt="0"/>
      <dgm:spPr/>
    </dgm:pt>
    <dgm:pt modelId="{D57BC135-09C4-2F4A-93A9-96930E0AD1B3}" type="pres">
      <dgm:prSet presAssocID="{A1FA5327-5D1A-8949-8F50-8E27C90FD3B8}" presName="parentText" presStyleLbl="node1" presStyleIdx="1" presStyleCnt="3">
        <dgm:presLayoutVars>
          <dgm:chMax val="0"/>
          <dgm:bulletEnabled val="1"/>
        </dgm:presLayoutVars>
      </dgm:prSet>
      <dgm:spPr/>
      <dgm:t>
        <a:bodyPr/>
        <a:lstStyle/>
        <a:p>
          <a:endParaRPr lang="en-US"/>
        </a:p>
      </dgm:t>
    </dgm:pt>
    <dgm:pt modelId="{CD876285-D50D-F249-BB7A-A1E2FAB48DE0}" type="pres">
      <dgm:prSet presAssocID="{64FB351F-8192-8A45-8919-34EF7161F374}" presName="spacer" presStyleCnt="0"/>
      <dgm:spPr/>
    </dgm:pt>
    <dgm:pt modelId="{DF7BFD96-4390-394F-B72B-8412F5C279A4}" type="pres">
      <dgm:prSet presAssocID="{EFCCA117-FD13-8749-A87C-A061CA2337BD}" presName="parentText" presStyleLbl="node1" presStyleIdx="2" presStyleCnt="3">
        <dgm:presLayoutVars>
          <dgm:chMax val="0"/>
          <dgm:bulletEnabled val="1"/>
        </dgm:presLayoutVars>
      </dgm:prSet>
      <dgm:spPr/>
      <dgm:t>
        <a:bodyPr/>
        <a:lstStyle/>
        <a:p>
          <a:endParaRPr lang="en-US"/>
        </a:p>
      </dgm:t>
    </dgm:pt>
  </dgm:ptLst>
  <dgm:cxnLst>
    <dgm:cxn modelId="{09F768C5-6401-DC41-9EF8-8164E9309230}" srcId="{7CEB6B88-F0DC-0245-BD58-83286A4E4D22}" destId="{A1FA5327-5D1A-8949-8F50-8E27C90FD3B8}" srcOrd="1" destOrd="0" parTransId="{A79B262F-C106-B14A-8B56-9FDDB065700A}" sibTransId="{64FB351F-8192-8A45-8919-34EF7161F374}"/>
    <dgm:cxn modelId="{C1D23182-C4AD-A44B-BC06-2B72D3A8E22C}" srcId="{7CEB6B88-F0DC-0245-BD58-83286A4E4D22}" destId="{EFCCA117-FD13-8749-A87C-A061CA2337BD}" srcOrd="2" destOrd="0" parTransId="{DF2D84E4-7E04-2345-B989-24B12BA1B640}" sibTransId="{49BD60FB-2CE7-8D4C-A5B5-F50C15597403}"/>
    <dgm:cxn modelId="{E398315C-025E-4FDF-A95F-9567B3259359}" type="presOf" srcId="{4D0A3F82-7959-8E4B-9B46-9E89C9973A22}" destId="{8112A456-AF0F-814C-8849-CDDBFC19B2C2}" srcOrd="0" destOrd="0" presId="urn:microsoft.com/office/officeart/2005/8/layout/vList2"/>
    <dgm:cxn modelId="{C07CD1EE-EA66-4442-8C13-BCDDF6D19B62}" type="presOf" srcId="{A1FA5327-5D1A-8949-8F50-8E27C90FD3B8}" destId="{D57BC135-09C4-2F4A-93A9-96930E0AD1B3}" srcOrd="0" destOrd="0" presId="urn:microsoft.com/office/officeart/2005/8/layout/vList2"/>
    <dgm:cxn modelId="{8C38CF27-11DC-4C1F-BD64-0E3A7AE660D0}" type="presOf" srcId="{EFCCA117-FD13-8749-A87C-A061CA2337BD}" destId="{DF7BFD96-4390-394F-B72B-8412F5C279A4}" srcOrd="0" destOrd="0" presId="urn:microsoft.com/office/officeart/2005/8/layout/vList2"/>
    <dgm:cxn modelId="{6C79BE9F-79D6-45F7-AF41-1DA31BEBFD76}" type="presOf" srcId="{7CEB6B88-F0DC-0245-BD58-83286A4E4D22}" destId="{894C4D75-B95A-FF40-AA5B-060A7E9CEAEF}" srcOrd="0" destOrd="0" presId="urn:microsoft.com/office/officeart/2005/8/layout/vList2"/>
    <dgm:cxn modelId="{C08DE19C-89D6-1C46-8C5F-948304D66873}" srcId="{7CEB6B88-F0DC-0245-BD58-83286A4E4D22}" destId="{4D0A3F82-7959-8E4B-9B46-9E89C9973A22}" srcOrd="0" destOrd="0" parTransId="{09AFF156-1A65-6C4B-8619-8777991DE9A5}" sibTransId="{98C70D6F-42FE-5D4A-9B61-3240B6DB698A}"/>
    <dgm:cxn modelId="{91718498-E8A3-402F-9931-D0B8476796A3}" type="presParOf" srcId="{894C4D75-B95A-FF40-AA5B-060A7E9CEAEF}" destId="{8112A456-AF0F-814C-8849-CDDBFC19B2C2}" srcOrd="0" destOrd="0" presId="urn:microsoft.com/office/officeart/2005/8/layout/vList2"/>
    <dgm:cxn modelId="{E0F354FB-5904-4828-A950-22FF0832E866}" type="presParOf" srcId="{894C4D75-B95A-FF40-AA5B-060A7E9CEAEF}" destId="{211AB5B2-D289-4448-AC56-3A2D22184FDF}" srcOrd="1" destOrd="0" presId="urn:microsoft.com/office/officeart/2005/8/layout/vList2"/>
    <dgm:cxn modelId="{24118748-B9DD-41A1-BEA2-EA3EE410D8BA}" type="presParOf" srcId="{894C4D75-B95A-FF40-AA5B-060A7E9CEAEF}" destId="{D57BC135-09C4-2F4A-93A9-96930E0AD1B3}" srcOrd="2" destOrd="0" presId="urn:microsoft.com/office/officeart/2005/8/layout/vList2"/>
    <dgm:cxn modelId="{D5A9800F-3030-444C-A5F0-170132C288B4}" type="presParOf" srcId="{894C4D75-B95A-FF40-AA5B-060A7E9CEAEF}" destId="{CD876285-D50D-F249-BB7A-A1E2FAB48DE0}" srcOrd="3" destOrd="0" presId="urn:microsoft.com/office/officeart/2005/8/layout/vList2"/>
    <dgm:cxn modelId="{E5FAAB57-651F-4CE4-A953-3EB341D771C9}" type="presParOf" srcId="{894C4D75-B95A-FF40-AA5B-060A7E9CEAEF}" destId="{DF7BFD96-4390-394F-B72B-8412F5C279A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EE94F1C-B62B-F141-8932-F8436F764938}" type="doc">
      <dgm:prSet loTypeId="urn:microsoft.com/office/officeart/2005/8/layout/list1" loCatId="" qsTypeId="urn:microsoft.com/office/officeart/2005/8/quickstyle/simple2" qsCatId="simple" csTypeId="urn:microsoft.com/office/officeart/2005/8/colors/colorful3" csCatId="colorful" phldr="1"/>
      <dgm:spPr/>
      <dgm:t>
        <a:bodyPr/>
        <a:lstStyle/>
        <a:p>
          <a:endParaRPr lang="en-US"/>
        </a:p>
      </dgm:t>
    </dgm:pt>
    <dgm:pt modelId="{B20ADEFC-3253-304C-B931-54D5806EEA25}">
      <dgm:prSet custT="1"/>
      <dgm:spPr/>
      <dgm:t>
        <a:bodyPr/>
        <a:lstStyle/>
        <a:p>
          <a:r>
            <a:rPr lang="en-US" sz="2400" b="1" i="0" dirty="0">
              <a:latin typeface="Arial" charset="0"/>
              <a:ea typeface="Arial" charset="0"/>
              <a:cs typeface="Arial" charset="0"/>
            </a:rPr>
            <a:t>Workplace Violence</a:t>
          </a:r>
        </a:p>
      </dgm:t>
    </dgm:pt>
    <dgm:pt modelId="{9E950733-67B3-5E45-8D52-60D5AEEA9FC6}" type="parTrans" cxnId="{7B502495-4109-9447-A46B-C735AC7A675A}">
      <dgm:prSet/>
      <dgm:spPr/>
      <dgm:t>
        <a:bodyPr/>
        <a:lstStyle/>
        <a:p>
          <a:endParaRPr lang="en-US"/>
        </a:p>
      </dgm:t>
    </dgm:pt>
    <dgm:pt modelId="{BC5F9C3C-1300-4441-9BF2-EFB3A615CF66}" type="sibTrans" cxnId="{7B502495-4109-9447-A46B-C735AC7A675A}">
      <dgm:prSet/>
      <dgm:spPr/>
      <dgm:t>
        <a:bodyPr/>
        <a:lstStyle/>
        <a:p>
          <a:endParaRPr lang="en-US"/>
        </a:p>
      </dgm:t>
    </dgm:pt>
    <dgm:pt modelId="{3DB94B50-8C39-9A40-B2C2-9CF3F48E958A}">
      <dgm:prSet custT="1"/>
      <dgm:spPr/>
      <dgm:t>
        <a:bodyPr/>
        <a:lstStyle/>
        <a:p>
          <a:r>
            <a:rPr lang="en-US" sz="2400" b="1" i="0" dirty="0">
              <a:latin typeface="Arial" charset="0"/>
              <a:ea typeface="Arial" charset="0"/>
              <a:cs typeface="Arial" charset="0"/>
            </a:rPr>
            <a:t>Utility, Failure</a:t>
          </a:r>
        </a:p>
      </dgm:t>
    </dgm:pt>
    <dgm:pt modelId="{7DC9B183-9C57-9941-8A72-DC845D6A415E}" type="parTrans" cxnId="{01CECC51-91D9-C246-8824-478D56F63355}">
      <dgm:prSet/>
      <dgm:spPr/>
      <dgm:t>
        <a:bodyPr/>
        <a:lstStyle/>
        <a:p>
          <a:endParaRPr lang="en-US"/>
        </a:p>
      </dgm:t>
    </dgm:pt>
    <dgm:pt modelId="{CC8B8929-D1BE-1E46-8E37-BF67B33A550A}" type="sibTrans" cxnId="{01CECC51-91D9-C246-8824-478D56F63355}">
      <dgm:prSet/>
      <dgm:spPr/>
      <dgm:t>
        <a:bodyPr/>
        <a:lstStyle/>
        <a:p>
          <a:endParaRPr lang="en-US"/>
        </a:p>
      </dgm:t>
    </dgm:pt>
    <dgm:pt modelId="{6C947CE6-8A53-F240-A2EC-B3E77F022325}">
      <dgm:prSet custT="1"/>
      <dgm:spPr/>
      <dgm:t>
        <a:bodyPr/>
        <a:lstStyle/>
        <a:p>
          <a:r>
            <a:rPr lang="en-US" sz="2800" b="1" i="0" dirty="0">
              <a:latin typeface="Arial" charset="0"/>
              <a:ea typeface="Arial" charset="0"/>
              <a:cs typeface="Arial" charset="0"/>
            </a:rPr>
            <a:t>Rendering Aid</a:t>
          </a:r>
        </a:p>
      </dgm:t>
    </dgm:pt>
    <dgm:pt modelId="{FB230D4D-BB82-B840-A4AC-B53847DEF47D}" type="parTrans" cxnId="{A583E46D-0A6B-3C48-8136-75354A96055F}">
      <dgm:prSet/>
      <dgm:spPr/>
      <dgm:t>
        <a:bodyPr/>
        <a:lstStyle/>
        <a:p>
          <a:endParaRPr lang="en-US"/>
        </a:p>
      </dgm:t>
    </dgm:pt>
    <dgm:pt modelId="{AAE9B6DC-3D0B-5F49-9AE6-B57E580F9666}" type="sibTrans" cxnId="{A583E46D-0A6B-3C48-8136-75354A96055F}">
      <dgm:prSet/>
      <dgm:spPr/>
      <dgm:t>
        <a:bodyPr/>
        <a:lstStyle/>
        <a:p>
          <a:endParaRPr lang="en-US"/>
        </a:p>
      </dgm:t>
    </dgm:pt>
    <dgm:pt modelId="{A0170B2C-5BB2-814F-BE51-E562A64682C6}">
      <dgm:prSet custT="1"/>
      <dgm:spPr/>
      <dgm:t>
        <a:bodyPr/>
        <a:lstStyle/>
        <a:p>
          <a:r>
            <a:rPr lang="en-US" sz="2400" b="1" i="0" dirty="0">
              <a:latin typeface="Arial" charset="0"/>
              <a:ea typeface="Arial" charset="0"/>
              <a:cs typeface="Arial" charset="0"/>
            </a:rPr>
            <a:t>Medical Emergency, Triage, First aid on site</a:t>
          </a:r>
        </a:p>
      </dgm:t>
    </dgm:pt>
    <dgm:pt modelId="{54E51F68-9274-2142-B655-E3FBDA6C3F9C}" type="parTrans" cxnId="{572C54CC-F290-CE4F-AF5C-1E176FCED160}">
      <dgm:prSet/>
      <dgm:spPr/>
      <dgm:t>
        <a:bodyPr/>
        <a:lstStyle/>
        <a:p>
          <a:endParaRPr lang="en-US"/>
        </a:p>
      </dgm:t>
    </dgm:pt>
    <dgm:pt modelId="{58896F0F-841E-F44C-9A08-03BE31B00E89}" type="sibTrans" cxnId="{572C54CC-F290-CE4F-AF5C-1E176FCED160}">
      <dgm:prSet/>
      <dgm:spPr/>
      <dgm:t>
        <a:bodyPr/>
        <a:lstStyle/>
        <a:p>
          <a:endParaRPr lang="en-US"/>
        </a:p>
      </dgm:t>
    </dgm:pt>
    <dgm:pt modelId="{1C429E70-9B06-2746-954D-5E44A42C7A05}">
      <dgm:prSet custT="1"/>
      <dgm:spPr/>
      <dgm:t>
        <a:bodyPr/>
        <a:lstStyle/>
        <a:p>
          <a:r>
            <a:rPr lang="en-US" sz="2800" b="1" i="0" dirty="0">
              <a:solidFill>
                <a:schemeClr val="tx1"/>
              </a:solidFill>
              <a:latin typeface="Arial" charset="0"/>
              <a:ea typeface="Arial" charset="0"/>
              <a:cs typeface="Arial" charset="0"/>
            </a:rPr>
            <a:t>Dangerous Situations</a:t>
          </a:r>
        </a:p>
      </dgm:t>
    </dgm:pt>
    <dgm:pt modelId="{8FB0409E-A5BD-3D45-8F16-332DD4CA9DFF}" type="parTrans" cxnId="{ABD8ACFE-03ED-9847-918A-BDFA2BEFAE5F}">
      <dgm:prSet/>
      <dgm:spPr/>
      <dgm:t>
        <a:bodyPr/>
        <a:lstStyle/>
        <a:p>
          <a:endParaRPr lang="en-US"/>
        </a:p>
      </dgm:t>
    </dgm:pt>
    <dgm:pt modelId="{A8E18038-F4B2-B045-8C37-0DEA14CA7298}" type="sibTrans" cxnId="{ABD8ACFE-03ED-9847-918A-BDFA2BEFAE5F}">
      <dgm:prSet/>
      <dgm:spPr/>
      <dgm:t>
        <a:bodyPr/>
        <a:lstStyle/>
        <a:p>
          <a:endParaRPr lang="en-US"/>
        </a:p>
      </dgm:t>
    </dgm:pt>
    <dgm:pt modelId="{827EE78C-FA94-1C4A-BC42-2779BBF630F7}">
      <dgm:prSet custT="1"/>
      <dgm:spPr/>
      <dgm:t>
        <a:bodyPr/>
        <a:lstStyle/>
        <a:p>
          <a:r>
            <a:rPr lang="en-US" sz="2400" b="1" i="0" dirty="0">
              <a:latin typeface="Arial" charset="0"/>
              <a:ea typeface="Arial" charset="0"/>
              <a:cs typeface="Arial" charset="0"/>
            </a:rPr>
            <a:t>Physician and emergency care  nearby</a:t>
          </a:r>
        </a:p>
      </dgm:t>
    </dgm:pt>
    <dgm:pt modelId="{03683C14-2EDB-8C42-B8BE-5392D5AB6289}" type="sibTrans" cxnId="{4A777EFC-2D33-3E47-A3DF-B5E7ACD6E59D}">
      <dgm:prSet/>
      <dgm:spPr/>
      <dgm:t>
        <a:bodyPr/>
        <a:lstStyle/>
        <a:p>
          <a:endParaRPr lang="en-US"/>
        </a:p>
      </dgm:t>
    </dgm:pt>
    <dgm:pt modelId="{15F44C98-C9DB-7240-9333-BB645E34A7C8}" type="parTrans" cxnId="{4A777EFC-2D33-3E47-A3DF-B5E7ACD6E59D}">
      <dgm:prSet/>
      <dgm:spPr/>
      <dgm:t>
        <a:bodyPr/>
        <a:lstStyle/>
        <a:p>
          <a:endParaRPr lang="en-US"/>
        </a:p>
      </dgm:t>
    </dgm:pt>
    <dgm:pt modelId="{08593294-B852-1B48-BD3B-C992BB3173FC}" type="pres">
      <dgm:prSet presAssocID="{EEE94F1C-B62B-F141-8932-F8436F764938}" presName="linear" presStyleCnt="0">
        <dgm:presLayoutVars>
          <dgm:dir/>
          <dgm:animLvl val="lvl"/>
          <dgm:resizeHandles val="exact"/>
        </dgm:presLayoutVars>
      </dgm:prSet>
      <dgm:spPr/>
      <dgm:t>
        <a:bodyPr/>
        <a:lstStyle/>
        <a:p>
          <a:endParaRPr lang="en-US"/>
        </a:p>
      </dgm:t>
    </dgm:pt>
    <dgm:pt modelId="{AAD8CD01-0A71-6D49-B1BF-94664B55AB5A}" type="pres">
      <dgm:prSet presAssocID="{1C429E70-9B06-2746-954D-5E44A42C7A05}" presName="parentLin" presStyleCnt="0"/>
      <dgm:spPr/>
    </dgm:pt>
    <dgm:pt modelId="{E39D780F-EA7C-584D-99A2-E86E8ED94CA5}" type="pres">
      <dgm:prSet presAssocID="{1C429E70-9B06-2746-954D-5E44A42C7A05}" presName="parentLeftMargin" presStyleLbl="node1" presStyleIdx="0" presStyleCnt="2"/>
      <dgm:spPr/>
      <dgm:t>
        <a:bodyPr/>
        <a:lstStyle/>
        <a:p>
          <a:endParaRPr lang="en-US"/>
        </a:p>
      </dgm:t>
    </dgm:pt>
    <dgm:pt modelId="{66BB8C73-C775-E143-AA84-E1A4D2A311B7}" type="pres">
      <dgm:prSet presAssocID="{1C429E70-9B06-2746-954D-5E44A42C7A05}" presName="parentText" presStyleLbl="node1" presStyleIdx="0" presStyleCnt="2">
        <dgm:presLayoutVars>
          <dgm:chMax val="0"/>
          <dgm:bulletEnabled val="1"/>
        </dgm:presLayoutVars>
      </dgm:prSet>
      <dgm:spPr/>
      <dgm:t>
        <a:bodyPr/>
        <a:lstStyle/>
        <a:p>
          <a:endParaRPr lang="en-US"/>
        </a:p>
      </dgm:t>
    </dgm:pt>
    <dgm:pt modelId="{92B24062-3B55-3341-B630-F4362C4FF5BA}" type="pres">
      <dgm:prSet presAssocID="{1C429E70-9B06-2746-954D-5E44A42C7A05}" presName="negativeSpace" presStyleCnt="0"/>
      <dgm:spPr/>
    </dgm:pt>
    <dgm:pt modelId="{A1038688-EE07-8240-B5D8-103672301E68}" type="pres">
      <dgm:prSet presAssocID="{1C429E70-9B06-2746-954D-5E44A42C7A05}" presName="childText" presStyleLbl="conFgAcc1" presStyleIdx="0" presStyleCnt="2">
        <dgm:presLayoutVars>
          <dgm:bulletEnabled val="1"/>
        </dgm:presLayoutVars>
      </dgm:prSet>
      <dgm:spPr/>
      <dgm:t>
        <a:bodyPr/>
        <a:lstStyle/>
        <a:p>
          <a:endParaRPr lang="en-US"/>
        </a:p>
      </dgm:t>
    </dgm:pt>
    <dgm:pt modelId="{0535E063-6365-8D4F-A307-B1D541FFFA54}" type="pres">
      <dgm:prSet presAssocID="{A8E18038-F4B2-B045-8C37-0DEA14CA7298}" presName="spaceBetweenRectangles" presStyleCnt="0"/>
      <dgm:spPr/>
    </dgm:pt>
    <dgm:pt modelId="{88F3FD0A-CC14-6140-8E4A-33DBA46FF10A}" type="pres">
      <dgm:prSet presAssocID="{6C947CE6-8A53-F240-A2EC-B3E77F022325}" presName="parentLin" presStyleCnt="0"/>
      <dgm:spPr/>
    </dgm:pt>
    <dgm:pt modelId="{2BF9CC6E-8D69-9E43-8894-972E98116018}" type="pres">
      <dgm:prSet presAssocID="{6C947CE6-8A53-F240-A2EC-B3E77F022325}" presName="parentLeftMargin" presStyleLbl="node1" presStyleIdx="0" presStyleCnt="2"/>
      <dgm:spPr/>
      <dgm:t>
        <a:bodyPr/>
        <a:lstStyle/>
        <a:p>
          <a:endParaRPr lang="en-US"/>
        </a:p>
      </dgm:t>
    </dgm:pt>
    <dgm:pt modelId="{AFE8C3D0-4BA4-7E47-9ED3-68F97BAF3722}" type="pres">
      <dgm:prSet presAssocID="{6C947CE6-8A53-F240-A2EC-B3E77F022325}" presName="parentText" presStyleLbl="node1" presStyleIdx="1" presStyleCnt="2">
        <dgm:presLayoutVars>
          <dgm:chMax val="0"/>
          <dgm:bulletEnabled val="1"/>
        </dgm:presLayoutVars>
      </dgm:prSet>
      <dgm:spPr/>
      <dgm:t>
        <a:bodyPr/>
        <a:lstStyle/>
        <a:p>
          <a:endParaRPr lang="en-US"/>
        </a:p>
      </dgm:t>
    </dgm:pt>
    <dgm:pt modelId="{10F4C46C-6D7F-0645-8506-59D941BB60B8}" type="pres">
      <dgm:prSet presAssocID="{6C947CE6-8A53-F240-A2EC-B3E77F022325}" presName="negativeSpace" presStyleCnt="0"/>
      <dgm:spPr/>
    </dgm:pt>
    <dgm:pt modelId="{A4904194-5E00-744F-A054-6FAAFF4F0B18}" type="pres">
      <dgm:prSet presAssocID="{6C947CE6-8A53-F240-A2EC-B3E77F022325}" presName="childText" presStyleLbl="conFgAcc1" presStyleIdx="1" presStyleCnt="2">
        <dgm:presLayoutVars>
          <dgm:bulletEnabled val="1"/>
        </dgm:presLayoutVars>
      </dgm:prSet>
      <dgm:spPr/>
      <dgm:t>
        <a:bodyPr/>
        <a:lstStyle/>
        <a:p>
          <a:endParaRPr lang="en-US"/>
        </a:p>
      </dgm:t>
    </dgm:pt>
  </dgm:ptLst>
  <dgm:cxnLst>
    <dgm:cxn modelId="{109B8FB6-6398-4F6E-AC39-600B2FA98272}" type="presOf" srcId="{B20ADEFC-3253-304C-B931-54D5806EEA25}" destId="{A1038688-EE07-8240-B5D8-103672301E68}" srcOrd="0" destOrd="0" presId="urn:microsoft.com/office/officeart/2005/8/layout/list1"/>
    <dgm:cxn modelId="{ABD8ACFE-03ED-9847-918A-BDFA2BEFAE5F}" srcId="{EEE94F1C-B62B-F141-8932-F8436F764938}" destId="{1C429E70-9B06-2746-954D-5E44A42C7A05}" srcOrd="0" destOrd="0" parTransId="{8FB0409E-A5BD-3D45-8F16-332DD4CA9DFF}" sibTransId="{A8E18038-F4B2-B045-8C37-0DEA14CA7298}"/>
    <dgm:cxn modelId="{C36B63B3-6025-4918-B3E9-E3B658433C23}" type="presOf" srcId="{EEE94F1C-B62B-F141-8932-F8436F764938}" destId="{08593294-B852-1B48-BD3B-C992BB3173FC}" srcOrd="0" destOrd="0" presId="urn:microsoft.com/office/officeart/2005/8/layout/list1"/>
    <dgm:cxn modelId="{4A777EFC-2D33-3E47-A3DF-B5E7ACD6E59D}" srcId="{6C947CE6-8A53-F240-A2EC-B3E77F022325}" destId="{827EE78C-FA94-1C4A-BC42-2779BBF630F7}" srcOrd="1" destOrd="0" parTransId="{15F44C98-C9DB-7240-9333-BB645E34A7C8}" sibTransId="{03683C14-2EDB-8C42-B8BE-5392D5AB6289}"/>
    <dgm:cxn modelId="{7B502495-4109-9447-A46B-C735AC7A675A}" srcId="{1C429E70-9B06-2746-954D-5E44A42C7A05}" destId="{B20ADEFC-3253-304C-B931-54D5806EEA25}" srcOrd="0" destOrd="0" parTransId="{9E950733-67B3-5E45-8D52-60D5AEEA9FC6}" sibTransId="{BC5F9C3C-1300-4441-9BF2-EFB3A615CF66}"/>
    <dgm:cxn modelId="{01CECC51-91D9-C246-8824-478D56F63355}" srcId="{1C429E70-9B06-2746-954D-5E44A42C7A05}" destId="{3DB94B50-8C39-9A40-B2C2-9CF3F48E958A}" srcOrd="1" destOrd="0" parTransId="{7DC9B183-9C57-9941-8A72-DC845D6A415E}" sibTransId="{CC8B8929-D1BE-1E46-8E37-BF67B33A550A}"/>
    <dgm:cxn modelId="{A583E46D-0A6B-3C48-8136-75354A96055F}" srcId="{EEE94F1C-B62B-F141-8932-F8436F764938}" destId="{6C947CE6-8A53-F240-A2EC-B3E77F022325}" srcOrd="1" destOrd="0" parTransId="{FB230D4D-BB82-B840-A4AC-B53847DEF47D}" sibTransId="{AAE9B6DC-3D0B-5F49-9AE6-B57E580F9666}"/>
    <dgm:cxn modelId="{EAA5DC56-859E-449C-941F-D5EA404781D7}" type="presOf" srcId="{A0170B2C-5BB2-814F-BE51-E562A64682C6}" destId="{A4904194-5E00-744F-A054-6FAAFF4F0B18}" srcOrd="0" destOrd="0" presId="urn:microsoft.com/office/officeart/2005/8/layout/list1"/>
    <dgm:cxn modelId="{572C54CC-F290-CE4F-AF5C-1E176FCED160}" srcId="{6C947CE6-8A53-F240-A2EC-B3E77F022325}" destId="{A0170B2C-5BB2-814F-BE51-E562A64682C6}" srcOrd="0" destOrd="0" parTransId="{54E51F68-9274-2142-B655-E3FBDA6C3F9C}" sibTransId="{58896F0F-841E-F44C-9A08-03BE31B00E89}"/>
    <dgm:cxn modelId="{E58D23D1-6639-490C-8D5D-F1E5BE33E626}" type="presOf" srcId="{827EE78C-FA94-1C4A-BC42-2779BBF630F7}" destId="{A4904194-5E00-744F-A054-6FAAFF4F0B18}" srcOrd="0" destOrd="1" presId="urn:microsoft.com/office/officeart/2005/8/layout/list1"/>
    <dgm:cxn modelId="{E9C5DE87-856C-443F-BB81-DD74D4AE7A15}" type="presOf" srcId="{1C429E70-9B06-2746-954D-5E44A42C7A05}" destId="{E39D780F-EA7C-584D-99A2-E86E8ED94CA5}" srcOrd="0" destOrd="0" presId="urn:microsoft.com/office/officeart/2005/8/layout/list1"/>
    <dgm:cxn modelId="{C2B48FFA-C2B7-4CA2-BCF6-88EF6E9915B9}" type="presOf" srcId="{1C429E70-9B06-2746-954D-5E44A42C7A05}" destId="{66BB8C73-C775-E143-AA84-E1A4D2A311B7}" srcOrd="1" destOrd="0" presId="urn:microsoft.com/office/officeart/2005/8/layout/list1"/>
    <dgm:cxn modelId="{7029C17A-B79A-44FB-9136-C2ECC270E214}" type="presOf" srcId="{6C947CE6-8A53-F240-A2EC-B3E77F022325}" destId="{AFE8C3D0-4BA4-7E47-9ED3-68F97BAF3722}" srcOrd="1" destOrd="0" presId="urn:microsoft.com/office/officeart/2005/8/layout/list1"/>
    <dgm:cxn modelId="{C7A22397-0A0C-43D2-B213-BD6E67E4EBEE}" type="presOf" srcId="{3DB94B50-8C39-9A40-B2C2-9CF3F48E958A}" destId="{A1038688-EE07-8240-B5D8-103672301E68}" srcOrd="0" destOrd="1" presId="urn:microsoft.com/office/officeart/2005/8/layout/list1"/>
    <dgm:cxn modelId="{DDF4A125-EC98-4672-A6CB-96D80D88CD00}" type="presOf" srcId="{6C947CE6-8A53-F240-A2EC-B3E77F022325}" destId="{2BF9CC6E-8D69-9E43-8894-972E98116018}" srcOrd="0" destOrd="0" presId="urn:microsoft.com/office/officeart/2005/8/layout/list1"/>
    <dgm:cxn modelId="{655B391D-02AA-49F3-B487-F60FA3AEDBF9}" type="presParOf" srcId="{08593294-B852-1B48-BD3B-C992BB3173FC}" destId="{AAD8CD01-0A71-6D49-B1BF-94664B55AB5A}" srcOrd="0" destOrd="0" presId="urn:microsoft.com/office/officeart/2005/8/layout/list1"/>
    <dgm:cxn modelId="{F588FDE8-8C39-45BA-AD35-261D1754A3E0}" type="presParOf" srcId="{AAD8CD01-0A71-6D49-B1BF-94664B55AB5A}" destId="{E39D780F-EA7C-584D-99A2-E86E8ED94CA5}" srcOrd="0" destOrd="0" presId="urn:microsoft.com/office/officeart/2005/8/layout/list1"/>
    <dgm:cxn modelId="{37C922EC-7003-4CDB-8449-26FA0605B2AC}" type="presParOf" srcId="{AAD8CD01-0A71-6D49-B1BF-94664B55AB5A}" destId="{66BB8C73-C775-E143-AA84-E1A4D2A311B7}" srcOrd="1" destOrd="0" presId="urn:microsoft.com/office/officeart/2005/8/layout/list1"/>
    <dgm:cxn modelId="{1E66F30B-4886-40F9-AC89-1F0D8FD60BCD}" type="presParOf" srcId="{08593294-B852-1B48-BD3B-C992BB3173FC}" destId="{92B24062-3B55-3341-B630-F4362C4FF5BA}" srcOrd="1" destOrd="0" presId="urn:microsoft.com/office/officeart/2005/8/layout/list1"/>
    <dgm:cxn modelId="{3E98F7E9-405E-42C1-BBBF-E8B484B52062}" type="presParOf" srcId="{08593294-B852-1B48-BD3B-C992BB3173FC}" destId="{A1038688-EE07-8240-B5D8-103672301E68}" srcOrd="2" destOrd="0" presId="urn:microsoft.com/office/officeart/2005/8/layout/list1"/>
    <dgm:cxn modelId="{189A7EAB-01B0-489B-AC2F-B2916B12788A}" type="presParOf" srcId="{08593294-B852-1B48-BD3B-C992BB3173FC}" destId="{0535E063-6365-8D4F-A307-B1D541FFFA54}" srcOrd="3" destOrd="0" presId="urn:microsoft.com/office/officeart/2005/8/layout/list1"/>
    <dgm:cxn modelId="{FB56B43C-7EF5-46A1-AD34-55FF2B968E83}" type="presParOf" srcId="{08593294-B852-1B48-BD3B-C992BB3173FC}" destId="{88F3FD0A-CC14-6140-8E4A-33DBA46FF10A}" srcOrd="4" destOrd="0" presId="urn:microsoft.com/office/officeart/2005/8/layout/list1"/>
    <dgm:cxn modelId="{BB9607A8-A28A-442A-A261-FB224E76C426}" type="presParOf" srcId="{88F3FD0A-CC14-6140-8E4A-33DBA46FF10A}" destId="{2BF9CC6E-8D69-9E43-8894-972E98116018}" srcOrd="0" destOrd="0" presId="urn:microsoft.com/office/officeart/2005/8/layout/list1"/>
    <dgm:cxn modelId="{621B6EF2-28F4-4B6F-9817-3E0A8B51A759}" type="presParOf" srcId="{88F3FD0A-CC14-6140-8E4A-33DBA46FF10A}" destId="{AFE8C3D0-4BA4-7E47-9ED3-68F97BAF3722}" srcOrd="1" destOrd="0" presId="urn:microsoft.com/office/officeart/2005/8/layout/list1"/>
    <dgm:cxn modelId="{ABF865F8-740E-4E7E-9B74-85D5E0BC99DA}" type="presParOf" srcId="{08593294-B852-1B48-BD3B-C992BB3173FC}" destId="{10F4C46C-6D7F-0645-8506-59D941BB60B8}" srcOrd="5" destOrd="0" presId="urn:microsoft.com/office/officeart/2005/8/layout/list1"/>
    <dgm:cxn modelId="{D22B5E6D-20F4-42C0-ADBB-40361DE4B2AE}" type="presParOf" srcId="{08593294-B852-1B48-BD3B-C992BB3173FC}" destId="{A4904194-5E00-744F-A054-6FAAFF4F0B18}"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E80A4EC-7769-234E-A788-89FBD236BE73}" type="doc">
      <dgm:prSet loTypeId="urn:microsoft.com/office/officeart/2005/8/layout/vList2" loCatId="" qsTypeId="urn:microsoft.com/office/officeart/2005/8/quickstyle/simple2" qsCatId="simple" csTypeId="urn:microsoft.com/office/officeart/2005/8/colors/accent6_2" csCatId="accent6" phldr="1"/>
      <dgm:spPr/>
      <dgm:t>
        <a:bodyPr/>
        <a:lstStyle/>
        <a:p>
          <a:endParaRPr lang="en-US"/>
        </a:p>
      </dgm:t>
    </dgm:pt>
    <dgm:pt modelId="{A3F7FC9F-510C-D047-A94A-D7E99F275085}">
      <dgm:prSet custT="1"/>
      <dgm:spPr/>
      <dgm:t>
        <a:bodyPr/>
        <a:lstStyle/>
        <a:p>
          <a:pPr rtl="0"/>
          <a:r>
            <a:rPr lang="en-US" sz="3200" b="1" i="0" baseline="0" dirty="0">
              <a:solidFill>
                <a:schemeClr val="tx1"/>
              </a:solidFill>
              <a:latin typeface="Arial" charset="0"/>
              <a:ea typeface="Arial" charset="0"/>
              <a:cs typeface="Arial" charset="0"/>
            </a:rPr>
            <a:t>Your plan must include a way to alert employees, including disabled workers, to evacuate or take another action, and how to report emergencies, as required. </a:t>
          </a:r>
        </a:p>
      </dgm:t>
    </dgm:pt>
    <dgm:pt modelId="{DCA7F1A7-3021-2B49-A932-6A29E92FB554}" type="parTrans" cxnId="{291FAAC3-7A96-FA4D-B7C1-9ECBD04B4B5D}">
      <dgm:prSet/>
      <dgm:spPr/>
      <dgm:t>
        <a:bodyPr/>
        <a:lstStyle/>
        <a:p>
          <a:endParaRPr lang="en-US"/>
        </a:p>
      </dgm:t>
    </dgm:pt>
    <dgm:pt modelId="{579AB4AB-7141-5845-81C4-210984185952}" type="sibTrans" cxnId="{291FAAC3-7A96-FA4D-B7C1-9ECBD04B4B5D}">
      <dgm:prSet/>
      <dgm:spPr/>
      <dgm:t>
        <a:bodyPr/>
        <a:lstStyle/>
        <a:p>
          <a:endParaRPr lang="en-US"/>
        </a:p>
      </dgm:t>
    </dgm:pt>
    <dgm:pt modelId="{F299DF0B-17E1-114E-AF35-D1616F183B0D}" type="pres">
      <dgm:prSet presAssocID="{DE80A4EC-7769-234E-A788-89FBD236BE73}" presName="linear" presStyleCnt="0">
        <dgm:presLayoutVars>
          <dgm:animLvl val="lvl"/>
          <dgm:resizeHandles val="exact"/>
        </dgm:presLayoutVars>
      </dgm:prSet>
      <dgm:spPr/>
      <dgm:t>
        <a:bodyPr/>
        <a:lstStyle/>
        <a:p>
          <a:endParaRPr lang="en-US"/>
        </a:p>
      </dgm:t>
    </dgm:pt>
    <dgm:pt modelId="{6D6D4193-0080-C042-A529-97103DE9A274}" type="pres">
      <dgm:prSet presAssocID="{A3F7FC9F-510C-D047-A94A-D7E99F275085}" presName="parentText" presStyleLbl="node1" presStyleIdx="0" presStyleCnt="1">
        <dgm:presLayoutVars>
          <dgm:chMax val="0"/>
          <dgm:bulletEnabled val="1"/>
        </dgm:presLayoutVars>
      </dgm:prSet>
      <dgm:spPr/>
      <dgm:t>
        <a:bodyPr/>
        <a:lstStyle/>
        <a:p>
          <a:endParaRPr lang="en-US"/>
        </a:p>
      </dgm:t>
    </dgm:pt>
  </dgm:ptLst>
  <dgm:cxnLst>
    <dgm:cxn modelId="{57AB3645-DB7C-4A19-A76D-AA9427F57F52}" type="presOf" srcId="{A3F7FC9F-510C-D047-A94A-D7E99F275085}" destId="{6D6D4193-0080-C042-A529-97103DE9A274}" srcOrd="0" destOrd="0" presId="urn:microsoft.com/office/officeart/2005/8/layout/vList2"/>
    <dgm:cxn modelId="{87C26E26-1ECD-4183-8D4D-A819D2EF157E}" type="presOf" srcId="{DE80A4EC-7769-234E-A788-89FBD236BE73}" destId="{F299DF0B-17E1-114E-AF35-D1616F183B0D}" srcOrd="0" destOrd="0" presId="urn:microsoft.com/office/officeart/2005/8/layout/vList2"/>
    <dgm:cxn modelId="{291FAAC3-7A96-FA4D-B7C1-9ECBD04B4B5D}" srcId="{DE80A4EC-7769-234E-A788-89FBD236BE73}" destId="{A3F7FC9F-510C-D047-A94A-D7E99F275085}" srcOrd="0" destOrd="0" parTransId="{DCA7F1A7-3021-2B49-A932-6A29E92FB554}" sibTransId="{579AB4AB-7141-5845-81C4-210984185952}"/>
    <dgm:cxn modelId="{E8C38DA4-71F5-4BE0-AFC6-3F2F3857B0F4}" type="presParOf" srcId="{F299DF0B-17E1-114E-AF35-D1616F183B0D}" destId="{6D6D4193-0080-C042-A529-97103DE9A27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E80A4EC-7769-234E-A788-89FBD236BE73}" type="doc">
      <dgm:prSet loTypeId="urn:microsoft.com/office/officeart/2005/8/layout/list1" loCatId="" qsTypeId="urn:microsoft.com/office/officeart/2005/8/quickstyle/simple2" qsCatId="simple" csTypeId="urn:microsoft.com/office/officeart/2005/8/colors/accent3_2" csCatId="accent3" phldr="1"/>
      <dgm:spPr/>
      <dgm:t>
        <a:bodyPr/>
        <a:lstStyle/>
        <a:p>
          <a:endParaRPr lang="en-US"/>
        </a:p>
      </dgm:t>
    </dgm:pt>
    <dgm:pt modelId="{3BB6C467-F64B-7B44-BB27-2334D75D98CF}">
      <dgm:prSet custT="1"/>
      <dgm:spPr/>
      <dgm:t>
        <a:bodyPr/>
        <a:lstStyle/>
        <a:p>
          <a:pPr rtl="0"/>
          <a:r>
            <a:rPr lang="en-US" sz="2400" b="1" i="0" baseline="0" dirty="0">
              <a:solidFill>
                <a:schemeClr val="tx1"/>
              </a:solidFill>
              <a:latin typeface="Arial" charset="0"/>
              <a:ea typeface="Arial" charset="0"/>
              <a:cs typeface="Arial" charset="0"/>
            </a:rPr>
            <a:t>Make sure alarms are distinctive and recognized by all employees as a signal to evacuate the work area or perform actions identified in your EAP.</a:t>
          </a:r>
          <a:endParaRPr lang="en-US" sz="2400" b="1" i="0" dirty="0">
            <a:solidFill>
              <a:schemeClr val="tx1"/>
            </a:solidFill>
            <a:latin typeface="Arial" charset="0"/>
            <a:ea typeface="Arial" charset="0"/>
            <a:cs typeface="Arial" charset="0"/>
          </a:endParaRPr>
        </a:p>
      </dgm:t>
    </dgm:pt>
    <dgm:pt modelId="{D673F597-D60E-EB4D-8359-8EDC9D2350F1}" type="parTrans" cxnId="{8DD24554-FA89-8D41-90E3-4117E5887DF9}">
      <dgm:prSet/>
      <dgm:spPr/>
      <dgm:t>
        <a:bodyPr/>
        <a:lstStyle/>
        <a:p>
          <a:endParaRPr lang="en-US"/>
        </a:p>
      </dgm:t>
    </dgm:pt>
    <dgm:pt modelId="{5A66DF6D-C780-384A-B41B-56CD9DDF8212}" type="sibTrans" cxnId="{8DD24554-FA89-8D41-90E3-4117E5887DF9}">
      <dgm:prSet/>
      <dgm:spPr/>
      <dgm:t>
        <a:bodyPr/>
        <a:lstStyle/>
        <a:p>
          <a:endParaRPr lang="en-US"/>
        </a:p>
      </dgm:t>
    </dgm:pt>
    <dgm:pt modelId="{720F3EA4-92C3-4844-AE76-5D6D7980A502}">
      <dgm:prSet custT="1"/>
      <dgm:spPr/>
      <dgm:t>
        <a:bodyPr/>
        <a:lstStyle/>
        <a:p>
          <a:pPr rtl="0"/>
          <a:r>
            <a:rPr lang="en-US" sz="2400" b="1" i="0" baseline="0" dirty="0">
              <a:solidFill>
                <a:schemeClr val="tx1"/>
              </a:solidFill>
              <a:latin typeface="Arial" charset="0"/>
              <a:ea typeface="Arial" charset="0"/>
              <a:cs typeface="Arial" charset="0"/>
            </a:rPr>
            <a:t>Make available an emergency communications system such as a public address system, portable radio unit, etc. to notify employees of the emergency and to contact local law enforcement, the fire department, and others.</a:t>
          </a:r>
          <a:endParaRPr lang="en-US" sz="2400" b="1" i="0" dirty="0">
            <a:solidFill>
              <a:schemeClr val="tx1"/>
            </a:solidFill>
            <a:latin typeface="Arial" charset="0"/>
            <a:ea typeface="Arial" charset="0"/>
            <a:cs typeface="Arial" charset="0"/>
          </a:endParaRPr>
        </a:p>
      </dgm:t>
    </dgm:pt>
    <dgm:pt modelId="{AB8E8648-1A8F-E24B-B2AF-F306D6F2FB3F}" type="parTrans" cxnId="{E7AEABC2-A80A-704B-983F-BD004D57BC54}">
      <dgm:prSet/>
      <dgm:spPr/>
      <dgm:t>
        <a:bodyPr/>
        <a:lstStyle/>
        <a:p>
          <a:endParaRPr lang="en-US"/>
        </a:p>
      </dgm:t>
    </dgm:pt>
    <dgm:pt modelId="{CE8066D0-F999-EF4C-9C39-1F9AC662F7A9}" type="sibTrans" cxnId="{E7AEABC2-A80A-704B-983F-BD004D57BC54}">
      <dgm:prSet/>
      <dgm:spPr/>
      <dgm:t>
        <a:bodyPr/>
        <a:lstStyle/>
        <a:p>
          <a:endParaRPr lang="en-US"/>
        </a:p>
      </dgm:t>
    </dgm:pt>
    <dgm:pt modelId="{0AE2AFDD-BD64-7F42-A1B4-6F687BE5F13A}" type="pres">
      <dgm:prSet presAssocID="{DE80A4EC-7769-234E-A788-89FBD236BE73}" presName="linear" presStyleCnt="0">
        <dgm:presLayoutVars>
          <dgm:dir/>
          <dgm:animLvl val="lvl"/>
          <dgm:resizeHandles val="exact"/>
        </dgm:presLayoutVars>
      </dgm:prSet>
      <dgm:spPr/>
      <dgm:t>
        <a:bodyPr/>
        <a:lstStyle/>
        <a:p>
          <a:endParaRPr lang="en-US"/>
        </a:p>
      </dgm:t>
    </dgm:pt>
    <dgm:pt modelId="{DB023D91-AA68-CC4B-B7AA-41B7DE17E6C5}" type="pres">
      <dgm:prSet presAssocID="{3BB6C467-F64B-7B44-BB27-2334D75D98CF}" presName="parentLin" presStyleCnt="0"/>
      <dgm:spPr/>
    </dgm:pt>
    <dgm:pt modelId="{A3D84AA3-49AC-2E41-8AB9-6612127952F2}" type="pres">
      <dgm:prSet presAssocID="{3BB6C467-F64B-7B44-BB27-2334D75D98CF}" presName="parentLeftMargin" presStyleLbl="node1" presStyleIdx="0" presStyleCnt="2"/>
      <dgm:spPr/>
      <dgm:t>
        <a:bodyPr/>
        <a:lstStyle/>
        <a:p>
          <a:endParaRPr lang="en-US"/>
        </a:p>
      </dgm:t>
    </dgm:pt>
    <dgm:pt modelId="{01A03A1C-965D-D447-B5A4-EEBF0B6A6356}" type="pres">
      <dgm:prSet presAssocID="{3BB6C467-F64B-7B44-BB27-2334D75D98CF}" presName="parentText" presStyleLbl="node1" presStyleIdx="0" presStyleCnt="2" custScaleX="156711" custScaleY="123339">
        <dgm:presLayoutVars>
          <dgm:chMax val="0"/>
          <dgm:bulletEnabled val="1"/>
        </dgm:presLayoutVars>
      </dgm:prSet>
      <dgm:spPr/>
      <dgm:t>
        <a:bodyPr/>
        <a:lstStyle/>
        <a:p>
          <a:endParaRPr lang="en-US"/>
        </a:p>
      </dgm:t>
    </dgm:pt>
    <dgm:pt modelId="{944302FA-3D79-8040-B267-B03CC3BC70FA}" type="pres">
      <dgm:prSet presAssocID="{3BB6C467-F64B-7B44-BB27-2334D75D98CF}" presName="negativeSpace" presStyleCnt="0"/>
      <dgm:spPr/>
    </dgm:pt>
    <dgm:pt modelId="{27C80A7E-8BF5-454C-97F5-7987A0B90743}" type="pres">
      <dgm:prSet presAssocID="{3BB6C467-F64B-7B44-BB27-2334D75D98CF}" presName="childText" presStyleLbl="conFgAcc1" presStyleIdx="0" presStyleCnt="2">
        <dgm:presLayoutVars>
          <dgm:bulletEnabled val="1"/>
        </dgm:presLayoutVars>
      </dgm:prSet>
      <dgm:spPr/>
    </dgm:pt>
    <dgm:pt modelId="{06906647-8A6A-234D-B62B-3E5F8935B069}" type="pres">
      <dgm:prSet presAssocID="{5A66DF6D-C780-384A-B41B-56CD9DDF8212}" presName="spaceBetweenRectangles" presStyleCnt="0"/>
      <dgm:spPr/>
    </dgm:pt>
    <dgm:pt modelId="{1AEBBF26-4B51-4A4F-9251-4B50FE6D044F}" type="pres">
      <dgm:prSet presAssocID="{720F3EA4-92C3-4844-AE76-5D6D7980A502}" presName="parentLin" presStyleCnt="0"/>
      <dgm:spPr/>
    </dgm:pt>
    <dgm:pt modelId="{ACC65FD6-07F4-C142-AA16-6A19E52FE1FC}" type="pres">
      <dgm:prSet presAssocID="{720F3EA4-92C3-4844-AE76-5D6D7980A502}" presName="parentLeftMargin" presStyleLbl="node1" presStyleIdx="0" presStyleCnt="2"/>
      <dgm:spPr/>
      <dgm:t>
        <a:bodyPr/>
        <a:lstStyle/>
        <a:p>
          <a:endParaRPr lang="en-US"/>
        </a:p>
      </dgm:t>
    </dgm:pt>
    <dgm:pt modelId="{4EACFB05-0F60-1447-AC88-26FE9B7E0DBD}" type="pres">
      <dgm:prSet presAssocID="{720F3EA4-92C3-4844-AE76-5D6D7980A502}" presName="parentText" presStyleLbl="node1" presStyleIdx="1" presStyleCnt="2" custScaleX="156711" custScaleY="196148" custLinFactNeighborX="15182">
        <dgm:presLayoutVars>
          <dgm:chMax val="0"/>
          <dgm:bulletEnabled val="1"/>
        </dgm:presLayoutVars>
      </dgm:prSet>
      <dgm:spPr/>
      <dgm:t>
        <a:bodyPr/>
        <a:lstStyle/>
        <a:p>
          <a:endParaRPr lang="en-US"/>
        </a:p>
      </dgm:t>
    </dgm:pt>
    <dgm:pt modelId="{32BFF36F-36DE-D749-91EF-5E6F9009C84B}" type="pres">
      <dgm:prSet presAssocID="{720F3EA4-92C3-4844-AE76-5D6D7980A502}" presName="negativeSpace" presStyleCnt="0"/>
      <dgm:spPr/>
    </dgm:pt>
    <dgm:pt modelId="{FDF1AB49-6F98-6D43-BD97-67F0DB77377E}" type="pres">
      <dgm:prSet presAssocID="{720F3EA4-92C3-4844-AE76-5D6D7980A502}" presName="childText" presStyleLbl="conFgAcc1" presStyleIdx="1" presStyleCnt="2">
        <dgm:presLayoutVars>
          <dgm:bulletEnabled val="1"/>
        </dgm:presLayoutVars>
      </dgm:prSet>
      <dgm:spPr/>
    </dgm:pt>
  </dgm:ptLst>
  <dgm:cxnLst>
    <dgm:cxn modelId="{8DD24554-FA89-8D41-90E3-4117E5887DF9}" srcId="{DE80A4EC-7769-234E-A788-89FBD236BE73}" destId="{3BB6C467-F64B-7B44-BB27-2334D75D98CF}" srcOrd="0" destOrd="0" parTransId="{D673F597-D60E-EB4D-8359-8EDC9D2350F1}" sibTransId="{5A66DF6D-C780-384A-B41B-56CD9DDF8212}"/>
    <dgm:cxn modelId="{9CFDD0B6-08BD-4BF2-B604-7BDD2C2A8F3B}" type="presOf" srcId="{720F3EA4-92C3-4844-AE76-5D6D7980A502}" destId="{4EACFB05-0F60-1447-AC88-26FE9B7E0DBD}" srcOrd="1" destOrd="0" presId="urn:microsoft.com/office/officeart/2005/8/layout/list1"/>
    <dgm:cxn modelId="{BB6CB53C-30AE-4A85-95E2-2BE8C8881B88}" type="presOf" srcId="{3BB6C467-F64B-7B44-BB27-2334D75D98CF}" destId="{A3D84AA3-49AC-2E41-8AB9-6612127952F2}" srcOrd="0" destOrd="0" presId="urn:microsoft.com/office/officeart/2005/8/layout/list1"/>
    <dgm:cxn modelId="{50B7E1F4-299C-41D5-B66F-C6399F7B3F6D}" type="presOf" srcId="{720F3EA4-92C3-4844-AE76-5D6D7980A502}" destId="{ACC65FD6-07F4-C142-AA16-6A19E52FE1FC}" srcOrd="0" destOrd="0" presId="urn:microsoft.com/office/officeart/2005/8/layout/list1"/>
    <dgm:cxn modelId="{B8C76658-552F-4357-A075-902D97737884}" type="presOf" srcId="{DE80A4EC-7769-234E-A788-89FBD236BE73}" destId="{0AE2AFDD-BD64-7F42-A1B4-6F687BE5F13A}" srcOrd="0" destOrd="0" presId="urn:microsoft.com/office/officeart/2005/8/layout/list1"/>
    <dgm:cxn modelId="{E7AEABC2-A80A-704B-983F-BD004D57BC54}" srcId="{DE80A4EC-7769-234E-A788-89FBD236BE73}" destId="{720F3EA4-92C3-4844-AE76-5D6D7980A502}" srcOrd="1" destOrd="0" parTransId="{AB8E8648-1A8F-E24B-B2AF-F306D6F2FB3F}" sibTransId="{CE8066D0-F999-EF4C-9C39-1F9AC662F7A9}"/>
    <dgm:cxn modelId="{8BAABF74-FC39-4BE6-B420-598C3EE67FFE}" type="presOf" srcId="{3BB6C467-F64B-7B44-BB27-2334D75D98CF}" destId="{01A03A1C-965D-D447-B5A4-EEBF0B6A6356}" srcOrd="1" destOrd="0" presId="urn:microsoft.com/office/officeart/2005/8/layout/list1"/>
    <dgm:cxn modelId="{94865906-B4CB-475F-AB5D-B504CF024866}" type="presParOf" srcId="{0AE2AFDD-BD64-7F42-A1B4-6F687BE5F13A}" destId="{DB023D91-AA68-CC4B-B7AA-41B7DE17E6C5}" srcOrd="0" destOrd="0" presId="urn:microsoft.com/office/officeart/2005/8/layout/list1"/>
    <dgm:cxn modelId="{FAAC735B-8A5F-493A-A3EF-B324F6F24C31}" type="presParOf" srcId="{DB023D91-AA68-CC4B-B7AA-41B7DE17E6C5}" destId="{A3D84AA3-49AC-2E41-8AB9-6612127952F2}" srcOrd="0" destOrd="0" presId="urn:microsoft.com/office/officeart/2005/8/layout/list1"/>
    <dgm:cxn modelId="{098BBDFA-44E6-4594-94CD-38E10CD6E611}" type="presParOf" srcId="{DB023D91-AA68-CC4B-B7AA-41B7DE17E6C5}" destId="{01A03A1C-965D-D447-B5A4-EEBF0B6A6356}" srcOrd="1" destOrd="0" presId="urn:microsoft.com/office/officeart/2005/8/layout/list1"/>
    <dgm:cxn modelId="{767260DE-D7E0-48B4-96B7-90AEA43DB723}" type="presParOf" srcId="{0AE2AFDD-BD64-7F42-A1B4-6F687BE5F13A}" destId="{944302FA-3D79-8040-B267-B03CC3BC70FA}" srcOrd="1" destOrd="0" presId="urn:microsoft.com/office/officeart/2005/8/layout/list1"/>
    <dgm:cxn modelId="{7E225CD0-9B22-4006-B9A6-31F8DECF98ED}" type="presParOf" srcId="{0AE2AFDD-BD64-7F42-A1B4-6F687BE5F13A}" destId="{27C80A7E-8BF5-454C-97F5-7987A0B90743}" srcOrd="2" destOrd="0" presId="urn:microsoft.com/office/officeart/2005/8/layout/list1"/>
    <dgm:cxn modelId="{E04FB89D-AC7B-4ACA-A307-FEAC975325C2}" type="presParOf" srcId="{0AE2AFDD-BD64-7F42-A1B4-6F687BE5F13A}" destId="{06906647-8A6A-234D-B62B-3E5F8935B069}" srcOrd="3" destOrd="0" presId="urn:microsoft.com/office/officeart/2005/8/layout/list1"/>
    <dgm:cxn modelId="{43D22A94-4D93-46E8-8A9F-14038101A10B}" type="presParOf" srcId="{0AE2AFDD-BD64-7F42-A1B4-6F687BE5F13A}" destId="{1AEBBF26-4B51-4A4F-9251-4B50FE6D044F}" srcOrd="4" destOrd="0" presId="urn:microsoft.com/office/officeart/2005/8/layout/list1"/>
    <dgm:cxn modelId="{9F8FE34C-103E-47DE-BBD7-B4ADCEADFE01}" type="presParOf" srcId="{1AEBBF26-4B51-4A4F-9251-4B50FE6D044F}" destId="{ACC65FD6-07F4-C142-AA16-6A19E52FE1FC}" srcOrd="0" destOrd="0" presId="urn:microsoft.com/office/officeart/2005/8/layout/list1"/>
    <dgm:cxn modelId="{C7D93016-B5F4-4C76-8203-16F3BD302086}" type="presParOf" srcId="{1AEBBF26-4B51-4A4F-9251-4B50FE6D044F}" destId="{4EACFB05-0F60-1447-AC88-26FE9B7E0DBD}" srcOrd="1" destOrd="0" presId="urn:microsoft.com/office/officeart/2005/8/layout/list1"/>
    <dgm:cxn modelId="{F4ACF51B-630F-4BF8-8189-48A466370CC2}" type="presParOf" srcId="{0AE2AFDD-BD64-7F42-A1B4-6F687BE5F13A}" destId="{32BFF36F-36DE-D749-91EF-5E6F9009C84B}" srcOrd="5" destOrd="0" presId="urn:microsoft.com/office/officeart/2005/8/layout/list1"/>
    <dgm:cxn modelId="{612685A0-CACA-4113-B766-5A7B56ECD4E2}" type="presParOf" srcId="{0AE2AFDD-BD64-7F42-A1B4-6F687BE5F13A}" destId="{FDF1AB49-6F98-6D43-BD97-67F0DB77377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E80A4EC-7769-234E-A788-89FBD236BE73}" type="doc">
      <dgm:prSet loTypeId="urn:microsoft.com/office/officeart/2005/8/layout/list1" loCatId="" qsTypeId="urn:microsoft.com/office/officeart/2005/8/quickstyle/simple1" qsCatId="simple" csTypeId="urn:microsoft.com/office/officeart/2005/8/colors/accent4_2" csCatId="accent4" phldr="1"/>
      <dgm:spPr/>
      <dgm:t>
        <a:bodyPr/>
        <a:lstStyle/>
        <a:p>
          <a:endParaRPr lang="en-US"/>
        </a:p>
      </dgm:t>
    </dgm:pt>
    <dgm:pt modelId="{9B093B66-67E2-7B41-9D55-66503038C9BB}">
      <dgm:prSet custT="1"/>
      <dgm:spPr/>
      <dgm:t>
        <a:bodyPr/>
        <a:lstStyle/>
        <a:p>
          <a:r>
            <a:rPr lang="en-US" sz="2800" b="1" i="0" dirty="0">
              <a:solidFill>
                <a:schemeClr val="tx1"/>
              </a:solidFill>
              <a:latin typeface="Arial" charset="0"/>
              <a:ea typeface="Arial" charset="0"/>
              <a:cs typeface="Arial" charset="0"/>
            </a:rPr>
            <a:t>Stipulate that alarms must be able to be heard, seen, or otherwise perceived by everyone in the workplace. Consider providing an auxiliary power supply in the event that electricity is shut off.</a:t>
          </a:r>
        </a:p>
      </dgm:t>
    </dgm:pt>
    <dgm:pt modelId="{155D3145-9B6F-FA4E-8BCA-5893856F2822}" type="parTrans" cxnId="{01A01EED-115F-CC44-9391-7D409E8A4FD7}">
      <dgm:prSet/>
      <dgm:spPr/>
      <dgm:t>
        <a:bodyPr/>
        <a:lstStyle/>
        <a:p>
          <a:endParaRPr lang="en-US"/>
        </a:p>
      </dgm:t>
    </dgm:pt>
    <dgm:pt modelId="{AE05EB8F-DC1D-A44F-9AC1-E1FB3A918AB7}" type="sibTrans" cxnId="{01A01EED-115F-CC44-9391-7D409E8A4FD7}">
      <dgm:prSet/>
      <dgm:spPr/>
      <dgm:t>
        <a:bodyPr/>
        <a:lstStyle/>
        <a:p>
          <a:endParaRPr lang="en-US"/>
        </a:p>
      </dgm:t>
    </dgm:pt>
    <dgm:pt modelId="{3A435CCE-3EE3-E14A-9E1C-2AD348F5D80D}">
      <dgm:prSet custT="1"/>
      <dgm:spPr/>
      <dgm:t>
        <a:bodyPr/>
        <a:lstStyle/>
        <a:p>
          <a:r>
            <a:rPr lang="en-US" sz="2800" b="1" i="0" dirty="0">
              <a:latin typeface="Arial" charset="0"/>
              <a:ea typeface="Arial" charset="0"/>
              <a:cs typeface="Arial" charset="0"/>
            </a:rPr>
            <a:t>29 CFR 1910.165(b)(2) offers more information on alarms</a:t>
          </a:r>
        </a:p>
      </dgm:t>
    </dgm:pt>
    <dgm:pt modelId="{6AC971AF-D9C7-5E4C-95A0-F8C794D83AF7}" type="parTrans" cxnId="{4608557A-5EBA-1B41-B758-4668D92C624E}">
      <dgm:prSet/>
      <dgm:spPr/>
      <dgm:t>
        <a:bodyPr/>
        <a:lstStyle/>
        <a:p>
          <a:endParaRPr lang="en-US"/>
        </a:p>
      </dgm:t>
    </dgm:pt>
    <dgm:pt modelId="{BD2C6041-F4B2-964E-8F2F-15C5B9DDF49E}" type="sibTrans" cxnId="{4608557A-5EBA-1B41-B758-4668D92C624E}">
      <dgm:prSet/>
      <dgm:spPr/>
      <dgm:t>
        <a:bodyPr/>
        <a:lstStyle/>
        <a:p>
          <a:endParaRPr lang="en-US"/>
        </a:p>
      </dgm:t>
    </dgm:pt>
    <dgm:pt modelId="{0AE2AFDD-BD64-7F42-A1B4-6F687BE5F13A}" type="pres">
      <dgm:prSet presAssocID="{DE80A4EC-7769-234E-A788-89FBD236BE73}" presName="linear" presStyleCnt="0">
        <dgm:presLayoutVars>
          <dgm:dir/>
          <dgm:animLvl val="lvl"/>
          <dgm:resizeHandles val="exact"/>
        </dgm:presLayoutVars>
      </dgm:prSet>
      <dgm:spPr/>
      <dgm:t>
        <a:bodyPr/>
        <a:lstStyle/>
        <a:p>
          <a:endParaRPr lang="en-US"/>
        </a:p>
      </dgm:t>
    </dgm:pt>
    <dgm:pt modelId="{5BAA7F10-CCE0-4646-89CE-58FBCF49A815}" type="pres">
      <dgm:prSet presAssocID="{9B093B66-67E2-7B41-9D55-66503038C9BB}" presName="parentLin" presStyleCnt="0"/>
      <dgm:spPr/>
    </dgm:pt>
    <dgm:pt modelId="{4138C99F-C51A-8249-827C-EC48A748AD24}" type="pres">
      <dgm:prSet presAssocID="{9B093B66-67E2-7B41-9D55-66503038C9BB}" presName="parentLeftMargin" presStyleLbl="node1" presStyleIdx="0" presStyleCnt="1"/>
      <dgm:spPr/>
      <dgm:t>
        <a:bodyPr/>
        <a:lstStyle/>
        <a:p>
          <a:endParaRPr lang="en-US"/>
        </a:p>
      </dgm:t>
    </dgm:pt>
    <dgm:pt modelId="{B7783874-D5EB-0D45-8534-4EB2CCDE6F14}" type="pres">
      <dgm:prSet presAssocID="{9B093B66-67E2-7B41-9D55-66503038C9BB}" presName="parentText" presStyleLbl="node1" presStyleIdx="0" presStyleCnt="1" custScaleX="141431" custScaleY="130159">
        <dgm:presLayoutVars>
          <dgm:chMax val="0"/>
          <dgm:bulletEnabled val="1"/>
        </dgm:presLayoutVars>
      </dgm:prSet>
      <dgm:spPr/>
      <dgm:t>
        <a:bodyPr/>
        <a:lstStyle/>
        <a:p>
          <a:endParaRPr lang="en-US"/>
        </a:p>
      </dgm:t>
    </dgm:pt>
    <dgm:pt modelId="{CC4A6972-2FED-FA4A-AD0E-E870DBAB2517}" type="pres">
      <dgm:prSet presAssocID="{9B093B66-67E2-7B41-9D55-66503038C9BB}" presName="negativeSpace" presStyleCnt="0"/>
      <dgm:spPr/>
    </dgm:pt>
    <dgm:pt modelId="{82B23B3C-9141-D941-8D7E-54DD4E2E54EB}" type="pres">
      <dgm:prSet presAssocID="{9B093B66-67E2-7B41-9D55-66503038C9BB}" presName="childText" presStyleLbl="conFgAcc1" presStyleIdx="0" presStyleCnt="1">
        <dgm:presLayoutVars>
          <dgm:bulletEnabled val="1"/>
        </dgm:presLayoutVars>
      </dgm:prSet>
      <dgm:spPr/>
      <dgm:t>
        <a:bodyPr/>
        <a:lstStyle/>
        <a:p>
          <a:endParaRPr lang="en-US"/>
        </a:p>
      </dgm:t>
    </dgm:pt>
  </dgm:ptLst>
  <dgm:cxnLst>
    <dgm:cxn modelId="{CB04AFED-B9BE-4EC6-9AB2-4BA17F9C2163}" type="presOf" srcId="{9B093B66-67E2-7B41-9D55-66503038C9BB}" destId="{B7783874-D5EB-0D45-8534-4EB2CCDE6F14}" srcOrd="1" destOrd="0" presId="urn:microsoft.com/office/officeart/2005/8/layout/list1"/>
    <dgm:cxn modelId="{748FA493-D98F-4AC1-A73F-0D7BC32046C4}" type="presOf" srcId="{9B093B66-67E2-7B41-9D55-66503038C9BB}" destId="{4138C99F-C51A-8249-827C-EC48A748AD24}" srcOrd="0" destOrd="0" presId="urn:microsoft.com/office/officeart/2005/8/layout/list1"/>
    <dgm:cxn modelId="{F60C8E57-075A-4C8B-AFA9-828F21C792C9}" type="presOf" srcId="{3A435CCE-3EE3-E14A-9E1C-2AD348F5D80D}" destId="{82B23B3C-9141-D941-8D7E-54DD4E2E54EB}" srcOrd="0" destOrd="0" presId="urn:microsoft.com/office/officeart/2005/8/layout/list1"/>
    <dgm:cxn modelId="{4608557A-5EBA-1B41-B758-4668D92C624E}" srcId="{9B093B66-67E2-7B41-9D55-66503038C9BB}" destId="{3A435CCE-3EE3-E14A-9E1C-2AD348F5D80D}" srcOrd="0" destOrd="0" parTransId="{6AC971AF-D9C7-5E4C-95A0-F8C794D83AF7}" sibTransId="{BD2C6041-F4B2-964E-8F2F-15C5B9DDF49E}"/>
    <dgm:cxn modelId="{FD61DA0F-82CB-45DF-BC66-87DCB9066391}" type="presOf" srcId="{DE80A4EC-7769-234E-A788-89FBD236BE73}" destId="{0AE2AFDD-BD64-7F42-A1B4-6F687BE5F13A}" srcOrd="0" destOrd="0" presId="urn:microsoft.com/office/officeart/2005/8/layout/list1"/>
    <dgm:cxn modelId="{01A01EED-115F-CC44-9391-7D409E8A4FD7}" srcId="{DE80A4EC-7769-234E-A788-89FBD236BE73}" destId="{9B093B66-67E2-7B41-9D55-66503038C9BB}" srcOrd="0" destOrd="0" parTransId="{155D3145-9B6F-FA4E-8BCA-5893856F2822}" sibTransId="{AE05EB8F-DC1D-A44F-9AC1-E1FB3A918AB7}"/>
    <dgm:cxn modelId="{C8132DA5-851B-4548-9CF0-C5DBF0575C8E}" type="presParOf" srcId="{0AE2AFDD-BD64-7F42-A1B4-6F687BE5F13A}" destId="{5BAA7F10-CCE0-4646-89CE-58FBCF49A815}" srcOrd="0" destOrd="0" presId="urn:microsoft.com/office/officeart/2005/8/layout/list1"/>
    <dgm:cxn modelId="{640A87D3-F19E-4993-A103-05EB8E6D8DA4}" type="presParOf" srcId="{5BAA7F10-CCE0-4646-89CE-58FBCF49A815}" destId="{4138C99F-C51A-8249-827C-EC48A748AD24}" srcOrd="0" destOrd="0" presId="urn:microsoft.com/office/officeart/2005/8/layout/list1"/>
    <dgm:cxn modelId="{392D796D-7E06-4AD1-998E-9E90FBEA93AF}" type="presParOf" srcId="{5BAA7F10-CCE0-4646-89CE-58FBCF49A815}" destId="{B7783874-D5EB-0D45-8534-4EB2CCDE6F14}" srcOrd="1" destOrd="0" presId="urn:microsoft.com/office/officeart/2005/8/layout/list1"/>
    <dgm:cxn modelId="{513A7783-DC09-4FEB-BBBE-8E33E3962B95}" type="presParOf" srcId="{0AE2AFDD-BD64-7F42-A1B4-6F687BE5F13A}" destId="{CC4A6972-2FED-FA4A-AD0E-E870DBAB2517}" srcOrd="1" destOrd="0" presId="urn:microsoft.com/office/officeart/2005/8/layout/list1"/>
    <dgm:cxn modelId="{C4C56945-3BB2-4DFE-90A9-136DD29BCBCC}" type="presParOf" srcId="{0AE2AFDD-BD64-7F42-A1B4-6F687BE5F13A}" destId="{82B23B3C-9141-D941-8D7E-54DD4E2E54E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E80A4EC-7769-234E-A788-89FBD236BE73}" type="doc">
      <dgm:prSet loTypeId="urn:microsoft.com/office/officeart/2005/8/layout/list1" loCatId="" qsTypeId="urn:microsoft.com/office/officeart/2005/8/quickstyle/simple2" qsCatId="simple" csTypeId="urn:microsoft.com/office/officeart/2005/8/colors/accent3_2" csCatId="accent3" phldr="1"/>
      <dgm:spPr/>
      <dgm:t>
        <a:bodyPr/>
        <a:lstStyle/>
        <a:p>
          <a:endParaRPr lang="en-US"/>
        </a:p>
      </dgm:t>
    </dgm:pt>
    <dgm:pt modelId="{50F5854F-2059-1C47-B1EE-3B3DBE6C3C8A}">
      <dgm:prSet custT="1"/>
      <dgm:spPr/>
      <dgm:t>
        <a:bodyPr/>
        <a:lstStyle/>
        <a:p>
          <a:r>
            <a:rPr lang="en-US" sz="2600" b="1" i="0" dirty="0">
              <a:solidFill>
                <a:schemeClr val="tx1"/>
              </a:solidFill>
              <a:latin typeface="Arial" charset="0"/>
              <a:ea typeface="Arial" charset="0"/>
              <a:cs typeface="Arial" charset="0"/>
            </a:rPr>
            <a:t>Using tactile devices to alert employees who would not otherwise be able to recognize an audible or visual alarm.</a:t>
          </a:r>
        </a:p>
      </dgm:t>
    </dgm:pt>
    <dgm:pt modelId="{4209055F-5AB6-0240-9069-E96D007977A3}" type="parTrans" cxnId="{7EB6C31B-AE58-7E44-B05A-EAF9998318F8}">
      <dgm:prSet/>
      <dgm:spPr/>
      <dgm:t>
        <a:bodyPr/>
        <a:lstStyle/>
        <a:p>
          <a:endParaRPr lang="en-US"/>
        </a:p>
      </dgm:t>
    </dgm:pt>
    <dgm:pt modelId="{E4F85E25-28E1-B047-9AD6-AE01A753AA33}" type="sibTrans" cxnId="{7EB6C31B-AE58-7E44-B05A-EAF9998318F8}">
      <dgm:prSet/>
      <dgm:spPr/>
      <dgm:t>
        <a:bodyPr/>
        <a:lstStyle/>
        <a:p>
          <a:endParaRPr lang="en-US"/>
        </a:p>
      </dgm:t>
    </dgm:pt>
    <dgm:pt modelId="{E9667F2E-2335-E446-92CD-A7892C0503B7}">
      <dgm:prSet custT="1"/>
      <dgm:spPr/>
      <dgm:t>
        <a:bodyPr/>
        <a:lstStyle/>
        <a:p>
          <a:r>
            <a:rPr lang="en-US" sz="2600" b="1" i="0" dirty="0">
              <a:solidFill>
                <a:schemeClr val="tx1"/>
              </a:solidFill>
              <a:latin typeface="Arial" charset="0"/>
              <a:ea typeface="Arial" charset="0"/>
              <a:cs typeface="Arial" charset="0"/>
            </a:rPr>
            <a:t>Provide an updated list of key personnel such as the plant manager or physician, in order of priority, to notify in the event of an emergency during off-duty hours.</a:t>
          </a:r>
        </a:p>
      </dgm:t>
    </dgm:pt>
    <dgm:pt modelId="{37779EAE-11D5-2B45-B3DA-34DC5C927042}" type="parTrans" cxnId="{AAEC7EB7-55C0-384D-8E53-848C7B2F8501}">
      <dgm:prSet/>
      <dgm:spPr/>
      <dgm:t>
        <a:bodyPr/>
        <a:lstStyle/>
        <a:p>
          <a:endParaRPr lang="en-US"/>
        </a:p>
      </dgm:t>
    </dgm:pt>
    <dgm:pt modelId="{8AD9FED8-07E5-4F45-95E3-63E96D68CC58}" type="sibTrans" cxnId="{AAEC7EB7-55C0-384D-8E53-848C7B2F8501}">
      <dgm:prSet/>
      <dgm:spPr/>
      <dgm:t>
        <a:bodyPr/>
        <a:lstStyle/>
        <a:p>
          <a:endParaRPr lang="en-US"/>
        </a:p>
      </dgm:t>
    </dgm:pt>
    <dgm:pt modelId="{0AE2AFDD-BD64-7F42-A1B4-6F687BE5F13A}" type="pres">
      <dgm:prSet presAssocID="{DE80A4EC-7769-234E-A788-89FBD236BE73}" presName="linear" presStyleCnt="0">
        <dgm:presLayoutVars>
          <dgm:dir/>
          <dgm:animLvl val="lvl"/>
          <dgm:resizeHandles val="exact"/>
        </dgm:presLayoutVars>
      </dgm:prSet>
      <dgm:spPr/>
      <dgm:t>
        <a:bodyPr/>
        <a:lstStyle/>
        <a:p>
          <a:endParaRPr lang="en-US"/>
        </a:p>
      </dgm:t>
    </dgm:pt>
    <dgm:pt modelId="{DEE9A7FB-498A-4E40-8E9B-E21AF2E26321}" type="pres">
      <dgm:prSet presAssocID="{50F5854F-2059-1C47-B1EE-3B3DBE6C3C8A}" presName="parentLin" presStyleCnt="0"/>
      <dgm:spPr/>
    </dgm:pt>
    <dgm:pt modelId="{667BBF29-7FC8-034C-BC3D-926201D98959}" type="pres">
      <dgm:prSet presAssocID="{50F5854F-2059-1C47-B1EE-3B3DBE6C3C8A}" presName="parentLeftMargin" presStyleLbl="node1" presStyleIdx="0" presStyleCnt="2"/>
      <dgm:spPr/>
      <dgm:t>
        <a:bodyPr/>
        <a:lstStyle/>
        <a:p>
          <a:endParaRPr lang="en-US"/>
        </a:p>
      </dgm:t>
    </dgm:pt>
    <dgm:pt modelId="{57550B0D-7512-FB49-8DE4-2A34C8AFAB0D}" type="pres">
      <dgm:prSet presAssocID="{50F5854F-2059-1C47-B1EE-3B3DBE6C3C8A}" presName="parentText" presStyleLbl="node1" presStyleIdx="0" presStyleCnt="2" custScaleX="150037" custScaleY="139043" custLinFactNeighborX="-100000" custLinFactNeighborY="-274">
        <dgm:presLayoutVars>
          <dgm:chMax val="0"/>
          <dgm:bulletEnabled val="1"/>
        </dgm:presLayoutVars>
      </dgm:prSet>
      <dgm:spPr/>
      <dgm:t>
        <a:bodyPr/>
        <a:lstStyle/>
        <a:p>
          <a:endParaRPr lang="en-US"/>
        </a:p>
      </dgm:t>
    </dgm:pt>
    <dgm:pt modelId="{A207A5EE-0C70-864B-AC95-E62440A68B13}" type="pres">
      <dgm:prSet presAssocID="{50F5854F-2059-1C47-B1EE-3B3DBE6C3C8A}" presName="negativeSpace" presStyleCnt="0"/>
      <dgm:spPr/>
    </dgm:pt>
    <dgm:pt modelId="{4C8FB389-5F74-454A-9909-379840AB3719}" type="pres">
      <dgm:prSet presAssocID="{50F5854F-2059-1C47-B1EE-3B3DBE6C3C8A}" presName="childText" presStyleLbl="conFgAcc1" presStyleIdx="0" presStyleCnt="2">
        <dgm:presLayoutVars>
          <dgm:bulletEnabled val="1"/>
        </dgm:presLayoutVars>
      </dgm:prSet>
      <dgm:spPr/>
    </dgm:pt>
    <dgm:pt modelId="{74341963-30F2-4A47-9F77-4E14C56D99D3}" type="pres">
      <dgm:prSet presAssocID="{E4F85E25-28E1-B047-9AD6-AE01A753AA33}" presName="spaceBetweenRectangles" presStyleCnt="0"/>
      <dgm:spPr/>
    </dgm:pt>
    <dgm:pt modelId="{2CEEBB71-07CF-AC44-8511-E5A5FDF8EBFB}" type="pres">
      <dgm:prSet presAssocID="{E9667F2E-2335-E446-92CD-A7892C0503B7}" presName="parentLin" presStyleCnt="0"/>
      <dgm:spPr/>
    </dgm:pt>
    <dgm:pt modelId="{5D062F3E-49B8-E94F-83F5-4791B631BAFA}" type="pres">
      <dgm:prSet presAssocID="{E9667F2E-2335-E446-92CD-A7892C0503B7}" presName="parentLeftMargin" presStyleLbl="node1" presStyleIdx="0" presStyleCnt="2"/>
      <dgm:spPr/>
      <dgm:t>
        <a:bodyPr/>
        <a:lstStyle/>
        <a:p>
          <a:endParaRPr lang="en-US"/>
        </a:p>
      </dgm:t>
    </dgm:pt>
    <dgm:pt modelId="{5BA86842-5E0F-B245-B55B-0F858310B032}" type="pres">
      <dgm:prSet presAssocID="{E9667F2E-2335-E446-92CD-A7892C0503B7}" presName="parentText" presStyleLbl="node1" presStyleIdx="1" presStyleCnt="2" custScaleX="150037" custScaleY="163039" custLinFactNeighborX="-82696" custLinFactNeighborY="19840">
        <dgm:presLayoutVars>
          <dgm:chMax val="0"/>
          <dgm:bulletEnabled val="1"/>
        </dgm:presLayoutVars>
      </dgm:prSet>
      <dgm:spPr/>
      <dgm:t>
        <a:bodyPr/>
        <a:lstStyle/>
        <a:p>
          <a:endParaRPr lang="en-US"/>
        </a:p>
      </dgm:t>
    </dgm:pt>
    <dgm:pt modelId="{0D0B6996-B369-224C-88A3-F69E1398FF56}" type="pres">
      <dgm:prSet presAssocID="{E9667F2E-2335-E446-92CD-A7892C0503B7}" presName="negativeSpace" presStyleCnt="0"/>
      <dgm:spPr/>
    </dgm:pt>
    <dgm:pt modelId="{695006F8-1C71-924E-8CC0-69B2895C23E9}" type="pres">
      <dgm:prSet presAssocID="{E9667F2E-2335-E446-92CD-A7892C0503B7}" presName="childText" presStyleLbl="conFgAcc1" presStyleIdx="1" presStyleCnt="2">
        <dgm:presLayoutVars>
          <dgm:bulletEnabled val="1"/>
        </dgm:presLayoutVars>
      </dgm:prSet>
      <dgm:spPr/>
    </dgm:pt>
  </dgm:ptLst>
  <dgm:cxnLst>
    <dgm:cxn modelId="{7EB6C31B-AE58-7E44-B05A-EAF9998318F8}" srcId="{DE80A4EC-7769-234E-A788-89FBD236BE73}" destId="{50F5854F-2059-1C47-B1EE-3B3DBE6C3C8A}" srcOrd="0" destOrd="0" parTransId="{4209055F-5AB6-0240-9069-E96D007977A3}" sibTransId="{E4F85E25-28E1-B047-9AD6-AE01A753AA33}"/>
    <dgm:cxn modelId="{610517E5-2F6F-4D78-97D2-9AFFCB31DCC2}" type="presOf" srcId="{50F5854F-2059-1C47-B1EE-3B3DBE6C3C8A}" destId="{57550B0D-7512-FB49-8DE4-2A34C8AFAB0D}" srcOrd="1" destOrd="0" presId="urn:microsoft.com/office/officeart/2005/8/layout/list1"/>
    <dgm:cxn modelId="{AAEC7EB7-55C0-384D-8E53-848C7B2F8501}" srcId="{DE80A4EC-7769-234E-A788-89FBD236BE73}" destId="{E9667F2E-2335-E446-92CD-A7892C0503B7}" srcOrd="1" destOrd="0" parTransId="{37779EAE-11D5-2B45-B3DA-34DC5C927042}" sibTransId="{8AD9FED8-07E5-4F45-95E3-63E96D68CC58}"/>
    <dgm:cxn modelId="{8C8163C5-83BE-4E7A-B82F-FC58152A2320}" type="presOf" srcId="{DE80A4EC-7769-234E-A788-89FBD236BE73}" destId="{0AE2AFDD-BD64-7F42-A1B4-6F687BE5F13A}" srcOrd="0" destOrd="0" presId="urn:microsoft.com/office/officeart/2005/8/layout/list1"/>
    <dgm:cxn modelId="{A56D5379-20D0-46DD-B2E3-4B5AF3FC0BEE}" type="presOf" srcId="{E9667F2E-2335-E446-92CD-A7892C0503B7}" destId="{5D062F3E-49B8-E94F-83F5-4791B631BAFA}" srcOrd="0" destOrd="0" presId="urn:microsoft.com/office/officeart/2005/8/layout/list1"/>
    <dgm:cxn modelId="{7017EE69-EFF7-4824-89CA-9066A4CA5E3D}" type="presOf" srcId="{50F5854F-2059-1C47-B1EE-3B3DBE6C3C8A}" destId="{667BBF29-7FC8-034C-BC3D-926201D98959}" srcOrd="0" destOrd="0" presId="urn:microsoft.com/office/officeart/2005/8/layout/list1"/>
    <dgm:cxn modelId="{8235A4A4-EEE9-472B-86A8-EBAE80C513F2}" type="presOf" srcId="{E9667F2E-2335-E446-92CD-A7892C0503B7}" destId="{5BA86842-5E0F-B245-B55B-0F858310B032}" srcOrd="1" destOrd="0" presId="urn:microsoft.com/office/officeart/2005/8/layout/list1"/>
    <dgm:cxn modelId="{EBAB22C3-9FF5-4F33-973A-AF57291EAE7F}" type="presParOf" srcId="{0AE2AFDD-BD64-7F42-A1B4-6F687BE5F13A}" destId="{DEE9A7FB-498A-4E40-8E9B-E21AF2E26321}" srcOrd="0" destOrd="0" presId="urn:microsoft.com/office/officeart/2005/8/layout/list1"/>
    <dgm:cxn modelId="{4CB959C2-40C0-4A52-AACC-EBBAD84AB723}" type="presParOf" srcId="{DEE9A7FB-498A-4E40-8E9B-E21AF2E26321}" destId="{667BBF29-7FC8-034C-BC3D-926201D98959}" srcOrd="0" destOrd="0" presId="urn:microsoft.com/office/officeart/2005/8/layout/list1"/>
    <dgm:cxn modelId="{40FFF096-D82F-4992-B22A-D6FFB41F8622}" type="presParOf" srcId="{DEE9A7FB-498A-4E40-8E9B-E21AF2E26321}" destId="{57550B0D-7512-FB49-8DE4-2A34C8AFAB0D}" srcOrd="1" destOrd="0" presId="urn:microsoft.com/office/officeart/2005/8/layout/list1"/>
    <dgm:cxn modelId="{37F1C3E1-84CD-401D-838C-F6FB09373ED9}" type="presParOf" srcId="{0AE2AFDD-BD64-7F42-A1B4-6F687BE5F13A}" destId="{A207A5EE-0C70-864B-AC95-E62440A68B13}" srcOrd="1" destOrd="0" presId="urn:microsoft.com/office/officeart/2005/8/layout/list1"/>
    <dgm:cxn modelId="{E848CD52-30BE-4D34-A141-92C7C1BB7A8C}" type="presParOf" srcId="{0AE2AFDD-BD64-7F42-A1B4-6F687BE5F13A}" destId="{4C8FB389-5F74-454A-9909-379840AB3719}" srcOrd="2" destOrd="0" presId="urn:microsoft.com/office/officeart/2005/8/layout/list1"/>
    <dgm:cxn modelId="{453FAFD7-02A8-4C65-96DD-C3B78B3B8EDC}" type="presParOf" srcId="{0AE2AFDD-BD64-7F42-A1B4-6F687BE5F13A}" destId="{74341963-30F2-4A47-9F77-4E14C56D99D3}" srcOrd="3" destOrd="0" presId="urn:microsoft.com/office/officeart/2005/8/layout/list1"/>
    <dgm:cxn modelId="{CE4BCD1B-9BBB-45EC-A535-1BCA1D2915D5}" type="presParOf" srcId="{0AE2AFDD-BD64-7F42-A1B4-6F687BE5F13A}" destId="{2CEEBB71-07CF-AC44-8511-E5A5FDF8EBFB}" srcOrd="4" destOrd="0" presId="urn:microsoft.com/office/officeart/2005/8/layout/list1"/>
    <dgm:cxn modelId="{F6081728-E58D-4B6D-9673-AED9933F469E}" type="presParOf" srcId="{2CEEBB71-07CF-AC44-8511-E5A5FDF8EBFB}" destId="{5D062F3E-49B8-E94F-83F5-4791B631BAFA}" srcOrd="0" destOrd="0" presId="urn:microsoft.com/office/officeart/2005/8/layout/list1"/>
    <dgm:cxn modelId="{CC6360A3-58E7-4CD4-8D60-82C8ADEE64C5}" type="presParOf" srcId="{2CEEBB71-07CF-AC44-8511-E5A5FDF8EBFB}" destId="{5BA86842-5E0F-B245-B55B-0F858310B032}" srcOrd="1" destOrd="0" presId="urn:microsoft.com/office/officeart/2005/8/layout/list1"/>
    <dgm:cxn modelId="{2C98AAFF-33C7-4A8F-A898-13C97EB4131D}" type="presParOf" srcId="{0AE2AFDD-BD64-7F42-A1B4-6F687BE5F13A}" destId="{0D0B6996-B369-224C-88A3-F69E1398FF56}" srcOrd="5" destOrd="0" presId="urn:microsoft.com/office/officeart/2005/8/layout/list1"/>
    <dgm:cxn modelId="{514B7E0C-C018-4E96-A08D-ED988DFFFF35}" type="presParOf" srcId="{0AE2AFDD-BD64-7F42-A1B4-6F687BE5F13A}" destId="{695006F8-1C71-924E-8CC0-69B2895C23E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70AC160-84E4-6146-B75A-2530CC1A7097}" type="doc">
      <dgm:prSet loTypeId="urn:microsoft.com/office/officeart/2005/8/layout/vList4" loCatId="" qsTypeId="urn:microsoft.com/office/officeart/2005/8/quickstyle/simple2" qsCatId="simple" csTypeId="urn:microsoft.com/office/officeart/2005/8/colors/colorful1" csCatId="colorful" phldr="1"/>
      <dgm:spPr/>
      <dgm:t>
        <a:bodyPr/>
        <a:lstStyle/>
        <a:p>
          <a:endParaRPr lang="en-US"/>
        </a:p>
      </dgm:t>
    </dgm:pt>
    <dgm:pt modelId="{C2E1AA04-6B9B-1E4E-9C88-D63FBAB86701}">
      <dgm:prSet/>
      <dgm:spPr/>
      <dgm:t>
        <a:bodyPr/>
        <a:lstStyle/>
        <a:p>
          <a:pPr rtl="0"/>
          <a:r>
            <a:rPr lang="en-US" b="1" i="0" baseline="0" dirty="0">
              <a:solidFill>
                <a:schemeClr val="tx1"/>
              </a:solidFill>
            </a:rPr>
            <a:t>Rescue</a:t>
          </a:r>
          <a:endParaRPr lang="en-US" dirty="0">
            <a:solidFill>
              <a:schemeClr val="tx1"/>
            </a:solidFill>
          </a:endParaRPr>
        </a:p>
      </dgm:t>
    </dgm:pt>
    <dgm:pt modelId="{3D3786D8-8F3E-C44D-AB56-43C30B960AC9}" type="parTrans" cxnId="{034D7431-E566-0D44-9411-547C2AD34EDB}">
      <dgm:prSet/>
      <dgm:spPr/>
      <dgm:t>
        <a:bodyPr/>
        <a:lstStyle/>
        <a:p>
          <a:endParaRPr lang="en-US"/>
        </a:p>
      </dgm:t>
    </dgm:pt>
    <dgm:pt modelId="{0D96DACB-F0D0-8547-A203-CB07915EE22A}" type="sibTrans" cxnId="{034D7431-E566-0D44-9411-547C2AD34EDB}">
      <dgm:prSet/>
      <dgm:spPr/>
      <dgm:t>
        <a:bodyPr/>
        <a:lstStyle/>
        <a:p>
          <a:endParaRPr lang="en-US"/>
        </a:p>
      </dgm:t>
    </dgm:pt>
    <dgm:pt modelId="{B24F8196-FFD3-8F4B-BAEC-E96B741A4EFA}">
      <dgm:prSet/>
      <dgm:spPr/>
      <dgm:t>
        <a:bodyPr/>
        <a:lstStyle/>
        <a:p>
          <a:pPr rtl="0"/>
          <a:r>
            <a:rPr lang="en-US" b="1" i="0" baseline="0" dirty="0">
              <a:solidFill>
                <a:schemeClr val="tx1"/>
              </a:solidFill>
            </a:rPr>
            <a:t>Alarm</a:t>
          </a:r>
          <a:endParaRPr lang="en-US" dirty="0">
            <a:solidFill>
              <a:schemeClr val="tx1"/>
            </a:solidFill>
          </a:endParaRPr>
        </a:p>
      </dgm:t>
    </dgm:pt>
    <dgm:pt modelId="{0FA26CC1-414C-F040-8464-D9F857797A56}" type="parTrans" cxnId="{2C37C14D-029F-154A-B754-6C256A3B7EA3}">
      <dgm:prSet/>
      <dgm:spPr/>
      <dgm:t>
        <a:bodyPr/>
        <a:lstStyle/>
        <a:p>
          <a:endParaRPr lang="en-US"/>
        </a:p>
      </dgm:t>
    </dgm:pt>
    <dgm:pt modelId="{CA0294C6-0216-1C4A-8A8F-A8B0EEA8F6F5}" type="sibTrans" cxnId="{2C37C14D-029F-154A-B754-6C256A3B7EA3}">
      <dgm:prSet/>
      <dgm:spPr/>
      <dgm:t>
        <a:bodyPr/>
        <a:lstStyle/>
        <a:p>
          <a:endParaRPr lang="en-US"/>
        </a:p>
      </dgm:t>
    </dgm:pt>
    <dgm:pt modelId="{D40D5107-8FE1-C047-8A5E-041AE71F4D98}">
      <dgm:prSet/>
      <dgm:spPr/>
      <dgm:t>
        <a:bodyPr/>
        <a:lstStyle/>
        <a:p>
          <a:pPr rtl="0"/>
          <a:r>
            <a:rPr lang="en-US" b="1" i="0" baseline="0" dirty="0">
              <a:solidFill>
                <a:schemeClr val="tx1"/>
              </a:solidFill>
            </a:rPr>
            <a:t>Contain / Confine</a:t>
          </a:r>
          <a:endParaRPr lang="en-US" dirty="0">
            <a:solidFill>
              <a:schemeClr val="tx1"/>
            </a:solidFill>
          </a:endParaRPr>
        </a:p>
      </dgm:t>
    </dgm:pt>
    <dgm:pt modelId="{923D40B2-97D2-7847-AE3F-673507433EF2}" type="parTrans" cxnId="{C532459C-C875-2546-824A-AC26A5A79C45}">
      <dgm:prSet/>
      <dgm:spPr/>
      <dgm:t>
        <a:bodyPr/>
        <a:lstStyle/>
        <a:p>
          <a:endParaRPr lang="en-US"/>
        </a:p>
      </dgm:t>
    </dgm:pt>
    <dgm:pt modelId="{68D33B4E-4574-5F4D-91B6-0FABA938D10C}" type="sibTrans" cxnId="{C532459C-C875-2546-824A-AC26A5A79C45}">
      <dgm:prSet/>
      <dgm:spPr/>
      <dgm:t>
        <a:bodyPr/>
        <a:lstStyle/>
        <a:p>
          <a:endParaRPr lang="en-US"/>
        </a:p>
      </dgm:t>
    </dgm:pt>
    <dgm:pt modelId="{DDD08B11-C712-244A-AFCA-71C4B7A3F7FD}">
      <dgm:prSet/>
      <dgm:spPr/>
      <dgm:t>
        <a:bodyPr/>
        <a:lstStyle/>
        <a:p>
          <a:pPr rtl="0"/>
          <a:r>
            <a:rPr lang="en-US" b="1" i="0" baseline="0" dirty="0">
              <a:solidFill>
                <a:schemeClr val="tx1"/>
              </a:solidFill>
            </a:rPr>
            <a:t>Extinguish or Evacuate</a:t>
          </a:r>
          <a:endParaRPr lang="en-US" dirty="0">
            <a:solidFill>
              <a:schemeClr val="tx1"/>
            </a:solidFill>
          </a:endParaRPr>
        </a:p>
      </dgm:t>
    </dgm:pt>
    <dgm:pt modelId="{C520F39D-22F7-6B41-9727-3C35E1FE56DF}" type="parTrans" cxnId="{114E2B57-3107-6D40-94E0-809C2E39DF9E}">
      <dgm:prSet/>
      <dgm:spPr/>
      <dgm:t>
        <a:bodyPr/>
        <a:lstStyle/>
        <a:p>
          <a:endParaRPr lang="en-US"/>
        </a:p>
      </dgm:t>
    </dgm:pt>
    <dgm:pt modelId="{0BE94DF5-09DF-194B-B01F-5E660E4258F7}" type="sibTrans" cxnId="{114E2B57-3107-6D40-94E0-809C2E39DF9E}">
      <dgm:prSet/>
      <dgm:spPr/>
      <dgm:t>
        <a:bodyPr/>
        <a:lstStyle/>
        <a:p>
          <a:endParaRPr lang="en-US"/>
        </a:p>
      </dgm:t>
    </dgm:pt>
    <dgm:pt modelId="{7E2F52C9-2896-374B-9152-FD3163AF73D9}" type="pres">
      <dgm:prSet presAssocID="{D70AC160-84E4-6146-B75A-2530CC1A7097}" presName="linear" presStyleCnt="0">
        <dgm:presLayoutVars>
          <dgm:dir/>
          <dgm:resizeHandles val="exact"/>
        </dgm:presLayoutVars>
      </dgm:prSet>
      <dgm:spPr/>
      <dgm:t>
        <a:bodyPr/>
        <a:lstStyle/>
        <a:p>
          <a:endParaRPr lang="en-US"/>
        </a:p>
      </dgm:t>
    </dgm:pt>
    <dgm:pt modelId="{87A03A32-E47A-524A-A8CD-43B065C10036}" type="pres">
      <dgm:prSet presAssocID="{C2E1AA04-6B9B-1E4E-9C88-D63FBAB86701}" presName="comp" presStyleCnt="0"/>
      <dgm:spPr/>
    </dgm:pt>
    <dgm:pt modelId="{9872D009-ACF6-F54F-8FBA-9303E1902B44}" type="pres">
      <dgm:prSet presAssocID="{C2E1AA04-6B9B-1E4E-9C88-D63FBAB86701}" presName="box" presStyleLbl="node1" presStyleIdx="0" presStyleCnt="4"/>
      <dgm:spPr/>
      <dgm:t>
        <a:bodyPr/>
        <a:lstStyle/>
        <a:p>
          <a:endParaRPr lang="en-US"/>
        </a:p>
      </dgm:t>
    </dgm:pt>
    <dgm:pt modelId="{5AE69E57-BBF6-2B48-BA70-DF2E164D4C82}" type="pres">
      <dgm:prSet presAssocID="{C2E1AA04-6B9B-1E4E-9C88-D63FBAB86701}" presName="img" presStyleLbl="fgImgPlace1" presStyleIdx="0" presStyleCnt="4"/>
      <dgm:spPr/>
    </dgm:pt>
    <dgm:pt modelId="{4482C697-32C0-6843-A326-91B89782523A}" type="pres">
      <dgm:prSet presAssocID="{C2E1AA04-6B9B-1E4E-9C88-D63FBAB86701}" presName="text" presStyleLbl="node1" presStyleIdx="0" presStyleCnt="4">
        <dgm:presLayoutVars>
          <dgm:bulletEnabled val="1"/>
        </dgm:presLayoutVars>
      </dgm:prSet>
      <dgm:spPr/>
      <dgm:t>
        <a:bodyPr/>
        <a:lstStyle/>
        <a:p>
          <a:endParaRPr lang="en-US"/>
        </a:p>
      </dgm:t>
    </dgm:pt>
    <dgm:pt modelId="{90FB6440-93F3-7B4C-A83D-345BEDB6B4CB}" type="pres">
      <dgm:prSet presAssocID="{0D96DACB-F0D0-8547-A203-CB07915EE22A}" presName="spacer" presStyleCnt="0"/>
      <dgm:spPr/>
    </dgm:pt>
    <dgm:pt modelId="{17D13F86-8D20-4A4A-9B46-69195CB7465E}" type="pres">
      <dgm:prSet presAssocID="{B24F8196-FFD3-8F4B-BAEC-E96B741A4EFA}" presName="comp" presStyleCnt="0"/>
      <dgm:spPr/>
    </dgm:pt>
    <dgm:pt modelId="{485DB56E-E3B2-4341-971E-E17D0B8FF611}" type="pres">
      <dgm:prSet presAssocID="{B24F8196-FFD3-8F4B-BAEC-E96B741A4EFA}" presName="box" presStyleLbl="node1" presStyleIdx="1" presStyleCnt="4"/>
      <dgm:spPr/>
      <dgm:t>
        <a:bodyPr/>
        <a:lstStyle/>
        <a:p>
          <a:endParaRPr lang="en-US"/>
        </a:p>
      </dgm:t>
    </dgm:pt>
    <dgm:pt modelId="{4A40BD9D-6516-014D-9FB9-E0FE7F8DF7B6}" type="pres">
      <dgm:prSet presAssocID="{B24F8196-FFD3-8F4B-BAEC-E96B741A4EFA}" presName="img" presStyleLbl="fgImgPlace1" presStyleIdx="1" presStyleCnt="4"/>
      <dgm:spPr/>
    </dgm:pt>
    <dgm:pt modelId="{3B52F5E0-A5EF-BB4C-9212-121869C6354B}" type="pres">
      <dgm:prSet presAssocID="{B24F8196-FFD3-8F4B-BAEC-E96B741A4EFA}" presName="text" presStyleLbl="node1" presStyleIdx="1" presStyleCnt="4">
        <dgm:presLayoutVars>
          <dgm:bulletEnabled val="1"/>
        </dgm:presLayoutVars>
      </dgm:prSet>
      <dgm:spPr/>
      <dgm:t>
        <a:bodyPr/>
        <a:lstStyle/>
        <a:p>
          <a:endParaRPr lang="en-US"/>
        </a:p>
      </dgm:t>
    </dgm:pt>
    <dgm:pt modelId="{87C3AAE0-8315-4544-B1FB-E201324C06CE}" type="pres">
      <dgm:prSet presAssocID="{CA0294C6-0216-1C4A-8A8F-A8B0EEA8F6F5}" presName="spacer" presStyleCnt="0"/>
      <dgm:spPr/>
    </dgm:pt>
    <dgm:pt modelId="{DEC544A1-540C-D748-8844-D2FD910948F0}" type="pres">
      <dgm:prSet presAssocID="{D40D5107-8FE1-C047-8A5E-041AE71F4D98}" presName="comp" presStyleCnt="0"/>
      <dgm:spPr/>
    </dgm:pt>
    <dgm:pt modelId="{478017CD-F5F8-1749-895C-6F19861A5885}" type="pres">
      <dgm:prSet presAssocID="{D40D5107-8FE1-C047-8A5E-041AE71F4D98}" presName="box" presStyleLbl="node1" presStyleIdx="2" presStyleCnt="4"/>
      <dgm:spPr/>
      <dgm:t>
        <a:bodyPr/>
        <a:lstStyle/>
        <a:p>
          <a:endParaRPr lang="en-US"/>
        </a:p>
      </dgm:t>
    </dgm:pt>
    <dgm:pt modelId="{5D9EA937-01CF-EB46-AFD8-2271796DA3E6}" type="pres">
      <dgm:prSet presAssocID="{D40D5107-8FE1-C047-8A5E-041AE71F4D98}" presName="img" presStyleLbl="fgImgPlace1" presStyleIdx="2" presStyleCnt="4"/>
      <dgm:spPr/>
      <dgm:extLst>
        <a:ext uri="{E40237B7-FDA0-4F09-8148-C483321AD2D9}">
          <dgm14:cNvPr xmlns:dgm14="http://schemas.microsoft.com/office/drawing/2010/diagram" id="0" name="" descr="The letter C for Contain or Confine"/>
        </a:ext>
      </dgm:extLst>
    </dgm:pt>
    <dgm:pt modelId="{54571AE5-C7C7-2443-9EAF-FA973E058D39}" type="pres">
      <dgm:prSet presAssocID="{D40D5107-8FE1-C047-8A5E-041AE71F4D98}" presName="text" presStyleLbl="node1" presStyleIdx="2" presStyleCnt="4">
        <dgm:presLayoutVars>
          <dgm:bulletEnabled val="1"/>
        </dgm:presLayoutVars>
      </dgm:prSet>
      <dgm:spPr/>
      <dgm:t>
        <a:bodyPr/>
        <a:lstStyle/>
        <a:p>
          <a:endParaRPr lang="en-US"/>
        </a:p>
      </dgm:t>
    </dgm:pt>
    <dgm:pt modelId="{BE57FDBA-A8A7-C743-A2F3-11FC555C1FD9}" type="pres">
      <dgm:prSet presAssocID="{68D33B4E-4574-5F4D-91B6-0FABA938D10C}" presName="spacer" presStyleCnt="0"/>
      <dgm:spPr/>
    </dgm:pt>
    <dgm:pt modelId="{D64B8BCA-BC10-3548-BC0E-A8C35856CEFE}" type="pres">
      <dgm:prSet presAssocID="{DDD08B11-C712-244A-AFCA-71C4B7A3F7FD}" presName="comp" presStyleCnt="0"/>
      <dgm:spPr/>
    </dgm:pt>
    <dgm:pt modelId="{5A2ABB99-C2D8-2E4A-9284-1E9A7640B621}" type="pres">
      <dgm:prSet presAssocID="{DDD08B11-C712-244A-AFCA-71C4B7A3F7FD}" presName="box" presStyleLbl="node1" presStyleIdx="3" presStyleCnt="4"/>
      <dgm:spPr/>
      <dgm:t>
        <a:bodyPr/>
        <a:lstStyle/>
        <a:p>
          <a:endParaRPr lang="en-US"/>
        </a:p>
      </dgm:t>
    </dgm:pt>
    <dgm:pt modelId="{69D7B26D-39ED-B842-B332-3C097377D4EE}" type="pres">
      <dgm:prSet presAssocID="{DDD08B11-C712-244A-AFCA-71C4B7A3F7FD}" presName="img" presStyleLbl="fgImgPlace1" presStyleIdx="3" presStyleCnt="4"/>
      <dgm:spPr/>
      <dgm:extLst>
        <a:ext uri="{E40237B7-FDA0-4F09-8148-C483321AD2D9}">
          <dgm14:cNvPr xmlns:dgm14="http://schemas.microsoft.com/office/drawing/2010/diagram" id="0" name="" descr="The letter E for Extinguish or Evacuate"/>
        </a:ext>
      </dgm:extLst>
    </dgm:pt>
    <dgm:pt modelId="{D5451378-8108-E34C-AE2D-43B771B1D76C}" type="pres">
      <dgm:prSet presAssocID="{DDD08B11-C712-244A-AFCA-71C4B7A3F7FD}" presName="text" presStyleLbl="node1" presStyleIdx="3" presStyleCnt="4">
        <dgm:presLayoutVars>
          <dgm:bulletEnabled val="1"/>
        </dgm:presLayoutVars>
      </dgm:prSet>
      <dgm:spPr/>
      <dgm:t>
        <a:bodyPr/>
        <a:lstStyle/>
        <a:p>
          <a:endParaRPr lang="en-US"/>
        </a:p>
      </dgm:t>
    </dgm:pt>
  </dgm:ptLst>
  <dgm:cxnLst>
    <dgm:cxn modelId="{114E2B57-3107-6D40-94E0-809C2E39DF9E}" srcId="{D70AC160-84E4-6146-B75A-2530CC1A7097}" destId="{DDD08B11-C712-244A-AFCA-71C4B7A3F7FD}" srcOrd="3" destOrd="0" parTransId="{C520F39D-22F7-6B41-9727-3C35E1FE56DF}" sibTransId="{0BE94DF5-09DF-194B-B01F-5E660E4258F7}"/>
    <dgm:cxn modelId="{10B43D8A-385F-444F-999B-3207D66B997A}" type="presOf" srcId="{D40D5107-8FE1-C047-8A5E-041AE71F4D98}" destId="{478017CD-F5F8-1749-895C-6F19861A5885}" srcOrd="0" destOrd="0" presId="urn:microsoft.com/office/officeart/2005/8/layout/vList4"/>
    <dgm:cxn modelId="{F0C78EFE-0CAD-4AD3-B9E4-887EBFCE2269}" type="presOf" srcId="{DDD08B11-C712-244A-AFCA-71C4B7A3F7FD}" destId="{5A2ABB99-C2D8-2E4A-9284-1E9A7640B621}" srcOrd="0" destOrd="0" presId="urn:microsoft.com/office/officeart/2005/8/layout/vList4"/>
    <dgm:cxn modelId="{CA016D4C-F3B5-49E8-8057-CA2F3E878389}" type="presOf" srcId="{C2E1AA04-6B9B-1E4E-9C88-D63FBAB86701}" destId="{4482C697-32C0-6843-A326-91B89782523A}" srcOrd="1" destOrd="0" presId="urn:microsoft.com/office/officeart/2005/8/layout/vList4"/>
    <dgm:cxn modelId="{357A1D04-5039-41E5-B978-048079CC5562}" type="presOf" srcId="{B24F8196-FFD3-8F4B-BAEC-E96B741A4EFA}" destId="{485DB56E-E3B2-4341-971E-E17D0B8FF611}" srcOrd="0" destOrd="0" presId="urn:microsoft.com/office/officeart/2005/8/layout/vList4"/>
    <dgm:cxn modelId="{034D7431-E566-0D44-9411-547C2AD34EDB}" srcId="{D70AC160-84E4-6146-B75A-2530CC1A7097}" destId="{C2E1AA04-6B9B-1E4E-9C88-D63FBAB86701}" srcOrd="0" destOrd="0" parTransId="{3D3786D8-8F3E-C44D-AB56-43C30B960AC9}" sibTransId="{0D96DACB-F0D0-8547-A203-CB07915EE22A}"/>
    <dgm:cxn modelId="{1554288E-4D6A-4DD6-B1D6-A634191BBCC2}" type="presOf" srcId="{D40D5107-8FE1-C047-8A5E-041AE71F4D98}" destId="{54571AE5-C7C7-2443-9EAF-FA973E058D39}" srcOrd="1" destOrd="0" presId="urn:microsoft.com/office/officeart/2005/8/layout/vList4"/>
    <dgm:cxn modelId="{1189FB96-3651-4B7B-803E-ED5683D5BF31}" type="presOf" srcId="{D70AC160-84E4-6146-B75A-2530CC1A7097}" destId="{7E2F52C9-2896-374B-9152-FD3163AF73D9}" srcOrd="0" destOrd="0" presId="urn:microsoft.com/office/officeart/2005/8/layout/vList4"/>
    <dgm:cxn modelId="{C532459C-C875-2546-824A-AC26A5A79C45}" srcId="{D70AC160-84E4-6146-B75A-2530CC1A7097}" destId="{D40D5107-8FE1-C047-8A5E-041AE71F4D98}" srcOrd="2" destOrd="0" parTransId="{923D40B2-97D2-7847-AE3F-673507433EF2}" sibTransId="{68D33B4E-4574-5F4D-91B6-0FABA938D10C}"/>
    <dgm:cxn modelId="{6B5F37B3-CDFE-4F05-B7AB-EDDCB83187BD}" type="presOf" srcId="{DDD08B11-C712-244A-AFCA-71C4B7A3F7FD}" destId="{D5451378-8108-E34C-AE2D-43B771B1D76C}" srcOrd="1" destOrd="0" presId="urn:microsoft.com/office/officeart/2005/8/layout/vList4"/>
    <dgm:cxn modelId="{DD6BBDF2-C68D-48BE-AAE2-2CC02C4A75D8}" type="presOf" srcId="{B24F8196-FFD3-8F4B-BAEC-E96B741A4EFA}" destId="{3B52F5E0-A5EF-BB4C-9212-121869C6354B}" srcOrd="1" destOrd="0" presId="urn:microsoft.com/office/officeart/2005/8/layout/vList4"/>
    <dgm:cxn modelId="{E1F647AC-D6A9-41E9-9CC8-D83264E66678}" type="presOf" srcId="{C2E1AA04-6B9B-1E4E-9C88-D63FBAB86701}" destId="{9872D009-ACF6-F54F-8FBA-9303E1902B44}" srcOrd="0" destOrd="0" presId="urn:microsoft.com/office/officeart/2005/8/layout/vList4"/>
    <dgm:cxn modelId="{2C37C14D-029F-154A-B754-6C256A3B7EA3}" srcId="{D70AC160-84E4-6146-B75A-2530CC1A7097}" destId="{B24F8196-FFD3-8F4B-BAEC-E96B741A4EFA}" srcOrd="1" destOrd="0" parTransId="{0FA26CC1-414C-F040-8464-D9F857797A56}" sibTransId="{CA0294C6-0216-1C4A-8A8F-A8B0EEA8F6F5}"/>
    <dgm:cxn modelId="{F9B19C22-4280-4544-AD4D-4F9F81946B16}" type="presParOf" srcId="{7E2F52C9-2896-374B-9152-FD3163AF73D9}" destId="{87A03A32-E47A-524A-A8CD-43B065C10036}" srcOrd="0" destOrd="0" presId="urn:microsoft.com/office/officeart/2005/8/layout/vList4"/>
    <dgm:cxn modelId="{DB5CB66A-D56C-4301-AAD2-E0CD0409A53A}" type="presParOf" srcId="{87A03A32-E47A-524A-A8CD-43B065C10036}" destId="{9872D009-ACF6-F54F-8FBA-9303E1902B44}" srcOrd="0" destOrd="0" presId="urn:microsoft.com/office/officeart/2005/8/layout/vList4"/>
    <dgm:cxn modelId="{D01B804A-6A9C-42D1-B921-D1281C550F9D}" type="presParOf" srcId="{87A03A32-E47A-524A-A8CD-43B065C10036}" destId="{5AE69E57-BBF6-2B48-BA70-DF2E164D4C82}" srcOrd="1" destOrd="0" presId="urn:microsoft.com/office/officeart/2005/8/layout/vList4"/>
    <dgm:cxn modelId="{5050E882-BE2F-4D63-AE1B-9AC702B2492B}" type="presParOf" srcId="{87A03A32-E47A-524A-A8CD-43B065C10036}" destId="{4482C697-32C0-6843-A326-91B89782523A}" srcOrd="2" destOrd="0" presId="urn:microsoft.com/office/officeart/2005/8/layout/vList4"/>
    <dgm:cxn modelId="{F64BD6CE-1F80-4E5F-A623-FA5AC3F6238D}" type="presParOf" srcId="{7E2F52C9-2896-374B-9152-FD3163AF73D9}" destId="{90FB6440-93F3-7B4C-A83D-345BEDB6B4CB}" srcOrd="1" destOrd="0" presId="urn:microsoft.com/office/officeart/2005/8/layout/vList4"/>
    <dgm:cxn modelId="{8D604407-AAEC-4052-9644-05461A12B091}" type="presParOf" srcId="{7E2F52C9-2896-374B-9152-FD3163AF73D9}" destId="{17D13F86-8D20-4A4A-9B46-69195CB7465E}" srcOrd="2" destOrd="0" presId="urn:microsoft.com/office/officeart/2005/8/layout/vList4"/>
    <dgm:cxn modelId="{DD59317C-69EC-4876-BB24-CB8914792D03}" type="presParOf" srcId="{17D13F86-8D20-4A4A-9B46-69195CB7465E}" destId="{485DB56E-E3B2-4341-971E-E17D0B8FF611}" srcOrd="0" destOrd="0" presId="urn:microsoft.com/office/officeart/2005/8/layout/vList4"/>
    <dgm:cxn modelId="{7C31B32B-93EA-4754-973A-C5AE6693788B}" type="presParOf" srcId="{17D13F86-8D20-4A4A-9B46-69195CB7465E}" destId="{4A40BD9D-6516-014D-9FB9-E0FE7F8DF7B6}" srcOrd="1" destOrd="0" presId="urn:microsoft.com/office/officeart/2005/8/layout/vList4"/>
    <dgm:cxn modelId="{8A501F15-9F53-47D5-9EAB-0AFF7D8D19A7}" type="presParOf" srcId="{17D13F86-8D20-4A4A-9B46-69195CB7465E}" destId="{3B52F5E0-A5EF-BB4C-9212-121869C6354B}" srcOrd="2" destOrd="0" presId="urn:microsoft.com/office/officeart/2005/8/layout/vList4"/>
    <dgm:cxn modelId="{3ACAF60F-4252-488F-BAAF-6C6FEBD36A60}" type="presParOf" srcId="{7E2F52C9-2896-374B-9152-FD3163AF73D9}" destId="{87C3AAE0-8315-4544-B1FB-E201324C06CE}" srcOrd="3" destOrd="0" presId="urn:microsoft.com/office/officeart/2005/8/layout/vList4"/>
    <dgm:cxn modelId="{301E0D0E-46B9-49B9-B281-F60920647C1B}" type="presParOf" srcId="{7E2F52C9-2896-374B-9152-FD3163AF73D9}" destId="{DEC544A1-540C-D748-8844-D2FD910948F0}" srcOrd="4" destOrd="0" presId="urn:microsoft.com/office/officeart/2005/8/layout/vList4"/>
    <dgm:cxn modelId="{421DE506-CB7B-42A2-83EA-7C6B3E646328}" type="presParOf" srcId="{DEC544A1-540C-D748-8844-D2FD910948F0}" destId="{478017CD-F5F8-1749-895C-6F19861A5885}" srcOrd="0" destOrd="0" presId="urn:microsoft.com/office/officeart/2005/8/layout/vList4"/>
    <dgm:cxn modelId="{D40AF71B-01D4-4B1A-9DCF-4B3F13A5E30F}" type="presParOf" srcId="{DEC544A1-540C-D748-8844-D2FD910948F0}" destId="{5D9EA937-01CF-EB46-AFD8-2271796DA3E6}" srcOrd="1" destOrd="0" presId="urn:microsoft.com/office/officeart/2005/8/layout/vList4"/>
    <dgm:cxn modelId="{42E19235-BE5A-41A5-AE82-CE028C47A6A2}" type="presParOf" srcId="{DEC544A1-540C-D748-8844-D2FD910948F0}" destId="{54571AE5-C7C7-2443-9EAF-FA973E058D39}" srcOrd="2" destOrd="0" presId="urn:microsoft.com/office/officeart/2005/8/layout/vList4"/>
    <dgm:cxn modelId="{54222D91-A276-4C46-B04E-38111B21FE15}" type="presParOf" srcId="{7E2F52C9-2896-374B-9152-FD3163AF73D9}" destId="{BE57FDBA-A8A7-C743-A2F3-11FC555C1FD9}" srcOrd="5" destOrd="0" presId="urn:microsoft.com/office/officeart/2005/8/layout/vList4"/>
    <dgm:cxn modelId="{DF38279C-EA4C-4BC6-8827-CD5F39097C6E}" type="presParOf" srcId="{7E2F52C9-2896-374B-9152-FD3163AF73D9}" destId="{D64B8BCA-BC10-3548-BC0E-A8C35856CEFE}" srcOrd="6" destOrd="0" presId="urn:microsoft.com/office/officeart/2005/8/layout/vList4"/>
    <dgm:cxn modelId="{235DC580-DE69-4766-8E56-18EA3578211F}" type="presParOf" srcId="{D64B8BCA-BC10-3548-BC0E-A8C35856CEFE}" destId="{5A2ABB99-C2D8-2E4A-9284-1E9A7640B621}" srcOrd="0" destOrd="0" presId="urn:microsoft.com/office/officeart/2005/8/layout/vList4"/>
    <dgm:cxn modelId="{1C80373B-745D-473F-8470-A13D4D214CB6}" type="presParOf" srcId="{D64B8BCA-BC10-3548-BC0E-A8C35856CEFE}" destId="{69D7B26D-39ED-B842-B332-3C097377D4EE}" srcOrd="1" destOrd="0" presId="urn:microsoft.com/office/officeart/2005/8/layout/vList4"/>
    <dgm:cxn modelId="{5F6483AB-B025-49DA-A126-AC4C7DD450EE}" type="presParOf" srcId="{D64B8BCA-BC10-3548-BC0E-A8C35856CEFE}" destId="{D5451378-8108-E34C-AE2D-43B771B1D76C}"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4764098-EA59-144F-9247-F2747E90EC27}" type="doc">
      <dgm:prSet loTypeId="urn:microsoft.com/office/officeart/2005/8/layout/vList2" loCatId="" qsTypeId="urn:microsoft.com/office/officeart/2005/8/quickstyle/simple2" qsCatId="simple" csTypeId="urn:microsoft.com/office/officeart/2005/8/colors/accent2_2" csCatId="accent2" phldr="1"/>
      <dgm:spPr/>
      <dgm:t>
        <a:bodyPr/>
        <a:lstStyle/>
        <a:p>
          <a:endParaRPr lang="en-US"/>
        </a:p>
      </dgm:t>
    </dgm:pt>
    <dgm:pt modelId="{8434E0E2-0E09-BB4D-A410-B4234D429CFB}">
      <dgm:prSet custT="1"/>
      <dgm:spPr/>
      <dgm:t>
        <a:bodyPr/>
        <a:lstStyle/>
        <a:p>
          <a:pPr rtl="0"/>
          <a:r>
            <a:rPr lang="en-US" sz="2600" b="1" i="0" baseline="0" dirty="0">
              <a:solidFill>
                <a:schemeClr val="tx1"/>
              </a:solidFill>
              <a:latin typeface="Arial" charset="0"/>
              <a:ea typeface="Arial" charset="0"/>
              <a:cs typeface="Arial" charset="0"/>
            </a:rPr>
            <a:t>Individual roles &amp; responsibilities</a:t>
          </a:r>
          <a:endParaRPr lang="en-US" sz="2600" b="1" i="0" dirty="0">
            <a:solidFill>
              <a:schemeClr val="tx1"/>
            </a:solidFill>
            <a:latin typeface="Arial" charset="0"/>
            <a:ea typeface="Arial" charset="0"/>
            <a:cs typeface="Arial" charset="0"/>
          </a:endParaRPr>
        </a:p>
      </dgm:t>
    </dgm:pt>
    <dgm:pt modelId="{AA6CD429-21F3-2948-92D1-29D1753DA4E7}" type="parTrans" cxnId="{287F6257-915F-1649-BAFE-6DBE8F0DCE50}">
      <dgm:prSet/>
      <dgm:spPr/>
      <dgm:t>
        <a:bodyPr/>
        <a:lstStyle/>
        <a:p>
          <a:endParaRPr lang="en-US"/>
        </a:p>
      </dgm:t>
    </dgm:pt>
    <dgm:pt modelId="{E7993B90-B874-E043-B535-291B86006929}" type="sibTrans" cxnId="{287F6257-915F-1649-BAFE-6DBE8F0DCE50}">
      <dgm:prSet/>
      <dgm:spPr/>
      <dgm:t>
        <a:bodyPr/>
        <a:lstStyle/>
        <a:p>
          <a:endParaRPr lang="en-US"/>
        </a:p>
      </dgm:t>
    </dgm:pt>
    <dgm:pt modelId="{4CC3FFE3-44DE-A14C-8B5A-E18016CCCDC1}">
      <dgm:prSet custT="1"/>
      <dgm:spPr/>
      <dgm:t>
        <a:bodyPr/>
        <a:lstStyle/>
        <a:p>
          <a:pPr rtl="0"/>
          <a:r>
            <a:rPr lang="en-US" sz="2600" b="1" i="0" baseline="0" dirty="0">
              <a:solidFill>
                <a:schemeClr val="tx1"/>
              </a:solidFill>
              <a:latin typeface="Arial" charset="0"/>
              <a:ea typeface="Arial" charset="0"/>
              <a:cs typeface="Arial" charset="0"/>
            </a:rPr>
            <a:t>Threats, hazards &amp; protective actions</a:t>
          </a:r>
          <a:endParaRPr lang="en-US" sz="2600" b="1" i="0" dirty="0">
            <a:solidFill>
              <a:schemeClr val="tx1"/>
            </a:solidFill>
            <a:latin typeface="Arial" charset="0"/>
            <a:ea typeface="Arial" charset="0"/>
            <a:cs typeface="Arial" charset="0"/>
          </a:endParaRPr>
        </a:p>
      </dgm:t>
    </dgm:pt>
    <dgm:pt modelId="{EA4BB74D-D578-F54D-9666-36752A77C0C4}" type="parTrans" cxnId="{9318485D-75C5-C246-A72F-4731B7332368}">
      <dgm:prSet/>
      <dgm:spPr/>
      <dgm:t>
        <a:bodyPr/>
        <a:lstStyle/>
        <a:p>
          <a:endParaRPr lang="en-US"/>
        </a:p>
      </dgm:t>
    </dgm:pt>
    <dgm:pt modelId="{EBCBB4DA-9A59-C244-A1E6-C37F000843D6}" type="sibTrans" cxnId="{9318485D-75C5-C246-A72F-4731B7332368}">
      <dgm:prSet/>
      <dgm:spPr/>
      <dgm:t>
        <a:bodyPr/>
        <a:lstStyle/>
        <a:p>
          <a:endParaRPr lang="en-US"/>
        </a:p>
      </dgm:t>
    </dgm:pt>
    <dgm:pt modelId="{36353880-69F0-8C40-B4C0-EC0F01E3B8FA}">
      <dgm:prSet custT="1"/>
      <dgm:spPr/>
      <dgm:t>
        <a:bodyPr/>
        <a:lstStyle/>
        <a:p>
          <a:pPr rtl="0"/>
          <a:r>
            <a:rPr lang="en-US" sz="2600" b="1" i="0" baseline="0" dirty="0">
              <a:solidFill>
                <a:schemeClr val="tx1"/>
              </a:solidFill>
              <a:latin typeface="Arial" charset="0"/>
              <a:ea typeface="Arial" charset="0"/>
              <a:cs typeface="Arial" charset="0"/>
            </a:rPr>
            <a:t>Notification, warning &amp; communications procedures</a:t>
          </a:r>
          <a:endParaRPr lang="en-US" sz="2600" b="1" i="0" dirty="0">
            <a:solidFill>
              <a:schemeClr val="tx1"/>
            </a:solidFill>
            <a:latin typeface="Arial" charset="0"/>
            <a:ea typeface="Arial" charset="0"/>
            <a:cs typeface="Arial" charset="0"/>
          </a:endParaRPr>
        </a:p>
      </dgm:t>
    </dgm:pt>
    <dgm:pt modelId="{C6CA03D4-738D-0F4E-8A08-3ED284121753}" type="parTrans" cxnId="{0A5A5012-B95A-9840-9F00-6D186CFC4129}">
      <dgm:prSet/>
      <dgm:spPr/>
      <dgm:t>
        <a:bodyPr/>
        <a:lstStyle/>
        <a:p>
          <a:endParaRPr lang="en-US"/>
        </a:p>
      </dgm:t>
    </dgm:pt>
    <dgm:pt modelId="{476704B6-FF6C-7B4B-B2F0-036DB10EF1F3}" type="sibTrans" cxnId="{0A5A5012-B95A-9840-9F00-6D186CFC4129}">
      <dgm:prSet/>
      <dgm:spPr/>
      <dgm:t>
        <a:bodyPr/>
        <a:lstStyle/>
        <a:p>
          <a:endParaRPr lang="en-US"/>
        </a:p>
      </dgm:t>
    </dgm:pt>
    <dgm:pt modelId="{CB848202-CE01-A84D-8F06-5EC342978C99}">
      <dgm:prSet custT="1"/>
      <dgm:spPr/>
      <dgm:t>
        <a:bodyPr/>
        <a:lstStyle/>
        <a:p>
          <a:pPr rtl="0"/>
          <a:r>
            <a:rPr lang="en-US" sz="2550" b="1" i="0" baseline="0" dirty="0">
              <a:solidFill>
                <a:schemeClr val="tx1"/>
              </a:solidFill>
              <a:latin typeface="Arial" charset="0"/>
              <a:ea typeface="Arial" charset="0"/>
              <a:cs typeface="Arial" charset="0"/>
            </a:rPr>
            <a:t>Means for location of family members in an emergency</a:t>
          </a:r>
          <a:endParaRPr lang="en-US" sz="2550" b="1" i="0" dirty="0">
            <a:solidFill>
              <a:schemeClr val="tx1"/>
            </a:solidFill>
            <a:latin typeface="Arial" charset="0"/>
            <a:ea typeface="Arial" charset="0"/>
            <a:cs typeface="Arial" charset="0"/>
          </a:endParaRPr>
        </a:p>
      </dgm:t>
    </dgm:pt>
    <dgm:pt modelId="{3AD07A48-8784-D84A-B3EC-8374D45FE25F}" type="parTrans" cxnId="{07C1881E-D399-D144-8E49-86F51667ED87}">
      <dgm:prSet/>
      <dgm:spPr/>
      <dgm:t>
        <a:bodyPr/>
        <a:lstStyle/>
        <a:p>
          <a:endParaRPr lang="en-US"/>
        </a:p>
      </dgm:t>
    </dgm:pt>
    <dgm:pt modelId="{EAD77E4E-9503-914F-9930-DBC9D9DDA533}" type="sibTrans" cxnId="{07C1881E-D399-D144-8E49-86F51667ED87}">
      <dgm:prSet/>
      <dgm:spPr/>
      <dgm:t>
        <a:bodyPr/>
        <a:lstStyle/>
        <a:p>
          <a:endParaRPr lang="en-US"/>
        </a:p>
      </dgm:t>
    </dgm:pt>
    <dgm:pt modelId="{45FC14AB-0D24-1041-ACCE-FE607D8EF66C}">
      <dgm:prSet custT="1"/>
      <dgm:spPr/>
      <dgm:t>
        <a:bodyPr/>
        <a:lstStyle/>
        <a:p>
          <a:pPr rtl="0"/>
          <a:r>
            <a:rPr lang="en-US" sz="2600" b="1" i="0" baseline="0" dirty="0">
              <a:solidFill>
                <a:schemeClr val="tx1"/>
              </a:solidFill>
              <a:latin typeface="Arial" charset="0"/>
              <a:ea typeface="Arial" charset="0"/>
              <a:cs typeface="Arial" charset="0"/>
            </a:rPr>
            <a:t>Emergency response procedures</a:t>
          </a:r>
          <a:endParaRPr lang="en-US" sz="2600" b="1" i="0" dirty="0">
            <a:solidFill>
              <a:schemeClr val="tx1"/>
            </a:solidFill>
            <a:latin typeface="Arial" charset="0"/>
            <a:ea typeface="Arial" charset="0"/>
            <a:cs typeface="Arial" charset="0"/>
          </a:endParaRPr>
        </a:p>
      </dgm:t>
    </dgm:pt>
    <dgm:pt modelId="{2FCC3BBF-9B61-674F-8FA4-E9A9D5BA20D3}" type="parTrans" cxnId="{5D0FA7A4-60BB-4F4B-A196-5E8BB62535F0}">
      <dgm:prSet/>
      <dgm:spPr/>
      <dgm:t>
        <a:bodyPr/>
        <a:lstStyle/>
        <a:p>
          <a:endParaRPr lang="en-US"/>
        </a:p>
      </dgm:t>
    </dgm:pt>
    <dgm:pt modelId="{C17AFF5C-AADE-C64C-9A14-CBAC37772162}" type="sibTrans" cxnId="{5D0FA7A4-60BB-4F4B-A196-5E8BB62535F0}">
      <dgm:prSet/>
      <dgm:spPr/>
      <dgm:t>
        <a:bodyPr/>
        <a:lstStyle/>
        <a:p>
          <a:endParaRPr lang="en-US"/>
        </a:p>
      </dgm:t>
    </dgm:pt>
    <dgm:pt modelId="{A4EEB1BC-8FA1-6A49-9E3A-ECD712D86AA9}" type="pres">
      <dgm:prSet presAssocID="{24764098-EA59-144F-9247-F2747E90EC27}" presName="linear" presStyleCnt="0">
        <dgm:presLayoutVars>
          <dgm:animLvl val="lvl"/>
          <dgm:resizeHandles val="exact"/>
        </dgm:presLayoutVars>
      </dgm:prSet>
      <dgm:spPr/>
      <dgm:t>
        <a:bodyPr/>
        <a:lstStyle/>
        <a:p>
          <a:endParaRPr lang="en-US"/>
        </a:p>
      </dgm:t>
    </dgm:pt>
    <dgm:pt modelId="{474EE450-3292-0742-88C2-5AC09EF34B5D}" type="pres">
      <dgm:prSet presAssocID="{8434E0E2-0E09-BB4D-A410-B4234D429CFB}" presName="parentText" presStyleLbl="node1" presStyleIdx="0" presStyleCnt="5">
        <dgm:presLayoutVars>
          <dgm:chMax val="0"/>
          <dgm:bulletEnabled val="1"/>
        </dgm:presLayoutVars>
      </dgm:prSet>
      <dgm:spPr/>
      <dgm:t>
        <a:bodyPr/>
        <a:lstStyle/>
        <a:p>
          <a:endParaRPr lang="en-US"/>
        </a:p>
      </dgm:t>
    </dgm:pt>
    <dgm:pt modelId="{6D86AFBF-57AD-2040-B0ED-BEF2F5DEDFCE}" type="pres">
      <dgm:prSet presAssocID="{E7993B90-B874-E043-B535-291B86006929}" presName="spacer" presStyleCnt="0"/>
      <dgm:spPr/>
    </dgm:pt>
    <dgm:pt modelId="{FB52E299-EFA0-1C4E-9EA7-BD3D2024D1AE}" type="pres">
      <dgm:prSet presAssocID="{4CC3FFE3-44DE-A14C-8B5A-E18016CCCDC1}" presName="parentText" presStyleLbl="node1" presStyleIdx="1" presStyleCnt="5">
        <dgm:presLayoutVars>
          <dgm:chMax val="0"/>
          <dgm:bulletEnabled val="1"/>
        </dgm:presLayoutVars>
      </dgm:prSet>
      <dgm:spPr/>
      <dgm:t>
        <a:bodyPr/>
        <a:lstStyle/>
        <a:p>
          <a:endParaRPr lang="en-US"/>
        </a:p>
      </dgm:t>
    </dgm:pt>
    <dgm:pt modelId="{4F4A7563-F69B-7041-A4E6-6FC37F2F1298}" type="pres">
      <dgm:prSet presAssocID="{EBCBB4DA-9A59-C244-A1E6-C37F000843D6}" presName="spacer" presStyleCnt="0"/>
      <dgm:spPr/>
    </dgm:pt>
    <dgm:pt modelId="{4A235415-B3FF-E040-9ABF-D9762966DD53}" type="pres">
      <dgm:prSet presAssocID="{36353880-69F0-8C40-B4C0-EC0F01E3B8FA}" presName="parentText" presStyleLbl="node1" presStyleIdx="2" presStyleCnt="5">
        <dgm:presLayoutVars>
          <dgm:chMax val="0"/>
          <dgm:bulletEnabled val="1"/>
        </dgm:presLayoutVars>
      </dgm:prSet>
      <dgm:spPr/>
      <dgm:t>
        <a:bodyPr/>
        <a:lstStyle/>
        <a:p>
          <a:endParaRPr lang="en-US"/>
        </a:p>
      </dgm:t>
    </dgm:pt>
    <dgm:pt modelId="{FE32F410-264D-9F42-8530-64E910A4B87F}" type="pres">
      <dgm:prSet presAssocID="{476704B6-FF6C-7B4B-B2F0-036DB10EF1F3}" presName="spacer" presStyleCnt="0"/>
      <dgm:spPr/>
    </dgm:pt>
    <dgm:pt modelId="{058E236E-B343-6B4A-9EF6-206EC1AAB88E}" type="pres">
      <dgm:prSet presAssocID="{CB848202-CE01-A84D-8F06-5EC342978C99}" presName="parentText" presStyleLbl="node1" presStyleIdx="3" presStyleCnt="5">
        <dgm:presLayoutVars>
          <dgm:chMax val="0"/>
          <dgm:bulletEnabled val="1"/>
        </dgm:presLayoutVars>
      </dgm:prSet>
      <dgm:spPr/>
      <dgm:t>
        <a:bodyPr/>
        <a:lstStyle/>
        <a:p>
          <a:endParaRPr lang="en-US"/>
        </a:p>
      </dgm:t>
    </dgm:pt>
    <dgm:pt modelId="{2277C7F1-23A2-354B-AEE4-E510442EC64E}" type="pres">
      <dgm:prSet presAssocID="{EAD77E4E-9503-914F-9930-DBC9D9DDA533}" presName="spacer" presStyleCnt="0"/>
      <dgm:spPr/>
    </dgm:pt>
    <dgm:pt modelId="{16171CC5-CDCE-E64F-9CBA-C318B603DA1E}" type="pres">
      <dgm:prSet presAssocID="{45FC14AB-0D24-1041-ACCE-FE607D8EF66C}" presName="parentText" presStyleLbl="node1" presStyleIdx="4" presStyleCnt="5">
        <dgm:presLayoutVars>
          <dgm:chMax val="0"/>
          <dgm:bulletEnabled val="1"/>
        </dgm:presLayoutVars>
      </dgm:prSet>
      <dgm:spPr/>
      <dgm:t>
        <a:bodyPr/>
        <a:lstStyle/>
        <a:p>
          <a:endParaRPr lang="en-US"/>
        </a:p>
      </dgm:t>
    </dgm:pt>
  </dgm:ptLst>
  <dgm:cxnLst>
    <dgm:cxn modelId="{BF620192-E79A-48BF-A6AD-5D17A186FAF9}" type="presOf" srcId="{8434E0E2-0E09-BB4D-A410-B4234D429CFB}" destId="{474EE450-3292-0742-88C2-5AC09EF34B5D}" srcOrd="0" destOrd="0" presId="urn:microsoft.com/office/officeart/2005/8/layout/vList2"/>
    <dgm:cxn modelId="{287F6257-915F-1649-BAFE-6DBE8F0DCE50}" srcId="{24764098-EA59-144F-9247-F2747E90EC27}" destId="{8434E0E2-0E09-BB4D-A410-B4234D429CFB}" srcOrd="0" destOrd="0" parTransId="{AA6CD429-21F3-2948-92D1-29D1753DA4E7}" sibTransId="{E7993B90-B874-E043-B535-291B86006929}"/>
    <dgm:cxn modelId="{240DDE29-06FB-4E32-B061-CA38321E21A8}" type="presOf" srcId="{45FC14AB-0D24-1041-ACCE-FE607D8EF66C}" destId="{16171CC5-CDCE-E64F-9CBA-C318B603DA1E}" srcOrd="0" destOrd="0" presId="urn:microsoft.com/office/officeart/2005/8/layout/vList2"/>
    <dgm:cxn modelId="{0A5A5012-B95A-9840-9F00-6D186CFC4129}" srcId="{24764098-EA59-144F-9247-F2747E90EC27}" destId="{36353880-69F0-8C40-B4C0-EC0F01E3B8FA}" srcOrd="2" destOrd="0" parTransId="{C6CA03D4-738D-0F4E-8A08-3ED284121753}" sibTransId="{476704B6-FF6C-7B4B-B2F0-036DB10EF1F3}"/>
    <dgm:cxn modelId="{60DD1A5E-308C-4E37-AF32-0DE6080E5847}" type="presOf" srcId="{24764098-EA59-144F-9247-F2747E90EC27}" destId="{A4EEB1BC-8FA1-6A49-9E3A-ECD712D86AA9}" srcOrd="0" destOrd="0" presId="urn:microsoft.com/office/officeart/2005/8/layout/vList2"/>
    <dgm:cxn modelId="{07C1881E-D399-D144-8E49-86F51667ED87}" srcId="{24764098-EA59-144F-9247-F2747E90EC27}" destId="{CB848202-CE01-A84D-8F06-5EC342978C99}" srcOrd="3" destOrd="0" parTransId="{3AD07A48-8784-D84A-B3EC-8374D45FE25F}" sibTransId="{EAD77E4E-9503-914F-9930-DBC9D9DDA533}"/>
    <dgm:cxn modelId="{D10A31DB-4C43-4905-B54E-FFB6D083BA41}" type="presOf" srcId="{CB848202-CE01-A84D-8F06-5EC342978C99}" destId="{058E236E-B343-6B4A-9EF6-206EC1AAB88E}" srcOrd="0" destOrd="0" presId="urn:microsoft.com/office/officeart/2005/8/layout/vList2"/>
    <dgm:cxn modelId="{9318485D-75C5-C246-A72F-4731B7332368}" srcId="{24764098-EA59-144F-9247-F2747E90EC27}" destId="{4CC3FFE3-44DE-A14C-8B5A-E18016CCCDC1}" srcOrd="1" destOrd="0" parTransId="{EA4BB74D-D578-F54D-9666-36752A77C0C4}" sibTransId="{EBCBB4DA-9A59-C244-A1E6-C37F000843D6}"/>
    <dgm:cxn modelId="{B8201EF9-FF69-4B7A-80A9-DFBA436C6D81}" type="presOf" srcId="{4CC3FFE3-44DE-A14C-8B5A-E18016CCCDC1}" destId="{FB52E299-EFA0-1C4E-9EA7-BD3D2024D1AE}" srcOrd="0" destOrd="0" presId="urn:microsoft.com/office/officeart/2005/8/layout/vList2"/>
    <dgm:cxn modelId="{5D0FA7A4-60BB-4F4B-A196-5E8BB62535F0}" srcId="{24764098-EA59-144F-9247-F2747E90EC27}" destId="{45FC14AB-0D24-1041-ACCE-FE607D8EF66C}" srcOrd="4" destOrd="0" parTransId="{2FCC3BBF-9B61-674F-8FA4-E9A9D5BA20D3}" sibTransId="{C17AFF5C-AADE-C64C-9A14-CBAC37772162}"/>
    <dgm:cxn modelId="{C74342F2-58BA-4741-B866-5AB7C1A627F6}" type="presOf" srcId="{36353880-69F0-8C40-B4C0-EC0F01E3B8FA}" destId="{4A235415-B3FF-E040-9ABF-D9762966DD53}" srcOrd="0" destOrd="0" presId="urn:microsoft.com/office/officeart/2005/8/layout/vList2"/>
    <dgm:cxn modelId="{C3E4AE72-F93E-4CC0-A0C0-7D22EF72C1F2}" type="presParOf" srcId="{A4EEB1BC-8FA1-6A49-9E3A-ECD712D86AA9}" destId="{474EE450-3292-0742-88C2-5AC09EF34B5D}" srcOrd="0" destOrd="0" presId="urn:microsoft.com/office/officeart/2005/8/layout/vList2"/>
    <dgm:cxn modelId="{D4CDFC3D-BC88-478C-A7D1-8FC246703454}" type="presParOf" srcId="{A4EEB1BC-8FA1-6A49-9E3A-ECD712D86AA9}" destId="{6D86AFBF-57AD-2040-B0ED-BEF2F5DEDFCE}" srcOrd="1" destOrd="0" presId="urn:microsoft.com/office/officeart/2005/8/layout/vList2"/>
    <dgm:cxn modelId="{D062EC7C-138D-448B-9AEB-ACB3A3BF2967}" type="presParOf" srcId="{A4EEB1BC-8FA1-6A49-9E3A-ECD712D86AA9}" destId="{FB52E299-EFA0-1C4E-9EA7-BD3D2024D1AE}" srcOrd="2" destOrd="0" presId="urn:microsoft.com/office/officeart/2005/8/layout/vList2"/>
    <dgm:cxn modelId="{93C6121D-6D52-4386-B6BB-799302C57EC3}" type="presParOf" srcId="{A4EEB1BC-8FA1-6A49-9E3A-ECD712D86AA9}" destId="{4F4A7563-F69B-7041-A4E6-6FC37F2F1298}" srcOrd="3" destOrd="0" presId="urn:microsoft.com/office/officeart/2005/8/layout/vList2"/>
    <dgm:cxn modelId="{F0972BB1-3D47-48FD-AC31-9CB536934195}" type="presParOf" srcId="{A4EEB1BC-8FA1-6A49-9E3A-ECD712D86AA9}" destId="{4A235415-B3FF-E040-9ABF-D9762966DD53}" srcOrd="4" destOrd="0" presId="urn:microsoft.com/office/officeart/2005/8/layout/vList2"/>
    <dgm:cxn modelId="{B4DEC82A-1813-45CB-A58E-7C7080CCAF98}" type="presParOf" srcId="{A4EEB1BC-8FA1-6A49-9E3A-ECD712D86AA9}" destId="{FE32F410-264D-9F42-8530-64E910A4B87F}" srcOrd="5" destOrd="0" presId="urn:microsoft.com/office/officeart/2005/8/layout/vList2"/>
    <dgm:cxn modelId="{270F6D93-ADD3-4533-B523-A8FE6842C582}" type="presParOf" srcId="{A4EEB1BC-8FA1-6A49-9E3A-ECD712D86AA9}" destId="{058E236E-B343-6B4A-9EF6-206EC1AAB88E}" srcOrd="6" destOrd="0" presId="urn:microsoft.com/office/officeart/2005/8/layout/vList2"/>
    <dgm:cxn modelId="{BED8181F-3D82-4200-9664-0C2367C4AA1E}" type="presParOf" srcId="{A4EEB1BC-8FA1-6A49-9E3A-ECD712D86AA9}" destId="{2277C7F1-23A2-354B-AEE4-E510442EC64E}" srcOrd="7" destOrd="0" presId="urn:microsoft.com/office/officeart/2005/8/layout/vList2"/>
    <dgm:cxn modelId="{B628A0DE-36DB-4C3F-8E31-99897F7E3EB6}" type="presParOf" srcId="{A4EEB1BC-8FA1-6A49-9E3A-ECD712D86AA9}" destId="{16171CC5-CDCE-E64F-9CBA-C318B603DA1E}"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4764098-EA59-144F-9247-F2747E90EC27}" type="doc">
      <dgm:prSet loTypeId="urn:microsoft.com/office/officeart/2005/8/layout/vList4" loCatId="" qsTypeId="urn:microsoft.com/office/officeart/2005/8/quickstyle/simple2" qsCatId="simple" csTypeId="urn:microsoft.com/office/officeart/2005/8/colors/accent3_2" csCatId="accent3" phldr="1"/>
      <dgm:spPr/>
      <dgm:t>
        <a:bodyPr/>
        <a:lstStyle/>
        <a:p>
          <a:endParaRPr lang="en-US"/>
        </a:p>
      </dgm:t>
    </dgm:pt>
    <dgm:pt modelId="{56AC33E4-6449-4443-B8BC-0A5D676B33D0}">
      <dgm:prSet/>
      <dgm:spPr/>
      <dgm:t>
        <a:bodyPr/>
        <a:lstStyle/>
        <a:p>
          <a:r>
            <a:rPr lang="en-US" b="1" dirty="0">
              <a:solidFill>
                <a:schemeClr val="tx1"/>
              </a:solidFill>
            </a:rPr>
            <a:t>Detailed Info on:</a:t>
          </a:r>
        </a:p>
      </dgm:t>
    </dgm:pt>
    <dgm:pt modelId="{E04D9410-9CEA-9348-B42A-D97386040588}" type="parTrans" cxnId="{2EBBEC8C-A7FF-D844-B506-E9F902BE16DF}">
      <dgm:prSet/>
      <dgm:spPr/>
      <dgm:t>
        <a:bodyPr/>
        <a:lstStyle/>
        <a:p>
          <a:endParaRPr lang="en-US"/>
        </a:p>
      </dgm:t>
    </dgm:pt>
    <dgm:pt modelId="{B5AF4C9A-77C9-C94C-8848-7F07930AAB9F}" type="sibTrans" cxnId="{2EBBEC8C-A7FF-D844-B506-E9F902BE16DF}">
      <dgm:prSet/>
      <dgm:spPr/>
      <dgm:t>
        <a:bodyPr/>
        <a:lstStyle/>
        <a:p>
          <a:endParaRPr lang="en-US"/>
        </a:p>
      </dgm:t>
    </dgm:pt>
    <dgm:pt modelId="{5041D679-D6C4-754D-8987-79E443D89478}">
      <dgm:prSet/>
      <dgm:spPr/>
      <dgm:t>
        <a:bodyPr/>
        <a:lstStyle/>
        <a:p>
          <a:r>
            <a:rPr lang="en-US" b="1" dirty="0">
              <a:solidFill>
                <a:schemeClr val="tx1"/>
              </a:solidFill>
            </a:rPr>
            <a:t>Location and use of common emergency equipment </a:t>
          </a:r>
        </a:p>
      </dgm:t>
    </dgm:pt>
    <dgm:pt modelId="{BECED3C7-F824-CF47-BB4E-217452A89A41}" type="parTrans" cxnId="{398B1864-E64E-DB47-8EF6-92FB0E081A80}">
      <dgm:prSet/>
      <dgm:spPr/>
      <dgm:t>
        <a:bodyPr/>
        <a:lstStyle/>
        <a:p>
          <a:endParaRPr lang="en-US"/>
        </a:p>
      </dgm:t>
    </dgm:pt>
    <dgm:pt modelId="{CAE7F027-71E6-F846-BF49-72CAD7D7D17C}" type="sibTrans" cxnId="{398B1864-E64E-DB47-8EF6-92FB0E081A80}">
      <dgm:prSet/>
      <dgm:spPr/>
      <dgm:t>
        <a:bodyPr/>
        <a:lstStyle/>
        <a:p>
          <a:endParaRPr lang="en-US"/>
        </a:p>
      </dgm:t>
    </dgm:pt>
    <dgm:pt modelId="{E2878B3C-3016-8946-97D8-B21C23AFE361}">
      <dgm:prSet/>
      <dgm:spPr/>
      <dgm:t>
        <a:bodyPr/>
        <a:lstStyle/>
        <a:p>
          <a:r>
            <a:rPr lang="en-US" b="1" dirty="0">
              <a:solidFill>
                <a:schemeClr val="tx1"/>
              </a:solidFill>
            </a:rPr>
            <a:t>Emergency shutdown procedures</a:t>
          </a:r>
        </a:p>
      </dgm:t>
    </dgm:pt>
    <dgm:pt modelId="{73B14625-2D22-0A46-816D-EB5D12A64004}" type="parTrans" cxnId="{910A537F-F411-884D-9D2B-07831D6F5EBC}">
      <dgm:prSet/>
      <dgm:spPr/>
      <dgm:t>
        <a:bodyPr/>
        <a:lstStyle/>
        <a:p>
          <a:endParaRPr lang="en-US"/>
        </a:p>
      </dgm:t>
    </dgm:pt>
    <dgm:pt modelId="{AB335679-1873-754F-B03F-7C604AF7FD41}" type="sibTrans" cxnId="{910A537F-F411-884D-9D2B-07831D6F5EBC}">
      <dgm:prSet/>
      <dgm:spPr/>
      <dgm:t>
        <a:bodyPr/>
        <a:lstStyle/>
        <a:p>
          <a:endParaRPr lang="en-US"/>
        </a:p>
      </dgm:t>
    </dgm:pt>
    <dgm:pt modelId="{895C3563-A33F-C24F-8A53-D6340DA75846}">
      <dgm:prSet/>
      <dgm:spPr/>
      <dgm:t>
        <a:bodyPr/>
        <a:lstStyle/>
        <a:p>
          <a:r>
            <a:rPr lang="en-US" b="1" dirty="0">
              <a:solidFill>
                <a:schemeClr val="tx1"/>
              </a:solidFill>
            </a:rPr>
            <a:t>Evacuation, shelter and accountability procedures</a:t>
          </a:r>
        </a:p>
      </dgm:t>
    </dgm:pt>
    <dgm:pt modelId="{52F14F5B-5B4D-584D-B45A-99AB494E421A}" type="parTrans" cxnId="{B1C816C5-14E7-C24C-B360-778DFC6279CA}">
      <dgm:prSet/>
      <dgm:spPr/>
      <dgm:t>
        <a:bodyPr/>
        <a:lstStyle/>
        <a:p>
          <a:endParaRPr lang="en-US"/>
        </a:p>
      </dgm:t>
    </dgm:pt>
    <dgm:pt modelId="{B18383FE-2A03-EF4D-8140-CE3B0318926C}" type="sibTrans" cxnId="{B1C816C5-14E7-C24C-B360-778DFC6279CA}">
      <dgm:prSet/>
      <dgm:spPr/>
      <dgm:t>
        <a:bodyPr/>
        <a:lstStyle/>
        <a:p>
          <a:endParaRPr lang="en-US"/>
        </a:p>
      </dgm:t>
    </dgm:pt>
    <dgm:pt modelId="{BC5C8F84-A666-5E45-B0AF-3B7C49269E7D}" type="pres">
      <dgm:prSet presAssocID="{24764098-EA59-144F-9247-F2747E90EC27}" presName="linear" presStyleCnt="0">
        <dgm:presLayoutVars>
          <dgm:dir/>
          <dgm:resizeHandles val="exact"/>
        </dgm:presLayoutVars>
      </dgm:prSet>
      <dgm:spPr/>
      <dgm:t>
        <a:bodyPr/>
        <a:lstStyle/>
        <a:p>
          <a:endParaRPr lang="en-US"/>
        </a:p>
      </dgm:t>
    </dgm:pt>
    <dgm:pt modelId="{DF415966-4675-784E-99C5-24287C1108DC}" type="pres">
      <dgm:prSet presAssocID="{56AC33E4-6449-4443-B8BC-0A5D676B33D0}" presName="comp" presStyleCnt="0"/>
      <dgm:spPr/>
    </dgm:pt>
    <dgm:pt modelId="{2AB5DA2B-2A1F-1546-99C2-5F62CC4CB87A}" type="pres">
      <dgm:prSet presAssocID="{56AC33E4-6449-4443-B8BC-0A5D676B33D0}" presName="box" presStyleLbl="node1" presStyleIdx="0" presStyleCnt="1" custScaleX="77963"/>
      <dgm:spPr/>
      <dgm:t>
        <a:bodyPr/>
        <a:lstStyle/>
        <a:p>
          <a:endParaRPr lang="en-US"/>
        </a:p>
      </dgm:t>
    </dgm:pt>
    <dgm:pt modelId="{17451871-93E3-2242-8B7C-1BC5AF9F8498}" type="pres">
      <dgm:prSet presAssocID="{56AC33E4-6449-4443-B8BC-0A5D676B33D0}" presName="img" presStyleLbl="fgImgPlace1" presStyleIdx="0" presStyleCnt="1" custScaleX="173854" custLinFactNeighborX="-28193" custLinFactNeighborY="-1838"/>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An image of a building being evacuated" title="Smart Art image"/>
        </a:ext>
      </dgm:extLst>
    </dgm:pt>
    <dgm:pt modelId="{EA58CEAC-179E-2B44-9355-E62B1BA06B09}" type="pres">
      <dgm:prSet presAssocID="{56AC33E4-6449-4443-B8BC-0A5D676B33D0}" presName="text" presStyleLbl="node1" presStyleIdx="0" presStyleCnt="1">
        <dgm:presLayoutVars>
          <dgm:bulletEnabled val="1"/>
        </dgm:presLayoutVars>
      </dgm:prSet>
      <dgm:spPr/>
      <dgm:t>
        <a:bodyPr/>
        <a:lstStyle/>
        <a:p>
          <a:endParaRPr lang="en-US"/>
        </a:p>
      </dgm:t>
    </dgm:pt>
  </dgm:ptLst>
  <dgm:cxnLst>
    <dgm:cxn modelId="{910A537F-F411-884D-9D2B-07831D6F5EBC}" srcId="{56AC33E4-6449-4443-B8BC-0A5D676B33D0}" destId="{E2878B3C-3016-8946-97D8-B21C23AFE361}" srcOrd="2" destOrd="0" parTransId="{73B14625-2D22-0A46-816D-EB5D12A64004}" sibTransId="{AB335679-1873-754F-B03F-7C604AF7FD41}"/>
    <dgm:cxn modelId="{2EBBEC8C-A7FF-D844-B506-E9F902BE16DF}" srcId="{24764098-EA59-144F-9247-F2747E90EC27}" destId="{56AC33E4-6449-4443-B8BC-0A5D676B33D0}" srcOrd="0" destOrd="0" parTransId="{E04D9410-9CEA-9348-B42A-D97386040588}" sibTransId="{B5AF4C9A-77C9-C94C-8848-7F07930AAB9F}"/>
    <dgm:cxn modelId="{2B595AD8-CB82-475E-89B4-8E320EECD8B8}" type="presOf" srcId="{5041D679-D6C4-754D-8987-79E443D89478}" destId="{2AB5DA2B-2A1F-1546-99C2-5F62CC4CB87A}" srcOrd="0" destOrd="2" presId="urn:microsoft.com/office/officeart/2005/8/layout/vList4"/>
    <dgm:cxn modelId="{B1C816C5-14E7-C24C-B360-778DFC6279CA}" srcId="{56AC33E4-6449-4443-B8BC-0A5D676B33D0}" destId="{895C3563-A33F-C24F-8A53-D6340DA75846}" srcOrd="0" destOrd="0" parTransId="{52F14F5B-5B4D-584D-B45A-99AB494E421A}" sibTransId="{B18383FE-2A03-EF4D-8140-CE3B0318926C}"/>
    <dgm:cxn modelId="{2F4F61E2-803E-4D72-A65D-B85E6C018B98}" type="presOf" srcId="{56AC33E4-6449-4443-B8BC-0A5D676B33D0}" destId="{EA58CEAC-179E-2B44-9355-E62B1BA06B09}" srcOrd="1" destOrd="0" presId="urn:microsoft.com/office/officeart/2005/8/layout/vList4"/>
    <dgm:cxn modelId="{398B1864-E64E-DB47-8EF6-92FB0E081A80}" srcId="{56AC33E4-6449-4443-B8BC-0A5D676B33D0}" destId="{5041D679-D6C4-754D-8987-79E443D89478}" srcOrd="1" destOrd="0" parTransId="{BECED3C7-F824-CF47-BB4E-217452A89A41}" sibTransId="{CAE7F027-71E6-F846-BF49-72CAD7D7D17C}"/>
    <dgm:cxn modelId="{FC831892-8B06-4171-9988-C4E8650804F4}" type="presOf" srcId="{5041D679-D6C4-754D-8987-79E443D89478}" destId="{EA58CEAC-179E-2B44-9355-E62B1BA06B09}" srcOrd="1" destOrd="2" presId="urn:microsoft.com/office/officeart/2005/8/layout/vList4"/>
    <dgm:cxn modelId="{F66E2A05-B047-4277-BE2D-986392BBE15F}" type="presOf" srcId="{E2878B3C-3016-8946-97D8-B21C23AFE361}" destId="{EA58CEAC-179E-2B44-9355-E62B1BA06B09}" srcOrd="1" destOrd="3" presId="urn:microsoft.com/office/officeart/2005/8/layout/vList4"/>
    <dgm:cxn modelId="{3F170495-DE37-426F-AC7C-E7940987D752}" type="presOf" srcId="{E2878B3C-3016-8946-97D8-B21C23AFE361}" destId="{2AB5DA2B-2A1F-1546-99C2-5F62CC4CB87A}" srcOrd="0" destOrd="3" presId="urn:microsoft.com/office/officeart/2005/8/layout/vList4"/>
    <dgm:cxn modelId="{222091A4-B8A8-45DF-8685-E6A4FF578A11}" type="presOf" srcId="{895C3563-A33F-C24F-8A53-D6340DA75846}" destId="{2AB5DA2B-2A1F-1546-99C2-5F62CC4CB87A}" srcOrd="0" destOrd="1" presId="urn:microsoft.com/office/officeart/2005/8/layout/vList4"/>
    <dgm:cxn modelId="{F8FEB5A0-6AB0-44B5-84A6-B0ED2B3A0368}" type="presOf" srcId="{24764098-EA59-144F-9247-F2747E90EC27}" destId="{BC5C8F84-A666-5E45-B0AF-3B7C49269E7D}" srcOrd="0" destOrd="0" presId="urn:microsoft.com/office/officeart/2005/8/layout/vList4"/>
    <dgm:cxn modelId="{169A933F-5495-4AC4-A014-C2373FC77E46}" type="presOf" srcId="{895C3563-A33F-C24F-8A53-D6340DA75846}" destId="{EA58CEAC-179E-2B44-9355-E62B1BA06B09}" srcOrd="1" destOrd="1" presId="urn:microsoft.com/office/officeart/2005/8/layout/vList4"/>
    <dgm:cxn modelId="{E937BC7B-90B6-4815-9713-540C1DEDB917}" type="presOf" srcId="{56AC33E4-6449-4443-B8BC-0A5D676B33D0}" destId="{2AB5DA2B-2A1F-1546-99C2-5F62CC4CB87A}" srcOrd="0" destOrd="0" presId="urn:microsoft.com/office/officeart/2005/8/layout/vList4"/>
    <dgm:cxn modelId="{10675AEA-5B11-4864-91E5-8F7C8F84C678}" type="presParOf" srcId="{BC5C8F84-A666-5E45-B0AF-3B7C49269E7D}" destId="{DF415966-4675-784E-99C5-24287C1108DC}" srcOrd="0" destOrd="0" presId="urn:microsoft.com/office/officeart/2005/8/layout/vList4"/>
    <dgm:cxn modelId="{C88ACED6-238D-4F7A-9587-AA9914A35C70}" type="presParOf" srcId="{DF415966-4675-784E-99C5-24287C1108DC}" destId="{2AB5DA2B-2A1F-1546-99C2-5F62CC4CB87A}" srcOrd="0" destOrd="0" presId="urn:microsoft.com/office/officeart/2005/8/layout/vList4"/>
    <dgm:cxn modelId="{2FADB7FD-CBCF-44D5-B26B-4330D6049969}" type="presParOf" srcId="{DF415966-4675-784E-99C5-24287C1108DC}" destId="{17451871-93E3-2242-8B7C-1BC5AF9F8498}" srcOrd="1" destOrd="0" presId="urn:microsoft.com/office/officeart/2005/8/layout/vList4"/>
    <dgm:cxn modelId="{8E13BB91-8E9E-45DA-885B-D536D11A4F32}" type="presParOf" srcId="{DF415966-4675-784E-99C5-24287C1108DC}" destId="{EA58CEAC-179E-2B44-9355-E62B1BA06B09}"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B262C7A-6628-1749-92F9-A314CE701AF6}" type="doc">
      <dgm:prSet loTypeId="urn:microsoft.com/office/officeart/2005/8/layout/vList2" loCatId="" qsTypeId="urn:microsoft.com/office/officeart/2005/8/quickstyle/simple2" qsCatId="simple" csTypeId="urn:microsoft.com/office/officeart/2005/8/colors/colorful1" csCatId="colorful"/>
      <dgm:spPr/>
      <dgm:t>
        <a:bodyPr/>
        <a:lstStyle/>
        <a:p>
          <a:endParaRPr lang="en-US"/>
        </a:p>
      </dgm:t>
    </dgm:pt>
    <dgm:pt modelId="{256C7C06-1BBF-B84C-81B6-EDC4D7B9D1A5}">
      <dgm:prSet custT="1"/>
      <dgm:spPr/>
      <dgm:t>
        <a:bodyPr/>
        <a:lstStyle/>
        <a:p>
          <a:pPr rtl="0"/>
          <a:r>
            <a:rPr lang="en-US" sz="2800" b="1" i="0" baseline="0" dirty="0">
              <a:solidFill>
                <a:schemeClr val="tx1"/>
              </a:solidFill>
              <a:latin typeface="Arial" charset="0"/>
              <a:ea typeface="Arial" charset="0"/>
              <a:cs typeface="Arial" charset="0"/>
            </a:rPr>
            <a:t>Review your emergency action plan with your employees</a:t>
          </a:r>
          <a:endParaRPr lang="en-US" sz="2800" b="1" i="0" dirty="0">
            <a:solidFill>
              <a:schemeClr val="tx1"/>
            </a:solidFill>
            <a:latin typeface="Arial" charset="0"/>
            <a:ea typeface="Arial" charset="0"/>
            <a:cs typeface="Arial" charset="0"/>
          </a:endParaRPr>
        </a:p>
      </dgm:t>
    </dgm:pt>
    <dgm:pt modelId="{CB955489-646D-7548-B29C-3FA7F7824316}" type="parTrans" cxnId="{5544DED3-18F0-CF45-A884-DA879532E686}">
      <dgm:prSet/>
      <dgm:spPr/>
      <dgm:t>
        <a:bodyPr/>
        <a:lstStyle/>
        <a:p>
          <a:endParaRPr lang="en-US"/>
        </a:p>
      </dgm:t>
    </dgm:pt>
    <dgm:pt modelId="{59A477DD-C449-C348-925A-442BFBFF954C}" type="sibTrans" cxnId="{5544DED3-18F0-CF45-A884-DA879532E686}">
      <dgm:prSet/>
      <dgm:spPr/>
      <dgm:t>
        <a:bodyPr/>
        <a:lstStyle/>
        <a:p>
          <a:endParaRPr lang="en-US"/>
        </a:p>
      </dgm:t>
    </dgm:pt>
    <dgm:pt modelId="{8D284C3E-7528-FA49-AD13-3ED7B7433F2D}">
      <dgm:prSet custT="1"/>
      <dgm:spPr/>
      <dgm:t>
        <a:bodyPr/>
        <a:lstStyle/>
        <a:p>
          <a:pPr rtl="0"/>
          <a:r>
            <a:rPr lang="en-US" sz="2800" b="1" i="0" baseline="0" dirty="0">
              <a:solidFill>
                <a:schemeClr val="tx1"/>
              </a:solidFill>
              <a:latin typeface="Arial" charset="0"/>
              <a:ea typeface="Arial" charset="0"/>
              <a:cs typeface="Arial" charset="0"/>
            </a:rPr>
            <a:t>Ensure all employees and management have proper training </a:t>
          </a:r>
          <a:endParaRPr lang="en-US" sz="2800" b="1" i="0" dirty="0">
            <a:solidFill>
              <a:schemeClr val="tx1"/>
            </a:solidFill>
            <a:latin typeface="Arial" charset="0"/>
            <a:ea typeface="Arial" charset="0"/>
            <a:cs typeface="Arial" charset="0"/>
          </a:endParaRPr>
        </a:p>
      </dgm:t>
    </dgm:pt>
    <dgm:pt modelId="{647EF7E7-6207-2041-B0AF-7A96EEA24881}" type="parTrans" cxnId="{8B9FB060-F805-6145-B563-82B55766FE85}">
      <dgm:prSet/>
      <dgm:spPr/>
      <dgm:t>
        <a:bodyPr/>
        <a:lstStyle/>
        <a:p>
          <a:endParaRPr lang="en-US"/>
        </a:p>
      </dgm:t>
    </dgm:pt>
    <dgm:pt modelId="{48B0DA44-97BE-5342-AA1E-ECF4598F3138}" type="sibTrans" cxnId="{8B9FB060-F805-6145-B563-82B55766FE85}">
      <dgm:prSet/>
      <dgm:spPr/>
      <dgm:t>
        <a:bodyPr/>
        <a:lstStyle/>
        <a:p>
          <a:endParaRPr lang="en-US"/>
        </a:p>
      </dgm:t>
    </dgm:pt>
    <dgm:pt modelId="{26562108-61B7-B044-BBC4-3596D3D99453}" type="pres">
      <dgm:prSet presAssocID="{7B262C7A-6628-1749-92F9-A314CE701AF6}" presName="linear" presStyleCnt="0">
        <dgm:presLayoutVars>
          <dgm:animLvl val="lvl"/>
          <dgm:resizeHandles val="exact"/>
        </dgm:presLayoutVars>
      </dgm:prSet>
      <dgm:spPr/>
      <dgm:t>
        <a:bodyPr/>
        <a:lstStyle/>
        <a:p>
          <a:endParaRPr lang="en-US"/>
        </a:p>
      </dgm:t>
    </dgm:pt>
    <dgm:pt modelId="{62C06C87-4D2A-174C-A7A4-3CCB9941AE97}" type="pres">
      <dgm:prSet presAssocID="{256C7C06-1BBF-B84C-81B6-EDC4D7B9D1A5}" presName="parentText" presStyleLbl="node1" presStyleIdx="0" presStyleCnt="2">
        <dgm:presLayoutVars>
          <dgm:chMax val="0"/>
          <dgm:bulletEnabled val="1"/>
        </dgm:presLayoutVars>
      </dgm:prSet>
      <dgm:spPr/>
      <dgm:t>
        <a:bodyPr/>
        <a:lstStyle/>
        <a:p>
          <a:endParaRPr lang="en-US"/>
        </a:p>
      </dgm:t>
    </dgm:pt>
    <dgm:pt modelId="{CCD951ED-6C91-8142-BE1D-B3FBA27B88A1}" type="pres">
      <dgm:prSet presAssocID="{59A477DD-C449-C348-925A-442BFBFF954C}" presName="spacer" presStyleCnt="0"/>
      <dgm:spPr/>
    </dgm:pt>
    <dgm:pt modelId="{8545A940-8746-E74C-A6AA-D439319F9EA7}" type="pres">
      <dgm:prSet presAssocID="{8D284C3E-7528-FA49-AD13-3ED7B7433F2D}" presName="parentText" presStyleLbl="node1" presStyleIdx="1" presStyleCnt="2">
        <dgm:presLayoutVars>
          <dgm:chMax val="0"/>
          <dgm:bulletEnabled val="1"/>
        </dgm:presLayoutVars>
      </dgm:prSet>
      <dgm:spPr/>
      <dgm:t>
        <a:bodyPr/>
        <a:lstStyle/>
        <a:p>
          <a:endParaRPr lang="en-US"/>
        </a:p>
      </dgm:t>
    </dgm:pt>
  </dgm:ptLst>
  <dgm:cxnLst>
    <dgm:cxn modelId="{A8A59B1E-3ADE-49C9-ACF2-8A3FD6840AF0}" type="presOf" srcId="{7B262C7A-6628-1749-92F9-A314CE701AF6}" destId="{26562108-61B7-B044-BBC4-3596D3D99453}" srcOrd="0" destOrd="0" presId="urn:microsoft.com/office/officeart/2005/8/layout/vList2"/>
    <dgm:cxn modelId="{10C5DD42-2B44-4CAF-A226-BC4557AA457E}" type="presOf" srcId="{8D284C3E-7528-FA49-AD13-3ED7B7433F2D}" destId="{8545A940-8746-E74C-A6AA-D439319F9EA7}" srcOrd="0" destOrd="0" presId="urn:microsoft.com/office/officeart/2005/8/layout/vList2"/>
    <dgm:cxn modelId="{8B9FB060-F805-6145-B563-82B55766FE85}" srcId="{7B262C7A-6628-1749-92F9-A314CE701AF6}" destId="{8D284C3E-7528-FA49-AD13-3ED7B7433F2D}" srcOrd="1" destOrd="0" parTransId="{647EF7E7-6207-2041-B0AF-7A96EEA24881}" sibTransId="{48B0DA44-97BE-5342-AA1E-ECF4598F3138}"/>
    <dgm:cxn modelId="{5544DED3-18F0-CF45-A884-DA879532E686}" srcId="{7B262C7A-6628-1749-92F9-A314CE701AF6}" destId="{256C7C06-1BBF-B84C-81B6-EDC4D7B9D1A5}" srcOrd="0" destOrd="0" parTransId="{CB955489-646D-7548-B29C-3FA7F7824316}" sibTransId="{59A477DD-C449-C348-925A-442BFBFF954C}"/>
    <dgm:cxn modelId="{F1A60F17-DFD1-40C8-895F-BCD807A697BC}" type="presOf" srcId="{256C7C06-1BBF-B84C-81B6-EDC4D7B9D1A5}" destId="{62C06C87-4D2A-174C-A7A4-3CCB9941AE97}" srcOrd="0" destOrd="0" presId="urn:microsoft.com/office/officeart/2005/8/layout/vList2"/>
    <dgm:cxn modelId="{43A6A1E8-C886-4A8A-BA35-391DE8D00838}" type="presParOf" srcId="{26562108-61B7-B044-BBC4-3596D3D99453}" destId="{62C06C87-4D2A-174C-A7A4-3CCB9941AE97}" srcOrd="0" destOrd="0" presId="urn:microsoft.com/office/officeart/2005/8/layout/vList2"/>
    <dgm:cxn modelId="{0B49886D-3AB5-46CC-86A2-D140C266953F}" type="presParOf" srcId="{26562108-61B7-B044-BBC4-3596D3D99453}" destId="{CCD951ED-6C91-8142-BE1D-B3FBA27B88A1}" srcOrd="1" destOrd="0" presId="urn:microsoft.com/office/officeart/2005/8/layout/vList2"/>
    <dgm:cxn modelId="{295AE4EE-6908-4AEC-99B7-E6EA1BA01677}" type="presParOf" srcId="{26562108-61B7-B044-BBC4-3596D3D99453}" destId="{8545A940-8746-E74C-A6AA-D439319F9EA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B262C7A-6628-1749-92F9-A314CE701AF6}" type="doc">
      <dgm:prSet loTypeId="urn:microsoft.com/office/officeart/2005/8/layout/vList2" loCatId="" qsTypeId="urn:microsoft.com/office/officeart/2005/8/quickstyle/simple2" qsCatId="simple" csTypeId="urn:microsoft.com/office/officeart/2005/8/colors/accent1_2" csCatId="accent1"/>
      <dgm:spPr/>
      <dgm:t>
        <a:bodyPr/>
        <a:lstStyle/>
        <a:p>
          <a:endParaRPr lang="en-US"/>
        </a:p>
      </dgm:t>
    </dgm:pt>
    <dgm:pt modelId="{F83D3A5E-F266-AB48-935D-7E2B0D56E7EC}">
      <dgm:prSet custT="1"/>
      <dgm:spPr/>
      <dgm:t>
        <a:bodyPr/>
        <a:lstStyle/>
        <a:p>
          <a:pPr rtl="0"/>
          <a:r>
            <a:rPr lang="en-US" sz="2800" b="1" i="0" baseline="0" dirty="0">
              <a:latin typeface="Arial" charset="0"/>
              <a:ea typeface="Arial" charset="0"/>
              <a:cs typeface="Arial" charset="0"/>
            </a:rPr>
            <a:t>Hold practice drills as often as necessary to keep employees prepared</a:t>
          </a:r>
          <a:endParaRPr lang="en-US" sz="2800" b="1" i="0" dirty="0">
            <a:latin typeface="Arial" charset="0"/>
            <a:ea typeface="Arial" charset="0"/>
            <a:cs typeface="Arial" charset="0"/>
          </a:endParaRPr>
        </a:p>
      </dgm:t>
    </dgm:pt>
    <dgm:pt modelId="{4C24EAFF-887B-034F-A7BE-AC202BE602DC}" type="parTrans" cxnId="{2580B2F8-AB8A-AA4F-AEE6-9CCC84B57DAA}">
      <dgm:prSet/>
      <dgm:spPr/>
      <dgm:t>
        <a:bodyPr/>
        <a:lstStyle/>
        <a:p>
          <a:endParaRPr lang="en-US"/>
        </a:p>
      </dgm:t>
    </dgm:pt>
    <dgm:pt modelId="{34472664-E922-BE42-BD1D-740E14BECBE6}" type="sibTrans" cxnId="{2580B2F8-AB8A-AA4F-AEE6-9CCC84B57DAA}">
      <dgm:prSet/>
      <dgm:spPr/>
      <dgm:t>
        <a:bodyPr/>
        <a:lstStyle/>
        <a:p>
          <a:endParaRPr lang="en-US"/>
        </a:p>
      </dgm:t>
    </dgm:pt>
    <dgm:pt modelId="{DB24B84E-36CD-894D-82AA-7354F20DEE3B}">
      <dgm:prSet custT="1"/>
      <dgm:spPr/>
      <dgm:t>
        <a:bodyPr/>
        <a:lstStyle/>
        <a:p>
          <a:pPr rtl="0"/>
          <a:r>
            <a:rPr lang="en-US" sz="2800" b="1" i="0" baseline="0" dirty="0">
              <a:solidFill>
                <a:schemeClr val="bg1"/>
              </a:solidFill>
              <a:latin typeface="Arial" charset="0"/>
              <a:ea typeface="Arial" charset="0"/>
              <a:cs typeface="Arial" charset="0"/>
            </a:rPr>
            <a:t>Include outside resources such as fire and police departments when possible. After each drill, gather management and employees to evaluate the effectiveness of the drill. Identify the strengths and weaknesses of your plan and work to improve it.</a:t>
          </a:r>
          <a:endParaRPr lang="en-US" sz="2800" b="1" i="0" dirty="0">
            <a:solidFill>
              <a:schemeClr val="bg1"/>
            </a:solidFill>
            <a:latin typeface="Arial" charset="0"/>
            <a:ea typeface="Arial" charset="0"/>
            <a:cs typeface="Arial" charset="0"/>
          </a:endParaRPr>
        </a:p>
      </dgm:t>
    </dgm:pt>
    <dgm:pt modelId="{B57DFE83-B277-C544-9FA3-2B9E5501983A}" type="parTrans" cxnId="{DE5AFF7E-E3BC-9C42-B091-F15D8F25A692}">
      <dgm:prSet/>
      <dgm:spPr/>
      <dgm:t>
        <a:bodyPr/>
        <a:lstStyle/>
        <a:p>
          <a:endParaRPr lang="en-US"/>
        </a:p>
      </dgm:t>
    </dgm:pt>
    <dgm:pt modelId="{2DF866DC-A683-3640-8BED-895AE8688A2C}" type="sibTrans" cxnId="{DE5AFF7E-E3BC-9C42-B091-F15D8F25A692}">
      <dgm:prSet/>
      <dgm:spPr/>
      <dgm:t>
        <a:bodyPr/>
        <a:lstStyle/>
        <a:p>
          <a:endParaRPr lang="en-US"/>
        </a:p>
      </dgm:t>
    </dgm:pt>
    <dgm:pt modelId="{26562108-61B7-B044-BBC4-3596D3D99453}" type="pres">
      <dgm:prSet presAssocID="{7B262C7A-6628-1749-92F9-A314CE701AF6}" presName="linear" presStyleCnt="0">
        <dgm:presLayoutVars>
          <dgm:animLvl val="lvl"/>
          <dgm:resizeHandles val="exact"/>
        </dgm:presLayoutVars>
      </dgm:prSet>
      <dgm:spPr/>
      <dgm:t>
        <a:bodyPr/>
        <a:lstStyle/>
        <a:p>
          <a:endParaRPr lang="en-US"/>
        </a:p>
      </dgm:t>
    </dgm:pt>
    <dgm:pt modelId="{53ABB3B6-9F2F-8941-9827-BC40EFD2BE9A}" type="pres">
      <dgm:prSet presAssocID="{F83D3A5E-F266-AB48-935D-7E2B0D56E7EC}" presName="parentText" presStyleLbl="node1" presStyleIdx="0" presStyleCnt="1">
        <dgm:presLayoutVars>
          <dgm:chMax val="0"/>
          <dgm:bulletEnabled val="1"/>
        </dgm:presLayoutVars>
      </dgm:prSet>
      <dgm:spPr/>
      <dgm:t>
        <a:bodyPr/>
        <a:lstStyle/>
        <a:p>
          <a:endParaRPr lang="en-US"/>
        </a:p>
      </dgm:t>
    </dgm:pt>
    <dgm:pt modelId="{286B7F46-592E-854F-ABB5-7993437C1AEA}" type="pres">
      <dgm:prSet presAssocID="{F83D3A5E-F266-AB48-935D-7E2B0D56E7EC}" presName="childText" presStyleLbl="revTx" presStyleIdx="0" presStyleCnt="1">
        <dgm:presLayoutVars>
          <dgm:bulletEnabled val="1"/>
        </dgm:presLayoutVars>
      </dgm:prSet>
      <dgm:spPr/>
      <dgm:t>
        <a:bodyPr/>
        <a:lstStyle/>
        <a:p>
          <a:endParaRPr lang="en-US"/>
        </a:p>
      </dgm:t>
    </dgm:pt>
  </dgm:ptLst>
  <dgm:cxnLst>
    <dgm:cxn modelId="{2580B2F8-AB8A-AA4F-AEE6-9CCC84B57DAA}" srcId="{7B262C7A-6628-1749-92F9-A314CE701AF6}" destId="{F83D3A5E-F266-AB48-935D-7E2B0D56E7EC}" srcOrd="0" destOrd="0" parTransId="{4C24EAFF-887B-034F-A7BE-AC202BE602DC}" sibTransId="{34472664-E922-BE42-BD1D-740E14BECBE6}"/>
    <dgm:cxn modelId="{74F3B049-6FDA-47DE-AD96-6E4C60A8A4AD}" type="presOf" srcId="{F83D3A5E-F266-AB48-935D-7E2B0D56E7EC}" destId="{53ABB3B6-9F2F-8941-9827-BC40EFD2BE9A}" srcOrd="0" destOrd="0" presId="urn:microsoft.com/office/officeart/2005/8/layout/vList2"/>
    <dgm:cxn modelId="{DE5AFF7E-E3BC-9C42-B091-F15D8F25A692}" srcId="{F83D3A5E-F266-AB48-935D-7E2B0D56E7EC}" destId="{DB24B84E-36CD-894D-82AA-7354F20DEE3B}" srcOrd="0" destOrd="0" parTransId="{B57DFE83-B277-C544-9FA3-2B9E5501983A}" sibTransId="{2DF866DC-A683-3640-8BED-895AE8688A2C}"/>
    <dgm:cxn modelId="{D41EB473-2FE1-4760-994B-1AA2879EA0B8}" type="presOf" srcId="{DB24B84E-36CD-894D-82AA-7354F20DEE3B}" destId="{286B7F46-592E-854F-ABB5-7993437C1AEA}" srcOrd="0" destOrd="0" presId="urn:microsoft.com/office/officeart/2005/8/layout/vList2"/>
    <dgm:cxn modelId="{7737FF36-8878-4812-9961-6E391292D7EA}" type="presOf" srcId="{7B262C7A-6628-1749-92F9-A314CE701AF6}" destId="{26562108-61B7-B044-BBC4-3596D3D99453}" srcOrd="0" destOrd="0" presId="urn:microsoft.com/office/officeart/2005/8/layout/vList2"/>
    <dgm:cxn modelId="{AFB4C756-BB9D-4E1F-9125-020361371C47}" type="presParOf" srcId="{26562108-61B7-B044-BBC4-3596D3D99453}" destId="{53ABB3B6-9F2F-8941-9827-BC40EFD2BE9A}" srcOrd="0" destOrd="0" presId="urn:microsoft.com/office/officeart/2005/8/layout/vList2"/>
    <dgm:cxn modelId="{1C9C3110-432E-4FA4-B743-0F75F4B31F05}" type="presParOf" srcId="{26562108-61B7-B044-BBC4-3596D3D99453}" destId="{286B7F46-592E-854F-ABB5-7993437C1AE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4372C2-4943-C242-A643-FC62C7B1D340}" type="doc">
      <dgm:prSet loTypeId="urn:microsoft.com/office/officeart/2008/layout/CaptionedPictures" loCatId="" qsTypeId="urn:microsoft.com/office/officeart/2005/8/quickstyle/simple2" qsCatId="simple" csTypeId="urn:microsoft.com/office/officeart/2005/8/colors/accent3_2" csCatId="accent3" phldr="1"/>
      <dgm:spPr/>
      <dgm:t>
        <a:bodyPr/>
        <a:lstStyle/>
        <a:p>
          <a:endParaRPr lang="en-US"/>
        </a:p>
      </dgm:t>
    </dgm:pt>
    <dgm:pt modelId="{F161A96F-EFA8-354E-A54C-6597AA60B0FF}">
      <dgm:prSet custT="1"/>
      <dgm:spPr/>
      <dgm:t>
        <a:bodyPr/>
        <a:lstStyle/>
        <a:p>
          <a:pPr rtl="0"/>
          <a:r>
            <a:rPr lang="en-US" sz="2200" b="1" i="0" dirty="0">
              <a:solidFill>
                <a:srgbClr val="FFFFFF"/>
              </a:solidFill>
              <a:latin typeface="Arial" charset="0"/>
              <a:ea typeface="Arial" charset="0"/>
              <a:cs typeface="Arial" charset="0"/>
            </a:rPr>
            <a:t>Floods, Hurricanes, Fires, Tornadoes</a:t>
          </a:r>
        </a:p>
      </dgm:t>
    </dgm:pt>
    <dgm:pt modelId="{F41FD216-39FC-5C43-90B0-AB1ED0CE3D80}" type="parTrans" cxnId="{BA532C77-DE02-3E43-AEAA-36BA5A1FB460}">
      <dgm:prSet/>
      <dgm:spPr/>
      <dgm:t>
        <a:bodyPr/>
        <a:lstStyle/>
        <a:p>
          <a:endParaRPr lang="en-US"/>
        </a:p>
      </dgm:t>
    </dgm:pt>
    <dgm:pt modelId="{A323CDCE-6719-6045-947B-BB3BB002B990}" type="sibTrans" cxnId="{BA532C77-DE02-3E43-AEAA-36BA5A1FB460}">
      <dgm:prSet/>
      <dgm:spPr/>
      <dgm:t>
        <a:bodyPr/>
        <a:lstStyle/>
        <a:p>
          <a:endParaRPr lang="en-US"/>
        </a:p>
      </dgm:t>
    </dgm:pt>
    <dgm:pt modelId="{AF1EF4F9-B5AB-6B4F-81E9-851AB5CD2AFB}">
      <dgm:prSet custT="1"/>
      <dgm:spPr/>
      <dgm:t>
        <a:bodyPr/>
        <a:lstStyle/>
        <a:p>
          <a:pPr rtl="0"/>
          <a:r>
            <a:rPr lang="en-US" sz="2200" b="1" i="0" dirty="0">
              <a:solidFill>
                <a:srgbClr val="FFFFFF"/>
              </a:solidFill>
              <a:latin typeface="Arial" charset="0"/>
              <a:ea typeface="Arial" charset="0"/>
              <a:cs typeface="Arial" charset="0"/>
            </a:rPr>
            <a:t>Toxic Gas Releases, Chemical Spills </a:t>
          </a:r>
        </a:p>
      </dgm:t>
    </dgm:pt>
    <dgm:pt modelId="{0F3EC70E-8ECE-8D48-A0CF-A08A65F24AD0}" type="parTrans" cxnId="{FBD8E808-B998-794B-BF1F-44E2FC5F8A8D}">
      <dgm:prSet/>
      <dgm:spPr/>
      <dgm:t>
        <a:bodyPr/>
        <a:lstStyle/>
        <a:p>
          <a:endParaRPr lang="en-US"/>
        </a:p>
      </dgm:t>
    </dgm:pt>
    <dgm:pt modelId="{EF8A4E9F-4AD8-0D45-AEDD-76494D559F65}" type="sibTrans" cxnId="{FBD8E808-B998-794B-BF1F-44E2FC5F8A8D}">
      <dgm:prSet/>
      <dgm:spPr/>
      <dgm:t>
        <a:bodyPr/>
        <a:lstStyle/>
        <a:p>
          <a:endParaRPr lang="en-US"/>
        </a:p>
      </dgm:t>
    </dgm:pt>
    <dgm:pt modelId="{AF2997BF-79FC-AB40-A9EE-6C122E662A55}">
      <dgm:prSet custT="1"/>
      <dgm:spPr/>
      <dgm:t>
        <a:bodyPr/>
        <a:lstStyle/>
        <a:p>
          <a:pPr rtl="0"/>
          <a:r>
            <a:rPr lang="en-US" sz="2200" b="1" i="0" dirty="0">
              <a:solidFill>
                <a:srgbClr val="FFFFFF"/>
              </a:solidFill>
              <a:latin typeface="Arial" charset="0"/>
              <a:ea typeface="Arial" charset="0"/>
              <a:cs typeface="Arial" charset="0"/>
            </a:rPr>
            <a:t>Explosions. Civil Disturbances, Workplace Violence</a:t>
          </a:r>
        </a:p>
      </dgm:t>
    </dgm:pt>
    <dgm:pt modelId="{C2336EB2-D15E-B943-BA88-D303F4520062}" type="sibTrans" cxnId="{C2718EFE-F339-464F-BF54-2C212A2958EB}">
      <dgm:prSet/>
      <dgm:spPr/>
      <dgm:t>
        <a:bodyPr/>
        <a:lstStyle/>
        <a:p>
          <a:endParaRPr lang="en-US"/>
        </a:p>
      </dgm:t>
    </dgm:pt>
    <dgm:pt modelId="{48282287-D69D-D546-B0BF-93F3A2C8F5BC}" type="parTrans" cxnId="{C2718EFE-F339-464F-BF54-2C212A2958EB}">
      <dgm:prSet/>
      <dgm:spPr/>
      <dgm:t>
        <a:bodyPr/>
        <a:lstStyle/>
        <a:p>
          <a:endParaRPr lang="en-US"/>
        </a:p>
      </dgm:t>
    </dgm:pt>
    <dgm:pt modelId="{95EFE614-AE76-9F40-ADB0-E0BD3824B76C}" type="pres">
      <dgm:prSet presAssocID="{114372C2-4943-C242-A643-FC62C7B1D340}" presName="Name0" presStyleCnt="0">
        <dgm:presLayoutVars>
          <dgm:chMax/>
          <dgm:chPref/>
          <dgm:dir/>
        </dgm:presLayoutVars>
      </dgm:prSet>
      <dgm:spPr/>
      <dgm:t>
        <a:bodyPr/>
        <a:lstStyle/>
        <a:p>
          <a:endParaRPr lang="en-US"/>
        </a:p>
      </dgm:t>
    </dgm:pt>
    <dgm:pt modelId="{BED062E8-6F4C-D949-AD99-D9722D38C29A}" type="pres">
      <dgm:prSet presAssocID="{F161A96F-EFA8-354E-A54C-6597AA60B0FF}" presName="composite" presStyleCnt="0">
        <dgm:presLayoutVars>
          <dgm:chMax val="1"/>
          <dgm:chPref val="1"/>
        </dgm:presLayoutVars>
      </dgm:prSet>
      <dgm:spPr/>
    </dgm:pt>
    <dgm:pt modelId="{F9AEBCD9-26FA-DA46-B612-A2504A401F2B}" type="pres">
      <dgm:prSet presAssocID="{F161A96F-EFA8-354E-A54C-6597AA60B0FF}" presName="Accent" presStyleLbl="trAlignAcc1" presStyleIdx="0" presStyleCnt="3" custScaleX="99587" custScaleY="117761" custLinFactNeighborY="-1690">
        <dgm:presLayoutVars>
          <dgm:chMax val="0"/>
          <dgm:chPref val="0"/>
        </dgm:presLayoutVars>
      </dgm:prSet>
      <dgm:spPr/>
    </dgm:pt>
    <dgm:pt modelId="{46950C5C-B301-294C-BF35-4176C5387026}" type="pres">
      <dgm:prSet presAssocID="{F161A96F-EFA8-354E-A54C-6597AA60B0FF}" presName="Image" presStyleLbl="alignImgPlace1" presStyleIdx="0" presStyleCnt="3" custLinFactNeighborY="-21206">
        <dgm:presLayoutVars>
          <dgm:chMax val="0"/>
          <dgm:chPref val="0"/>
        </dgm:presLayoutVars>
      </dgm:prSet>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extLst>
        <a:ext uri="{E40237B7-FDA0-4F09-8148-C483321AD2D9}">
          <dgm14:cNvPr xmlns:dgm14="http://schemas.microsoft.com/office/drawing/2010/diagram" id="0" name="" descr="Aerial image of a hurricane" title="Smart Art image"/>
        </a:ext>
      </dgm:extLst>
    </dgm:pt>
    <dgm:pt modelId="{42599F3D-A608-F44D-93F5-EAF608A9B187}" type="pres">
      <dgm:prSet presAssocID="{F161A96F-EFA8-354E-A54C-6597AA60B0FF}" presName="ChildComposite" presStyleCnt="0"/>
      <dgm:spPr/>
    </dgm:pt>
    <dgm:pt modelId="{45518BE2-E9C4-1F4B-8C7B-C01E677B63BD}" type="pres">
      <dgm:prSet presAssocID="{F161A96F-EFA8-354E-A54C-6597AA60B0FF}" presName="Child" presStyleLbl="node1" presStyleIdx="0" presStyleCnt="0">
        <dgm:presLayoutVars>
          <dgm:chMax val="0"/>
          <dgm:chPref val="0"/>
          <dgm:bulletEnabled val="1"/>
        </dgm:presLayoutVars>
      </dgm:prSet>
      <dgm:spPr/>
    </dgm:pt>
    <dgm:pt modelId="{D674C2E9-86DD-CA45-AF8D-88AA8E609142}" type="pres">
      <dgm:prSet presAssocID="{F161A96F-EFA8-354E-A54C-6597AA60B0FF}" presName="Parent" presStyleLbl="revTx" presStyleIdx="0" presStyleCnt="3" custLinFactNeighborY="-3741">
        <dgm:presLayoutVars>
          <dgm:chMax val="1"/>
          <dgm:chPref val="0"/>
          <dgm:bulletEnabled val="1"/>
        </dgm:presLayoutVars>
      </dgm:prSet>
      <dgm:spPr/>
      <dgm:t>
        <a:bodyPr/>
        <a:lstStyle/>
        <a:p>
          <a:endParaRPr lang="en-US"/>
        </a:p>
      </dgm:t>
    </dgm:pt>
    <dgm:pt modelId="{9F3092B8-08BC-DF4D-9A1F-7B6A4272ED4D}" type="pres">
      <dgm:prSet presAssocID="{A323CDCE-6719-6045-947B-BB3BB002B990}" presName="sibTrans" presStyleCnt="0"/>
      <dgm:spPr/>
    </dgm:pt>
    <dgm:pt modelId="{C06BFA60-94BA-644C-AB50-00AA52F30497}" type="pres">
      <dgm:prSet presAssocID="{AF1EF4F9-B5AB-6B4F-81E9-851AB5CD2AFB}" presName="composite" presStyleCnt="0">
        <dgm:presLayoutVars>
          <dgm:chMax val="1"/>
          <dgm:chPref val="1"/>
        </dgm:presLayoutVars>
      </dgm:prSet>
      <dgm:spPr/>
    </dgm:pt>
    <dgm:pt modelId="{FDD42900-932C-F44F-B6CC-A051E960C0B9}" type="pres">
      <dgm:prSet presAssocID="{AF1EF4F9-B5AB-6B4F-81E9-851AB5CD2AFB}" presName="Accent" presStyleLbl="trAlignAcc1" presStyleIdx="1" presStyleCnt="3" custScaleX="99587" custScaleY="117761" custLinFactNeighborY="-1690">
        <dgm:presLayoutVars>
          <dgm:chMax val="0"/>
          <dgm:chPref val="0"/>
        </dgm:presLayoutVars>
      </dgm:prSet>
      <dgm:spPr/>
    </dgm:pt>
    <dgm:pt modelId="{61FAA1F1-4BB0-D540-B6DD-4C624BBB2559}" type="pres">
      <dgm:prSet presAssocID="{AF1EF4F9-B5AB-6B4F-81E9-851AB5CD2AFB}" presName="Image" presStyleLbl="alignImgPlace1" presStyleIdx="1" presStyleCnt="3" custLinFactNeighborY="-21206">
        <dgm:presLayoutVars>
          <dgm:chMax val="0"/>
          <dgm:chPref val="0"/>
        </dgm:presLayoutVars>
      </dgm:prSet>
      <dgm:spPr>
        <a:blipFill rotWithShape="1">
          <a:blip xmlns:r="http://schemas.openxmlformats.org/officeDocument/2006/relationships" r:embed="rId2"/>
          <a:stretch>
            <a:fillRect/>
          </a:stretch>
        </a:blipFill>
      </dgm:spPr>
      <dgm:extLst>
        <a:ext uri="{E40237B7-FDA0-4F09-8148-C483321AD2D9}">
          <dgm14:cNvPr xmlns:dgm14="http://schemas.microsoft.com/office/drawing/2010/diagram" id="0" name="" descr="Image of a hazardous spill" title="Smart Art image 2"/>
        </a:ext>
      </dgm:extLst>
    </dgm:pt>
    <dgm:pt modelId="{18ECD34F-2391-A94F-8BCD-19C4331A7BDC}" type="pres">
      <dgm:prSet presAssocID="{AF1EF4F9-B5AB-6B4F-81E9-851AB5CD2AFB}" presName="ChildComposite" presStyleCnt="0"/>
      <dgm:spPr/>
    </dgm:pt>
    <dgm:pt modelId="{22E2305D-7702-B741-9D7C-BBB74F388D44}" type="pres">
      <dgm:prSet presAssocID="{AF1EF4F9-B5AB-6B4F-81E9-851AB5CD2AFB}" presName="Child" presStyleLbl="node1" presStyleIdx="0" presStyleCnt="0">
        <dgm:presLayoutVars>
          <dgm:chMax val="0"/>
          <dgm:chPref val="0"/>
          <dgm:bulletEnabled val="1"/>
        </dgm:presLayoutVars>
      </dgm:prSet>
      <dgm:spPr/>
    </dgm:pt>
    <dgm:pt modelId="{BF858572-580B-C54E-82DE-E576041C3382}" type="pres">
      <dgm:prSet presAssocID="{AF1EF4F9-B5AB-6B4F-81E9-851AB5CD2AFB}" presName="Parent" presStyleLbl="revTx" presStyleIdx="1" presStyleCnt="3" custLinFactNeighborX="-4891" custLinFactNeighborY="-15404">
        <dgm:presLayoutVars>
          <dgm:chMax val="1"/>
          <dgm:chPref val="0"/>
          <dgm:bulletEnabled val="1"/>
        </dgm:presLayoutVars>
      </dgm:prSet>
      <dgm:spPr/>
      <dgm:t>
        <a:bodyPr/>
        <a:lstStyle/>
        <a:p>
          <a:endParaRPr lang="en-US"/>
        </a:p>
      </dgm:t>
    </dgm:pt>
    <dgm:pt modelId="{960CA1F0-D74A-5145-A113-F8BFEFDBC0F3}" type="pres">
      <dgm:prSet presAssocID="{EF8A4E9F-4AD8-0D45-AEDD-76494D559F65}" presName="sibTrans" presStyleCnt="0"/>
      <dgm:spPr/>
    </dgm:pt>
    <dgm:pt modelId="{8BDFFD0D-853B-CE4B-BB7B-BB6F944032D4}" type="pres">
      <dgm:prSet presAssocID="{AF2997BF-79FC-AB40-A9EE-6C122E662A55}" presName="composite" presStyleCnt="0">
        <dgm:presLayoutVars>
          <dgm:chMax val="1"/>
          <dgm:chPref val="1"/>
        </dgm:presLayoutVars>
      </dgm:prSet>
      <dgm:spPr/>
    </dgm:pt>
    <dgm:pt modelId="{C569BE31-3707-BD46-BA37-E5FBC51D04F1}" type="pres">
      <dgm:prSet presAssocID="{AF2997BF-79FC-AB40-A9EE-6C122E662A55}" presName="Accent" presStyleLbl="trAlignAcc1" presStyleIdx="2" presStyleCnt="3" custScaleX="99587" custScaleY="117761" custLinFactNeighborY="-1690">
        <dgm:presLayoutVars>
          <dgm:chMax val="0"/>
          <dgm:chPref val="0"/>
        </dgm:presLayoutVars>
      </dgm:prSet>
      <dgm:spPr/>
    </dgm:pt>
    <dgm:pt modelId="{59799313-C947-B640-B081-75AC0C4FCB60}" type="pres">
      <dgm:prSet presAssocID="{AF2997BF-79FC-AB40-A9EE-6C122E662A55}" presName="Image" presStyleLbl="alignImgPlace1" presStyleIdx="2" presStyleCnt="3" custLinFactNeighborY="-21206">
        <dgm:presLayoutVars>
          <dgm:chMax val="0"/>
          <dgm:chPref val="0"/>
        </dgm:presLayoutVars>
      </dgm:prSet>
      <dgm:spPr>
        <a:blipFill rotWithShape="1">
          <a:blip xmlns:r="http://schemas.openxmlformats.org/officeDocument/2006/relationships" r:embed="rId3"/>
          <a:stretch>
            <a:fillRect/>
          </a:stretch>
        </a:blipFill>
      </dgm:spPr>
      <dgm:extLst>
        <a:ext uri="{E40237B7-FDA0-4F09-8148-C483321AD2D9}">
          <dgm14:cNvPr xmlns:dgm14="http://schemas.microsoft.com/office/drawing/2010/diagram" id="0" name="" descr="Image of an explosion" title="Smart Art image 3"/>
        </a:ext>
      </dgm:extLst>
    </dgm:pt>
    <dgm:pt modelId="{6ED38EE8-D768-9640-9D9E-B3E48BA96D44}" type="pres">
      <dgm:prSet presAssocID="{AF2997BF-79FC-AB40-A9EE-6C122E662A55}" presName="ChildComposite" presStyleCnt="0"/>
      <dgm:spPr/>
    </dgm:pt>
    <dgm:pt modelId="{5F8B76F3-7329-494B-BBDC-E5AE7C610BC0}" type="pres">
      <dgm:prSet presAssocID="{AF2997BF-79FC-AB40-A9EE-6C122E662A55}" presName="Child" presStyleLbl="node1" presStyleIdx="0" presStyleCnt="0">
        <dgm:presLayoutVars>
          <dgm:chMax val="0"/>
          <dgm:chPref val="0"/>
          <dgm:bulletEnabled val="1"/>
        </dgm:presLayoutVars>
      </dgm:prSet>
      <dgm:spPr/>
    </dgm:pt>
    <dgm:pt modelId="{F2D8B1CC-8C6E-EE4C-B2E0-E83EEA99C156}" type="pres">
      <dgm:prSet presAssocID="{AF2997BF-79FC-AB40-A9EE-6C122E662A55}" presName="Parent" presStyleLbl="revTx" presStyleIdx="2" presStyleCnt="3" custScaleX="114515" custLinFactNeighborX="-1827" custLinFactNeighborY="-3741">
        <dgm:presLayoutVars>
          <dgm:chMax val="1"/>
          <dgm:chPref val="0"/>
          <dgm:bulletEnabled val="1"/>
        </dgm:presLayoutVars>
      </dgm:prSet>
      <dgm:spPr/>
      <dgm:t>
        <a:bodyPr/>
        <a:lstStyle/>
        <a:p>
          <a:endParaRPr lang="en-US"/>
        </a:p>
      </dgm:t>
    </dgm:pt>
  </dgm:ptLst>
  <dgm:cxnLst>
    <dgm:cxn modelId="{E71BCC3C-3F99-4B40-A57C-4D7D40F5F877}" type="presOf" srcId="{114372C2-4943-C242-A643-FC62C7B1D340}" destId="{95EFE614-AE76-9F40-ADB0-E0BD3824B76C}" srcOrd="0" destOrd="0" presId="urn:microsoft.com/office/officeart/2008/layout/CaptionedPictures"/>
    <dgm:cxn modelId="{7726C188-A2CA-4FE0-8ED2-62ABBAC0DE59}" type="presOf" srcId="{F161A96F-EFA8-354E-A54C-6597AA60B0FF}" destId="{D674C2E9-86DD-CA45-AF8D-88AA8E609142}" srcOrd="0" destOrd="0" presId="urn:microsoft.com/office/officeart/2008/layout/CaptionedPictures"/>
    <dgm:cxn modelId="{F3B10167-1AED-438C-9B0B-42A6D95E3FAE}" type="presOf" srcId="{AF2997BF-79FC-AB40-A9EE-6C122E662A55}" destId="{F2D8B1CC-8C6E-EE4C-B2E0-E83EEA99C156}" srcOrd="0" destOrd="0" presId="urn:microsoft.com/office/officeart/2008/layout/CaptionedPictures"/>
    <dgm:cxn modelId="{C2718EFE-F339-464F-BF54-2C212A2958EB}" srcId="{114372C2-4943-C242-A643-FC62C7B1D340}" destId="{AF2997BF-79FC-AB40-A9EE-6C122E662A55}" srcOrd="2" destOrd="0" parTransId="{48282287-D69D-D546-B0BF-93F3A2C8F5BC}" sibTransId="{C2336EB2-D15E-B943-BA88-D303F4520062}"/>
    <dgm:cxn modelId="{FBD8E808-B998-794B-BF1F-44E2FC5F8A8D}" srcId="{114372C2-4943-C242-A643-FC62C7B1D340}" destId="{AF1EF4F9-B5AB-6B4F-81E9-851AB5CD2AFB}" srcOrd="1" destOrd="0" parTransId="{0F3EC70E-8ECE-8D48-A0CF-A08A65F24AD0}" sibTransId="{EF8A4E9F-4AD8-0D45-AEDD-76494D559F65}"/>
    <dgm:cxn modelId="{45DCA3F8-43EC-4B40-B6A0-838B8CBC6AAA}" type="presOf" srcId="{AF1EF4F9-B5AB-6B4F-81E9-851AB5CD2AFB}" destId="{BF858572-580B-C54E-82DE-E576041C3382}" srcOrd="0" destOrd="0" presId="urn:microsoft.com/office/officeart/2008/layout/CaptionedPictures"/>
    <dgm:cxn modelId="{BA532C77-DE02-3E43-AEAA-36BA5A1FB460}" srcId="{114372C2-4943-C242-A643-FC62C7B1D340}" destId="{F161A96F-EFA8-354E-A54C-6597AA60B0FF}" srcOrd="0" destOrd="0" parTransId="{F41FD216-39FC-5C43-90B0-AB1ED0CE3D80}" sibTransId="{A323CDCE-6719-6045-947B-BB3BB002B990}"/>
    <dgm:cxn modelId="{34ECF085-5205-4065-8E3F-DDE58CC653E1}" type="presParOf" srcId="{95EFE614-AE76-9F40-ADB0-E0BD3824B76C}" destId="{BED062E8-6F4C-D949-AD99-D9722D38C29A}" srcOrd="0" destOrd="0" presId="urn:microsoft.com/office/officeart/2008/layout/CaptionedPictures"/>
    <dgm:cxn modelId="{0D4B0A03-EAFB-4F5F-B60E-3F36D035976F}" type="presParOf" srcId="{BED062E8-6F4C-D949-AD99-D9722D38C29A}" destId="{F9AEBCD9-26FA-DA46-B612-A2504A401F2B}" srcOrd="0" destOrd="0" presId="urn:microsoft.com/office/officeart/2008/layout/CaptionedPictures"/>
    <dgm:cxn modelId="{B35F850A-C328-48CF-8138-7FE505B911C1}" type="presParOf" srcId="{BED062E8-6F4C-D949-AD99-D9722D38C29A}" destId="{46950C5C-B301-294C-BF35-4176C5387026}" srcOrd="1" destOrd="0" presId="urn:microsoft.com/office/officeart/2008/layout/CaptionedPictures"/>
    <dgm:cxn modelId="{48650C63-480C-4614-B3DF-45989DCF6062}" type="presParOf" srcId="{BED062E8-6F4C-D949-AD99-D9722D38C29A}" destId="{42599F3D-A608-F44D-93F5-EAF608A9B187}" srcOrd="2" destOrd="0" presId="urn:microsoft.com/office/officeart/2008/layout/CaptionedPictures"/>
    <dgm:cxn modelId="{059D1093-F54C-48A0-AAF2-12D12B0E8C95}" type="presParOf" srcId="{42599F3D-A608-F44D-93F5-EAF608A9B187}" destId="{45518BE2-E9C4-1F4B-8C7B-C01E677B63BD}" srcOrd="0" destOrd="0" presId="urn:microsoft.com/office/officeart/2008/layout/CaptionedPictures"/>
    <dgm:cxn modelId="{5BE68AB1-42DB-4FE5-A2F5-AE9001ED5B3E}" type="presParOf" srcId="{42599F3D-A608-F44D-93F5-EAF608A9B187}" destId="{D674C2E9-86DD-CA45-AF8D-88AA8E609142}" srcOrd="1" destOrd="0" presId="urn:microsoft.com/office/officeart/2008/layout/CaptionedPictures"/>
    <dgm:cxn modelId="{00633A3D-12D5-4973-BBE1-37B72D8FCEB8}" type="presParOf" srcId="{95EFE614-AE76-9F40-ADB0-E0BD3824B76C}" destId="{9F3092B8-08BC-DF4D-9A1F-7B6A4272ED4D}" srcOrd="1" destOrd="0" presId="urn:microsoft.com/office/officeart/2008/layout/CaptionedPictures"/>
    <dgm:cxn modelId="{4BCA064E-F458-4934-84EE-6B90D188A65B}" type="presParOf" srcId="{95EFE614-AE76-9F40-ADB0-E0BD3824B76C}" destId="{C06BFA60-94BA-644C-AB50-00AA52F30497}" srcOrd="2" destOrd="0" presId="urn:microsoft.com/office/officeart/2008/layout/CaptionedPictures"/>
    <dgm:cxn modelId="{7712289E-CE35-4351-AF0B-3784236BF794}" type="presParOf" srcId="{C06BFA60-94BA-644C-AB50-00AA52F30497}" destId="{FDD42900-932C-F44F-B6CC-A051E960C0B9}" srcOrd="0" destOrd="0" presId="urn:microsoft.com/office/officeart/2008/layout/CaptionedPictures"/>
    <dgm:cxn modelId="{023D9B3F-CE3D-4344-9BE9-64DEC2CC5742}" type="presParOf" srcId="{C06BFA60-94BA-644C-AB50-00AA52F30497}" destId="{61FAA1F1-4BB0-D540-B6DD-4C624BBB2559}" srcOrd="1" destOrd="0" presId="urn:microsoft.com/office/officeart/2008/layout/CaptionedPictures"/>
    <dgm:cxn modelId="{42F78C96-18F2-4ADB-BD46-E963CF33EE2D}" type="presParOf" srcId="{C06BFA60-94BA-644C-AB50-00AA52F30497}" destId="{18ECD34F-2391-A94F-8BCD-19C4331A7BDC}" srcOrd="2" destOrd="0" presId="urn:microsoft.com/office/officeart/2008/layout/CaptionedPictures"/>
    <dgm:cxn modelId="{B967C00B-42FA-443A-B04E-FCCC7E0669A3}" type="presParOf" srcId="{18ECD34F-2391-A94F-8BCD-19C4331A7BDC}" destId="{22E2305D-7702-B741-9D7C-BBB74F388D44}" srcOrd="0" destOrd="0" presId="urn:microsoft.com/office/officeart/2008/layout/CaptionedPictures"/>
    <dgm:cxn modelId="{DF10D8CD-D34A-43ED-8265-36B229E5CF3D}" type="presParOf" srcId="{18ECD34F-2391-A94F-8BCD-19C4331A7BDC}" destId="{BF858572-580B-C54E-82DE-E576041C3382}" srcOrd="1" destOrd="0" presId="urn:microsoft.com/office/officeart/2008/layout/CaptionedPictures"/>
    <dgm:cxn modelId="{D8F698CB-1EB8-4BDF-8E5C-E05B587CA8FB}" type="presParOf" srcId="{95EFE614-AE76-9F40-ADB0-E0BD3824B76C}" destId="{960CA1F0-D74A-5145-A113-F8BFEFDBC0F3}" srcOrd="3" destOrd="0" presId="urn:microsoft.com/office/officeart/2008/layout/CaptionedPictures"/>
    <dgm:cxn modelId="{F7E1347A-B547-4EB5-ABF1-F94D3BF6DB47}" type="presParOf" srcId="{95EFE614-AE76-9F40-ADB0-E0BD3824B76C}" destId="{8BDFFD0D-853B-CE4B-BB7B-BB6F944032D4}" srcOrd="4" destOrd="0" presId="urn:microsoft.com/office/officeart/2008/layout/CaptionedPictures"/>
    <dgm:cxn modelId="{2C2A6CCA-9CAE-4649-A109-E3D85AEB1408}" type="presParOf" srcId="{8BDFFD0D-853B-CE4B-BB7B-BB6F944032D4}" destId="{C569BE31-3707-BD46-BA37-E5FBC51D04F1}" srcOrd="0" destOrd="0" presId="urn:microsoft.com/office/officeart/2008/layout/CaptionedPictures"/>
    <dgm:cxn modelId="{54B7F053-60E0-498B-83AC-B329D6939C3E}" type="presParOf" srcId="{8BDFFD0D-853B-CE4B-BB7B-BB6F944032D4}" destId="{59799313-C947-B640-B081-75AC0C4FCB60}" srcOrd="1" destOrd="0" presId="urn:microsoft.com/office/officeart/2008/layout/CaptionedPictures"/>
    <dgm:cxn modelId="{CAF15261-0C5A-45CF-9250-43A005763FCE}" type="presParOf" srcId="{8BDFFD0D-853B-CE4B-BB7B-BB6F944032D4}" destId="{6ED38EE8-D768-9640-9D9E-B3E48BA96D44}" srcOrd="2" destOrd="0" presId="urn:microsoft.com/office/officeart/2008/layout/CaptionedPictures"/>
    <dgm:cxn modelId="{A02D6941-D2BC-41CC-9398-1015D531FA80}" type="presParOf" srcId="{6ED38EE8-D768-9640-9D9E-B3E48BA96D44}" destId="{5F8B76F3-7329-494B-BBDC-E5AE7C610BC0}" srcOrd="0" destOrd="0" presId="urn:microsoft.com/office/officeart/2008/layout/CaptionedPictures"/>
    <dgm:cxn modelId="{906F23DE-716D-49C4-B277-291134F4B354}" type="presParOf" srcId="{6ED38EE8-D768-9640-9D9E-B3E48BA96D44}" destId="{F2D8B1CC-8C6E-EE4C-B2E0-E83EEA99C156}"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E977D5B-683C-D14B-890E-E2F594E15B07}" type="doc">
      <dgm:prSet loTypeId="urn:microsoft.com/office/officeart/2008/layout/PictureStrips" loCatId="" qsTypeId="urn:microsoft.com/office/officeart/2005/8/quickstyle/simple4" qsCatId="simple" csTypeId="urn:microsoft.com/office/officeart/2005/8/colors/accent1_2" csCatId="accent1" phldr="1"/>
      <dgm:spPr/>
      <dgm:t>
        <a:bodyPr/>
        <a:lstStyle/>
        <a:p>
          <a:endParaRPr lang="en-US"/>
        </a:p>
      </dgm:t>
    </dgm:pt>
    <dgm:pt modelId="{C0FADB4F-705F-A248-B38D-2019C90E8F9A}">
      <dgm:prSet custT="1"/>
      <dgm:spPr/>
      <dgm:t>
        <a:bodyPr/>
        <a:lstStyle/>
        <a:p>
          <a:pPr rtl="0"/>
          <a:r>
            <a:rPr lang="en-US" sz="3200" b="1" i="0" baseline="0" dirty="0">
              <a:solidFill>
                <a:srgbClr val="FFFFFF"/>
              </a:solidFill>
              <a:latin typeface="Arial" charset="0"/>
              <a:ea typeface="Arial" charset="0"/>
              <a:cs typeface="Arial" charset="0"/>
            </a:rPr>
            <a:t>Consider hazardous materials such as flammable, explosive, toxic noxious, corrosive, biological, oxidizable or radioactive substances.</a:t>
          </a:r>
          <a:endParaRPr lang="en-US" sz="3200" b="1" i="0" dirty="0">
            <a:solidFill>
              <a:srgbClr val="FFFFFF"/>
            </a:solidFill>
            <a:latin typeface="Arial" charset="0"/>
            <a:ea typeface="Arial" charset="0"/>
            <a:cs typeface="Arial" charset="0"/>
          </a:endParaRPr>
        </a:p>
      </dgm:t>
    </dgm:pt>
    <dgm:pt modelId="{F5B33C52-866A-6744-B282-64AC5283DD1A}" type="parTrans" cxnId="{1C9B1E22-884D-C447-A18F-7FE6C6CD3AD2}">
      <dgm:prSet/>
      <dgm:spPr/>
      <dgm:t>
        <a:bodyPr/>
        <a:lstStyle/>
        <a:p>
          <a:endParaRPr lang="en-US"/>
        </a:p>
      </dgm:t>
    </dgm:pt>
    <dgm:pt modelId="{C05028E3-F10A-9F43-B5E6-4EF04B359B3C}" type="sibTrans" cxnId="{1C9B1E22-884D-C447-A18F-7FE6C6CD3AD2}">
      <dgm:prSet/>
      <dgm:spPr/>
      <dgm:t>
        <a:bodyPr/>
        <a:lstStyle/>
        <a:p>
          <a:endParaRPr lang="en-US"/>
        </a:p>
      </dgm:t>
    </dgm:pt>
    <dgm:pt modelId="{67A34127-2D39-814D-B25D-D45A92DD7877}" type="pres">
      <dgm:prSet presAssocID="{FE977D5B-683C-D14B-890E-E2F594E15B07}" presName="Name0" presStyleCnt="0">
        <dgm:presLayoutVars>
          <dgm:dir/>
          <dgm:resizeHandles val="exact"/>
        </dgm:presLayoutVars>
      </dgm:prSet>
      <dgm:spPr/>
      <dgm:t>
        <a:bodyPr/>
        <a:lstStyle/>
        <a:p>
          <a:endParaRPr lang="en-US"/>
        </a:p>
      </dgm:t>
    </dgm:pt>
    <dgm:pt modelId="{C93B73F5-A313-5D43-9154-54985607804B}" type="pres">
      <dgm:prSet presAssocID="{C0FADB4F-705F-A248-B38D-2019C90E8F9A}" presName="composite" presStyleCnt="0"/>
      <dgm:spPr/>
    </dgm:pt>
    <dgm:pt modelId="{E31B9D39-DB2D-1D4E-8BF5-8FF81CE1D1A1}" type="pres">
      <dgm:prSet presAssocID="{C0FADB4F-705F-A248-B38D-2019C90E8F9A}" presName="rect1" presStyleLbl="trAlignAcc1" presStyleIdx="0" presStyleCnt="1" custScaleX="83062" custScaleY="121919">
        <dgm:presLayoutVars>
          <dgm:bulletEnabled val="1"/>
        </dgm:presLayoutVars>
      </dgm:prSet>
      <dgm:spPr/>
      <dgm:t>
        <a:bodyPr/>
        <a:lstStyle/>
        <a:p>
          <a:endParaRPr lang="en-US"/>
        </a:p>
      </dgm:t>
    </dgm:pt>
    <dgm:pt modelId="{CF029B1D-3BBA-3B48-8030-AE0F011C1D89}" type="pres">
      <dgm:prSet presAssocID="{C0FADB4F-705F-A248-B38D-2019C90E8F9A}" presName="rect2" presStyleLbl="fgImgPlace1" presStyleIdx="0" presStyleCnt="1" custScaleX="171231"/>
      <dgm:spPr>
        <a:blipFill rotWithShape="1">
          <a:blip xmlns:r="http://schemas.openxmlformats.org/officeDocument/2006/relationships" r:embed="rId1"/>
          <a:stretch>
            <a:fillRect/>
          </a:stretch>
        </a:blipFill>
      </dgm:spPr>
      <dgm:extLst>
        <a:ext uri="{E40237B7-FDA0-4F09-8148-C483321AD2D9}">
          <dgm14:cNvPr xmlns:dgm14="http://schemas.microsoft.com/office/drawing/2010/diagram" id="0" name="" descr="An image of three barrels that contain hazardous materials" title="Image of barrels"/>
        </a:ext>
      </dgm:extLst>
    </dgm:pt>
  </dgm:ptLst>
  <dgm:cxnLst>
    <dgm:cxn modelId="{1C9B1E22-884D-C447-A18F-7FE6C6CD3AD2}" srcId="{FE977D5B-683C-D14B-890E-E2F594E15B07}" destId="{C0FADB4F-705F-A248-B38D-2019C90E8F9A}" srcOrd="0" destOrd="0" parTransId="{F5B33C52-866A-6744-B282-64AC5283DD1A}" sibTransId="{C05028E3-F10A-9F43-B5E6-4EF04B359B3C}"/>
    <dgm:cxn modelId="{3AE068A5-39FE-41C6-8268-6B0FF6D8BAC1}" type="presOf" srcId="{FE977D5B-683C-D14B-890E-E2F594E15B07}" destId="{67A34127-2D39-814D-B25D-D45A92DD7877}" srcOrd="0" destOrd="0" presId="urn:microsoft.com/office/officeart/2008/layout/PictureStrips"/>
    <dgm:cxn modelId="{91FFB518-0EED-4AC7-BA32-416811F95CB8}" type="presOf" srcId="{C0FADB4F-705F-A248-B38D-2019C90E8F9A}" destId="{E31B9D39-DB2D-1D4E-8BF5-8FF81CE1D1A1}" srcOrd="0" destOrd="0" presId="urn:microsoft.com/office/officeart/2008/layout/PictureStrips"/>
    <dgm:cxn modelId="{6881D35E-841C-4E4F-AC57-64DD48E14729}" type="presParOf" srcId="{67A34127-2D39-814D-B25D-D45A92DD7877}" destId="{C93B73F5-A313-5D43-9154-54985607804B}" srcOrd="0" destOrd="0" presId="urn:microsoft.com/office/officeart/2008/layout/PictureStrips"/>
    <dgm:cxn modelId="{BCFC705F-CA00-4850-8756-8AFD8F09F734}" type="presParOf" srcId="{C93B73F5-A313-5D43-9154-54985607804B}" destId="{E31B9D39-DB2D-1D4E-8BF5-8FF81CE1D1A1}" srcOrd="0" destOrd="0" presId="urn:microsoft.com/office/officeart/2008/layout/PictureStrips"/>
    <dgm:cxn modelId="{8238D1E0-763E-4CE0-95AC-9BC54DA399AF}" type="presParOf" srcId="{C93B73F5-A313-5D43-9154-54985607804B}" destId="{CF029B1D-3BBA-3B48-8030-AE0F011C1D8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E977D5B-683C-D14B-890E-E2F594E15B07}" type="doc">
      <dgm:prSet loTypeId="urn:microsoft.com/office/officeart/2005/8/layout/process4" loCatId="" qsTypeId="urn:microsoft.com/office/officeart/2005/8/quickstyle/simple2" qsCatId="simple" csTypeId="urn:microsoft.com/office/officeart/2005/8/colors/accent2_2" csCatId="accent2" phldr="1"/>
      <dgm:spPr/>
      <dgm:t>
        <a:bodyPr/>
        <a:lstStyle/>
        <a:p>
          <a:endParaRPr lang="en-US"/>
        </a:p>
      </dgm:t>
    </dgm:pt>
    <dgm:pt modelId="{0483E85F-F3A6-C349-B303-ED6A81B3EDC6}">
      <dgm:prSet custT="1"/>
      <dgm:spPr/>
      <dgm:t>
        <a:bodyPr/>
        <a:lstStyle/>
        <a:p>
          <a:r>
            <a:rPr lang="en-US" sz="2400" b="1" i="0" dirty="0">
              <a:solidFill>
                <a:schemeClr val="tx1"/>
              </a:solidFill>
              <a:latin typeface="Arial" charset="0"/>
              <a:ea typeface="Arial" charset="0"/>
              <a:cs typeface="Arial" charset="0"/>
            </a:rPr>
            <a:t>If you you use or store hazardous substances, you face an increased risk of an emergency involving hazardous materials and should address this possibility in your EAP.</a:t>
          </a:r>
        </a:p>
      </dgm:t>
    </dgm:pt>
    <dgm:pt modelId="{EC0C941F-BCD6-E944-8365-5C6922D56DE5}" type="parTrans" cxnId="{CC12F460-11D6-4941-A03B-8D9C98053F45}">
      <dgm:prSet/>
      <dgm:spPr/>
      <dgm:t>
        <a:bodyPr/>
        <a:lstStyle/>
        <a:p>
          <a:endParaRPr lang="en-US"/>
        </a:p>
      </dgm:t>
    </dgm:pt>
    <dgm:pt modelId="{C39B1203-1CA4-D146-B9B6-E7630A5BB789}" type="sibTrans" cxnId="{CC12F460-11D6-4941-A03B-8D9C98053F45}">
      <dgm:prSet/>
      <dgm:spPr/>
      <dgm:t>
        <a:bodyPr/>
        <a:lstStyle/>
        <a:p>
          <a:endParaRPr lang="en-US"/>
        </a:p>
      </dgm:t>
    </dgm:pt>
    <dgm:pt modelId="{48F122D6-DBF4-F347-84F5-A57929FAA90F}">
      <dgm:prSet custT="1"/>
      <dgm:spPr/>
      <dgm:t>
        <a:bodyPr/>
        <a:lstStyle/>
        <a:p>
          <a:r>
            <a:rPr lang="en-US" sz="2400" b="1" i="0" dirty="0">
              <a:solidFill>
                <a:schemeClr val="tx1"/>
              </a:solidFill>
              <a:latin typeface="Arial" charset="0"/>
              <a:ea typeface="Arial" charset="0"/>
              <a:cs typeface="Arial" charset="0"/>
            </a:rPr>
            <a:t>OSHA’s Hazard Communication Standard (29 CFR 1910.1200) requires employers who use hazardous chemicals to inventory them, keep the manufacturer-supplied MSDS in a place accessible to workers, label containers with hazard information, &amp; train employees to protect themselves against those hazards.</a:t>
          </a:r>
        </a:p>
      </dgm:t>
    </dgm:pt>
    <dgm:pt modelId="{E2B1DB5D-2CC4-3147-8FF0-C750B0A23911}" type="parTrans" cxnId="{D67D3E4A-BE25-1D47-A70E-ACFCFAEDD987}">
      <dgm:prSet/>
      <dgm:spPr/>
      <dgm:t>
        <a:bodyPr/>
        <a:lstStyle/>
        <a:p>
          <a:endParaRPr lang="en-US"/>
        </a:p>
      </dgm:t>
    </dgm:pt>
    <dgm:pt modelId="{6B252058-AD7C-C94E-9257-648D47824D29}" type="sibTrans" cxnId="{D67D3E4A-BE25-1D47-A70E-ACFCFAEDD987}">
      <dgm:prSet/>
      <dgm:spPr/>
      <dgm:t>
        <a:bodyPr/>
        <a:lstStyle/>
        <a:p>
          <a:endParaRPr lang="en-US"/>
        </a:p>
      </dgm:t>
    </dgm:pt>
    <dgm:pt modelId="{C95BC402-48A9-F94F-8B33-E9769D85E8F8}" type="pres">
      <dgm:prSet presAssocID="{FE977D5B-683C-D14B-890E-E2F594E15B07}" presName="Name0" presStyleCnt="0">
        <dgm:presLayoutVars>
          <dgm:dir/>
          <dgm:animLvl val="lvl"/>
          <dgm:resizeHandles val="exact"/>
        </dgm:presLayoutVars>
      </dgm:prSet>
      <dgm:spPr/>
      <dgm:t>
        <a:bodyPr/>
        <a:lstStyle/>
        <a:p>
          <a:endParaRPr lang="en-US"/>
        </a:p>
      </dgm:t>
    </dgm:pt>
    <dgm:pt modelId="{77B78B1B-394B-324B-8A2A-3BD908F8C209}" type="pres">
      <dgm:prSet presAssocID="{0483E85F-F3A6-C349-B303-ED6A81B3EDC6}" presName="boxAndChildren" presStyleCnt="0"/>
      <dgm:spPr/>
    </dgm:pt>
    <dgm:pt modelId="{2E0C9D14-1515-8049-AEDC-54A5279F4459}" type="pres">
      <dgm:prSet presAssocID="{0483E85F-F3A6-C349-B303-ED6A81B3EDC6}" presName="parentTextBox" presStyleLbl="node1" presStyleIdx="0" presStyleCnt="1"/>
      <dgm:spPr/>
      <dgm:t>
        <a:bodyPr/>
        <a:lstStyle/>
        <a:p>
          <a:endParaRPr lang="en-US"/>
        </a:p>
      </dgm:t>
    </dgm:pt>
    <dgm:pt modelId="{E28DE15E-6848-BB4A-B5E3-CFC2DCDDD618}" type="pres">
      <dgm:prSet presAssocID="{0483E85F-F3A6-C349-B303-ED6A81B3EDC6}" presName="entireBox" presStyleLbl="node1" presStyleIdx="0" presStyleCnt="1"/>
      <dgm:spPr/>
      <dgm:t>
        <a:bodyPr/>
        <a:lstStyle/>
        <a:p>
          <a:endParaRPr lang="en-US"/>
        </a:p>
      </dgm:t>
    </dgm:pt>
    <dgm:pt modelId="{835FF806-E842-A845-99CF-5D96FD715962}" type="pres">
      <dgm:prSet presAssocID="{0483E85F-F3A6-C349-B303-ED6A81B3EDC6}" presName="descendantBox" presStyleCnt="0"/>
      <dgm:spPr/>
    </dgm:pt>
    <dgm:pt modelId="{698CE752-B8A8-3A4D-A64D-D92FA1D5E7C1}" type="pres">
      <dgm:prSet presAssocID="{48F122D6-DBF4-F347-84F5-A57929FAA90F}" presName="childTextBox" presStyleLbl="fgAccFollowNode1" presStyleIdx="0" presStyleCnt="1" custScaleY="118641">
        <dgm:presLayoutVars>
          <dgm:bulletEnabled val="1"/>
        </dgm:presLayoutVars>
      </dgm:prSet>
      <dgm:spPr/>
      <dgm:t>
        <a:bodyPr/>
        <a:lstStyle/>
        <a:p>
          <a:endParaRPr lang="en-US"/>
        </a:p>
      </dgm:t>
    </dgm:pt>
  </dgm:ptLst>
  <dgm:cxnLst>
    <dgm:cxn modelId="{D67D3E4A-BE25-1D47-A70E-ACFCFAEDD987}" srcId="{0483E85F-F3A6-C349-B303-ED6A81B3EDC6}" destId="{48F122D6-DBF4-F347-84F5-A57929FAA90F}" srcOrd="0" destOrd="0" parTransId="{E2B1DB5D-2CC4-3147-8FF0-C750B0A23911}" sibTransId="{6B252058-AD7C-C94E-9257-648D47824D29}"/>
    <dgm:cxn modelId="{6E3745E4-CE7B-4D65-B447-556E9CB77DEE}" type="presOf" srcId="{0483E85F-F3A6-C349-B303-ED6A81B3EDC6}" destId="{E28DE15E-6848-BB4A-B5E3-CFC2DCDDD618}" srcOrd="1" destOrd="0" presId="urn:microsoft.com/office/officeart/2005/8/layout/process4"/>
    <dgm:cxn modelId="{CC12F460-11D6-4941-A03B-8D9C98053F45}" srcId="{FE977D5B-683C-D14B-890E-E2F594E15B07}" destId="{0483E85F-F3A6-C349-B303-ED6A81B3EDC6}" srcOrd="0" destOrd="0" parTransId="{EC0C941F-BCD6-E944-8365-5C6922D56DE5}" sibTransId="{C39B1203-1CA4-D146-B9B6-E7630A5BB789}"/>
    <dgm:cxn modelId="{946DB175-0331-4161-B16E-8BF5C514EBC5}" type="presOf" srcId="{48F122D6-DBF4-F347-84F5-A57929FAA90F}" destId="{698CE752-B8A8-3A4D-A64D-D92FA1D5E7C1}" srcOrd="0" destOrd="0" presId="urn:microsoft.com/office/officeart/2005/8/layout/process4"/>
    <dgm:cxn modelId="{691EC802-E928-4337-9D77-BFC80195BC88}" type="presOf" srcId="{FE977D5B-683C-D14B-890E-E2F594E15B07}" destId="{C95BC402-48A9-F94F-8B33-E9769D85E8F8}" srcOrd="0" destOrd="0" presId="urn:microsoft.com/office/officeart/2005/8/layout/process4"/>
    <dgm:cxn modelId="{E5A4C428-6B9C-495C-A5B3-972A9FBACC5B}" type="presOf" srcId="{0483E85F-F3A6-C349-B303-ED6A81B3EDC6}" destId="{2E0C9D14-1515-8049-AEDC-54A5279F4459}" srcOrd="0" destOrd="0" presId="urn:microsoft.com/office/officeart/2005/8/layout/process4"/>
    <dgm:cxn modelId="{F5A014B4-FCA2-46F1-86D6-D831EFB738FC}" type="presParOf" srcId="{C95BC402-48A9-F94F-8B33-E9769D85E8F8}" destId="{77B78B1B-394B-324B-8A2A-3BD908F8C209}" srcOrd="0" destOrd="0" presId="urn:microsoft.com/office/officeart/2005/8/layout/process4"/>
    <dgm:cxn modelId="{1797642E-1F58-400D-A807-31FDEDC74154}" type="presParOf" srcId="{77B78B1B-394B-324B-8A2A-3BD908F8C209}" destId="{2E0C9D14-1515-8049-AEDC-54A5279F4459}" srcOrd="0" destOrd="0" presId="urn:microsoft.com/office/officeart/2005/8/layout/process4"/>
    <dgm:cxn modelId="{1B2872E6-C691-4E13-A4E5-0D8032B01EAB}" type="presParOf" srcId="{77B78B1B-394B-324B-8A2A-3BD908F8C209}" destId="{E28DE15E-6848-BB4A-B5E3-CFC2DCDDD618}" srcOrd="1" destOrd="0" presId="urn:microsoft.com/office/officeart/2005/8/layout/process4"/>
    <dgm:cxn modelId="{FF41898E-187B-462E-8D3D-A5D81279DFAF}" type="presParOf" srcId="{77B78B1B-394B-324B-8A2A-3BD908F8C209}" destId="{835FF806-E842-A845-99CF-5D96FD715962}" srcOrd="2" destOrd="0" presId="urn:microsoft.com/office/officeart/2005/8/layout/process4"/>
    <dgm:cxn modelId="{FF92B6CB-EB7D-4572-BE7C-3D571F8DACD3}" type="presParOf" srcId="{835FF806-E842-A845-99CF-5D96FD715962}" destId="{698CE752-B8A8-3A4D-A64D-D92FA1D5E7C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E977D5B-683C-D14B-890E-E2F594E15B07}" type="doc">
      <dgm:prSet loTypeId="urn:microsoft.com/office/officeart/2005/8/layout/vList2" loCatId="" qsTypeId="urn:microsoft.com/office/officeart/2005/8/quickstyle/simple2" qsCatId="simple" csTypeId="urn:microsoft.com/office/officeart/2005/8/colors/accent2_2" csCatId="accent2" phldr="1"/>
      <dgm:spPr/>
      <dgm:t>
        <a:bodyPr/>
        <a:lstStyle/>
        <a:p>
          <a:endParaRPr lang="en-US"/>
        </a:p>
      </dgm:t>
    </dgm:pt>
    <dgm:pt modelId="{924FA12C-862B-394D-98A0-DA42C5E5EE8E}">
      <dgm:prSet custT="1"/>
      <dgm:spPr/>
      <dgm:t>
        <a:bodyPr/>
        <a:lstStyle/>
        <a:p>
          <a:r>
            <a:rPr lang="en-US" sz="2800" b="1" i="0" dirty="0">
              <a:solidFill>
                <a:schemeClr val="tx1"/>
              </a:solidFill>
              <a:latin typeface="Arial" charset="0"/>
              <a:ea typeface="Arial" charset="0"/>
              <a:cs typeface="Arial" charset="0"/>
            </a:rPr>
            <a:t>Determine from your hazardous chemical inventory what hazardous chemicals you use and gather the MSDSs for each. </a:t>
          </a:r>
        </a:p>
      </dgm:t>
      <dgm:extLst>
        <a:ext uri="{E40237B7-FDA0-4F09-8148-C483321AD2D9}">
          <dgm14:cNvPr xmlns:dgm14="http://schemas.microsoft.com/office/drawing/2010/diagram" id="0" name="" descr="Two orange boxes" title="Smart Art graphic that shows a list"/>
        </a:ext>
      </dgm:extLst>
    </dgm:pt>
    <dgm:pt modelId="{544E2615-8B9A-5545-A8B2-AC1C6EFF16C5}" type="parTrans" cxnId="{F03B885A-C353-2A40-8F16-FC044C917A95}">
      <dgm:prSet/>
      <dgm:spPr/>
      <dgm:t>
        <a:bodyPr/>
        <a:lstStyle/>
        <a:p>
          <a:endParaRPr lang="en-US"/>
        </a:p>
      </dgm:t>
    </dgm:pt>
    <dgm:pt modelId="{57139ADE-5BE7-0C44-81BE-CA419CF7ECB4}" type="sibTrans" cxnId="{F03B885A-C353-2A40-8F16-FC044C917A95}">
      <dgm:prSet/>
      <dgm:spPr/>
      <dgm:t>
        <a:bodyPr/>
        <a:lstStyle/>
        <a:p>
          <a:endParaRPr lang="en-US"/>
        </a:p>
      </dgm:t>
    </dgm:pt>
    <dgm:pt modelId="{ADEEBDB5-49E6-D149-B64F-4D75D5E1781C}">
      <dgm:prSet custT="1"/>
      <dgm:spPr>
        <a:solidFill>
          <a:schemeClr val="accent2">
            <a:lumMod val="20000"/>
            <a:lumOff val="80000"/>
          </a:schemeClr>
        </a:solidFill>
      </dgm:spPr>
      <dgm:t>
        <a:bodyPr/>
        <a:lstStyle/>
        <a:p>
          <a:r>
            <a:rPr lang="en-US" sz="2800" b="1" i="0" dirty="0">
              <a:latin typeface="Arial" charset="0"/>
              <a:ea typeface="Arial" charset="0"/>
              <a:cs typeface="Arial" charset="0"/>
            </a:rPr>
            <a:t>MSDS describes the chemical’s hazard information, list precautions to take when handling, storing, or using; and outline emergency and first-aid procedures.</a:t>
          </a:r>
        </a:p>
      </dgm:t>
    </dgm:pt>
    <dgm:pt modelId="{0D9F877C-888F-1440-95B8-0F5CFEADE6C6}" type="parTrans" cxnId="{D68EE8D0-D24E-4741-BB52-5789A08BEC36}">
      <dgm:prSet/>
      <dgm:spPr/>
      <dgm:t>
        <a:bodyPr/>
        <a:lstStyle/>
        <a:p>
          <a:endParaRPr lang="en-US"/>
        </a:p>
      </dgm:t>
    </dgm:pt>
    <dgm:pt modelId="{D0BC2A2A-5E46-DF4F-8314-A11470043027}" type="sibTrans" cxnId="{D68EE8D0-D24E-4741-BB52-5789A08BEC36}">
      <dgm:prSet/>
      <dgm:spPr/>
      <dgm:t>
        <a:bodyPr/>
        <a:lstStyle/>
        <a:p>
          <a:endParaRPr lang="en-US"/>
        </a:p>
      </dgm:t>
    </dgm:pt>
    <dgm:pt modelId="{FBAF822D-D8D6-7E47-9874-4158DADAF2B4}" type="pres">
      <dgm:prSet presAssocID="{FE977D5B-683C-D14B-890E-E2F594E15B07}" presName="linear" presStyleCnt="0">
        <dgm:presLayoutVars>
          <dgm:animLvl val="lvl"/>
          <dgm:resizeHandles val="exact"/>
        </dgm:presLayoutVars>
      </dgm:prSet>
      <dgm:spPr/>
      <dgm:t>
        <a:bodyPr/>
        <a:lstStyle/>
        <a:p>
          <a:endParaRPr lang="en-US"/>
        </a:p>
      </dgm:t>
    </dgm:pt>
    <dgm:pt modelId="{A8EBCC26-0942-3643-AC8F-F2F6C99AC53C}" type="pres">
      <dgm:prSet presAssocID="{924FA12C-862B-394D-98A0-DA42C5E5EE8E}" presName="parentText" presStyleLbl="node1" presStyleIdx="0" presStyleCnt="1" custScaleY="119420" custLinFactNeighborY="-13576">
        <dgm:presLayoutVars>
          <dgm:chMax val="0"/>
          <dgm:bulletEnabled val="1"/>
        </dgm:presLayoutVars>
      </dgm:prSet>
      <dgm:spPr/>
      <dgm:t>
        <a:bodyPr/>
        <a:lstStyle/>
        <a:p>
          <a:endParaRPr lang="en-US"/>
        </a:p>
      </dgm:t>
    </dgm:pt>
    <dgm:pt modelId="{A754355E-98DD-F044-9DEB-5AB96A3A5179}" type="pres">
      <dgm:prSet presAssocID="{924FA12C-862B-394D-98A0-DA42C5E5EE8E}" presName="childText" presStyleLbl="revTx" presStyleIdx="0" presStyleCnt="1" custScaleY="112878">
        <dgm:presLayoutVars>
          <dgm:bulletEnabled val="1"/>
        </dgm:presLayoutVars>
      </dgm:prSet>
      <dgm:spPr/>
      <dgm:t>
        <a:bodyPr/>
        <a:lstStyle/>
        <a:p>
          <a:endParaRPr lang="en-US"/>
        </a:p>
      </dgm:t>
    </dgm:pt>
  </dgm:ptLst>
  <dgm:cxnLst>
    <dgm:cxn modelId="{D68EE8D0-D24E-4741-BB52-5789A08BEC36}" srcId="{924FA12C-862B-394D-98A0-DA42C5E5EE8E}" destId="{ADEEBDB5-49E6-D149-B64F-4D75D5E1781C}" srcOrd="0" destOrd="0" parTransId="{0D9F877C-888F-1440-95B8-0F5CFEADE6C6}" sibTransId="{D0BC2A2A-5E46-DF4F-8314-A11470043027}"/>
    <dgm:cxn modelId="{46F762AE-7642-4433-A4DD-B7B1CCC8FFF7}" type="presOf" srcId="{ADEEBDB5-49E6-D149-B64F-4D75D5E1781C}" destId="{A754355E-98DD-F044-9DEB-5AB96A3A5179}" srcOrd="0" destOrd="0" presId="urn:microsoft.com/office/officeart/2005/8/layout/vList2"/>
    <dgm:cxn modelId="{8C01B14D-4BAB-4D15-AC90-774580FC0329}" type="presOf" srcId="{FE977D5B-683C-D14B-890E-E2F594E15B07}" destId="{FBAF822D-D8D6-7E47-9874-4158DADAF2B4}" srcOrd="0" destOrd="0" presId="urn:microsoft.com/office/officeart/2005/8/layout/vList2"/>
    <dgm:cxn modelId="{F03B885A-C353-2A40-8F16-FC044C917A95}" srcId="{FE977D5B-683C-D14B-890E-E2F594E15B07}" destId="{924FA12C-862B-394D-98A0-DA42C5E5EE8E}" srcOrd="0" destOrd="0" parTransId="{544E2615-8B9A-5545-A8B2-AC1C6EFF16C5}" sibTransId="{57139ADE-5BE7-0C44-81BE-CA419CF7ECB4}"/>
    <dgm:cxn modelId="{D7F41024-F168-4903-919C-49250F62039E}" type="presOf" srcId="{924FA12C-862B-394D-98A0-DA42C5E5EE8E}" destId="{A8EBCC26-0942-3643-AC8F-F2F6C99AC53C}" srcOrd="0" destOrd="0" presId="urn:microsoft.com/office/officeart/2005/8/layout/vList2"/>
    <dgm:cxn modelId="{F6385B89-9331-494C-BC27-9C75DA9E8780}" type="presParOf" srcId="{FBAF822D-D8D6-7E47-9874-4158DADAF2B4}" destId="{A8EBCC26-0942-3643-AC8F-F2F6C99AC53C}" srcOrd="0" destOrd="0" presId="urn:microsoft.com/office/officeart/2005/8/layout/vList2"/>
    <dgm:cxn modelId="{BD89416E-21A7-4B83-B8EC-0E44B5FE21D5}" type="presParOf" srcId="{FBAF822D-D8D6-7E47-9874-4158DADAF2B4}" destId="{A754355E-98DD-F044-9DEB-5AB96A3A5179}"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8FA7EC8-6F47-714B-844A-001F48C25A74}" type="doc">
      <dgm:prSet loTypeId="urn:microsoft.com/office/officeart/2008/layout/PictureStrips" loCatId="" qsTypeId="urn:microsoft.com/office/officeart/2005/8/quickstyle/simple4" qsCatId="simple" csTypeId="urn:microsoft.com/office/officeart/2005/8/colors/colorful2" csCatId="colorful" phldr="1"/>
      <dgm:spPr/>
      <dgm:t>
        <a:bodyPr/>
        <a:lstStyle/>
        <a:p>
          <a:endParaRPr lang="en-US"/>
        </a:p>
      </dgm:t>
    </dgm:pt>
    <dgm:pt modelId="{645C1706-0AFF-0041-B0BE-CF68916AFEC7}">
      <dgm:prSet custT="1"/>
      <dgm:spPr/>
      <dgm:t>
        <a:bodyPr/>
        <a:lstStyle/>
        <a:p>
          <a:pPr rtl="0"/>
          <a:r>
            <a:rPr lang="en-US" sz="3200" b="1" i="0" baseline="0" dirty="0">
              <a:solidFill>
                <a:schemeClr val="bg1"/>
              </a:solidFill>
              <a:latin typeface="Arial" charset="0"/>
              <a:ea typeface="Arial" charset="0"/>
              <a:cs typeface="Arial" charset="0"/>
            </a:rPr>
            <a:t>Consider</a:t>
          </a:r>
          <a:endParaRPr lang="en-US" sz="3200" b="1" i="0" dirty="0">
            <a:solidFill>
              <a:schemeClr val="bg1"/>
            </a:solidFill>
            <a:latin typeface="Arial" charset="0"/>
            <a:ea typeface="Arial" charset="0"/>
            <a:cs typeface="Arial" charset="0"/>
          </a:endParaRPr>
        </a:p>
      </dgm:t>
    </dgm:pt>
    <dgm:pt modelId="{E2F95CAB-1336-5341-B31F-107B4EBFFEF3}" type="parTrans" cxnId="{13BAFA72-662F-2E4C-984F-345E0ACA3B8B}">
      <dgm:prSet/>
      <dgm:spPr/>
      <dgm:t>
        <a:bodyPr/>
        <a:lstStyle/>
        <a:p>
          <a:endParaRPr lang="en-US"/>
        </a:p>
      </dgm:t>
    </dgm:pt>
    <dgm:pt modelId="{8C8CB704-5240-0C4C-8FF6-6C9213FDABE2}" type="sibTrans" cxnId="{13BAFA72-662F-2E4C-984F-345E0ACA3B8B}">
      <dgm:prSet/>
      <dgm:spPr/>
      <dgm:t>
        <a:bodyPr/>
        <a:lstStyle/>
        <a:p>
          <a:endParaRPr lang="en-US"/>
        </a:p>
      </dgm:t>
    </dgm:pt>
    <dgm:pt modelId="{9834D634-D2CC-5E42-A424-ECD29EA2A22F}">
      <dgm:prSet custT="1"/>
      <dgm:spPr/>
      <dgm:t>
        <a:bodyPr/>
        <a:lstStyle/>
        <a:p>
          <a:pPr rtl="0"/>
          <a:r>
            <a:rPr lang="en-US" sz="2800" b="1" i="0" baseline="0" dirty="0">
              <a:solidFill>
                <a:schemeClr val="bg1"/>
              </a:solidFill>
              <a:latin typeface="Arial" charset="0"/>
              <a:ea typeface="Arial" charset="0"/>
              <a:cs typeface="Arial" charset="0"/>
            </a:rPr>
            <a:t>Safety glasses, goggles or face shields for eye protection.</a:t>
          </a:r>
          <a:endParaRPr lang="en-US" sz="2800" b="1" i="0" dirty="0">
            <a:solidFill>
              <a:schemeClr val="bg1"/>
            </a:solidFill>
            <a:latin typeface="Arial" charset="0"/>
            <a:ea typeface="Arial" charset="0"/>
            <a:cs typeface="Arial" charset="0"/>
          </a:endParaRPr>
        </a:p>
      </dgm:t>
    </dgm:pt>
    <dgm:pt modelId="{00BD0B49-6F80-F64B-A33B-9F1768C994A3}" type="parTrans" cxnId="{87425A4F-3D61-5C4D-95C2-2F9D40033A7B}">
      <dgm:prSet/>
      <dgm:spPr/>
      <dgm:t>
        <a:bodyPr/>
        <a:lstStyle/>
        <a:p>
          <a:endParaRPr lang="en-US"/>
        </a:p>
      </dgm:t>
    </dgm:pt>
    <dgm:pt modelId="{C92E0FD0-4F73-6841-AF2B-DDA1601C0907}" type="sibTrans" cxnId="{87425A4F-3D61-5C4D-95C2-2F9D40033A7B}">
      <dgm:prSet/>
      <dgm:spPr/>
      <dgm:t>
        <a:bodyPr/>
        <a:lstStyle/>
        <a:p>
          <a:endParaRPr lang="en-US"/>
        </a:p>
      </dgm:t>
    </dgm:pt>
    <dgm:pt modelId="{5651C59A-E841-E245-A432-BD99BB76FA39}">
      <dgm:prSet custT="1"/>
      <dgm:spPr/>
      <dgm:t>
        <a:bodyPr/>
        <a:lstStyle/>
        <a:p>
          <a:pPr rtl="0"/>
          <a:r>
            <a:rPr lang="en-US" sz="2800" b="1" i="0" dirty="0">
              <a:solidFill>
                <a:schemeClr val="bg1"/>
              </a:solidFill>
              <a:latin typeface="Arial" charset="0"/>
              <a:ea typeface="Arial" charset="0"/>
              <a:cs typeface="Arial" charset="0"/>
            </a:rPr>
            <a:t>Hard hats and safety shoes for head and foot protection.</a:t>
          </a:r>
        </a:p>
      </dgm:t>
    </dgm:pt>
    <dgm:pt modelId="{356970F0-ADB8-584D-BDF7-D024F8083306}" type="parTrans" cxnId="{00391CD7-FAE7-C14F-ACBE-EBBF2627B58A}">
      <dgm:prSet/>
      <dgm:spPr/>
      <dgm:t>
        <a:bodyPr/>
        <a:lstStyle/>
        <a:p>
          <a:endParaRPr lang="en-US"/>
        </a:p>
      </dgm:t>
    </dgm:pt>
    <dgm:pt modelId="{41E389FC-9ED8-5548-995B-15DAE593201F}" type="sibTrans" cxnId="{00391CD7-FAE7-C14F-ACBE-EBBF2627B58A}">
      <dgm:prSet/>
      <dgm:spPr/>
      <dgm:t>
        <a:bodyPr/>
        <a:lstStyle/>
        <a:p>
          <a:endParaRPr lang="en-US"/>
        </a:p>
      </dgm:t>
    </dgm:pt>
    <dgm:pt modelId="{2A7FC9BC-2603-C341-8718-567147FF9893}">
      <dgm:prSet custT="1"/>
      <dgm:spPr/>
      <dgm:t>
        <a:bodyPr/>
        <a:lstStyle/>
        <a:p>
          <a:pPr rtl="0"/>
          <a:r>
            <a:rPr lang="en-US" sz="2800" b="1" i="0" dirty="0">
              <a:solidFill>
                <a:schemeClr val="bg1"/>
              </a:solidFill>
              <a:latin typeface="Arial" charset="0"/>
              <a:ea typeface="Arial" charset="0"/>
              <a:cs typeface="Arial" charset="0"/>
            </a:rPr>
            <a:t>Proper respirators</a:t>
          </a:r>
        </a:p>
      </dgm:t>
    </dgm:pt>
    <dgm:pt modelId="{426061EE-0646-8543-9339-A1FBA1354552}" type="parTrans" cxnId="{EE9748F7-0362-1F45-94F9-26FE0224B2E2}">
      <dgm:prSet/>
      <dgm:spPr/>
      <dgm:t>
        <a:bodyPr/>
        <a:lstStyle/>
        <a:p>
          <a:endParaRPr lang="en-US"/>
        </a:p>
      </dgm:t>
    </dgm:pt>
    <dgm:pt modelId="{85BB163B-2A64-2A44-BD5F-305E2FA18842}" type="sibTrans" cxnId="{EE9748F7-0362-1F45-94F9-26FE0224B2E2}">
      <dgm:prSet/>
      <dgm:spPr/>
      <dgm:t>
        <a:bodyPr/>
        <a:lstStyle/>
        <a:p>
          <a:endParaRPr lang="en-US"/>
        </a:p>
      </dgm:t>
    </dgm:pt>
    <dgm:pt modelId="{51AD05D5-F53D-8049-8B3B-D23008C68E73}">
      <dgm:prSet custT="1"/>
      <dgm:spPr/>
      <dgm:t>
        <a:bodyPr/>
        <a:lstStyle/>
        <a:p>
          <a:pPr rtl="0"/>
          <a:r>
            <a:rPr lang="en-US" sz="2800" b="1" i="0" dirty="0">
              <a:solidFill>
                <a:schemeClr val="bg1"/>
              </a:solidFill>
              <a:latin typeface="Arial" charset="0"/>
              <a:ea typeface="Arial" charset="0"/>
              <a:cs typeface="Arial" charset="0"/>
            </a:rPr>
            <a:t>Chemical suits, gloves, hoods and boots for body protection from chemicals.</a:t>
          </a:r>
        </a:p>
      </dgm:t>
    </dgm:pt>
    <dgm:pt modelId="{04FE5882-08FB-B640-A264-24B029DE8ADC}" type="parTrans" cxnId="{758696C9-EECA-D846-9BD9-42E0E39D725F}">
      <dgm:prSet/>
      <dgm:spPr/>
      <dgm:t>
        <a:bodyPr/>
        <a:lstStyle/>
        <a:p>
          <a:endParaRPr lang="en-US"/>
        </a:p>
      </dgm:t>
    </dgm:pt>
    <dgm:pt modelId="{C8AEA933-288E-7746-8DFD-75A27EA7CD18}" type="sibTrans" cxnId="{758696C9-EECA-D846-9BD9-42E0E39D725F}">
      <dgm:prSet/>
      <dgm:spPr/>
      <dgm:t>
        <a:bodyPr/>
        <a:lstStyle/>
        <a:p>
          <a:endParaRPr lang="en-US"/>
        </a:p>
      </dgm:t>
    </dgm:pt>
    <dgm:pt modelId="{09FB649D-CC1E-7E4A-A163-705A1F92A4EE}" type="pres">
      <dgm:prSet presAssocID="{C8FA7EC8-6F47-714B-844A-001F48C25A74}" presName="Name0" presStyleCnt="0">
        <dgm:presLayoutVars>
          <dgm:dir/>
          <dgm:resizeHandles val="exact"/>
        </dgm:presLayoutVars>
      </dgm:prSet>
      <dgm:spPr/>
      <dgm:t>
        <a:bodyPr/>
        <a:lstStyle/>
        <a:p>
          <a:endParaRPr lang="en-US"/>
        </a:p>
      </dgm:t>
    </dgm:pt>
    <dgm:pt modelId="{17CCE665-CE7B-374E-B0BE-AD9B2C17F886}" type="pres">
      <dgm:prSet presAssocID="{645C1706-0AFF-0041-B0BE-CF68916AFEC7}" presName="composite" presStyleCnt="0"/>
      <dgm:spPr/>
    </dgm:pt>
    <dgm:pt modelId="{AAA0E672-09CC-0C43-A1BB-758470974E5D}" type="pres">
      <dgm:prSet presAssocID="{645C1706-0AFF-0041-B0BE-CF68916AFEC7}" presName="rect1" presStyleLbl="trAlignAcc1" presStyleIdx="0" presStyleCnt="1" custScaleX="91445" custScaleY="196630">
        <dgm:presLayoutVars>
          <dgm:bulletEnabled val="1"/>
        </dgm:presLayoutVars>
      </dgm:prSet>
      <dgm:spPr/>
      <dgm:t>
        <a:bodyPr/>
        <a:lstStyle/>
        <a:p>
          <a:endParaRPr lang="en-US"/>
        </a:p>
      </dgm:t>
    </dgm:pt>
    <dgm:pt modelId="{4151DCBC-D64E-6944-A54F-D5B9AF83D670}" type="pres">
      <dgm:prSet presAssocID="{645C1706-0AFF-0041-B0BE-CF68916AFEC7}" presName="rect2" presStyleLbl="fgImgPlace1" presStyleIdx="0" presStyleCnt="1" custScaleX="120072"/>
      <dgm:spPr>
        <a:blipFill rotWithShape="1">
          <a:blip xmlns:r="http://schemas.openxmlformats.org/officeDocument/2006/relationships" r:embed="rId1"/>
          <a:stretch>
            <a:fillRect/>
          </a:stretch>
        </a:blipFill>
      </dgm:spPr>
      <dgm:extLst>
        <a:ext uri="{E40237B7-FDA0-4F09-8148-C483321AD2D9}">
          <dgm14:cNvPr xmlns:dgm14="http://schemas.microsoft.com/office/drawing/2010/diagram" id="0" name="" descr="An image of a hard hat, a glove, boots and other protective gear" title="Smart Art image"/>
        </a:ext>
      </dgm:extLst>
    </dgm:pt>
  </dgm:ptLst>
  <dgm:cxnLst>
    <dgm:cxn modelId="{87425A4F-3D61-5C4D-95C2-2F9D40033A7B}" srcId="{645C1706-0AFF-0041-B0BE-CF68916AFEC7}" destId="{9834D634-D2CC-5E42-A424-ECD29EA2A22F}" srcOrd="0" destOrd="0" parTransId="{00BD0B49-6F80-F64B-A33B-9F1768C994A3}" sibTransId="{C92E0FD0-4F73-6841-AF2B-DDA1601C0907}"/>
    <dgm:cxn modelId="{13BAFA72-662F-2E4C-984F-345E0ACA3B8B}" srcId="{C8FA7EC8-6F47-714B-844A-001F48C25A74}" destId="{645C1706-0AFF-0041-B0BE-CF68916AFEC7}" srcOrd="0" destOrd="0" parTransId="{E2F95CAB-1336-5341-B31F-107B4EBFFEF3}" sibTransId="{8C8CB704-5240-0C4C-8FF6-6C9213FDABE2}"/>
    <dgm:cxn modelId="{758696C9-EECA-D846-9BD9-42E0E39D725F}" srcId="{645C1706-0AFF-0041-B0BE-CF68916AFEC7}" destId="{51AD05D5-F53D-8049-8B3B-D23008C68E73}" srcOrd="3" destOrd="0" parTransId="{04FE5882-08FB-B640-A264-24B029DE8ADC}" sibTransId="{C8AEA933-288E-7746-8DFD-75A27EA7CD18}"/>
    <dgm:cxn modelId="{4C90C551-A552-4B62-9B96-7705BB76F179}" type="presOf" srcId="{5651C59A-E841-E245-A432-BD99BB76FA39}" destId="{AAA0E672-09CC-0C43-A1BB-758470974E5D}" srcOrd="0" destOrd="2" presId="urn:microsoft.com/office/officeart/2008/layout/PictureStrips"/>
    <dgm:cxn modelId="{EE9748F7-0362-1F45-94F9-26FE0224B2E2}" srcId="{645C1706-0AFF-0041-B0BE-CF68916AFEC7}" destId="{2A7FC9BC-2603-C341-8718-567147FF9893}" srcOrd="2" destOrd="0" parTransId="{426061EE-0646-8543-9339-A1FBA1354552}" sibTransId="{85BB163B-2A64-2A44-BD5F-305E2FA18842}"/>
    <dgm:cxn modelId="{41A215FB-36A6-467F-92D0-DD625745BB11}" type="presOf" srcId="{645C1706-0AFF-0041-B0BE-CF68916AFEC7}" destId="{AAA0E672-09CC-0C43-A1BB-758470974E5D}" srcOrd="0" destOrd="0" presId="urn:microsoft.com/office/officeart/2008/layout/PictureStrips"/>
    <dgm:cxn modelId="{8C90BB5A-ED86-416C-A53F-1E8DB57CC59B}" type="presOf" srcId="{51AD05D5-F53D-8049-8B3B-D23008C68E73}" destId="{AAA0E672-09CC-0C43-A1BB-758470974E5D}" srcOrd="0" destOrd="4" presId="urn:microsoft.com/office/officeart/2008/layout/PictureStrips"/>
    <dgm:cxn modelId="{EA44730F-E425-47B8-B41E-F530D6C5CBC5}" type="presOf" srcId="{2A7FC9BC-2603-C341-8718-567147FF9893}" destId="{AAA0E672-09CC-0C43-A1BB-758470974E5D}" srcOrd="0" destOrd="3" presId="urn:microsoft.com/office/officeart/2008/layout/PictureStrips"/>
    <dgm:cxn modelId="{9D7406D8-318F-44AA-B2AE-92CB35C25EAF}" type="presOf" srcId="{9834D634-D2CC-5E42-A424-ECD29EA2A22F}" destId="{AAA0E672-09CC-0C43-A1BB-758470974E5D}" srcOrd="0" destOrd="1" presId="urn:microsoft.com/office/officeart/2008/layout/PictureStrips"/>
    <dgm:cxn modelId="{00391CD7-FAE7-C14F-ACBE-EBBF2627B58A}" srcId="{645C1706-0AFF-0041-B0BE-CF68916AFEC7}" destId="{5651C59A-E841-E245-A432-BD99BB76FA39}" srcOrd="1" destOrd="0" parTransId="{356970F0-ADB8-584D-BDF7-D024F8083306}" sibTransId="{41E389FC-9ED8-5548-995B-15DAE593201F}"/>
    <dgm:cxn modelId="{148C8E18-DE93-4B0E-9E8E-C85B5B4FF264}" type="presOf" srcId="{C8FA7EC8-6F47-714B-844A-001F48C25A74}" destId="{09FB649D-CC1E-7E4A-A163-705A1F92A4EE}" srcOrd="0" destOrd="0" presId="urn:microsoft.com/office/officeart/2008/layout/PictureStrips"/>
    <dgm:cxn modelId="{F42D5AA2-DBB3-4E05-88F9-6261023F1375}" type="presParOf" srcId="{09FB649D-CC1E-7E4A-A163-705A1F92A4EE}" destId="{17CCE665-CE7B-374E-B0BE-AD9B2C17F886}" srcOrd="0" destOrd="0" presId="urn:microsoft.com/office/officeart/2008/layout/PictureStrips"/>
    <dgm:cxn modelId="{478CB341-1831-4D0D-8678-EB2F241662A3}" type="presParOf" srcId="{17CCE665-CE7B-374E-B0BE-AD9B2C17F886}" destId="{AAA0E672-09CC-0C43-A1BB-758470974E5D}" srcOrd="0" destOrd="0" presId="urn:microsoft.com/office/officeart/2008/layout/PictureStrips"/>
    <dgm:cxn modelId="{F3AD48A8-EAD5-41E4-A897-75936903A66C}" type="presParOf" srcId="{17CCE665-CE7B-374E-B0BE-AD9B2C17F886}" destId="{4151DCBC-D64E-6944-A54F-D5B9AF83D670}"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8FA7EC8-6F47-714B-844A-001F48C25A74}" type="doc">
      <dgm:prSet loTypeId="urn:microsoft.com/office/officeart/2008/layout/PictureStrips" loCatId="" qsTypeId="urn:microsoft.com/office/officeart/2005/8/quickstyle/simple4" qsCatId="simple" csTypeId="urn:microsoft.com/office/officeart/2005/8/colors/colorful2" csCatId="colorful" phldr="1"/>
      <dgm:spPr/>
      <dgm:t>
        <a:bodyPr/>
        <a:lstStyle/>
        <a:p>
          <a:endParaRPr lang="en-US"/>
        </a:p>
      </dgm:t>
    </dgm:pt>
    <dgm:pt modelId="{51AD05D5-F53D-8049-8B3B-D23008C68E73}">
      <dgm:prSet/>
      <dgm:spPr/>
      <dgm:t>
        <a:bodyPr/>
        <a:lstStyle/>
        <a:p>
          <a:pPr rtl="0"/>
          <a:r>
            <a:rPr lang="en-US" b="1" i="0" dirty="0">
              <a:solidFill>
                <a:schemeClr val="bg1"/>
              </a:solidFill>
              <a:latin typeface="Arial" charset="0"/>
              <a:ea typeface="Arial" charset="0"/>
              <a:cs typeface="Arial" charset="0"/>
            </a:rPr>
            <a:t>Special body protection from radical environmental conditions such as extreme temperatures</a:t>
          </a:r>
        </a:p>
      </dgm:t>
    </dgm:pt>
    <dgm:pt modelId="{04FE5882-08FB-B640-A264-24B029DE8ADC}" type="parTrans" cxnId="{758696C9-EECA-D846-9BD9-42E0E39D725F}">
      <dgm:prSet/>
      <dgm:spPr/>
      <dgm:t>
        <a:bodyPr/>
        <a:lstStyle/>
        <a:p>
          <a:endParaRPr lang="en-US"/>
        </a:p>
      </dgm:t>
    </dgm:pt>
    <dgm:pt modelId="{C8AEA933-288E-7746-8DFD-75A27EA7CD18}" type="sibTrans" cxnId="{758696C9-EECA-D846-9BD9-42E0E39D725F}">
      <dgm:prSet/>
      <dgm:spPr/>
      <dgm:t>
        <a:bodyPr/>
        <a:lstStyle/>
        <a:p>
          <a:endParaRPr lang="en-US"/>
        </a:p>
      </dgm:t>
    </dgm:pt>
    <dgm:pt modelId="{8C267135-C05D-FB4D-A766-F120BFCF2066}">
      <dgm:prSet/>
      <dgm:spPr/>
      <dgm:t>
        <a:bodyPr/>
        <a:lstStyle/>
        <a:p>
          <a:r>
            <a:rPr lang="en-US" b="1" i="0" dirty="0">
              <a:solidFill>
                <a:schemeClr val="bg1"/>
              </a:solidFill>
              <a:latin typeface="Arial" charset="0"/>
              <a:ea typeface="Arial" charset="0"/>
              <a:cs typeface="Arial" charset="0"/>
            </a:rPr>
            <a:t>Special equipment or warning devices necessary for hazards unique to your worksite.</a:t>
          </a:r>
        </a:p>
      </dgm:t>
    </dgm:pt>
    <dgm:pt modelId="{3462E421-7CD5-2541-914A-5D6BE8C6387F}" type="parTrans" cxnId="{C85ED058-BE2C-6144-B214-491046D65147}">
      <dgm:prSet/>
      <dgm:spPr/>
      <dgm:t>
        <a:bodyPr/>
        <a:lstStyle/>
        <a:p>
          <a:endParaRPr lang="en-US"/>
        </a:p>
      </dgm:t>
    </dgm:pt>
    <dgm:pt modelId="{F937CC3F-7E10-5C49-9395-3FB3AFA5DAD3}" type="sibTrans" cxnId="{C85ED058-BE2C-6144-B214-491046D65147}">
      <dgm:prSet/>
      <dgm:spPr/>
      <dgm:t>
        <a:bodyPr/>
        <a:lstStyle/>
        <a:p>
          <a:endParaRPr lang="en-US"/>
        </a:p>
      </dgm:t>
    </dgm:pt>
    <dgm:pt modelId="{09FB649D-CC1E-7E4A-A163-705A1F92A4EE}" type="pres">
      <dgm:prSet presAssocID="{C8FA7EC8-6F47-714B-844A-001F48C25A74}" presName="Name0" presStyleCnt="0">
        <dgm:presLayoutVars>
          <dgm:dir/>
          <dgm:resizeHandles val="exact"/>
        </dgm:presLayoutVars>
      </dgm:prSet>
      <dgm:spPr/>
      <dgm:t>
        <a:bodyPr/>
        <a:lstStyle/>
        <a:p>
          <a:endParaRPr lang="en-US"/>
        </a:p>
      </dgm:t>
    </dgm:pt>
    <dgm:pt modelId="{52E29E82-8402-B340-A458-7DEA5C098644}" type="pres">
      <dgm:prSet presAssocID="{51AD05D5-F53D-8049-8B3B-D23008C68E73}" presName="composite" presStyleCnt="0"/>
      <dgm:spPr/>
    </dgm:pt>
    <dgm:pt modelId="{5785CDC4-BE8E-D849-A11A-9802FBFCB3D3}" type="pres">
      <dgm:prSet presAssocID="{51AD05D5-F53D-8049-8B3B-D23008C68E73}" presName="rect1" presStyleLbl="trAlignAcc1" presStyleIdx="0" presStyleCnt="2" custScaleX="138398" custLinFactNeighborX="5964">
        <dgm:presLayoutVars>
          <dgm:bulletEnabled val="1"/>
        </dgm:presLayoutVars>
      </dgm:prSet>
      <dgm:spPr/>
      <dgm:t>
        <a:bodyPr/>
        <a:lstStyle/>
        <a:p>
          <a:endParaRPr lang="en-US"/>
        </a:p>
      </dgm:t>
    </dgm:pt>
    <dgm:pt modelId="{43EF116E-366B-734D-BE9A-9586CC5D85E2}" type="pres">
      <dgm:prSet presAssocID="{51AD05D5-F53D-8049-8B3B-D23008C68E73}" presName="rect2" presStyleLbl="fgImgPlace1" presStyleIdx="0" presStyleCnt="2" custScaleX="121895" custLinFactNeighborX="-74725"/>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extLst>
        <a:ext uri="{E40237B7-FDA0-4F09-8148-C483321AD2D9}">
          <dgm14:cNvPr xmlns:dgm14="http://schemas.microsoft.com/office/drawing/2010/diagram" id="0" name="" descr="An image of a safety glove" title="Smart Art image"/>
        </a:ext>
      </dgm:extLst>
    </dgm:pt>
    <dgm:pt modelId="{8003F5FF-6190-2A43-8B18-F48884761E3A}" type="pres">
      <dgm:prSet presAssocID="{C8AEA933-288E-7746-8DFD-75A27EA7CD18}" presName="sibTrans" presStyleCnt="0"/>
      <dgm:spPr/>
    </dgm:pt>
    <dgm:pt modelId="{4AA6E01C-9158-E440-B63E-60B01D71BC60}" type="pres">
      <dgm:prSet presAssocID="{8C267135-C05D-FB4D-A766-F120BFCF2066}" presName="composite" presStyleCnt="0"/>
      <dgm:spPr/>
    </dgm:pt>
    <dgm:pt modelId="{E57318FE-1DE9-274D-AF48-E75FDD4B3634}" type="pres">
      <dgm:prSet presAssocID="{8C267135-C05D-FB4D-A766-F120BFCF2066}" presName="rect1" presStyleLbl="trAlignAcc1" presStyleIdx="1" presStyleCnt="2" custScaleX="138398" custLinFactNeighborX="5964">
        <dgm:presLayoutVars>
          <dgm:bulletEnabled val="1"/>
        </dgm:presLayoutVars>
      </dgm:prSet>
      <dgm:spPr/>
      <dgm:t>
        <a:bodyPr/>
        <a:lstStyle/>
        <a:p>
          <a:endParaRPr lang="en-US"/>
        </a:p>
      </dgm:t>
    </dgm:pt>
    <dgm:pt modelId="{0F227CF1-A6AD-E640-90F2-64DB2C40015B}" type="pres">
      <dgm:prSet presAssocID="{8C267135-C05D-FB4D-A766-F120BFCF2066}" presName="rect2" presStyleLbl="fgImgPlace1" presStyleIdx="1" presStyleCnt="2" custScaleX="121895" custLinFactNeighborX="-74725"/>
      <dgm:spPr>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extLst>
        <a:ext uri="{E40237B7-FDA0-4F09-8148-C483321AD2D9}">
          <dgm14:cNvPr xmlns:dgm14="http://schemas.microsoft.com/office/drawing/2010/diagram" id="0" name="" descr="An image of a red light used as a warning device" title="Smart art image"/>
        </a:ext>
      </dgm:extLst>
    </dgm:pt>
  </dgm:ptLst>
  <dgm:cxnLst>
    <dgm:cxn modelId="{FCAA178F-D0E1-4B2A-9261-4671F76E1AF3}" type="presOf" srcId="{8C267135-C05D-FB4D-A766-F120BFCF2066}" destId="{E57318FE-1DE9-274D-AF48-E75FDD4B3634}" srcOrd="0" destOrd="0" presId="urn:microsoft.com/office/officeart/2008/layout/PictureStrips"/>
    <dgm:cxn modelId="{2D59FED4-5CAA-43F4-8282-ABC12BAD484A}" type="presOf" srcId="{51AD05D5-F53D-8049-8B3B-D23008C68E73}" destId="{5785CDC4-BE8E-D849-A11A-9802FBFCB3D3}" srcOrd="0" destOrd="0" presId="urn:microsoft.com/office/officeart/2008/layout/PictureStrips"/>
    <dgm:cxn modelId="{758696C9-EECA-D846-9BD9-42E0E39D725F}" srcId="{C8FA7EC8-6F47-714B-844A-001F48C25A74}" destId="{51AD05D5-F53D-8049-8B3B-D23008C68E73}" srcOrd="0" destOrd="0" parTransId="{04FE5882-08FB-B640-A264-24B029DE8ADC}" sibTransId="{C8AEA933-288E-7746-8DFD-75A27EA7CD18}"/>
    <dgm:cxn modelId="{30E7C01D-9285-4C8B-A38A-73607FF78057}" type="presOf" srcId="{C8FA7EC8-6F47-714B-844A-001F48C25A74}" destId="{09FB649D-CC1E-7E4A-A163-705A1F92A4EE}" srcOrd="0" destOrd="0" presId="urn:microsoft.com/office/officeart/2008/layout/PictureStrips"/>
    <dgm:cxn modelId="{C85ED058-BE2C-6144-B214-491046D65147}" srcId="{C8FA7EC8-6F47-714B-844A-001F48C25A74}" destId="{8C267135-C05D-FB4D-A766-F120BFCF2066}" srcOrd="1" destOrd="0" parTransId="{3462E421-7CD5-2541-914A-5D6BE8C6387F}" sibTransId="{F937CC3F-7E10-5C49-9395-3FB3AFA5DAD3}"/>
    <dgm:cxn modelId="{25CC6D4C-22F6-4D7F-A89C-18D305847393}" type="presParOf" srcId="{09FB649D-CC1E-7E4A-A163-705A1F92A4EE}" destId="{52E29E82-8402-B340-A458-7DEA5C098644}" srcOrd="0" destOrd="0" presId="urn:microsoft.com/office/officeart/2008/layout/PictureStrips"/>
    <dgm:cxn modelId="{32BBD9C0-42CB-450E-8B80-0F2B0E18CA22}" type="presParOf" srcId="{52E29E82-8402-B340-A458-7DEA5C098644}" destId="{5785CDC4-BE8E-D849-A11A-9802FBFCB3D3}" srcOrd="0" destOrd="0" presId="urn:microsoft.com/office/officeart/2008/layout/PictureStrips"/>
    <dgm:cxn modelId="{5C12EC73-C45E-4E8C-B35C-23E68B6D4872}" type="presParOf" srcId="{52E29E82-8402-B340-A458-7DEA5C098644}" destId="{43EF116E-366B-734D-BE9A-9586CC5D85E2}" srcOrd="1" destOrd="0" presId="urn:microsoft.com/office/officeart/2008/layout/PictureStrips"/>
    <dgm:cxn modelId="{6D1E9799-2B3E-49F6-A75E-100D26576158}" type="presParOf" srcId="{09FB649D-CC1E-7E4A-A163-705A1F92A4EE}" destId="{8003F5FF-6190-2A43-8B18-F48884761E3A}" srcOrd="1" destOrd="0" presId="urn:microsoft.com/office/officeart/2008/layout/PictureStrips"/>
    <dgm:cxn modelId="{24168EAA-E6F6-4BC1-8D5F-711BABA73EE0}" type="presParOf" srcId="{09FB649D-CC1E-7E4A-A163-705A1F92A4EE}" destId="{4AA6E01C-9158-E440-B63E-60B01D71BC60}" srcOrd="2" destOrd="0" presId="urn:microsoft.com/office/officeart/2008/layout/PictureStrips"/>
    <dgm:cxn modelId="{42FC3354-7D6F-4DA6-A794-485DE3F7A9C2}" type="presParOf" srcId="{4AA6E01C-9158-E440-B63E-60B01D71BC60}" destId="{E57318FE-1DE9-274D-AF48-E75FDD4B3634}" srcOrd="0" destOrd="0" presId="urn:microsoft.com/office/officeart/2008/layout/PictureStrips"/>
    <dgm:cxn modelId="{D0C455DC-0DE2-49DA-97F6-49A8EF82927A}" type="presParOf" srcId="{4AA6E01C-9158-E440-B63E-60B01D71BC60}" destId="{0F227CF1-A6AD-E640-90F2-64DB2C40015B}"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4653995-954D-394C-9DFE-3FD5393E2353}" type="doc">
      <dgm:prSet loTypeId="urn:microsoft.com/office/officeart/2005/8/layout/default" loCatId="" qsTypeId="urn:microsoft.com/office/officeart/2005/8/quickstyle/simple2" qsCatId="simple" csTypeId="urn:microsoft.com/office/officeart/2005/8/colors/colorful2" csCatId="colorful" phldr="1"/>
      <dgm:spPr/>
      <dgm:t>
        <a:bodyPr/>
        <a:lstStyle/>
        <a:p>
          <a:endParaRPr lang="en-US"/>
        </a:p>
      </dgm:t>
    </dgm:pt>
    <dgm:pt modelId="{3356872F-B19C-3647-B0DC-B2E6422C8CBA}">
      <dgm:prSet custT="1"/>
      <dgm:spPr/>
      <dgm:t>
        <a:bodyPr/>
        <a:lstStyle/>
        <a:p>
          <a:pPr rtl="0"/>
          <a:r>
            <a:rPr lang="en-US" sz="2200" b="1" i="0" baseline="0" dirty="0">
              <a:solidFill>
                <a:schemeClr val="tx1"/>
              </a:solidFill>
              <a:latin typeface="Arial" charset="0"/>
              <a:ea typeface="Arial" charset="0"/>
              <a:cs typeface="Arial" charset="0"/>
            </a:rPr>
            <a:t>Exit routes must be permanent</a:t>
          </a:r>
          <a:endParaRPr lang="en-US" sz="2200" b="1" i="0" dirty="0">
            <a:solidFill>
              <a:schemeClr val="tx1"/>
            </a:solidFill>
            <a:latin typeface="Arial" charset="0"/>
            <a:ea typeface="Arial" charset="0"/>
            <a:cs typeface="Arial" charset="0"/>
          </a:endParaRPr>
        </a:p>
      </dgm:t>
    </dgm:pt>
    <dgm:pt modelId="{134BD767-9222-5249-B14D-0E8757F7C59D}" type="parTrans" cxnId="{A6A93095-452C-3146-A809-218899B7D3A7}">
      <dgm:prSet/>
      <dgm:spPr/>
      <dgm:t>
        <a:bodyPr/>
        <a:lstStyle/>
        <a:p>
          <a:endParaRPr lang="en-US" sz="2200"/>
        </a:p>
      </dgm:t>
    </dgm:pt>
    <dgm:pt modelId="{F5F8623B-0E38-2340-84DD-F34D097C2B04}" type="sibTrans" cxnId="{A6A93095-452C-3146-A809-218899B7D3A7}">
      <dgm:prSet/>
      <dgm:spPr/>
      <dgm:t>
        <a:bodyPr/>
        <a:lstStyle/>
        <a:p>
          <a:endParaRPr lang="en-US" sz="2200"/>
        </a:p>
      </dgm:t>
    </dgm:pt>
    <dgm:pt modelId="{2BFDBAC0-4439-774A-9C11-8EA18A29930B}">
      <dgm:prSet custT="1"/>
      <dgm:spPr/>
      <dgm:t>
        <a:bodyPr/>
        <a:lstStyle/>
        <a:p>
          <a:pPr rtl="0"/>
          <a:r>
            <a:rPr lang="en-US" sz="2200" b="1" i="0" baseline="0" dirty="0">
              <a:solidFill>
                <a:schemeClr val="tx1"/>
              </a:solidFill>
              <a:latin typeface="Arial" charset="0"/>
              <a:ea typeface="Arial" charset="0"/>
              <a:cs typeface="Arial" charset="0"/>
            </a:rPr>
            <a:t>Exit must be separated by fire resistant material</a:t>
          </a:r>
          <a:endParaRPr lang="en-US" sz="2200" b="1" i="0" dirty="0">
            <a:solidFill>
              <a:schemeClr val="tx1"/>
            </a:solidFill>
            <a:latin typeface="Arial" charset="0"/>
            <a:ea typeface="Arial" charset="0"/>
            <a:cs typeface="Arial" charset="0"/>
          </a:endParaRPr>
        </a:p>
      </dgm:t>
    </dgm:pt>
    <dgm:pt modelId="{4049FAC7-7D0B-9F4F-9936-009BAE88DE0A}" type="parTrans" cxnId="{70BB12E4-3669-3B4F-AA23-23A5C9CABB6E}">
      <dgm:prSet/>
      <dgm:spPr/>
      <dgm:t>
        <a:bodyPr/>
        <a:lstStyle/>
        <a:p>
          <a:endParaRPr lang="en-US" sz="2200"/>
        </a:p>
      </dgm:t>
    </dgm:pt>
    <dgm:pt modelId="{C27B5C8D-DB69-EE42-9482-E6B375D8BCB0}" type="sibTrans" cxnId="{70BB12E4-3669-3B4F-AA23-23A5C9CABB6E}">
      <dgm:prSet/>
      <dgm:spPr/>
      <dgm:t>
        <a:bodyPr/>
        <a:lstStyle/>
        <a:p>
          <a:endParaRPr lang="en-US" sz="2200"/>
        </a:p>
      </dgm:t>
    </dgm:pt>
    <dgm:pt modelId="{21F4FA82-04C4-A348-AAB7-4BE64C993C90}">
      <dgm:prSet custT="1"/>
      <dgm:spPr/>
      <dgm:t>
        <a:bodyPr/>
        <a:lstStyle/>
        <a:p>
          <a:pPr rtl="0"/>
          <a:r>
            <a:rPr lang="en-US" sz="2200" b="1" i="0" baseline="0" dirty="0">
              <a:solidFill>
                <a:schemeClr val="tx1"/>
              </a:solidFill>
              <a:latin typeface="Arial" charset="0"/>
              <a:ea typeface="Arial" charset="0"/>
              <a:cs typeface="Arial" charset="0"/>
            </a:rPr>
            <a:t>Openings into an exit must be limited</a:t>
          </a:r>
          <a:endParaRPr lang="en-US" sz="2200" b="1" i="0" dirty="0">
            <a:solidFill>
              <a:schemeClr val="tx1"/>
            </a:solidFill>
            <a:latin typeface="Arial" charset="0"/>
            <a:ea typeface="Arial" charset="0"/>
            <a:cs typeface="Arial" charset="0"/>
          </a:endParaRPr>
        </a:p>
      </dgm:t>
    </dgm:pt>
    <dgm:pt modelId="{21F4DABA-D541-F54A-B427-9931FD05D898}" type="parTrans" cxnId="{25DD9663-9966-E644-BE71-96AEE3CCBD00}">
      <dgm:prSet/>
      <dgm:spPr/>
      <dgm:t>
        <a:bodyPr/>
        <a:lstStyle/>
        <a:p>
          <a:endParaRPr lang="en-US" sz="2200"/>
        </a:p>
      </dgm:t>
    </dgm:pt>
    <dgm:pt modelId="{154EBEF5-0C09-B74E-868C-07B3DEB96829}" type="sibTrans" cxnId="{25DD9663-9966-E644-BE71-96AEE3CCBD00}">
      <dgm:prSet/>
      <dgm:spPr/>
      <dgm:t>
        <a:bodyPr/>
        <a:lstStyle/>
        <a:p>
          <a:endParaRPr lang="en-US" sz="2200"/>
        </a:p>
      </dgm:t>
    </dgm:pt>
    <dgm:pt modelId="{54723B7C-17B4-1240-8F2C-596C4CC9DF83}">
      <dgm:prSet custT="1"/>
      <dgm:spPr/>
      <dgm:t>
        <a:bodyPr/>
        <a:lstStyle/>
        <a:p>
          <a:pPr rtl="0"/>
          <a:r>
            <a:rPr lang="en-US" sz="2200" b="1" i="0" baseline="0" dirty="0">
              <a:solidFill>
                <a:schemeClr val="tx1"/>
              </a:solidFill>
              <a:latin typeface="Arial" charset="0"/>
              <a:ea typeface="Arial" charset="0"/>
              <a:cs typeface="Arial" charset="0"/>
            </a:rPr>
            <a:t>The number of exit routes must be adequate</a:t>
          </a:r>
          <a:endParaRPr lang="en-US" sz="2200" b="1" i="0" dirty="0">
            <a:solidFill>
              <a:schemeClr val="tx1"/>
            </a:solidFill>
            <a:latin typeface="Arial" charset="0"/>
            <a:ea typeface="Arial" charset="0"/>
            <a:cs typeface="Arial" charset="0"/>
          </a:endParaRPr>
        </a:p>
      </dgm:t>
    </dgm:pt>
    <dgm:pt modelId="{10051483-A1A8-8542-A3A8-184D3E39F330}" type="parTrans" cxnId="{AE24DE0F-1ADB-D149-A3A9-5ACBFCB1DC53}">
      <dgm:prSet/>
      <dgm:spPr/>
      <dgm:t>
        <a:bodyPr/>
        <a:lstStyle/>
        <a:p>
          <a:endParaRPr lang="en-US" sz="2200"/>
        </a:p>
      </dgm:t>
    </dgm:pt>
    <dgm:pt modelId="{13B4B2CE-63F0-CC4C-B74B-A9C679F70EE7}" type="sibTrans" cxnId="{AE24DE0F-1ADB-D149-A3A9-5ACBFCB1DC53}">
      <dgm:prSet/>
      <dgm:spPr/>
      <dgm:t>
        <a:bodyPr/>
        <a:lstStyle/>
        <a:p>
          <a:endParaRPr lang="en-US" sz="2200"/>
        </a:p>
      </dgm:t>
    </dgm:pt>
    <dgm:pt modelId="{720199C2-4A17-CE4A-B8FA-728DCBECC787}">
      <dgm:prSet custT="1"/>
      <dgm:spPr/>
      <dgm:t>
        <a:bodyPr/>
        <a:lstStyle/>
        <a:p>
          <a:pPr rtl="0"/>
          <a:r>
            <a:rPr lang="en-US" sz="2200" b="1" i="0" baseline="0" dirty="0">
              <a:solidFill>
                <a:schemeClr val="tx1"/>
              </a:solidFill>
              <a:latin typeface="Arial" charset="0"/>
              <a:ea typeface="Arial" charset="0"/>
              <a:cs typeface="Arial" charset="0"/>
            </a:rPr>
            <a:t>Exit discharge must lead directly outside</a:t>
          </a:r>
          <a:endParaRPr lang="en-US" sz="2200" b="1" i="0" dirty="0">
            <a:solidFill>
              <a:schemeClr val="tx1"/>
            </a:solidFill>
            <a:latin typeface="Arial" charset="0"/>
            <a:ea typeface="Arial" charset="0"/>
            <a:cs typeface="Arial" charset="0"/>
          </a:endParaRPr>
        </a:p>
      </dgm:t>
    </dgm:pt>
    <dgm:pt modelId="{CED633CF-E9DE-314B-AC69-547104324A71}" type="parTrans" cxnId="{83FD5D2B-A636-7740-9A8C-4616B5879FFB}">
      <dgm:prSet/>
      <dgm:spPr/>
      <dgm:t>
        <a:bodyPr/>
        <a:lstStyle/>
        <a:p>
          <a:endParaRPr lang="en-US" sz="2200"/>
        </a:p>
      </dgm:t>
    </dgm:pt>
    <dgm:pt modelId="{A09FFFF6-475D-B04D-94DF-8BBCD54C6314}" type="sibTrans" cxnId="{83FD5D2B-A636-7740-9A8C-4616B5879FFB}">
      <dgm:prSet/>
      <dgm:spPr/>
      <dgm:t>
        <a:bodyPr/>
        <a:lstStyle/>
        <a:p>
          <a:endParaRPr lang="en-US" sz="2200"/>
        </a:p>
      </dgm:t>
    </dgm:pt>
    <dgm:pt modelId="{01A12BAE-A562-C84D-8604-FC1AA7D646BD}">
      <dgm:prSet custT="1"/>
      <dgm:spPr/>
      <dgm:t>
        <a:bodyPr/>
        <a:lstStyle/>
        <a:p>
          <a:pPr rtl="0"/>
          <a:r>
            <a:rPr lang="en-US" sz="2200" b="1" i="0" baseline="0" dirty="0">
              <a:solidFill>
                <a:schemeClr val="tx1"/>
              </a:solidFill>
              <a:latin typeface="Arial" charset="0"/>
              <a:ea typeface="Arial" charset="0"/>
              <a:cs typeface="Arial" charset="0"/>
            </a:rPr>
            <a:t>Exit doors must be unlocked from the inside</a:t>
          </a:r>
          <a:endParaRPr lang="en-US" sz="2200" b="1" i="0" dirty="0">
            <a:solidFill>
              <a:schemeClr val="tx1"/>
            </a:solidFill>
            <a:latin typeface="Arial" charset="0"/>
            <a:ea typeface="Arial" charset="0"/>
            <a:cs typeface="Arial" charset="0"/>
          </a:endParaRPr>
        </a:p>
      </dgm:t>
    </dgm:pt>
    <dgm:pt modelId="{171A3CC8-9C11-CC45-A042-64E4E7344978}" type="parTrans" cxnId="{190EB4CB-D639-C74F-A67E-A31C4E944946}">
      <dgm:prSet/>
      <dgm:spPr/>
      <dgm:t>
        <a:bodyPr/>
        <a:lstStyle/>
        <a:p>
          <a:endParaRPr lang="en-US" sz="2200"/>
        </a:p>
      </dgm:t>
    </dgm:pt>
    <dgm:pt modelId="{FFA1E6CA-E9C8-6A49-B1DB-00B73D4A2348}" type="sibTrans" cxnId="{190EB4CB-D639-C74F-A67E-A31C4E944946}">
      <dgm:prSet/>
      <dgm:spPr/>
      <dgm:t>
        <a:bodyPr/>
        <a:lstStyle/>
        <a:p>
          <a:endParaRPr lang="en-US" sz="2200"/>
        </a:p>
      </dgm:t>
    </dgm:pt>
    <dgm:pt modelId="{55CFD0FB-C88D-BD44-8D0B-D94E5E71258E}">
      <dgm:prSet custT="1"/>
      <dgm:spPr/>
      <dgm:t>
        <a:bodyPr/>
        <a:lstStyle/>
        <a:p>
          <a:pPr rtl="0"/>
          <a:r>
            <a:rPr lang="en-US" sz="2200" b="1" i="0" baseline="0" dirty="0">
              <a:solidFill>
                <a:schemeClr val="tx1"/>
              </a:solidFill>
              <a:latin typeface="Arial" charset="0"/>
              <a:ea typeface="Arial" charset="0"/>
              <a:cs typeface="Arial" charset="0"/>
            </a:rPr>
            <a:t>A side-hinged exit door must be used</a:t>
          </a:r>
          <a:endParaRPr lang="en-US" sz="2200" b="1" i="0" dirty="0">
            <a:solidFill>
              <a:schemeClr val="tx1"/>
            </a:solidFill>
            <a:latin typeface="Arial" charset="0"/>
            <a:ea typeface="Arial" charset="0"/>
            <a:cs typeface="Arial" charset="0"/>
          </a:endParaRPr>
        </a:p>
      </dgm:t>
    </dgm:pt>
    <dgm:pt modelId="{1B662E9F-74C3-7B4A-AE31-E65CF52A5D28}" type="parTrans" cxnId="{FF6FBA1E-3C04-0D4F-94A4-4D5F0EC8EC1A}">
      <dgm:prSet/>
      <dgm:spPr/>
      <dgm:t>
        <a:bodyPr/>
        <a:lstStyle/>
        <a:p>
          <a:endParaRPr lang="en-US" sz="2200"/>
        </a:p>
      </dgm:t>
    </dgm:pt>
    <dgm:pt modelId="{695AA35D-5BB6-744C-A22C-2F1142C3CAA7}" type="sibTrans" cxnId="{FF6FBA1E-3C04-0D4F-94A4-4D5F0EC8EC1A}">
      <dgm:prSet/>
      <dgm:spPr/>
      <dgm:t>
        <a:bodyPr/>
        <a:lstStyle/>
        <a:p>
          <a:endParaRPr lang="en-US" sz="2200"/>
        </a:p>
      </dgm:t>
    </dgm:pt>
    <dgm:pt modelId="{D53D221B-0628-9143-A6F4-D9D92FB43116}">
      <dgm:prSet custT="1"/>
      <dgm:spPr/>
      <dgm:t>
        <a:bodyPr/>
        <a:lstStyle/>
        <a:p>
          <a:pPr rtl="0"/>
          <a:r>
            <a:rPr lang="en-US" sz="2200" b="1" i="0" baseline="0" dirty="0">
              <a:solidFill>
                <a:schemeClr val="tx1"/>
              </a:solidFill>
              <a:latin typeface="Arial" charset="0"/>
              <a:ea typeface="Arial" charset="0"/>
              <a:cs typeface="Arial" charset="0"/>
            </a:rPr>
            <a:t>Exit route ceiling at least 7’ 6” H X 28” W </a:t>
          </a:r>
          <a:endParaRPr lang="en-US" sz="2200" b="1" i="0" dirty="0">
            <a:solidFill>
              <a:schemeClr val="tx1"/>
            </a:solidFill>
            <a:latin typeface="Arial" charset="0"/>
            <a:ea typeface="Arial" charset="0"/>
            <a:cs typeface="Arial" charset="0"/>
          </a:endParaRPr>
        </a:p>
      </dgm:t>
    </dgm:pt>
    <dgm:pt modelId="{F898C3AA-B7BA-554B-84C9-408970B4DD8F}" type="parTrans" cxnId="{4FF00B9C-1F01-1645-ACA1-A03EFB75BAF6}">
      <dgm:prSet/>
      <dgm:spPr/>
      <dgm:t>
        <a:bodyPr/>
        <a:lstStyle/>
        <a:p>
          <a:endParaRPr lang="en-US" sz="2200"/>
        </a:p>
      </dgm:t>
    </dgm:pt>
    <dgm:pt modelId="{0F6FDA64-FD4F-5541-AA39-FF508BE22D67}" type="sibTrans" cxnId="{4FF00B9C-1F01-1645-ACA1-A03EFB75BAF6}">
      <dgm:prSet/>
      <dgm:spPr/>
      <dgm:t>
        <a:bodyPr/>
        <a:lstStyle/>
        <a:p>
          <a:endParaRPr lang="en-US" sz="2200"/>
        </a:p>
      </dgm:t>
    </dgm:pt>
    <dgm:pt modelId="{5F5F7ABD-EB6E-1D47-BFA9-484CA4B518A2}" type="pres">
      <dgm:prSet presAssocID="{94653995-954D-394C-9DFE-3FD5393E2353}" presName="diagram" presStyleCnt="0">
        <dgm:presLayoutVars>
          <dgm:dir/>
          <dgm:resizeHandles val="exact"/>
        </dgm:presLayoutVars>
      </dgm:prSet>
      <dgm:spPr/>
      <dgm:t>
        <a:bodyPr/>
        <a:lstStyle/>
        <a:p>
          <a:endParaRPr lang="en-US"/>
        </a:p>
      </dgm:t>
    </dgm:pt>
    <dgm:pt modelId="{DD851B7B-306E-4348-B1F4-D9A801D6A9C3}" type="pres">
      <dgm:prSet presAssocID="{3356872F-B19C-3647-B0DC-B2E6422C8CBA}" presName="node" presStyleLbl="node1" presStyleIdx="0" presStyleCnt="8" custScaleY="137716">
        <dgm:presLayoutVars>
          <dgm:bulletEnabled val="1"/>
        </dgm:presLayoutVars>
      </dgm:prSet>
      <dgm:spPr/>
      <dgm:t>
        <a:bodyPr/>
        <a:lstStyle/>
        <a:p>
          <a:endParaRPr lang="en-US"/>
        </a:p>
      </dgm:t>
    </dgm:pt>
    <dgm:pt modelId="{D7E97079-D732-DD44-A85B-8A98641C1F9B}" type="pres">
      <dgm:prSet presAssocID="{F5F8623B-0E38-2340-84DD-F34D097C2B04}" presName="sibTrans" presStyleCnt="0"/>
      <dgm:spPr/>
    </dgm:pt>
    <dgm:pt modelId="{8708F5B1-D0DB-064F-8F5D-DC792C68ED34}" type="pres">
      <dgm:prSet presAssocID="{2BFDBAC0-4439-774A-9C11-8EA18A29930B}" presName="node" presStyleLbl="node1" presStyleIdx="1" presStyleCnt="8" custScaleY="137716">
        <dgm:presLayoutVars>
          <dgm:bulletEnabled val="1"/>
        </dgm:presLayoutVars>
      </dgm:prSet>
      <dgm:spPr/>
      <dgm:t>
        <a:bodyPr/>
        <a:lstStyle/>
        <a:p>
          <a:endParaRPr lang="en-US"/>
        </a:p>
      </dgm:t>
    </dgm:pt>
    <dgm:pt modelId="{BCA07A6D-BDD4-6948-9C67-4DA7D91E84B5}" type="pres">
      <dgm:prSet presAssocID="{C27B5C8D-DB69-EE42-9482-E6B375D8BCB0}" presName="sibTrans" presStyleCnt="0"/>
      <dgm:spPr/>
    </dgm:pt>
    <dgm:pt modelId="{F7DF476A-0E4A-FA46-B641-AAB8219765E1}" type="pres">
      <dgm:prSet presAssocID="{21F4FA82-04C4-A348-AAB7-4BE64C993C90}" presName="node" presStyleLbl="node1" presStyleIdx="2" presStyleCnt="8" custScaleY="137716">
        <dgm:presLayoutVars>
          <dgm:bulletEnabled val="1"/>
        </dgm:presLayoutVars>
      </dgm:prSet>
      <dgm:spPr/>
      <dgm:t>
        <a:bodyPr/>
        <a:lstStyle/>
        <a:p>
          <a:endParaRPr lang="en-US"/>
        </a:p>
      </dgm:t>
    </dgm:pt>
    <dgm:pt modelId="{A591E6B7-F82C-D14A-99CB-558844DC25FD}" type="pres">
      <dgm:prSet presAssocID="{154EBEF5-0C09-B74E-868C-07B3DEB96829}" presName="sibTrans" presStyleCnt="0"/>
      <dgm:spPr/>
    </dgm:pt>
    <dgm:pt modelId="{E322D805-0F52-5F41-B91D-BFBA7BAC0277}" type="pres">
      <dgm:prSet presAssocID="{54723B7C-17B4-1240-8F2C-596C4CC9DF83}" presName="node" presStyleLbl="node1" presStyleIdx="3" presStyleCnt="8" custScaleY="137716">
        <dgm:presLayoutVars>
          <dgm:bulletEnabled val="1"/>
        </dgm:presLayoutVars>
      </dgm:prSet>
      <dgm:spPr/>
      <dgm:t>
        <a:bodyPr/>
        <a:lstStyle/>
        <a:p>
          <a:endParaRPr lang="en-US"/>
        </a:p>
      </dgm:t>
    </dgm:pt>
    <dgm:pt modelId="{F021B645-1959-0848-9B9B-58F2EC8E21D8}" type="pres">
      <dgm:prSet presAssocID="{13B4B2CE-63F0-CC4C-B74B-A9C679F70EE7}" presName="sibTrans" presStyleCnt="0"/>
      <dgm:spPr/>
    </dgm:pt>
    <dgm:pt modelId="{3E7444BA-24DC-9C4B-A327-E920EDC6DFBA}" type="pres">
      <dgm:prSet presAssocID="{720199C2-4A17-CE4A-B8FA-728DCBECC787}" presName="node" presStyleLbl="node1" presStyleIdx="4" presStyleCnt="8" custScaleY="137716">
        <dgm:presLayoutVars>
          <dgm:bulletEnabled val="1"/>
        </dgm:presLayoutVars>
      </dgm:prSet>
      <dgm:spPr/>
      <dgm:t>
        <a:bodyPr/>
        <a:lstStyle/>
        <a:p>
          <a:endParaRPr lang="en-US"/>
        </a:p>
      </dgm:t>
    </dgm:pt>
    <dgm:pt modelId="{F95B4288-0932-2446-81DD-BE21793DA038}" type="pres">
      <dgm:prSet presAssocID="{A09FFFF6-475D-B04D-94DF-8BBCD54C6314}" presName="sibTrans" presStyleCnt="0"/>
      <dgm:spPr/>
    </dgm:pt>
    <dgm:pt modelId="{559BF9C0-F6AA-A34B-8718-2F3A39847AD5}" type="pres">
      <dgm:prSet presAssocID="{01A12BAE-A562-C84D-8604-FC1AA7D646BD}" presName="node" presStyleLbl="node1" presStyleIdx="5" presStyleCnt="8" custScaleY="137716">
        <dgm:presLayoutVars>
          <dgm:bulletEnabled val="1"/>
        </dgm:presLayoutVars>
      </dgm:prSet>
      <dgm:spPr/>
      <dgm:t>
        <a:bodyPr/>
        <a:lstStyle/>
        <a:p>
          <a:endParaRPr lang="en-US"/>
        </a:p>
      </dgm:t>
    </dgm:pt>
    <dgm:pt modelId="{C894743E-E122-794D-9D20-009786D65976}" type="pres">
      <dgm:prSet presAssocID="{FFA1E6CA-E9C8-6A49-B1DB-00B73D4A2348}" presName="sibTrans" presStyleCnt="0"/>
      <dgm:spPr/>
    </dgm:pt>
    <dgm:pt modelId="{6AEBC342-11D0-5A4F-907C-DC2A48D88BEF}" type="pres">
      <dgm:prSet presAssocID="{55CFD0FB-C88D-BD44-8D0B-D94E5E71258E}" presName="node" presStyleLbl="node1" presStyleIdx="6" presStyleCnt="8" custScaleY="137716">
        <dgm:presLayoutVars>
          <dgm:bulletEnabled val="1"/>
        </dgm:presLayoutVars>
      </dgm:prSet>
      <dgm:spPr/>
      <dgm:t>
        <a:bodyPr/>
        <a:lstStyle/>
        <a:p>
          <a:endParaRPr lang="en-US"/>
        </a:p>
      </dgm:t>
    </dgm:pt>
    <dgm:pt modelId="{6DF19420-B980-EB46-AD26-28DD37CFBE06}" type="pres">
      <dgm:prSet presAssocID="{695AA35D-5BB6-744C-A22C-2F1142C3CAA7}" presName="sibTrans" presStyleCnt="0"/>
      <dgm:spPr/>
    </dgm:pt>
    <dgm:pt modelId="{1931191D-72C0-B345-BB5B-58D427DD4C78}" type="pres">
      <dgm:prSet presAssocID="{D53D221B-0628-9143-A6F4-D9D92FB43116}" presName="node" presStyleLbl="node1" presStyleIdx="7" presStyleCnt="8" custScaleY="137716" custLinFactNeighborX="1242" custLinFactNeighborY="132">
        <dgm:presLayoutVars>
          <dgm:bulletEnabled val="1"/>
        </dgm:presLayoutVars>
      </dgm:prSet>
      <dgm:spPr/>
      <dgm:t>
        <a:bodyPr/>
        <a:lstStyle/>
        <a:p>
          <a:endParaRPr lang="en-US"/>
        </a:p>
      </dgm:t>
    </dgm:pt>
  </dgm:ptLst>
  <dgm:cxnLst>
    <dgm:cxn modelId="{AE24DE0F-1ADB-D149-A3A9-5ACBFCB1DC53}" srcId="{94653995-954D-394C-9DFE-3FD5393E2353}" destId="{54723B7C-17B4-1240-8F2C-596C4CC9DF83}" srcOrd="3" destOrd="0" parTransId="{10051483-A1A8-8542-A3A8-184D3E39F330}" sibTransId="{13B4B2CE-63F0-CC4C-B74B-A9C679F70EE7}"/>
    <dgm:cxn modelId="{25DD9663-9966-E644-BE71-96AEE3CCBD00}" srcId="{94653995-954D-394C-9DFE-3FD5393E2353}" destId="{21F4FA82-04C4-A348-AAB7-4BE64C993C90}" srcOrd="2" destOrd="0" parTransId="{21F4DABA-D541-F54A-B427-9931FD05D898}" sibTransId="{154EBEF5-0C09-B74E-868C-07B3DEB96829}"/>
    <dgm:cxn modelId="{190EB4CB-D639-C74F-A67E-A31C4E944946}" srcId="{94653995-954D-394C-9DFE-3FD5393E2353}" destId="{01A12BAE-A562-C84D-8604-FC1AA7D646BD}" srcOrd="5" destOrd="0" parTransId="{171A3CC8-9C11-CC45-A042-64E4E7344978}" sibTransId="{FFA1E6CA-E9C8-6A49-B1DB-00B73D4A2348}"/>
    <dgm:cxn modelId="{70BB12E4-3669-3B4F-AA23-23A5C9CABB6E}" srcId="{94653995-954D-394C-9DFE-3FD5393E2353}" destId="{2BFDBAC0-4439-774A-9C11-8EA18A29930B}" srcOrd="1" destOrd="0" parTransId="{4049FAC7-7D0B-9F4F-9936-009BAE88DE0A}" sibTransId="{C27B5C8D-DB69-EE42-9482-E6B375D8BCB0}"/>
    <dgm:cxn modelId="{C564996C-B7D6-42BD-83C5-7B5E9294C0A6}" type="presOf" srcId="{D53D221B-0628-9143-A6F4-D9D92FB43116}" destId="{1931191D-72C0-B345-BB5B-58D427DD4C78}" srcOrd="0" destOrd="0" presId="urn:microsoft.com/office/officeart/2005/8/layout/default"/>
    <dgm:cxn modelId="{A6A93095-452C-3146-A809-218899B7D3A7}" srcId="{94653995-954D-394C-9DFE-3FD5393E2353}" destId="{3356872F-B19C-3647-B0DC-B2E6422C8CBA}" srcOrd="0" destOrd="0" parTransId="{134BD767-9222-5249-B14D-0E8757F7C59D}" sibTransId="{F5F8623B-0E38-2340-84DD-F34D097C2B04}"/>
    <dgm:cxn modelId="{9B54E72E-C70A-4DE7-85CE-F15BBA37CC4D}" type="presOf" srcId="{21F4FA82-04C4-A348-AAB7-4BE64C993C90}" destId="{F7DF476A-0E4A-FA46-B641-AAB8219765E1}" srcOrd="0" destOrd="0" presId="urn:microsoft.com/office/officeart/2005/8/layout/default"/>
    <dgm:cxn modelId="{2A08ED95-3551-402D-82E3-C6AB646E7A1B}" type="presOf" srcId="{54723B7C-17B4-1240-8F2C-596C4CC9DF83}" destId="{E322D805-0F52-5F41-B91D-BFBA7BAC0277}" srcOrd="0" destOrd="0" presId="urn:microsoft.com/office/officeart/2005/8/layout/default"/>
    <dgm:cxn modelId="{309FC678-A5C0-42A5-87E8-8A7BB55550E0}" type="presOf" srcId="{55CFD0FB-C88D-BD44-8D0B-D94E5E71258E}" destId="{6AEBC342-11D0-5A4F-907C-DC2A48D88BEF}" srcOrd="0" destOrd="0" presId="urn:microsoft.com/office/officeart/2005/8/layout/default"/>
    <dgm:cxn modelId="{AB7708A0-2222-469E-8818-C8910DB205E7}" type="presOf" srcId="{2BFDBAC0-4439-774A-9C11-8EA18A29930B}" destId="{8708F5B1-D0DB-064F-8F5D-DC792C68ED34}" srcOrd="0" destOrd="0" presId="urn:microsoft.com/office/officeart/2005/8/layout/default"/>
    <dgm:cxn modelId="{4CEF510F-38C9-4ECE-A237-0800EDBC6D90}" type="presOf" srcId="{01A12BAE-A562-C84D-8604-FC1AA7D646BD}" destId="{559BF9C0-F6AA-A34B-8718-2F3A39847AD5}" srcOrd="0" destOrd="0" presId="urn:microsoft.com/office/officeart/2005/8/layout/default"/>
    <dgm:cxn modelId="{90AED738-9B56-4113-A943-1BE5BF279A36}" type="presOf" srcId="{94653995-954D-394C-9DFE-3FD5393E2353}" destId="{5F5F7ABD-EB6E-1D47-BFA9-484CA4B518A2}" srcOrd="0" destOrd="0" presId="urn:microsoft.com/office/officeart/2005/8/layout/default"/>
    <dgm:cxn modelId="{4FF00B9C-1F01-1645-ACA1-A03EFB75BAF6}" srcId="{94653995-954D-394C-9DFE-3FD5393E2353}" destId="{D53D221B-0628-9143-A6F4-D9D92FB43116}" srcOrd="7" destOrd="0" parTransId="{F898C3AA-B7BA-554B-84C9-408970B4DD8F}" sibTransId="{0F6FDA64-FD4F-5541-AA39-FF508BE22D67}"/>
    <dgm:cxn modelId="{83FD5D2B-A636-7740-9A8C-4616B5879FFB}" srcId="{94653995-954D-394C-9DFE-3FD5393E2353}" destId="{720199C2-4A17-CE4A-B8FA-728DCBECC787}" srcOrd="4" destOrd="0" parTransId="{CED633CF-E9DE-314B-AC69-547104324A71}" sibTransId="{A09FFFF6-475D-B04D-94DF-8BBCD54C6314}"/>
    <dgm:cxn modelId="{CF209031-B4DA-4336-A85F-B3D52D99A8CC}" type="presOf" srcId="{3356872F-B19C-3647-B0DC-B2E6422C8CBA}" destId="{DD851B7B-306E-4348-B1F4-D9A801D6A9C3}" srcOrd="0" destOrd="0" presId="urn:microsoft.com/office/officeart/2005/8/layout/default"/>
    <dgm:cxn modelId="{FF6FBA1E-3C04-0D4F-94A4-4D5F0EC8EC1A}" srcId="{94653995-954D-394C-9DFE-3FD5393E2353}" destId="{55CFD0FB-C88D-BD44-8D0B-D94E5E71258E}" srcOrd="6" destOrd="0" parTransId="{1B662E9F-74C3-7B4A-AE31-E65CF52A5D28}" sibTransId="{695AA35D-5BB6-744C-A22C-2F1142C3CAA7}"/>
    <dgm:cxn modelId="{99670ABA-D090-480A-AC10-94CC49A90A96}" type="presOf" srcId="{720199C2-4A17-CE4A-B8FA-728DCBECC787}" destId="{3E7444BA-24DC-9C4B-A327-E920EDC6DFBA}" srcOrd="0" destOrd="0" presId="urn:microsoft.com/office/officeart/2005/8/layout/default"/>
    <dgm:cxn modelId="{847C5F20-4195-461B-81DE-4A811289A9E8}" type="presParOf" srcId="{5F5F7ABD-EB6E-1D47-BFA9-484CA4B518A2}" destId="{DD851B7B-306E-4348-B1F4-D9A801D6A9C3}" srcOrd="0" destOrd="0" presId="urn:microsoft.com/office/officeart/2005/8/layout/default"/>
    <dgm:cxn modelId="{B9F90D1D-216D-48E5-BDF5-815571839012}" type="presParOf" srcId="{5F5F7ABD-EB6E-1D47-BFA9-484CA4B518A2}" destId="{D7E97079-D732-DD44-A85B-8A98641C1F9B}" srcOrd="1" destOrd="0" presId="urn:microsoft.com/office/officeart/2005/8/layout/default"/>
    <dgm:cxn modelId="{641A980C-1EC5-4294-9DE8-F48E91FDD3E8}" type="presParOf" srcId="{5F5F7ABD-EB6E-1D47-BFA9-484CA4B518A2}" destId="{8708F5B1-D0DB-064F-8F5D-DC792C68ED34}" srcOrd="2" destOrd="0" presId="urn:microsoft.com/office/officeart/2005/8/layout/default"/>
    <dgm:cxn modelId="{4A0E7B26-5C01-4F87-9405-C4D680D885A8}" type="presParOf" srcId="{5F5F7ABD-EB6E-1D47-BFA9-484CA4B518A2}" destId="{BCA07A6D-BDD4-6948-9C67-4DA7D91E84B5}" srcOrd="3" destOrd="0" presId="urn:microsoft.com/office/officeart/2005/8/layout/default"/>
    <dgm:cxn modelId="{C7B64BC6-32D0-4A85-B71C-A77365A62000}" type="presParOf" srcId="{5F5F7ABD-EB6E-1D47-BFA9-484CA4B518A2}" destId="{F7DF476A-0E4A-FA46-B641-AAB8219765E1}" srcOrd="4" destOrd="0" presId="urn:microsoft.com/office/officeart/2005/8/layout/default"/>
    <dgm:cxn modelId="{0E907247-D193-407C-8AE4-566CB3BDB894}" type="presParOf" srcId="{5F5F7ABD-EB6E-1D47-BFA9-484CA4B518A2}" destId="{A591E6B7-F82C-D14A-99CB-558844DC25FD}" srcOrd="5" destOrd="0" presId="urn:microsoft.com/office/officeart/2005/8/layout/default"/>
    <dgm:cxn modelId="{B6049F31-3686-4578-AEB8-B5BF9E3E2B9D}" type="presParOf" srcId="{5F5F7ABD-EB6E-1D47-BFA9-484CA4B518A2}" destId="{E322D805-0F52-5F41-B91D-BFBA7BAC0277}" srcOrd="6" destOrd="0" presId="urn:microsoft.com/office/officeart/2005/8/layout/default"/>
    <dgm:cxn modelId="{B7602A3B-3E8F-42C2-9B32-3EECE53EFD8C}" type="presParOf" srcId="{5F5F7ABD-EB6E-1D47-BFA9-484CA4B518A2}" destId="{F021B645-1959-0848-9B9B-58F2EC8E21D8}" srcOrd="7" destOrd="0" presId="urn:microsoft.com/office/officeart/2005/8/layout/default"/>
    <dgm:cxn modelId="{8C4E923B-2E9A-48A3-8061-D1F15FEA6C3D}" type="presParOf" srcId="{5F5F7ABD-EB6E-1D47-BFA9-484CA4B518A2}" destId="{3E7444BA-24DC-9C4B-A327-E920EDC6DFBA}" srcOrd="8" destOrd="0" presId="urn:microsoft.com/office/officeart/2005/8/layout/default"/>
    <dgm:cxn modelId="{B230C7B6-9EFF-4131-8380-96978D94DAFD}" type="presParOf" srcId="{5F5F7ABD-EB6E-1D47-BFA9-484CA4B518A2}" destId="{F95B4288-0932-2446-81DD-BE21793DA038}" srcOrd="9" destOrd="0" presId="urn:microsoft.com/office/officeart/2005/8/layout/default"/>
    <dgm:cxn modelId="{41969DBE-FFC7-4B59-B78A-AAC6DFB51ECB}" type="presParOf" srcId="{5F5F7ABD-EB6E-1D47-BFA9-484CA4B518A2}" destId="{559BF9C0-F6AA-A34B-8718-2F3A39847AD5}" srcOrd="10" destOrd="0" presId="urn:microsoft.com/office/officeart/2005/8/layout/default"/>
    <dgm:cxn modelId="{A8E115CF-B055-4699-A83C-3F1BC1C8DAF7}" type="presParOf" srcId="{5F5F7ABD-EB6E-1D47-BFA9-484CA4B518A2}" destId="{C894743E-E122-794D-9D20-009786D65976}" srcOrd="11" destOrd="0" presId="urn:microsoft.com/office/officeart/2005/8/layout/default"/>
    <dgm:cxn modelId="{36D7343F-74AC-4B5D-87AC-1641AD7D3433}" type="presParOf" srcId="{5F5F7ABD-EB6E-1D47-BFA9-484CA4B518A2}" destId="{6AEBC342-11D0-5A4F-907C-DC2A48D88BEF}" srcOrd="12" destOrd="0" presId="urn:microsoft.com/office/officeart/2005/8/layout/default"/>
    <dgm:cxn modelId="{FD5F071E-7BA9-455E-99AE-A0317C350807}" type="presParOf" srcId="{5F5F7ABD-EB6E-1D47-BFA9-484CA4B518A2}" destId="{6DF19420-B980-EB46-AD26-28DD37CFBE06}" srcOrd="13" destOrd="0" presId="urn:microsoft.com/office/officeart/2005/8/layout/default"/>
    <dgm:cxn modelId="{ACB7C7E8-211F-492C-BEB5-D7038AFDC3E3}" type="presParOf" srcId="{5F5F7ABD-EB6E-1D47-BFA9-484CA4B518A2}" destId="{1931191D-72C0-B345-BB5B-58D427DD4C78}"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A618460-4420-3049-80D6-511D455978E4}" type="doc">
      <dgm:prSet loTypeId="urn:microsoft.com/office/officeart/2005/8/layout/default" loCatId="" qsTypeId="urn:microsoft.com/office/officeart/2005/8/quickstyle/simple2" qsCatId="simple" csTypeId="urn:microsoft.com/office/officeart/2005/8/colors/colorful1" csCatId="colorful" phldr="1"/>
      <dgm:spPr/>
      <dgm:t>
        <a:bodyPr/>
        <a:lstStyle/>
        <a:p>
          <a:endParaRPr lang="en-US"/>
        </a:p>
      </dgm:t>
    </dgm:pt>
    <dgm:pt modelId="{1DA88F76-1158-264F-AB8F-204FF07CEA71}">
      <dgm:prSet custT="1"/>
      <dgm:spPr/>
      <dgm:t>
        <a:bodyPr/>
        <a:lstStyle/>
        <a:p>
          <a:pPr rtl="0"/>
          <a:r>
            <a:rPr lang="en-US" sz="2300" b="1" i="0" dirty="0">
              <a:solidFill>
                <a:schemeClr val="tx1"/>
              </a:solidFill>
              <a:latin typeface="Arial" charset="0"/>
              <a:ea typeface="Arial" charset="0"/>
              <a:cs typeface="Arial" charset="0"/>
            </a:rPr>
            <a:t>Danger to employees and patients must be minimized</a:t>
          </a:r>
        </a:p>
      </dgm:t>
    </dgm:pt>
    <dgm:pt modelId="{228C8967-8715-7E4D-A083-976222615A06}" type="parTrans" cxnId="{7A582430-C0E6-0945-8DB6-79DB89634012}">
      <dgm:prSet/>
      <dgm:spPr/>
      <dgm:t>
        <a:bodyPr/>
        <a:lstStyle/>
        <a:p>
          <a:endParaRPr lang="en-US" sz="2300" b="1" i="0">
            <a:latin typeface="Arial" charset="0"/>
            <a:ea typeface="Arial" charset="0"/>
            <a:cs typeface="Arial" charset="0"/>
          </a:endParaRPr>
        </a:p>
      </dgm:t>
    </dgm:pt>
    <dgm:pt modelId="{B6749F5B-D5A9-364C-BCCF-41887AEEF244}" type="sibTrans" cxnId="{7A582430-C0E6-0945-8DB6-79DB89634012}">
      <dgm:prSet/>
      <dgm:spPr/>
      <dgm:t>
        <a:bodyPr/>
        <a:lstStyle/>
        <a:p>
          <a:endParaRPr lang="en-US" sz="2300" b="1" i="0">
            <a:latin typeface="Arial" charset="0"/>
            <a:ea typeface="Arial" charset="0"/>
            <a:cs typeface="Arial" charset="0"/>
          </a:endParaRPr>
        </a:p>
      </dgm:t>
    </dgm:pt>
    <dgm:pt modelId="{62E5BAF3-D9D5-A84A-96B5-04180CEBF5D5}">
      <dgm:prSet custT="1"/>
      <dgm:spPr/>
      <dgm:t>
        <a:bodyPr/>
        <a:lstStyle/>
        <a:p>
          <a:pPr rtl="0"/>
          <a:r>
            <a:rPr lang="en-US" sz="2300" b="1" i="0" dirty="0">
              <a:solidFill>
                <a:schemeClr val="tx1"/>
              </a:solidFill>
              <a:latin typeface="Arial" charset="0"/>
              <a:ea typeface="Arial" charset="0"/>
              <a:cs typeface="Arial" charset="0"/>
            </a:rPr>
            <a:t>Must be free and unobstructed</a:t>
          </a:r>
        </a:p>
      </dgm:t>
    </dgm:pt>
    <dgm:pt modelId="{43C16C15-BE86-B74D-A439-D961798FF4AB}" type="parTrans" cxnId="{7F448E33-E7BB-C04A-B6CA-3B0CFF417C0F}">
      <dgm:prSet/>
      <dgm:spPr/>
      <dgm:t>
        <a:bodyPr/>
        <a:lstStyle/>
        <a:p>
          <a:endParaRPr lang="en-US" sz="2300" b="1" i="0">
            <a:latin typeface="Arial" charset="0"/>
            <a:ea typeface="Arial" charset="0"/>
            <a:cs typeface="Arial" charset="0"/>
          </a:endParaRPr>
        </a:p>
      </dgm:t>
    </dgm:pt>
    <dgm:pt modelId="{6DFDF5F4-3E67-C145-A20E-9DDDD9B50465}" type="sibTrans" cxnId="{7F448E33-E7BB-C04A-B6CA-3B0CFF417C0F}">
      <dgm:prSet/>
      <dgm:spPr/>
      <dgm:t>
        <a:bodyPr/>
        <a:lstStyle/>
        <a:p>
          <a:endParaRPr lang="en-US" sz="2300" b="1" i="0">
            <a:latin typeface="Arial" charset="0"/>
            <a:ea typeface="Arial" charset="0"/>
            <a:cs typeface="Arial" charset="0"/>
          </a:endParaRPr>
        </a:p>
      </dgm:t>
    </dgm:pt>
    <dgm:pt modelId="{BBE0B237-EB8E-B144-8CE8-0FDCC9B5B694}">
      <dgm:prSet custT="1"/>
      <dgm:spPr/>
      <dgm:t>
        <a:bodyPr/>
        <a:lstStyle/>
        <a:p>
          <a:pPr rtl="0"/>
          <a:r>
            <a:rPr lang="en-US" sz="2200" b="1" i="0" dirty="0">
              <a:solidFill>
                <a:schemeClr val="tx1"/>
              </a:solidFill>
              <a:latin typeface="Arial" charset="0"/>
              <a:ea typeface="Arial" charset="0"/>
              <a:cs typeface="Arial" charset="0"/>
            </a:rPr>
            <a:t>Safeguards [sprinklers, alarms, exit lighting] must be in working order at all times</a:t>
          </a:r>
        </a:p>
      </dgm:t>
    </dgm:pt>
    <dgm:pt modelId="{52D7276C-7E8E-9C4E-9E58-902A0D25D96B}" type="parTrans" cxnId="{F4858F14-D4EE-FC4B-8867-936A0F09A809}">
      <dgm:prSet/>
      <dgm:spPr/>
      <dgm:t>
        <a:bodyPr/>
        <a:lstStyle/>
        <a:p>
          <a:endParaRPr lang="en-US" sz="2300" b="1" i="0">
            <a:latin typeface="Arial" charset="0"/>
            <a:ea typeface="Arial" charset="0"/>
            <a:cs typeface="Arial" charset="0"/>
          </a:endParaRPr>
        </a:p>
      </dgm:t>
    </dgm:pt>
    <dgm:pt modelId="{7BCD1959-8EC2-594B-B066-5C81D6C7E849}" type="sibTrans" cxnId="{F4858F14-D4EE-FC4B-8867-936A0F09A809}">
      <dgm:prSet/>
      <dgm:spPr/>
      <dgm:t>
        <a:bodyPr/>
        <a:lstStyle/>
        <a:p>
          <a:endParaRPr lang="en-US" sz="2300" b="1" i="0">
            <a:latin typeface="Arial" charset="0"/>
            <a:ea typeface="Arial" charset="0"/>
            <a:cs typeface="Arial" charset="0"/>
          </a:endParaRPr>
        </a:p>
      </dgm:t>
    </dgm:pt>
    <dgm:pt modelId="{7A4CB9DC-8486-BA44-BC8D-B029777B2784}">
      <dgm:prSet custT="1"/>
      <dgm:spPr/>
      <dgm:t>
        <a:bodyPr/>
        <a:lstStyle/>
        <a:p>
          <a:pPr rtl="0"/>
          <a:r>
            <a:rPr lang="en-US" sz="2300" b="1" i="0" dirty="0">
              <a:solidFill>
                <a:schemeClr val="tx1"/>
              </a:solidFill>
              <a:latin typeface="Arial" charset="0"/>
              <a:ea typeface="Arial" charset="0"/>
              <a:cs typeface="Arial" charset="0"/>
            </a:rPr>
            <a:t>Lighting and marking of exits must be clearly visible </a:t>
          </a:r>
        </a:p>
      </dgm:t>
    </dgm:pt>
    <dgm:pt modelId="{05ADDA4E-29D8-7441-AEC3-044D18071C1F}" type="parTrans" cxnId="{B8BFAA3F-14C1-EF47-93AA-463ADB688C98}">
      <dgm:prSet/>
      <dgm:spPr/>
      <dgm:t>
        <a:bodyPr/>
        <a:lstStyle/>
        <a:p>
          <a:endParaRPr lang="en-US" sz="2300" b="1" i="0">
            <a:latin typeface="Arial" charset="0"/>
            <a:ea typeface="Arial" charset="0"/>
            <a:cs typeface="Arial" charset="0"/>
          </a:endParaRPr>
        </a:p>
      </dgm:t>
    </dgm:pt>
    <dgm:pt modelId="{91BA4801-F123-AA4D-8D4D-E3536ADA6B2D}" type="sibTrans" cxnId="{B8BFAA3F-14C1-EF47-93AA-463ADB688C98}">
      <dgm:prSet/>
      <dgm:spPr/>
      <dgm:t>
        <a:bodyPr/>
        <a:lstStyle/>
        <a:p>
          <a:endParaRPr lang="en-US" sz="2300" b="1" i="0">
            <a:latin typeface="Arial" charset="0"/>
            <a:ea typeface="Arial" charset="0"/>
            <a:cs typeface="Arial" charset="0"/>
          </a:endParaRPr>
        </a:p>
      </dgm:t>
    </dgm:pt>
    <dgm:pt modelId="{7DCD7B57-46C5-614E-81FE-355B03E3D2FF}">
      <dgm:prSet custT="1"/>
      <dgm:spPr/>
      <dgm:t>
        <a:bodyPr/>
        <a:lstStyle/>
        <a:p>
          <a:pPr rtl="0"/>
          <a:r>
            <a:rPr lang="en-US" sz="2300" b="1" i="0" dirty="0">
              <a:solidFill>
                <a:schemeClr val="tx1"/>
              </a:solidFill>
              <a:latin typeface="Arial" charset="0"/>
              <a:ea typeface="Arial" charset="0"/>
              <a:cs typeface="Arial" charset="0"/>
            </a:rPr>
            <a:t>Signs must say EXIT at least 6” H x 3/4” </a:t>
          </a:r>
        </a:p>
      </dgm:t>
    </dgm:pt>
    <dgm:pt modelId="{762943D4-0766-9A42-85E4-265748D7A8B7}" type="parTrans" cxnId="{A686E8F9-9803-0843-A868-DA102B0F7E37}">
      <dgm:prSet/>
      <dgm:spPr/>
      <dgm:t>
        <a:bodyPr/>
        <a:lstStyle/>
        <a:p>
          <a:endParaRPr lang="en-US" sz="2300" b="1" i="0">
            <a:latin typeface="Arial" charset="0"/>
            <a:ea typeface="Arial" charset="0"/>
            <a:cs typeface="Arial" charset="0"/>
          </a:endParaRPr>
        </a:p>
      </dgm:t>
    </dgm:pt>
    <dgm:pt modelId="{853A500C-20E9-E448-9E26-8EA1120998A0}" type="sibTrans" cxnId="{A686E8F9-9803-0843-A868-DA102B0F7E37}">
      <dgm:prSet/>
      <dgm:spPr/>
      <dgm:t>
        <a:bodyPr/>
        <a:lstStyle/>
        <a:p>
          <a:endParaRPr lang="en-US" sz="2300" b="1" i="0">
            <a:latin typeface="Arial" charset="0"/>
            <a:ea typeface="Arial" charset="0"/>
            <a:cs typeface="Arial" charset="0"/>
          </a:endParaRPr>
        </a:p>
      </dgm:t>
    </dgm:pt>
    <dgm:pt modelId="{02CC32EB-71F6-1441-942E-3D34E4561564}" type="pres">
      <dgm:prSet presAssocID="{BA618460-4420-3049-80D6-511D455978E4}" presName="diagram" presStyleCnt="0">
        <dgm:presLayoutVars>
          <dgm:dir/>
          <dgm:resizeHandles val="exact"/>
        </dgm:presLayoutVars>
      </dgm:prSet>
      <dgm:spPr/>
      <dgm:t>
        <a:bodyPr/>
        <a:lstStyle/>
        <a:p>
          <a:endParaRPr lang="en-US"/>
        </a:p>
      </dgm:t>
    </dgm:pt>
    <dgm:pt modelId="{809E0A40-7FB7-384A-B299-B61B88434275}" type="pres">
      <dgm:prSet presAssocID="{1DA88F76-1158-264F-AB8F-204FF07CEA71}" presName="node" presStyleLbl="node1" presStyleIdx="0" presStyleCnt="5">
        <dgm:presLayoutVars>
          <dgm:bulletEnabled val="1"/>
        </dgm:presLayoutVars>
      </dgm:prSet>
      <dgm:spPr/>
      <dgm:t>
        <a:bodyPr/>
        <a:lstStyle/>
        <a:p>
          <a:endParaRPr lang="en-US"/>
        </a:p>
      </dgm:t>
    </dgm:pt>
    <dgm:pt modelId="{864D2359-9E1E-674E-B4B8-F3E6EBC8D17F}" type="pres">
      <dgm:prSet presAssocID="{B6749F5B-D5A9-364C-BCCF-41887AEEF244}" presName="sibTrans" presStyleCnt="0"/>
      <dgm:spPr/>
    </dgm:pt>
    <dgm:pt modelId="{60C56AF1-87D8-3349-A96D-7A20D039718D}" type="pres">
      <dgm:prSet presAssocID="{62E5BAF3-D9D5-A84A-96B5-04180CEBF5D5}" presName="node" presStyleLbl="node1" presStyleIdx="1" presStyleCnt="5">
        <dgm:presLayoutVars>
          <dgm:bulletEnabled val="1"/>
        </dgm:presLayoutVars>
      </dgm:prSet>
      <dgm:spPr/>
      <dgm:t>
        <a:bodyPr/>
        <a:lstStyle/>
        <a:p>
          <a:endParaRPr lang="en-US"/>
        </a:p>
      </dgm:t>
    </dgm:pt>
    <dgm:pt modelId="{AA8AA27D-7889-874D-8B06-E687E5F28AFF}" type="pres">
      <dgm:prSet presAssocID="{6DFDF5F4-3E67-C145-A20E-9DDDD9B50465}" presName="sibTrans" presStyleCnt="0"/>
      <dgm:spPr/>
    </dgm:pt>
    <dgm:pt modelId="{06354F80-2BBC-FA4E-9A6E-FF38455CF218}" type="pres">
      <dgm:prSet presAssocID="{BBE0B237-EB8E-B144-8CE8-0FDCC9B5B694}" presName="node" presStyleLbl="node1" presStyleIdx="2" presStyleCnt="5">
        <dgm:presLayoutVars>
          <dgm:bulletEnabled val="1"/>
        </dgm:presLayoutVars>
      </dgm:prSet>
      <dgm:spPr/>
      <dgm:t>
        <a:bodyPr/>
        <a:lstStyle/>
        <a:p>
          <a:endParaRPr lang="en-US"/>
        </a:p>
      </dgm:t>
    </dgm:pt>
    <dgm:pt modelId="{AB1496C0-08C6-9F4A-A808-4A989950902B}" type="pres">
      <dgm:prSet presAssocID="{7BCD1959-8EC2-594B-B066-5C81D6C7E849}" presName="sibTrans" presStyleCnt="0"/>
      <dgm:spPr/>
    </dgm:pt>
    <dgm:pt modelId="{AA70ABEE-E63E-2848-8ECC-88D8AEDA615D}" type="pres">
      <dgm:prSet presAssocID="{7A4CB9DC-8486-BA44-BC8D-B029777B2784}" presName="node" presStyleLbl="node1" presStyleIdx="3" presStyleCnt="5">
        <dgm:presLayoutVars>
          <dgm:bulletEnabled val="1"/>
        </dgm:presLayoutVars>
      </dgm:prSet>
      <dgm:spPr/>
      <dgm:t>
        <a:bodyPr/>
        <a:lstStyle/>
        <a:p>
          <a:endParaRPr lang="en-US"/>
        </a:p>
      </dgm:t>
    </dgm:pt>
    <dgm:pt modelId="{F03705EA-1099-8647-8B52-B4EBE7014432}" type="pres">
      <dgm:prSet presAssocID="{91BA4801-F123-AA4D-8D4D-E3536ADA6B2D}" presName="sibTrans" presStyleCnt="0"/>
      <dgm:spPr/>
    </dgm:pt>
    <dgm:pt modelId="{99CFFAF4-B6B3-E54D-982E-09A28B3D85D9}" type="pres">
      <dgm:prSet presAssocID="{7DCD7B57-46C5-614E-81FE-355B03E3D2FF}" presName="node" presStyleLbl="node1" presStyleIdx="4" presStyleCnt="5">
        <dgm:presLayoutVars>
          <dgm:bulletEnabled val="1"/>
        </dgm:presLayoutVars>
      </dgm:prSet>
      <dgm:spPr/>
      <dgm:t>
        <a:bodyPr/>
        <a:lstStyle/>
        <a:p>
          <a:endParaRPr lang="en-US"/>
        </a:p>
      </dgm:t>
    </dgm:pt>
  </dgm:ptLst>
  <dgm:cxnLst>
    <dgm:cxn modelId="{0D11F83E-F3A5-44FC-9E45-AF4FDF847B2C}" type="presOf" srcId="{7DCD7B57-46C5-614E-81FE-355B03E3D2FF}" destId="{99CFFAF4-B6B3-E54D-982E-09A28B3D85D9}" srcOrd="0" destOrd="0" presId="urn:microsoft.com/office/officeart/2005/8/layout/default"/>
    <dgm:cxn modelId="{B8BFAA3F-14C1-EF47-93AA-463ADB688C98}" srcId="{BA618460-4420-3049-80D6-511D455978E4}" destId="{7A4CB9DC-8486-BA44-BC8D-B029777B2784}" srcOrd="3" destOrd="0" parTransId="{05ADDA4E-29D8-7441-AEC3-044D18071C1F}" sibTransId="{91BA4801-F123-AA4D-8D4D-E3536ADA6B2D}"/>
    <dgm:cxn modelId="{7F448E33-E7BB-C04A-B6CA-3B0CFF417C0F}" srcId="{BA618460-4420-3049-80D6-511D455978E4}" destId="{62E5BAF3-D9D5-A84A-96B5-04180CEBF5D5}" srcOrd="1" destOrd="0" parTransId="{43C16C15-BE86-B74D-A439-D961798FF4AB}" sibTransId="{6DFDF5F4-3E67-C145-A20E-9DDDD9B50465}"/>
    <dgm:cxn modelId="{4D805CB1-A53C-450D-ADFF-542B7FDF3CF2}" type="presOf" srcId="{7A4CB9DC-8486-BA44-BC8D-B029777B2784}" destId="{AA70ABEE-E63E-2848-8ECC-88D8AEDA615D}" srcOrd="0" destOrd="0" presId="urn:microsoft.com/office/officeart/2005/8/layout/default"/>
    <dgm:cxn modelId="{20A93587-1E3E-4F63-A0F8-AAEEE1E15B25}" type="presOf" srcId="{62E5BAF3-D9D5-A84A-96B5-04180CEBF5D5}" destId="{60C56AF1-87D8-3349-A96D-7A20D039718D}" srcOrd="0" destOrd="0" presId="urn:microsoft.com/office/officeart/2005/8/layout/default"/>
    <dgm:cxn modelId="{FE949EBD-88C1-4D16-A787-8463DD9A6065}" type="presOf" srcId="{BBE0B237-EB8E-B144-8CE8-0FDCC9B5B694}" destId="{06354F80-2BBC-FA4E-9A6E-FF38455CF218}" srcOrd="0" destOrd="0" presId="urn:microsoft.com/office/officeart/2005/8/layout/default"/>
    <dgm:cxn modelId="{A686E8F9-9803-0843-A868-DA102B0F7E37}" srcId="{BA618460-4420-3049-80D6-511D455978E4}" destId="{7DCD7B57-46C5-614E-81FE-355B03E3D2FF}" srcOrd="4" destOrd="0" parTransId="{762943D4-0766-9A42-85E4-265748D7A8B7}" sibTransId="{853A500C-20E9-E448-9E26-8EA1120998A0}"/>
    <dgm:cxn modelId="{F4858F14-D4EE-FC4B-8867-936A0F09A809}" srcId="{BA618460-4420-3049-80D6-511D455978E4}" destId="{BBE0B237-EB8E-B144-8CE8-0FDCC9B5B694}" srcOrd="2" destOrd="0" parTransId="{52D7276C-7E8E-9C4E-9E58-902A0D25D96B}" sibTransId="{7BCD1959-8EC2-594B-B066-5C81D6C7E849}"/>
    <dgm:cxn modelId="{311E5737-A984-48E7-BF8B-3D69F4BE017B}" type="presOf" srcId="{1DA88F76-1158-264F-AB8F-204FF07CEA71}" destId="{809E0A40-7FB7-384A-B299-B61B88434275}" srcOrd="0" destOrd="0" presId="urn:microsoft.com/office/officeart/2005/8/layout/default"/>
    <dgm:cxn modelId="{7A582430-C0E6-0945-8DB6-79DB89634012}" srcId="{BA618460-4420-3049-80D6-511D455978E4}" destId="{1DA88F76-1158-264F-AB8F-204FF07CEA71}" srcOrd="0" destOrd="0" parTransId="{228C8967-8715-7E4D-A083-976222615A06}" sibTransId="{B6749F5B-D5A9-364C-BCCF-41887AEEF244}"/>
    <dgm:cxn modelId="{C3F76600-1923-4298-B3C9-6452802E973D}" type="presOf" srcId="{BA618460-4420-3049-80D6-511D455978E4}" destId="{02CC32EB-71F6-1441-942E-3D34E4561564}" srcOrd="0" destOrd="0" presId="urn:microsoft.com/office/officeart/2005/8/layout/default"/>
    <dgm:cxn modelId="{F7ACA4BA-37C1-4939-BC90-94F4CD53ED53}" type="presParOf" srcId="{02CC32EB-71F6-1441-942E-3D34E4561564}" destId="{809E0A40-7FB7-384A-B299-B61B88434275}" srcOrd="0" destOrd="0" presId="urn:microsoft.com/office/officeart/2005/8/layout/default"/>
    <dgm:cxn modelId="{46F94130-FDEE-483D-AD5B-FE7ADB9EAA8A}" type="presParOf" srcId="{02CC32EB-71F6-1441-942E-3D34E4561564}" destId="{864D2359-9E1E-674E-B4B8-F3E6EBC8D17F}" srcOrd="1" destOrd="0" presId="urn:microsoft.com/office/officeart/2005/8/layout/default"/>
    <dgm:cxn modelId="{E047307E-48B4-49B2-85D2-15A9DC9A997C}" type="presParOf" srcId="{02CC32EB-71F6-1441-942E-3D34E4561564}" destId="{60C56AF1-87D8-3349-A96D-7A20D039718D}" srcOrd="2" destOrd="0" presId="urn:microsoft.com/office/officeart/2005/8/layout/default"/>
    <dgm:cxn modelId="{385B46C0-4B46-4577-88C3-D82E0CA1D78B}" type="presParOf" srcId="{02CC32EB-71F6-1441-942E-3D34E4561564}" destId="{AA8AA27D-7889-874D-8B06-E687E5F28AFF}" srcOrd="3" destOrd="0" presId="urn:microsoft.com/office/officeart/2005/8/layout/default"/>
    <dgm:cxn modelId="{F63A48A3-6743-4D3F-8727-186448522EC6}" type="presParOf" srcId="{02CC32EB-71F6-1441-942E-3D34E4561564}" destId="{06354F80-2BBC-FA4E-9A6E-FF38455CF218}" srcOrd="4" destOrd="0" presId="urn:microsoft.com/office/officeart/2005/8/layout/default"/>
    <dgm:cxn modelId="{8F5D9588-9F6C-4E21-8478-8D681CDD1D2B}" type="presParOf" srcId="{02CC32EB-71F6-1441-942E-3D34E4561564}" destId="{AB1496C0-08C6-9F4A-A808-4A989950902B}" srcOrd="5" destOrd="0" presId="urn:microsoft.com/office/officeart/2005/8/layout/default"/>
    <dgm:cxn modelId="{4FB3BD7C-356D-4729-A94B-DE9D0360E7EF}" type="presParOf" srcId="{02CC32EB-71F6-1441-942E-3D34E4561564}" destId="{AA70ABEE-E63E-2848-8ECC-88D8AEDA615D}" srcOrd="6" destOrd="0" presId="urn:microsoft.com/office/officeart/2005/8/layout/default"/>
    <dgm:cxn modelId="{D50A33A7-4163-488B-B568-AD7C03DD270D}" type="presParOf" srcId="{02CC32EB-71F6-1441-942E-3D34E4561564}" destId="{F03705EA-1099-8647-8B52-B4EBE7014432}" srcOrd="7" destOrd="0" presId="urn:microsoft.com/office/officeart/2005/8/layout/default"/>
    <dgm:cxn modelId="{774FFB4B-C9C6-4F8A-B210-285D88173571}" type="presParOf" srcId="{02CC32EB-71F6-1441-942E-3D34E4561564}" destId="{99CFFAF4-B6B3-E54D-982E-09A28B3D85D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BA618460-4420-3049-80D6-511D455978E4}" type="doc">
      <dgm:prSet loTypeId="urn:microsoft.com/office/officeart/2005/8/layout/default" loCatId="" qsTypeId="urn:microsoft.com/office/officeart/2005/8/quickstyle/simple2" qsCatId="simple" csTypeId="urn:microsoft.com/office/officeart/2005/8/colors/accent1_2" csCatId="accent1" phldr="1"/>
      <dgm:spPr/>
      <dgm:t>
        <a:bodyPr/>
        <a:lstStyle/>
        <a:p>
          <a:endParaRPr lang="en-US"/>
        </a:p>
      </dgm:t>
    </dgm:pt>
    <dgm:pt modelId="{6D27CD1A-2987-9A4F-AF6D-4486C1D1B065}">
      <dgm:prSet custT="1"/>
      <dgm:spPr>
        <a:solidFill>
          <a:schemeClr val="accent1">
            <a:lumMod val="60000"/>
            <a:lumOff val="40000"/>
          </a:schemeClr>
        </a:solidFill>
      </dgm:spPr>
      <dgm:t>
        <a:bodyPr/>
        <a:lstStyle/>
        <a:p>
          <a:r>
            <a:rPr lang="en-US" sz="2600" b="1" i="0" dirty="0">
              <a:solidFill>
                <a:schemeClr val="tx1"/>
              </a:solidFill>
              <a:latin typeface="Arial" charset="0"/>
              <a:ea typeface="Arial" charset="0"/>
              <a:cs typeface="Arial" charset="0"/>
            </a:rPr>
            <a:t>At least two exit routes must be available in a workplace to permit prompt evacuation during an emergency.</a:t>
          </a:r>
        </a:p>
      </dgm:t>
    </dgm:pt>
    <dgm:pt modelId="{951345BF-1442-8443-B4FF-6EACCEB3F9CA}" type="parTrans" cxnId="{E46D95BE-C087-AE4B-BCF7-844E4FDD0CD1}">
      <dgm:prSet/>
      <dgm:spPr/>
      <dgm:t>
        <a:bodyPr/>
        <a:lstStyle/>
        <a:p>
          <a:endParaRPr lang="en-US" sz="2800"/>
        </a:p>
      </dgm:t>
    </dgm:pt>
    <dgm:pt modelId="{319EFDB9-7979-E749-80CA-89DE450AFADC}" type="sibTrans" cxnId="{E46D95BE-C087-AE4B-BCF7-844E4FDD0CD1}">
      <dgm:prSet/>
      <dgm:spPr/>
      <dgm:t>
        <a:bodyPr/>
        <a:lstStyle/>
        <a:p>
          <a:endParaRPr lang="en-US" sz="2800"/>
        </a:p>
      </dgm:t>
    </dgm:pt>
    <dgm:pt modelId="{B851C017-CDDD-964A-80E4-F40E3B0D6098}">
      <dgm:prSet custT="1"/>
      <dgm:spPr>
        <a:solidFill>
          <a:schemeClr val="accent1">
            <a:lumMod val="60000"/>
            <a:lumOff val="40000"/>
          </a:schemeClr>
        </a:solidFill>
      </dgm:spPr>
      <dgm:t>
        <a:bodyPr/>
        <a:lstStyle/>
        <a:p>
          <a:r>
            <a:rPr lang="en-US" sz="2600" b="1" i="0" dirty="0">
              <a:solidFill>
                <a:schemeClr val="tx1"/>
              </a:solidFill>
              <a:latin typeface="Arial" charset="0"/>
              <a:ea typeface="Arial" charset="0"/>
              <a:cs typeface="Arial" charset="0"/>
            </a:rPr>
            <a:t>The exit routes must be located as far away as practical from other exits, so that if one exit route is inaccessible, employees can still evacuate safely.</a:t>
          </a:r>
        </a:p>
      </dgm:t>
    </dgm:pt>
    <dgm:pt modelId="{3D72402A-F49D-D443-A13B-4A3AC146187F}" type="parTrans" cxnId="{DAA2F183-6D89-6346-BC73-F72E82B6777F}">
      <dgm:prSet/>
      <dgm:spPr/>
      <dgm:t>
        <a:bodyPr/>
        <a:lstStyle/>
        <a:p>
          <a:endParaRPr lang="en-US" sz="2800"/>
        </a:p>
      </dgm:t>
    </dgm:pt>
    <dgm:pt modelId="{9010D029-6F7B-D148-832C-8A79E98BD01B}" type="sibTrans" cxnId="{DAA2F183-6D89-6346-BC73-F72E82B6777F}">
      <dgm:prSet/>
      <dgm:spPr/>
      <dgm:t>
        <a:bodyPr/>
        <a:lstStyle/>
        <a:p>
          <a:endParaRPr lang="en-US" sz="2800"/>
        </a:p>
      </dgm:t>
    </dgm:pt>
    <dgm:pt modelId="{02CC32EB-71F6-1441-942E-3D34E4561564}" type="pres">
      <dgm:prSet presAssocID="{BA618460-4420-3049-80D6-511D455978E4}" presName="diagram" presStyleCnt="0">
        <dgm:presLayoutVars>
          <dgm:dir/>
          <dgm:resizeHandles val="exact"/>
        </dgm:presLayoutVars>
      </dgm:prSet>
      <dgm:spPr/>
      <dgm:t>
        <a:bodyPr/>
        <a:lstStyle/>
        <a:p>
          <a:endParaRPr lang="en-US"/>
        </a:p>
      </dgm:t>
    </dgm:pt>
    <dgm:pt modelId="{4E77FC65-03E1-F048-B2F1-F28EB3937542}" type="pres">
      <dgm:prSet presAssocID="{6D27CD1A-2987-9A4F-AF6D-4486C1D1B065}" presName="node" presStyleLbl="node1" presStyleIdx="0" presStyleCnt="2">
        <dgm:presLayoutVars>
          <dgm:bulletEnabled val="1"/>
        </dgm:presLayoutVars>
      </dgm:prSet>
      <dgm:spPr/>
      <dgm:t>
        <a:bodyPr/>
        <a:lstStyle/>
        <a:p>
          <a:endParaRPr lang="en-US"/>
        </a:p>
      </dgm:t>
    </dgm:pt>
    <dgm:pt modelId="{D7D46790-078E-1849-8B91-074A55483272}" type="pres">
      <dgm:prSet presAssocID="{319EFDB9-7979-E749-80CA-89DE450AFADC}" presName="sibTrans" presStyleCnt="0"/>
      <dgm:spPr/>
    </dgm:pt>
    <dgm:pt modelId="{60CCB7DC-4773-214F-896E-74D09524B424}" type="pres">
      <dgm:prSet presAssocID="{B851C017-CDDD-964A-80E4-F40E3B0D6098}" presName="node" presStyleLbl="node1" presStyleIdx="1" presStyleCnt="2">
        <dgm:presLayoutVars>
          <dgm:bulletEnabled val="1"/>
        </dgm:presLayoutVars>
      </dgm:prSet>
      <dgm:spPr/>
      <dgm:t>
        <a:bodyPr/>
        <a:lstStyle/>
        <a:p>
          <a:endParaRPr lang="en-US"/>
        </a:p>
      </dgm:t>
    </dgm:pt>
  </dgm:ptLst>
  <dgm:cxnLst>
    <dgm:cxn modelId="{E46D95BE-C087-AE4B-BCF7-844E4FDD0CD1}" srcId="{BA618460-4420-3049-80D6-511D455978E4}" destId="{6D27CD1A-2987-9A4F-AF6D-4486C1D1B065}" srcOrd="0" destOrd="0" parTransId="{951345BF-1442-8443-B4FF-6EACCEB3F9CA}" sibTransId="{319EFDB9-7979-E749-80CA-89DE450AFADC}"/>
    <dgm:cxn modelId="{83AEB7E0-3257-473C-84A4-4B735B9C8CE9}" type="presOf" srcId="{B851C017-CDDD-964A-80E4-F40E3B0D6098}" destId="{60CCB7DC-4773-214F-896E-74D09524B424}" srcOrd="0" destOrd="0" presId="urn:microsoft.com/office/officeart/2005/8/layout/default"/>
    <dgm:cxn modelId="{31F1CCE1-5EEB-471C-81A6-223B46AB7A7E}" type="presOf" srcId="{BA618460-4420-3049-80D6-511D455978E4}" destId="{02CC32EB-71F6-1441-942E-3D34E4561564}" srcOrd="0" destOrd="0" presId="urn:microsoft.com/office/officeart/2005/8/layout/default"/>
    <dgm:cxn modelId="{DAA2F183-6D89-6346-BC73-F72E82B6777F}" srcId="{BA618460-4420-3049-80D6-511D455978E4}" destId="{B851C017-CDDD-964A-80E4-F40E3B0D6098}" srcOrd="1" destOrd="0" parTransId="{3D72402A-F49D-D443-A13B-4A3AC146187F}" sibTransId="{9010D029-6F7B-D148-832C-8A79E98BD01B}"/>
    <dgm:cxn modelId="{0512103E-D8B2-4E25-8DC5-E59F5D76A242}" type="presOf" srcId="{6D27CD1A-2987-9A4F-AF6D-4486C1D1B065}" destId="{4E77FC65-03E1-F048-B2F1-F28EB3937542}" srcOrd="0" destOrd="0" presId="urn:microsoft.com/office/officeart/2005/8/layout/default"/>
    <dgm:cxn modelId="{0E880495-94A6-4D5A-9350-6EC470639B21}" type="presParOf" srcId="{02CC32EB-71F6-1441-942E-3D34E4561564}" destId="{4E77FC65-03E1-F048-B2F1-F28EB3937542}" srcOrd="0" destOrd="0" presId="urn:microsoft.com/office/officeart/2005/8/layout/default"/>
    <dgm:cxn modelId="{09678213-5184-4D2F-8021-DC4F42181EB0}" type="presParOf" srcId="{02CC32EB-71F6-1441-942E-3D34E4561564}" destId="{D7D46790-078E-1849-8B91-074A55483272}" srcOrd="1" destOrd="0" presId="urn:microsoft.com/office/officeart/2005/8/layout/default"/>
    <dgm:cxn modelId="{8E41427D-DE8F-4168-AB42-59CBB714F792}" type="presParOf" srcId="{02CC32EB-71F6-1441-942E-3D34E4561564}" destId="{60CCB7DC-4773-214F-896E-74D09524B424}"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09CF62-F1F7-5D42-8D21-A4EBB0FEB95B}" type="doc">
      <dgm:prSet loTypeId="urn:microsoft.com/office/officeart/2005/8/layout/vList2" loCatId="" qsTypeId="urn:microsoft.com/office/officeart/2005/8/quickstyle/simple2" qsCatId="simple" csTypeId="urn:microsoft.com/office/officeart/2005/8/colors/accent1_2" csCatId="accent1" phldr="1"/>
      <dgm:spPr/>
      <dgm:t>
        <a:bodyPr/>
        <a:lstStyle/>
        <a:p>
          <a:endParaRPr lang="en-US"/>
        </a:p>
      </dgm:t>
    </dgm:pt>
    <dgm:pt modelId="{467B408E-7A5B-ED4F-8B03-327B617597B6}">
      <dgm:prSet custT="1"/>
      <dgm:spPr/>
      <dgm:t>
        <a:bodyPr/>
        <a:lstStyle/>
        <a:p>
          <a:pPr rtl="0"/>
          <a:r>
            <a:rPr lang="en-US" sz="2800" b="1" i="0" baseline="0" dirty="0">
              <a:latin typeface="Arial" charset="0"/>
              <a:ea typeface="Arial" charset="0"/>
              <a:cs typeface="Arial" charset="0"/>
            </a:rPr>
            <a:t>Emergency Action Plan Guidelines - 1910.38</a:t>
          </a:r>
          <a:endParaRPr lang="en-US" sz="2800" b="1" i="0" dirty="0">
            <a:latin typeface="Arial" charset="0"/>
            <a:ea typeface="Arial" charset="0"/>
            <a:cs typeface="Arial" charset="0"/>
          </a:endParaRPr>
        </a:p>
      </dgm:t>
    </dgm:pt>
    <dgm:pt modelId="{021C6CF6-E86A-4546-89A4-7ECF7843719B}" type="parTrans" cxnId="{B087D2AA-59D4-204A-B4F2-81A756FA59A8}">
      <dgm:prSet/>
      <dgm:spPr/>
      <dgm:t>
        <a:bodyPr/>
        <a:lstStyle/>
        <a:p>
          <a:endParaRPr lang="en-US"/>
        </a:p>
      </dgm:t>
    </dgm:pt>
    <dgm:pt modelId="{EEF3547E-4F81-0C47-9782-DBFE7E519F35}" type="sibTrans" cxnId="{B087D2AA-59D4-204A-B4F2-81A756FA59A8}">
      <dgm:prSet/>
      <dgm:spPr/>
      <dgm:t>
        <a:bodyPr/>
        <a:lstStyle/>
        <a:p>
          <a:endParaRPr lang="en-US"/>
        </a:p>
      </dgm:t>
    </dgm:pt>
    <dgm:pt modelId="{0709F6E2-1708-934E-9A72-8313391F95B1}">
      <dgm:prSet custT="1"/>
      <dgm:spPr/>
      <dgm:t>
        <a:bodyPr/>
        <a:lstStyle/>
        <a:p>
          <a:pPr rtl="0"/>
          <a:r>
            <a:rPr lang="en-US" sz="2800" b="1" i="0" dirty="0">
              <a:solidFill>
                <a:srgbClr val="FFFFFF"/>
              </a:solidFill>
              <a:latin typeface="Arial" charset="0"/>
              <a:ea typeface="Arial" charset="0"/>
              <a:cs typeface="Arial" charset="0"/>
            </a:rPr>
            <a:t>An emergency action plan must be in writing, be kept in the workplace, and be available to employees for review. </a:t>
          </a:r>
        </a:p>
      </dgm:t>
    </dgm:pt>
    <dgm:pt modelId="{9B700516-BF3B-F147-B7C0-25F96D7C8401}" type="parTrans" cxnId="{C392AC29-7A25-AF41-81A6-6DE1351A2465}">
      <dgm:prSet/>
      <dgm:spPr/>
      <dgm:t>
        <a:bodyPr/>
        <a:lstStyle/>
        <a:p>
          <a:endParaRPr lang="en-US"/>
        </a:p>
      </dgm:t>
    </dgm:pt>
    <dgm:pt modelId="{31FD0FCA-47EA-4F4E-AF9E-3704B5251B99}" type="sibTrans" cxnId="{C392AC29-7A25-AF41-81A6-6DE1351A2465}">
      <dgm:prSet/>
      <dgm:spPr/>
      <dgm:t>
        <a:bodyPr/>
        <a:lstStyle/>
        <a:p>
          <a:endParaRPr lang="en-US"/>
        </a:p>
      </dgm:t>
    </dgm:pt>
    <dgm:pt modelId="{B84B97A0-D787-AB4D-80DB-BA6626786431}">
      <dgm:prSet custT="1"/>
      <dgm:spPr/>
      <dgm:t>
        <a:bodyPr/>
        <a:lstStyle/>
        <a:p>
          <a:r>
            <a:rPr lang="en-US" sz="2800" b="1" i="0" dirty="0">
              <a:solidFill>
                <a:srgbClr val="FFFFFF"/>
              </a:solidFill>
              <a:latin typeface="Arial" charset="0"/>
              <a:ea typeface="Arial" charset="0"/>
              <a:cs typeface="Arial" charset="0"/>
            </a:rPr>
            <a:t>However an employer with 10 or fewer employees may communicate the plan orally to employees.</a:t>
          </a:r>
        </a:p>
      </dgm:t>
    </dgm:pt>
    <dgm:pt modelId="{3551FC2C-3637-9246-B236-DDB9998D4CCB}" type="parTrans" cxnId="{07CF4001-09DE-9442-9E64-FC7707D8F00C}">
      <dgm:prSet/>
      <dgm:spPr/>
      <dgm:t>
        <a:bodyPr/>
        <a:lstStyle/>
        <a:p>
          <a:endParaRPr lang="en-US"/>
        </a:p>
      </dgm:t>
    </dgm:pt>
    <dgm:pt modelId="{0246454E-6EBC-CE47-B1B1-BB4C3F730E00}" type="sibTrans" cxnId="{07CF4001-09DE-9442-9E64-FC7707D8F00C}">
      <dgm:prSet/>
      <dgm:spPr/>
      <dgm:t>
        <a:bodyPr/>
        <a:lstStyle/>
        <a:p>
          <a:endParaRPr lang="en-US"/>
        </a:p>
      </dgm:t>
    </dgm:pt>
    <dgm:pt modelId="{40A2551E-5C0A-F045-BBCB-7FCF41328214}" type="pres">
      <dgm:prSet presAssocID="{C609CF62-F1F7-5D42-8D21-A4EBB0FEB95B}" presName="linear" presStyleCnt="0">
        <dgm:presLayoutVars>
          <dgm:animLvl val="lvl"/>
          <dgm:resizeHandles val="exact"/>
        </dgm:presLayoutVars>
      </dgm:prSet>
      <dgm:spPr/>
      <dgm:t>
        <a:bodyPr/>
        <a:lstStyle/>
        <a:p>
          <a:endParaRPr lang="en-US"/>
        </a:p>
      </dgm:t>
    </dgm:pt>
    <dgm:pt modelId="{49697FB3-3BEE-4349-BEC3-31772831D85B}" type="pres">
      <dgm:prSet presAssocID="{467B408E-7A5B-ED4F-8B03-327B617597B6}" presName="parentText" presStyleLbl="node1" presStyleIdx="0" presStyleCnt="1" custScaleY="78506" custLinFactNeighborX="597" custLinFactNeighborY="-29809">
        <dgm:presLayoutVars>
          <dgm:chMax val="0"/>
          <dgm:bulletEnabled val="1"/>
        </dgm:presLayoutVars>
      </dgm:prSet>
      <dgm:spPr/>
      <dgm:t>
        <a:bodyPr/>
        <a:lstStyle/>
        <a:p>
          <a:endParaRPr lang="en-US"/>
        </a:p>
      </dgm:t>
    </dgm:pt>
    <dgm:pt modelId="{48235F73-990D-2142-9A8D-AF5900124982}" type="pres">
      <dgm:prSet presAssocID="{467B408E-7A5B-ED4F-8B03-327B617597B6}" presName="childText" presStyleLbl="revTx" presStyleIdx="0" presStyleCnt="1" custScaleY="83396" custLinFactNeighborX="597" custLinFactNeighborY="-19140">
        <dgm:presLayoutVars>
          <dgm:bulletEnabled val="1"/>
        </dgm:presLayoutVars>
      </dgm:prSet>
      <dgm:spPr/>
      <dgm:t>
        <a:bodyPr/>
        <a:lstStyle/>
        <a:p>
          <a:endParaRPr lang="en-US"/>
        </a:p>
      </dgm:t>
    </dgm:pt>
  </dgm:ptLst>
  <dgm:cxnLst>
    <dgm:cxn modelId="{B087D2AA-59D4-204A-B4F2-81A756FA59A8}" srcId="{C609CF62-F1F7-5D42-8D21-A4EBB0FEB95B}" destId="{467B408E-7A5B-ED4F-8B03-327B617597B6}" srcOrd="0" destOrd="0" parTransId="{021C6CF6-E86A-4546-89A4-7ECF7843719B}" sibTransId="{EEF3547E-4F81-0C47-9782-DBFE7E519F35}"/>
    <dgm:cxn modelId="{95977560-3CA3-442D-AA3A-DCD8A14C1038}" type="presOf" srcId="{467B408E-7A5B-ED4F-8B03-327B617597B6}" destId="{49697FB3-3BEE-4349-BEC3-31772831D85B}" srcOrd="0" destOrd="0" presId="urn:microsoft.com/office/officeart/2005/8/layout/vList2"/>
    <dgm:cxn modelId="{914EEF96-EAB4-4C41-BC0E-486241BBB0D9}" type="presOf" srcId="{B84B97A0-D787-AB4D-80DB-BA6626786431}" destId="{48235F73-990D-2142-9A8D-AF5900124982}" srcOrd="0" destOrd="1" presId="urn:microsoft.com/office/officeart/2005/8/layout/vList2"/>
    <dgm:cxn modelId="{C392AC29-7A25-AF41-81A6-6DE1351A2465}" srcId="{467B408E-7A5B-ED4F-8B03-327B617597B6}" destId="{0709F6E2-1708-934E-9A72-8313391F95B1}" srcOrd="0" destOrd="0" parTransId="{9B700516-BF3B-F147-B7C0-25F96D7C8401}" sibTransId="{31FD0FCA-47EA-4F4E-AF9E-3704B5251B99}"/>
    <dgm:cxn modelId="{AD5E0094-CBE6-4E77-8009-49265539029E}" type="presOf" srcId="{0709F6E2-1708-934E-9A72-8313391F95B1}" destId="{48235F73-990D-2142-9A8D-AF5900124982}" srcOrd="0" destOrd="0" presId="urn:microsoft.com/office/officeart/2005/8/layout/vList2"/>
    <dgm:cxn modelId="{07CF4001-09DE-9442-9E64-FC7707D8F00C}" srcId="{467B408E-7A5B-ED4F-8B03-327B617597B6}" destId="{B84B97A0-D787-AB4D-80DB-BA6626786431}" srcOrd="1" destOrd="0" parTransId="{3551FC2C-3637-9246-B236-DDB9998D4CCB}" sibTransId="{0246454E-6EBC-CE47-B1B1-BB4C3F730E00}"/>
    <dgm:cxn modelId="{095A1EB4-CA3F-465C-AC44-49BBB93714B4}" type="presOf" srcId="{C609CF62-F1F7-5D42-8D21-A4EBB0FEB95B}" destId="{40A2551E-5C0A-F045-BBCB-7FCF41328214}" srcOrd="0" destOrd="0" presId="urn:microsoft.com/office/officeart/2005/8/layout/vList2"/>
    <dgm:cxn modelId="{B2CBF338-0DE8-417A-A580-87CB50E20318}" type="presParOf" srcId="{40A2551E-5C0A-F045-BBCB-7FCF41328214}" destId="{49697FB3-3BEE-4349-BEC3-31772831D85B}" srcOrd="0" destOrd="0" presId="urn:microsoft.com/office/officeart/2005/8/layout/vList2"/>
    <dgm:cxn modelId="{B67B7BD7-C9D0-4756-94D6-B4CE4C90941B}" type="presParOf" srcId="{40A2551E-5C0A-F045-BBCB-7FCF41328214}" destId="{48235F73-990D-2142-9A8D-AF590012498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316CFD-B0BB-564D-A789-BD0F8D7D99B7}" type="doc">
      <dgm:prSet loTypeId="urn:microsoft.com/office/officeart/2005/8/layout/vList2" loCatId="" qsTypeId="urn:microsoft.com/office/officeart/2005/8/quickstyle/simple2" qsCatId="simple" csTypeId="urn:microsoft.com/office/officeart/2005/8/colors/accent2_2" csCatId="accent2" phldr="1"/>
      <dgm:spPr/>
      <dgm:t>
        <a:bodyPr/>
        <a:lstStyle/>
        <a:p>
          <a:endParaRPr lang="en-US"/>
        </a:p>
      </dgm:t>
    </dgm:pt>
    <dgm:pt modelId="{A439139E-5B92-9246-891F-584AF3EF2710}">
      <dgm:prSet custT="1"/>
      <dgm:spPr/>
      <dgm:t>
        <a:bodyPr/>
        <a:lstStyle/>
        <a:p>
          <a:pPr rtl="0"/>
          <a:r>
            <a:rPr lang="en-US" sz="3000" b="1" i="0" baseline="0" dirty="0">
              <a:solidFill>
                <a:schemeClr val="tx1"/>
              </a:solidFill>
              <a:latin typeface="Arial" charset="0"/>
              <a:ea typeface="Arial" charset="0"/>
              <a:cs typeface="Arial" charset="0"/>
            </a:rPr>
            <a:t>Covers designated actions employers and employees must take to ensure employee safety from fire and other emergencies.</a:t>
          </a:r>
          <a:endParaRPr lang="en-US" sz="3000" b="1" i="0" dirty="0">
            <a:solidFill>
              <a:schemeClr val="tx1"/>
            </a:solidFill>
            <a:latin typeface="Arial" charset="0"/>
            <a:ea typeface="Arial" charset="0"/>
            <a:cs typeface="Arial" charset="0"/>
          </a:endParaRPr>
        </a:p>
      </dgm:t>
    </dgm:pt>
    <dgm:pt modelId="{6FC29D50-E5A0-FF47-BE8A-DACFA4E7A09B}" type="parTrans" cxnId="{545AA7A7-F4F3-2C40-BFA4-C3FF138A5633}">
      <dgm:prSet/>
      <dgm:spPr/>
      <dgm:t>
        <a:bodyPr/>
        <a:lstStyle/>
        <a:p>
          <a:endParaRPr lang="en-US"/>
        </a:p>
      </dgm:t>
    </dgm:pt>
    <dgm:pt modelId="{F0174696-0078-4541-A413-D197564CF0DB}" type="sibTrans" cxnId="{545AA7A7-F4F3-2C40-BFA4-C3FF138A5633}">
      <dgm:prSet/>
      <dgm:spPr/>
      <dgm:t>
        <a:bodyPr/>
        <a:lstStyle/>
        <a:p>
          <a:endParaRPr lang="en-US"/>
        </a:p>
      </dgm:t>
    </dgm:pt>
    <dgm:pt modelId="{48A30D41-5127-044D-8B37-C7B18996FD30}">
      <dgm:prSet custT="1"/>
      <dgm:spPr/>
      <dgm:t>
        <a:bodyPr/>
        <a:lstStyle/>
        <a:p>
          <a:pPr rtl="0"/>
          <a:r>
            <a:rPr lang="en-US" sz="3000" b="1" i="0" baseline="0" dirty="0">
              <a:solidFill>
                <a:schemeClr val="tx1"/>
              </a:solidFill>
              <a:latin typeface="Arial" charset="0"/>
              <a:ea typeface="Arial" charset="0"/>
              <a:cs typeface="Arial" charset="0"/>
            </a:rPr>
            <a:t>Even if you are not specifically required to do so, compiling an emergency action plan is a good way to protect yourself, your employees, and your business during an emergency. </a:t>
          </a:r>
          <a:endParaRPr lang="en-US" sz="3000" b="1" i="0" dirty="0">
            <a:solidFill>
              <a:schemeClr val="tx1"/>
            </a:solidFill>
            <a:latin typeface="Arial" charset="0"/>
            <a:ea typeface="Arial" charset="0"/>
            <a:cs typeface="Arial" charset="0"/>
          </a:endParaRPr>
        </a:p>
      </dgm:t>
    </dgm:pt>
    <dgm:pt modelId="{8DBF2F56-3AED-3842-AB21-4527CC216A20}" type="parTrans" cxnId="{A5AECAB0-208C-8740-818F-EA014625CA09}">
      <dgm:prSet/>
      <dgm:spPr/>
      <dgm:t>
        <a:bodyPr/>
        <a:lstStyle/>
        <a:p>
          <a:endParaRPr lang="en-US"/>
        </a:p>
      </dgm:t>
    </dgm:pt>
    <dgm:pt modelId="{80301184-2A41-D249-BDE1-1D3D03A34CC1}" type="sibTrans" cxnId="{A5AECAB0-208C-8740-818F-EA014625CA09}">
      <dgm:prSet/>
      <dgm:spPr/>
      <dgm:t>
        <a:bodyPr/>
        <a:lstStyle/>
        <a:p>
          <a:endParaRPr lang="en-US"/>
        </a:p>
      </dgm:t>
    </dgm:pt>
    <dgm:pt modelId="{207B62EE-3667-D14B-8802-3A989F77A72C}" type="pres">
      <dgm:prSet presAssocID="{7E316CFD-B0BB-564D-A789-BD0F8D7D99B7}" presName="linear" presStyleCnt="0">
        <dgm:presLayoutVars>
          <dgm:animLvl val="lvl"/>
          <dgm:resizeHandles val="exact"/>
        </dgm:presLayoutVars>
      </dgm:prSet>
      <dgm:spPr/>
      <dgm:t>
        <a:bodyPr/>
        <a:lstStyle/>
        <a:p>
          <a:endParaRPr lang="en-US"/>
        </a:p>
      </dgm:t>
    </dgm:pt>
    <dgm:pt modelId="{BE10F45D-2B98-8942-98E2-FE113109A04F}" type="pres">
      <dgm:prSet presAssocID="{A439139E-5B92-9246-891F-584AF3EF2710}" presName="parentText" presStyleLbl="node1" presStyleIdx="0" presStyleCnt="2" custScaleY="81129" custLinFactY="-5938" custLinFactNeighborX="-1181" custLinFactNeighborY="-100000">
        <dgm:presLayoutVars>
          <dgm:chMax val="0"/>
          <dgm:bulletEnabled val="1"/>
        </dgm:presLayoutVars>
      </dgm:prSet>
      <dgm:spPr/>
      <dgm:t>
        <a:bodyPr/>
        <a:lstStyle/>
        <a:p>
          <a:endParaRPr lang="en-US"/>
        </a:p>
      </dgm:t>
    </dgm:pt>
    <dgm:pt modelId="{6FCB193C-9E3F-B842-8B6C-16A9B962B3C0}" type="pres">
      <dgm:prSet presAssocID="{F0174696-0078-4541-A413-D197564CF0DB}" presName="spacer" presStyleCnt="0"/>
      <dgm:spPr/>
    </dgm:pt>
    <dgm:pt modelId="{84AD9725-CF9F-F24F-ABD4-814AB2D2DDFF}" type="pres">
      <dgm:prSet presAssocID="{48A30D41-5127-044D-8B37-C7B18996FD30}" presName="parentText" presStyleLbl="node1" presStyleIdx="1" presStyleCnt="2">
        <dgm:presLayoutVars>
          <dgm:chMax val="0"/>
          <dgm:bulletEnabled val="1"/>
        </dgm:presLayoutVars>
      </dgm:prSet>
      <dgm:spPr/>
      <dgm:t>
        <a:bodyPr/>
        <a:lstStyle/>
        <a:p>
          <a:endParaRPr lang="en-US"/>
        </a:p>
      </dgm:t>
    </dgm:pt>
  </dgm:ptLst>
  <dgm:cxnLst>
    <dgm:cxn modelId="{545AA7A7-F4F3-2C40-BFA4-C3FF138A5633}" srcId="{7E316CFD-B0BB-564D-A789-BD0F8D7D99B7}" destId="{A439139E-5B92-9246-891F-584AF3EF2710}" srcOrd="0" destOrd="0" parTransId="{6FC29D50-E5A0-FF47-BE8A-DACFA4E7A09B}" sibTransId="{F0174696-0078-4541-A413-D197564CF0DB}"/>
    <dgm:cxn modelId="{EF2301F8-A25D-44F9-AEAE-D8623FAF6A70}" type="presOf" srcId="{48A30D41-5127-044D-8B37-C7B18996FD30}" destId="{84AD9725-CF9F-F24F-ABD4-814AB2D2DDFF}" srcOrd="0" destOrd="0" presId="urn:microsoft.com/office/officeart/2005/8/layout/vList2"/>
    <dgm:cxn modelId="{EC14DCB8-694F-42F4-B989-0A471459DA62}" type="presOf" srcId="{A439139E-5B92-9246-891F-584AF3EF2710}" destId="{BE10F45D-2B98-8942-98E2-FE113109A04F}" srcOrd="0" destOrd="0" presId="urn:microsoft.com/office/officeart/2005/8/layout/vList2"/>
    <dgm:cxn modelId="{820FAC82-13C0-4081-BD6C-A37F8A4F8F76}" type="presOf" srcId="{7E316CFD-B0BB-564D-A789-BD0F8D7D99B7}" destId="{207B62EE-3667-D14B-8802-3A989F77A72C}" srcOrd="0" destOrd="0" presId="urn:microsoft.com/office/officeart/2005/8/layout/vList2"/>
    <dgm:cxn modelId="{A5AECAB0-208C-8740-818F-EA014625CA09}" srcId="{7E316CFD-B0BB-564D-A789-BD0F8D7D99B7}" destId="{48A30D41-5127-044D-8B37-C7B18996FD30}" srcOrd="1" destOrd="0" parTransId="{8DBF2F56-3AED-3842-AB21-4527CC216A20}" sibTransId="{80301184-2A41-D249-BDE1-1D3D03A34CC1}"/>
    <dgm:cxn modelId="{5328A26E-041E-4901-8AC8-07566A9BF470}" type="presParOf" srcId="{207B62EE-3667-D14B-8802-3A989F77A72C}" destId="{BE10F45D-2B98-8942-98E2-FE113109A04F}" srcOrd="0" destOrd="0" presId="urn:microsoft.com/office/officeart/2005/8/layout/vList2"/>
    <dgm:cxn modelId="{719CC80F-36AE-418D-8C5A-81050066A630}" type="presParOf" srcId="{207B62EE-3667-D14B-8802-3A989F77A72C}" destId="{6FCB193C-9E3F-B842-8B6C-16A9B962B3C0}" srcOrd="1" destOrd="0" presId="urn:microsoft.com/office/officeart/2005/8/layout/vList2"/>
    <dgm:cxn modelId="{BF91D2A5-2B34-470D-B9FD-02DA9AEFCED3}" type="presParOf" srcId="{207B62EE-3667-D14B-8802-3A989F77A72C}" destId="{84AD9725-CF9F-F24F-ABD4-814AB2D2DDF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316CFD-B0BB-564D-A789-BD0F8D7D99B7}" type="doc">
      <dgm:prSet loTypeId="urn:microsoft.com/office/officeart/2005/8/layout/vList2" loCatId="" qsTypeId="urn:microsoft.com/office/officeart/2005/8/quickstyle/simple2" qsCatId="simple" csTypeId="urn:microsoft.com/office/officeart/2005/8/colors/colorful1" csCatId="colorful" phldr="1"/>
      <dgm:spPr/>
      <dgm:t>
        <a:bodyPr/>
        <a:lstStyle/>
        <a:p>
          <a:endParaRPr lang="en-US"/>
        </a:p>
      </dgm:t>
    </dgm:pt>
    <dgm:pt modelId="{B20CAEE6-CF22-714D-97F8-C9F9C46B01D5}">
      <dgm:prSet custT="1"/>
      <dgm:spPr/>
      <dgm:t>
        <a:bodyPr/>
        <a:lstStyle/>
        <a:p>
          <a:r>
            <a:rPr lang="en-US" sz="2600" b="1" i="0" dirty="0">
              <a:solidFill>
                <a:schemeClr val="tx1"/>
              </a:solidFill>
              <a:latin typeface="Arial" charset="0"/>
              <a:ea typeface="Arial" charset="0"/>
              <a:cs typeface="Arial" charset="0"/>
            </a:rPr>
            <a:t>Include management and employees in the process of creation your plan. </a:t>
          </a:r>
        </a:p>
      </dgm:t>
    </dgm:pt>
    <dgm:pt modelId="{E0027DD3-848C-E24B-B7BE-E5072E60F52D}" type="parTrans" cxnId="{53226834-D437-0748-B82B-00CA8B02291D}">
      <dgm:prSet/>
      <dgm:spPr/>
      <dgm:t>
        <a:bodyPr/>
        <a:lstStyle/>
        <a:p>
          <a:endParaRPr lang="en-US"/>
        </a:p>
      </dgm:t>
    </dgm:pt>
    <dgm:pt modelId="{791E0207-D1DD-984C-A9F9-A405BB2F5631}" type="sibTrans" cxnId="{53226834-D437-0748-B82B-00CA8B02291D}">
      <dgm:prSet/>
      <dgm:spPr/>
      <dgm:t>
        <a:bodyPr/>
        <a:lstStyle/>
        <a:p>
          <a:endParaRPr lang="en-US"/>
        </a:p>
      </dgm:t>
    </dgm:pt>
    <dgm:pt modelId="{6BE02C74-02F0-D44F-AF82-AC23696652FA}">
      <dgm:prSet custT="1"/>
      <dgm:spPr/>
      <dgm:t>
        <a:bodyPr/>
        <a:lstStyle/>
        <a:p>
          <a:r>
            <a:rPr lang="en-US" sz="2600" b="1" i="0" dirty="0">
              <a:solidFill>
                <a:schemeClr val="tx1"/>
              </a:solidFill>
              <a:latin typeface="Arial" charset="0"/>
              <a:ea typeface="Arial" charset="0"/>
              <a:cs typeface="Arial" charset="0"/>
            </a:rPr>
            <a:t>Explain your goal of protecting lives and property in the event of an emergency, and ask for their help in establishing and implementing your emergency action plan. </a:t>
          </a:r>
        </a:p>
      </dgm:t>
    </dgm:pt>
    <dgm:pt modelId="{1C1DEAC7-6E6D-B046-92A5-E25F6A1185A7}" type="parTrans" cxnId="{56091E05-AC46-0A44-B4DB-DC823133426C}">
      <dgm:prSet/>
      <dgm:spPr/>
      <dgm:t>
        <a:bodyPr/>
        <a:lstStyle/>
        <a:p>
          <a:endParaRPr lang="en-US"/>
        </a:p>
      </dgm:t>
    </dgm:pt>
    <dgm:pt modelId="{A1789472-1051-4645-B271-FC3BAE5996E5}" type="sibTrans" cxnId="{56091E05-AC46-0A44-B4DB-DC823133426C}">
      <dgm:prSet/>
      <dgm:spPr/>
      <dgm:t>
        <a:bodyPr/>
        <a:lstStyle/>
        <a:p>
          <a:endParaRPr lang="en-US"/>
        </a:p>
      </dgm:t>
    </dgm:pt>
    <dgm:pt modelId="{327425AD-E185-004D-8D09-4DA935E432C0}">
      <dgm:prSet custT="1"/>
      <dgm:spPr/>
      <dgm:t>
        <a:bodyPr/>
        <a:lstStyle/>
        <a:p>
          <a:r>
            <a:rPr lang="en-US" sz="2600" b="1" i="0" dirty="0">
              <a:solidFill>
                <a:schemeClr val="tx1"/>
              </a:solidFill>
              <a:latin typeface="Arial" charset="0"/>
              <a:ea typeface="Arial" charset="0"/>
              <a:cs typeface="Arial" charset="0"/>
            </a:rPr>
            <a:t>Their commitment and support are critical to the plan’s success.</a:t>
          </a:r>
        </a:p>
      </dgm:t>
    </dgm:pt>
    <dgm:pt modelId="{C7D15EB1-D4F3-CF44-92EE-0D63893A3E91}" type="parTrans" cxnId="{4B8F0495-3DCA-3F43-81F2-102B4E5EB8C4}">
      <dgm:prSet/>
      <dgm:spPr/>
      <dgm:t>
        <a:bodyPr/>
        <a:lstStyle/>
        <a:p>
          <a:endParaRPr lang="en-US"/>
        </a:p>
      </dgm:t>
    </dgm:pt>
    <dgm:pt modelId="{8ECB3A3D-52F4-9443-ABCB-69E5AC9E9F65}" type="sibTrans" cxnId="{4B8F0495-3DCA-3F43-81F2-102B4E5EB8C4}">
      <dgm:prSet/>
      <dgm:spPr/>
      <dgm:t>
        <a:bodyPr/>
        <a:lstStyle/>
        <a:p>
          <a:endParaRPr lang="en-US"/>
        </a:p>
      </dgm:t>
    </dgm:pt>
    <dgm:pt modelId="{207B62EE-3667-D14B-8802-3A989F77A72C}" type="pres">
      <dgm:prSet presAssocID="{7E316CFD-B0BB-564D-A789-BD0F8D7D99B7}" presName="linear" presStyleCnt="0">
        <dgm:presLayoutVars>
          <dgm:animLvl val="lvl"/>
          <dgm:resizeHandles val="exact"/>
        </dgm:presLayoutVars>
      </dgm:prSet>
      <dgm:spPr/>
      <dgm:t>
        <a:bodyPr/>
        <a:lstStyle/>
        <a:p>
          <a:endParaRPr lang="en-US"/>
        </a:p>
      </dgm:t>
    </dgm:pt>
    <dgm:pt modelId="{E6D9DB5F-953F-7B4E-A940-8288F2B8C9A5}" type="pres">
      <dgm:prSet presAssocID="{B20CAEE6-CF22-714D-97F8-C9F9C46B01D5}" presName="parentText" presStyleLbl="node1" presStyleIdx="0" presStyleCnt="3" custScaleY="85993" custLinFactY="-2984" custLinFactNeighborX="243" custLinFactNeighborY="-100000">
        <dgm:presLayoutVars>
          <dgm:chMax val="0"/>
          <dgm:bulletEnabled val="1"/>
        </dgm:presLayoutVars>
      </dgm:prSet>
      <dgm:spPr/>
      <dgm:t>
        <a:bodyPr/>
        <a:lstStyle/>
        <a:p>
          <a:endParaRPr lang="en-US"/>
        </a:p>
      </dgm:t>
    </dgm:pt>
    <dgm:pt modelId="{9BA0D13F-9346-0D43-BFC6-AB70348106CD}" type="pres">
      <dgm:prSet presAssocID="{791E0207-D1DD-984C-A9F9-A405BB2F5631}" presName="spacer" presStyleCnt="0"/>
      <dgm:spPr/>
    </dgm:pt>
    <dgm:pt modelId="{96396701-7BAF-0F43-B484-D30483D4CA7F}" type="pres">
      <dgm:prSet presAssocID="{6BE02C74-02F0-D44F-AF82-AC23696652FA}" presName="parentText" presStyleLbl="node1" presStyleIdx="1" presStyleCnt="3" custScaleY="113691">
        <dgm:presLayoutVars>
          <dgm:chMax val="0"/>
          <dgm:bulletEnabled val="1"/>
        </dgm:presLayoutVars>
      </dgm:prSet>
      <dgm:spPr/>
      <dgm:t>
        <a:bodyPr/>
        <a:lstStyle/>
        <a:p>
          <a:endParaRPr lang="en-US"/>
        </a:p>
      </dgm:t>
    </dgm:pt>
    <dgm:pt modelId="{0E9A79A4-8D50-1441-A829-B9617804ECF7}" type="pres">
      <dgm:prSet presAssocID="{A1789472-1051-4645-B271-FC3BAE5996E5}" presName="spacer" presStyleCnt="0"/>
      <dgm:spPr/>
    </dgm:pt>
    <dgm:pt modelId="{4F7F4400-EB12-BC46-BED1-9F1BE3EF0049}" type="pres">
      <dgm:prSet presAssocID="{327425AD-E185-004D-8D09-4DA935E432C0}" presName="parentText" presStyleLbl="node1" presStyleIdx="2" presStyleCnt="3" custScaleY="83859" custLinFactY="1326" custLinFactNeighborX="243" custLinFactNeighborY="100000">
        <dgm:presLayoutVars>
          <dgm:chMax val="0"/>
          <dgm:bulletEnabled val="1"/>
        </dgm:presLayoutVars>
      </dgm:prSet>
      <dgm:spPr/>
      <dgm:t>
        <a:bodyPr/>
        <a:lstStyle/>
        <a:p>
          <a:endParaRPr lang="en-US"/>
        </a:p>
      </dgm:t>
    </dgm:pt>
  </dgm:ptLst>
  <dgm:cxnLst>
    <dgm:cxn modelId="{36CE623E-C40B-47AD-82A4-63E1AA17BAC7}" type="presOf" srcId="{B20CAEE6-CF22-714D-97F8-C9F9C46B01D5}" destId="{E6D9DB5F-953F-7B4E-A940-8288F2B8C9A5}" srcOrd="0" destOrd="0" presId="urn:microsoft.com/office/officeart/2005/8/layout/vList2"/>
    <dgm:cxn modelId="{56091E05-AC46-0A44-B4DB-DC823133426C}" srcId="{7E316CFD-B0BB-564D-A789-BD0F8D7D99B7}" destId="{6BE02C74-02F0-D44F-AF82-AC23696652FA}" srcOrd="1" destOrd="0" parTransId="{1C1DEAC7-6E6D-B046-92A5-E25F6A1185A7}" sibTransId="{A1789472-1051-4645-B271-FC3BAE5996E5}"/>
    <dgm:cxn modelId="{53226834-D437-0748-B82B-00CA8B02291D}" srcId="{7E316CFD-B0BB-564D-A789-BD0F8D7D99B7}" destId="{B20CAEE6-CF22-714D-97F8-C9F9C46B01D5}" srcOrd="0" destOrd="0" parTransId="{E0027DD3-848C-E24B-B7BE-E5072E60F52D}" sibTransId="{791E0207-D1DD-984C-A9F9-A405BB2F5631}"/>
    <dgm:cxn modelId="{4B8F0495-3DCA-3F43-81F2-102B4E5EB8C4}" srcId="{7E316CFD-B0BB-564D-A789-BD0F8D7D99B7}" destId="{327425AD-E185-004D-8D09-4DA935E432C0}" srcOrd="2" destOrd="0" parTransId="{C7D15EB1-D4F3-CF44-92EE-0D63893A3E91}" sibTransId="{8ECB3A3D-52F4-9443-ABCB-69E5AC9E9F65}"/>
    <dgm:cxn modelId="{065B4623-DC50-4111-B380-666BFBB8C5B2}" type="presOf" srcId="{6BE02C74-02F0-D44F-AF82-AC23696652FA}" destId="{96396701-7BAF-0F43-B484-D30483D4CA7F}" srcOrd="0" destOrd="0" presId="urn:microsoft.com/office/officeart/2005/8/layout/vList2"/>
    <dgm:cxn modelId="{6957B4D9-E421-466A-B19C-156424302C88}" type="presOf" srcId="{7E316CFD-B0BB-564D-A789-BD0F8D7D99B7}" destId="{207B62EE-3667-D14B-8802-3A989F77A72C}" srcOrd="0" destOrd="0" presId="urn:microsoft.com/office/officeart/2005/8/layout/vList2"/>
    <dgm:cxn modelId="{66A85EE8-9690-48CE-9E4D-24A229C17083}" type="presOf" srcId="{327425AD-E185-004D-8D09-4DA935E432C0}" destId="{4F7F4400-EB12-BC46-BED1-9F1BE3EF0049}" srcOrd="0" destOrd="0" presId="urn:microsoft.com/office/officeart/2005/8/layout/vList2"/>
    <dgm:cxn modelId="{041C1DC3-86FF-4DBC-96FB-BC7872C7DF17}" type="presParOf" srcId="{207B62EE-3667-D14B-8802-3A989F77A72C}" destId="{E6D9DB5F-953F-7B4E-A940-8288F2B8C9A5}" srcOrd="0" destOrd="0" presId="urn:microsoft.com/office/officeart/2005/8/layout/vList2"/>
    <dgm:cxn modelId="{70D41D5B-F712-4B20-BEB7-1D93BC15F517}" type="presParOf" srcId="{207B62EE-3667-D14B-8802-3A989F77A72C}" destId="{9BA0D13F-9346-0D43-BFC6-AB70348106CD}" srcOrd="1" destOrd="0" presId="urn:microsoft.com/office/officeart/2005/8/layout/vList2"/>
    <dgm:cxn modelId="{12DA0062-B317-4877-822C-D0C18816C88B}" type="presParOf" srcId="{207B62EE-3667-D14B-8802-3A989F77A72C}" destId="{96396701-7BAF-0F43-B484-D30483D4CA7F}" srcOrd="2" destOrd="0" presId="urn:microsoft.com/office/officeart/2005/8/layout/vList2"/>
    <dgm:cxn modelId="{F06BCC23-C224-4CD4-88E9-76F4EB6D9846}" type="presParOf" srcId="{207B62EE-3667-D14B-8802-3A989F77A72C}" destId="{0E9A79A4-8D50-1441-A829-B9617804ECF7}" srcOrd="3" destOrd="0" presId="urn:microsoft.com/office/officeart/2005/8/layout/vList2"/>
    <dgm:cxn modelId="{29F6D7C2-2989-4C19-9E6A-F20F73FCB138}" type="presParOf" srcId="{207B62EE-3667-D14B-8802-3A989F77A72C}" destId="{4F7F4400-EB12-BC46-BED1-9F1BE3EF004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5CD92AC-300E-6A4A-8DBC-AE1DA829DE23}" type="doc">
      <dgm:prSet loTypeId="urn:microsoft.com/office/officeart/2008/layout/PictureStrips" loCatId="" qsTypeId="urn:microsoft.com/office/officeart/2005/8/quickstyle/simple4" qsCatId="simple" csTypeId="urn:microsoft.com/office/officeart/2005/8/colors/accent1_2" csCatId="accent1" phldr="1"/>
      <dgm:spPr/>
      <dgm:t>
        <a:bodyPr/>
        <a:lstStyle/>
        <a:p>
          <a:endParaRPr lang="en-US"/>
        </a:p>
      </dgm:t>
    </dgm:pt>
    <dgm:pt modelId="{17A2FC3E-E5CF-8244-8AD7-A22315CD725E}">
      <dgm:prSet custT="1"/>
      <dgm:spPr/>
      <dgm:t>
        <a:bodyPr/>
        <a:lstStyle/>
        <a:p>
          <a:pPr rtl="0"/>
          <a:r>
            <a:rPr lang="en-US" sz="3200" b="1" i="0" baseline="0" dirty="0">
              <a:solidFill>
                <a:schemeClr val="bg1"/>
              </a:solidFill>
              <a:latin typeface="Arial" charset="0"/>
              <a:ea typeface="Arial" charset="0"/>
              <a:cs typeface="Arial" charset="0"/>
            </a:rPr>
            <a:t>Developing an EAP necessitates a hazard assessment to determine what physical or chemical hazards in your workplaces could cause an emergency. If you have more than one worksite, each site should have an emergency action plan.</a:t>
          </a:r>
          <a:endParaRPr lang="en-US" sz="3200" b="1" i="0" dirty="0">
            <a:solidFill>
              <a:schemeClr val="bg1"/>
            </a:solidFill>
            <a:latin typeface="Arial" charset="0"/>
            <a:ea typeface="Arial" charset="0"/>
            <a:cs typeface="Arial" charset="0"/>
          </a:endParaRPr>
        </a:p>
      </dgm:t>
    </dgm:pt>
    <dgm:pt modelId="{97BDBF6B-78AD-174D-92DA-78B261D80C3E}" type="parTrans" cxnId="{4844778B-CF5C-1F4A-8E8C-076D95ECABBA}">
      <dgm:prSet/>
      <dgm:spPr/>
      <dgm:t>
        <a:bodyPr/>
        <a:lstStyle/>
        <a:p>
          <a:endParaRPr lang="en-US"/>
        </a:p>
      </dgm:t>
    </dgm:pt>
    <dgm:pt modelId="{1B1C33E2-9D9A-924A-B322-0D73F3E79DD2}" type="sibTrans" cxnId="{4844778B-CF5C-1F4A-8E8C-076D95ECABBA}">
      <dgm:prSet/>
      <dgm:spPr/>
      <dgm:t>
        <a:bodyPr/>
        <a:lstStyle/>
        <a:p>
          <a:endParaRPr lang="en-US"/>
        </a:p>
      </dgm:t>
    </dgm:pt>
    <dgm:pt modelId="{26A5F2DB-33C2-4848-8BB6-7F5AC3F3E9B6}" type="pres">
      <dgm:prSet presAssocID="{35CD92AC-300E-6A4A-8DBC-AE1DA829DE23}" presName="Name0" presStyleCnt="0">
        <dgm:presLayoutVars>
          <dgm:dir/>
          <dgm:resizeHandles val="exact"/>
        </dgm:presLayoutVars>
      </dgm:prSet>
      <dgm:spPr/>
      <dgm:t>
        <a:bodyPr/>
        <a:lstStyle/>
        <a:p>
          <a:endParaRPr lang="en-US"/>
        </a:p>
      </dgm:t>
    </dgm:pt>
    <dgm:pt modelId="{916F2A6F-1409-F44D-9603-BA365EA4CDF1}" type="pres">
      <dgm:prSet presAssocID="{17A2FC3E-E5CF-8244-8AD7-A22315CD725E}" presName="composite" presStyleCnt="0"/>
      <dgm:spPr/>
    </dgm:pt>
    <dgm:pt modelId="{E0532B35-00A2-6241-A91D-1C36DB1836FB}" type="pres">
      <dgm:prSet presAssocID="{17A2FC3E-E5CF-8244-8AD7-A22315CD725E}" presName="rect1" presStyleLbl="trAlignAcc1" presStyleIdx="0" presStyleCnt="1" custScaleY="169642">
        <dgm:presLayoutVars>
          <dgm:bulletEnabled val="1"/>
        </dgm:presLayoutVars>
      </dgm:prSet>
      <dgm:spPr/>
      <dgm:t>
        <a:bodyPr/>
        <a:lstStyle/>
        <a:p>
          <a:endParaRPr lang="en-US"/>
        </a:p>
      </dgm:t>
    </dgm:pt>
    <dgm:pt modelId="{F5C5C944-633B-7F46-8C7F-00748EF5FF92}" type="pres">
      <dgm:prSet presAssocID="{17A2FC3E-E5CF-8244-8AD7-A22315CD725E}" presName="rect2" presStyleLbl="fgImgPlace1" presStyleIdx="0" presStyleCnt="1" custScaleX="101130" custScaleY="64002" custLinFactNeighborX="2212" custLinFactNeighborY="1474"/>
      <dgm:spPr>
        <a:blipFill rotWithShape="1">
          <a:blip xmlns:r="http://schemas.openxmlformats.org/officeDocument/2006/relationships" r:embed="rId1"/>
          <a:stretch>
            <a:fillRect/>
          </a:stretch>
        </a:blipFill>
      </dgm:spPr>
      <dgm:extLst>
        <a:ext uri="{E40237B7-FDA0-4F09-8148-C483321AD2D9}">
          <dgm14:cNvPr xmlns:dgm14="http://schemas.microsoft.com/office/drawing/2010/diagram" id="0" name="" descr="An image of various hazourdous signs" title="Smart Art image"/>
        </a:ext>
      </dgm:extLst>
    </dgm:pt>
  </dgm:ptLst>
  <dgm:cxnLst>
    <dgm:cxn modelId="{2B9BA2AF-456A-4F6D-94C5-7E70C0CB8314}" type="presOf" srcId="{35CD92AC-300E-6A4A-8DBC-AE1DA829DE23}" destId="{26A5F2DB-33C2-4848-8BB6-7F5AC3F3E9B6}" srcOrd="0" destOrd="0" presId="urn:microsoft.com/office/officeart/2008/layout/PictureStrips"/>
    <dgm:cxn modelId="{4844778B-CF5C-1F4A-8E8C-076D95ECABBA}" srcId="{35CD92AC-300E-6A4A-8DBC-AE1DA829DE23}" destId="{17A2FC3E-E5CF-8244-8AD7-A22315CD725E}" srcOrd="0" destOrd="0" parTransId="{97BDBF6B-78AD-174D-92DA-78B261D80C3E}" sibTransId="{1B1C33E2-9D9A-924A-B322-0D73F3E79DD2}"/>
    <dgm:cxn modelId="{1B49A95F-CA18-40D4-912A-0A1A163866E1}" type="presOf" srcId="{17A2FC3E-E5CF-8244-8AD7-A22315CD725E}" destId="{E0532B35-00A2-6241-A91D-1C36DB1836FB}" srcOrd="0" destOrd="0" presId="urn:microsoft.com/office/officeart/2008/layout/PictureStrips"/>
    <dgm:cxn modelId="{92FB1D71-4614-4D72-BDEB-7E8CE9F3A989}" type="presParOf" srcId="{26A5F2DB-33C2-4848-8BB6-7F5AC3F3E9B6}" destId="{916F2A6F-1409-F44D-9603-BA365EA4CDF1}" srcOrd="0" destOrd="0" presId="urn:microsoft.com/office/officeart/2008/layout/PictureStrips"/>
    <dgm:cxn modelId="{7679DA46-DAF5-495A-96D4-FC4BD0640165}" type="presParOf" srcId="{916F2A6F-1409-F44D-9603-BA365EA4CDF1}" destId="{E0532B35-00A2-6241-A91D-1C36DB1836FB}" srcOrd="0" destOrd="0" presId="urn:microsoft.com/office/officeart/2008/layout/PictureStrips"/>
    <dgm:cxn modelId="{2D00F83E-F3F2-4992-BCC8-3A47B3F25CCA}" type="presParOf" srcId="{916F2A6F-1409-F44D-9603-BA365EA4CDF1}" destId="{F5C5C944-633B-7F46-8C7F-00748EF5FF92}"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1AFB909-5D2B-A14B-B780-29B18281390D}" type="doc">
      <dgm:prSet loTypeId="urn:microsoft.com/office/officeart/2008/layout/PictureStrips" loCatId="" qsTypeId="urn:microsoft.com/office/officeart/2005/8/quickstyle/simple4" qsCatId="simple" csTypeId="urn:microsoft.com/office/officeart/2005/8/colors/accent1_2" csCatId="accent1" phldr="1"/>
      <dgm:spPr/>
      <dgm:t>
        <a:bodyPr/>
        <a:lstStyle/>
        <a:p>
          <a:endParaRPr lang="en-US"/>
        </a:p>
      </dgm:t>
    </dgm:pt>
    <dgm:pt modelId="{06EA95F3-FE9A-D64C-ABBE-0A5B01259A93}">
      <dgm:prSet custT="1"/>
      <dgm:spPr/>
      <dgm:t>
        <a:bodyPr/>
        <a:lstStyle/>
        <a:p>
          <a:pPr rtl="0"/>
          <a:r>
            <a:rPr lang="en-US" sz="3200" b="1" i="0" baseline="0" dirty="0">
              <a:solidFill>
                <a:schemeClr val="bg1"/>
              </a:solidFill>
              <a:latin typeface="Arial" charset="0"/>
              <a:ea typeface="Arial" charset="0"/>
              <a:cs typeface="Arial" charset="0"/>
            </a:rPr>
            <a:t>You also may want to consider designating an assembly location and procedures to account for all employees after an evacuation.</a:t>
          </a:r>
          <a:endParaRPr lang="en-US" sz="3200" b="1" i="0" dirty="0">
            <a:solidFill>
              <a:schemeClr val="bg1"/>
            </a:solidFill>
            <a:latin typeface="Arial" charset="0"/>
            <a:ea typeface="Arial" charset="0"/>
            <a:cs typeface="Arial" charset="0"/>
          </a:endParaRPr>
        </a:p>
      </dgm:t>
    </dgm:pt>
    <dgm:pt modelId="{112179C6-64DA-3747-AB2B-B78EA3F29559}" type="parTrans" cxnId="{8E63BB47-04D8-5543-A219-71176FE124C7}">
      <dgm:prSet/>
      <dgm:spPr/>
      <dgm:t>
        <a:bodyPr/>
        <a:lstStyle/>
        <a:p>
          <a:endParaRPr lang="en-US"/>
        </a:p>
      </dgm:t>
    </dgm:pt>
    <dgm:pt modelId="{89BD5C6A-D979-3F47-A6ED-29BE1894CD54}" type="sibTrans" cxnId="{8E63BB47-04D8-5543-A219-71176FE124C7}">
      <dgm:prSet/>
      <dgm:spPr/>
      <dgm:t>
        <a:bodyPr/>
        <a:lstStyle/>
        <a:p>
          <a:endParaRPr lang="en-US"/>
        </a:p>
      </dgm:t>
    </dgm:pt>
    <dgm:pt modelId="{431F50ED-BCD5-3548-9D2A-D70032D974A8}" type="pres">
      <dgm:prSet presAssocID="{61AFB909-5D2B-A14B-B780-29B18281390D}" presName="Name0" presStyleCnt="0">
        <dgm:presLayoutVars>
          <dgm:dir/>
          <dgm:resizeHandles val="exact"/>
        </dgm:presLayoutVars>
      </dgm:prSet>
      <dgm:spPr/>
      <dgm:t>
        <a:bodyPr/>
        <a:lstStyle/>
        <a:p>
          <a:endParaRPr lang="en-US"/>
        </a:p>
      </dgm:t>
    </dgm:pt>
    <dgm:pt modelId="{9D4737BA-FB22-384E-85CB-B173C492206B}" type="pres">
      <dgm:prSet presAssocID="{06EA95F3-FE9A-D64C-ABBE-0A5B01259A93}" presName="composite" presStyleCnt="0"/>
      <dgm:spPr/>
    </dgm:pt>
    <dgm:pt modelId="{42F30A9D-8675-DC4C-8988-BD2DA73FE469}" type="pres">
      <dgm:prSet presAssocID="{06EA95F3-FE9A-D64C-ABBE-0A5B01259A93}" presName="rect1" presStyleLbl="trAlignAcc1" presStyleIdx="0" presStyleCnt="1">
        <dgm:presLayoutVars>
          <dgm:bulletEnabled val="1"/>
        </dgm:presLayoutVars>
      </dgm:prSet>
      <dgm:spPr/>
      <dgm:t>
        <a:bodyPr/>
        <a:lstStyle/>
        <a:p>
          <a:endParaRPr lang="en-US"/>
        </a:p>
      </dgm:t>
    </dgm:pt>
    <dgm:pt modelId="{610AD0B5-3C9F-B946-838C-08B666D0C26A}" type="pres">
      <dgm:prSet presAssocID="{06EA95F3-FE9A-D64C-ABBE-0A5B01259A93}" presName="rect2" presStyleLbl="fgImgPlace1" presStyleIdx="0" presStyleCnt="1"/>
      <dgm:spPr>
        <a:blipFill rotWithShape="1">
          <a:blip xmlns:r="http://schemas.openxmlformats.org/officeDocument/2006/relationships" r:embed="rId1"/>
          <a:stretch>
            <a:fillRect/>
          </a:stretch>
        </a:blipFill>
      </dgm:spPr>
      <dgm:extLst>
        <a:ext uri="{E40237B7-FDA0-4F09-8148-C483321AD2D9}">
          <dgm14:cNvPr xmlns:dgm14="http://schemas.microsoft.com/office/drawing/2010/diagram" id="0" name="" descr="An image of an Emergency Assembly Point sign" title="Smart Art image"/>
        </a:ext>
      </dgm:extLst>
    </dgm:pt>
  </dgm:ptLst>
  <dgm:cxnLst>
    <dgm:cxn modelId="{8E63BB47-04D8-5543-A219-71176FE124C7}" srcId="{61AFB909-5D2B-A14B-B780-29B18281390D}" destId="{06EA95F3-FE9A-D64C-ABBE-0A5B01259A93}" srcOrd="0" destOrd="0" parTransId="{112179C6-64DA-3747-AB2B-B78EA3F29559}" sibTransId="{89BD5C6A-D979-3F47-A6ED-29BE1894CD54}"/>
    <dgm:cxn modelId="{ABE5921F-AA54-4F85-9FBF-011F43000CA1}" type="presOf" srcId="{06EA95F3-FE9A-D64C-ABBE-0A5B01259A93}" destId="{42F30A9D-8675-DC4C-8988-BD2DA73FE469}" srcOrd="0" destOrd="0" presId="urn:microsoft.com/office/officeart/2008/layout/PictureStrips"/>
    <dgm:cxn modelId="{46359FF4-AF8A-4960-AA3C-B2D43CCD5721}" type="presOf" srcId="{61AFB909-5D2B-A14B-B780-29B18281390D}" destId="{431F50ED-BCD5-3548-9D2A-D70032D974A8}" srcOrd="0" destOrd="0" presId="urn:microsoft.com/office/officeart/2008/layout/PictureStrips"/>
    <dgm:cxn modelId="{FEBF12DC-51C3-429B-B96F-CEEA9A096927}" type="presParOf" srcId="{431F50ED-BCD5-3548-9D2A-D70032D974A8}" destId="{9D4737BA-FB22-384E-85CB-B173C492206B}" srcOrd="0" destOrd="0" presId="urn:microsoft.com/office/officeart/2008/layout/PictureStrips"/>
    <dgm:cxn modelId="{1F609657-947E-47F3-BE06-B409B41063AE}" type="presParOf" srcId="{9D4737BA-FB22-384E-85CB-B173C492206B}" destId="{42F30A9D-8675-DC4C-8988-BD2DA73FE469}" srcOrd="0" destOrd="0" presId="urn:microsoft.com/office/officeart/2008/layout/PictureStrips"/>
    <dgm:cxn modelId="{85ADEC6B-55B6-43FA-BB1C-F1D66B8C1BDB}" type="presParOf" srcId="{9D4737BA-FB22-384E-85CB-B173C492206B}" destId="{610AD0B5-3C9F-B946-838C-08B666D0C26A}"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EE94F1C-B62B-F141-8932-F8436F764938}" type="doc">
      <dgm:prSet loTypeId="urn:microsoft.com/office/officeart/2005/8/layout/list1" loCatId="" qsTypeId="urn:microsoft.com/office/officeart/2005/8/quickstyle/simple2" qsCatId="simple" csTypeId="urn:microsoft.com/office/officeart/2005/8/colors/accent1_2" csCatId="accent1" phldr="1"/>
      <dgm:spPr/>
      <dgm:t>
        <a:bodyPr/>
        <a:lstStyle/>
        <a:p>
          <a:endParaRPr lang="en-US"/>
        </a:p>
      </dgm:t>
    </dgm:pt>
    <dgm:pt modelId="{13C69D82-90B2-6A4F-805A-C24D1B7E5F5E}">
      <dgm:prSet custT="1"/>
      <dgm:spPr/>
      <dgm:t>
        <a:bodyPr/>
        <a:lstStyle/>
        <a:p>
          <a:pPr rtl="0"/>
          <a:r>
            <a:rPr lang="en-US" sz="3200" b="1" i="0" baseline="0" dirty="0">
              <a:latin typeface="Arial" charset="0"/>
              <a:ea typeface="Arial" charset="0"/>
              <a:cs typeface="Arial" charset="0"/>
            </a:rPr>
            <a:t>Reporting a fire</a:t>
          </a:r>
          <a:endParaRPr lang="en-US" sz="3200" b="1" i="0" dirty="0">
            <a:latin typeface="Arial" charset="0"/>
            <a:ea typeface="Arial" charset="0"/>
            <a:cs typeface="Arial" charset="0"/>
          </a:endParaRPr>
        </a:p>
      </dgm:t>
    </dgm:pt>
    <dgm:pt modelId="{EC68DA46-1F9A-954A-AB07-B0BFB21BF1D6}" type="parTrans" cxnId="{EC3BDB19-8123-0C4A-96B9-ACEABBD2B1D0}">
      <dgm:prSet/>
      <dgm:spPr/>
      <dgm:t>
        <a:bodyPr/>
        <a:lstStyle/>
        <a:p>
          <a:endParaRPr lang="en-US"/>
        </a:p>
      </dgm:t>
    </dgm:pt>
    <dgm:pt modelId="{092A639A-882E-FC49-B994-29944ADC002A}" type="sibTrans" cxnId="{EC3BDB19-8123-0C4A-96B9-ACEABBD2B1D0}">
      <dgm:prSet/>
      <dgm:spPr/>
      <dgm:t>
        <a:bodyPr/>
        <a:lstStyle/>
        <a:p>
          <a:endParaRPr lang="en-US"/>
        </a:p>
      </dgm:t>
    </dgm:pt>
    <dgm:pt modelId="{3624C972-05D9-0940-931F-2AA8E99E2631}">
      <dgm:prSet custT="1"/>
      <dgm:spPr/>
      <dgm:t>
        <a:bodyPr/>
        <a:lstStyle/>
        <a:p>
          <a:pPr rtl="0"/>
          <a:r>
            <a:rPr lang="en-US" sz="3200" b="1" i="0" baseline="0" dirty="0">
              <a:latin typeface="Arial" charset="0"/>
              <a:ea typeface="Arial" charset="0"/>
              <a:cs typeface="Arial" charset="0"/>
            </a:rPr>
            <a:t>Emergency evacuations</a:t>
          </a:r>
          <a:endParaRPr lang="en-US" sz="3200" b="1" i="0" dirty="0">
            <a:latin typeface="Arial" charset="0"/>
            <a:ea typeface="Arial" charset="0"/>
            <a:cs typeface="Arial" charset="0"/>
          </a:endParaRPr>
        </a:p>
      </dgm:t>
    </dgm:pt>
    <dgm:pt modelId="{1A1515A2-C44A-8D41-AB15-376E3036BAA4}" type="parTrans" cxnId="{84CA5382-0026-0C48-A13D-E151BC4D0F0B}">
      <dgm:prSet/>
      <dgm:spPr/>
      <dgm:t>
        <a:bodyPr/>
        <a:lstStyle/>
        <a:p>
          <a:endParaRPr lang="en-US"/>
        </a:p>
      </dgm:t>
    </dgm:pt>
    <dgm:pt modelId="{558E7CE7-566B-6B47-A1E2-8192C9651C51}" type="sibTrans" cxnId="{84CA5382-0026-0C48-A13D-E151BC4D0F0B}">
      <dgm:prSet/>
      <dgm:spPr/>
      <dgm:t>
        <a:bodyPr/>
        <a:lstStyle/>
        <a:p>
          <a:endParaRPr lang="en-US"/>
        </a:p>
      </dgm:t>
    </dgm:pt>
    <dgm:pt modelId="{A7E57AD4-2D39-1E45-B482-10D5B937C314}">
      <dgm:prSet custT="1"/>
      <dgm:spPr/>
      <dgm:t>
        <a:bodyPr/>
        <a:lstStyle/>
        <a:p>
          <a:pPr rtl="0"/>
          <a:r>
            <a:rPr lang="en-US" sz="3200" b="1" i="0" dirty="0">
              <a:solidFill>
                <a:schemeClr val="tx1"/>
              </a:solidFill>
              <a:latin typeface="Arial" charset="0"/>
              <a:ea typeface="Arial" charset="0"/>
              <a:cs typeface="Arial" charset="0"/>
            </a:rPr>
            <a:t>Immediate Response:</a:t>
          </a:r>
        </a:p>
      </dgm:t>
    </dgm:pt>
    <dgm:pt modelId="{14B6225E-6EC0-BA44-908B-55CA365EA918}" type="parTrans" cxnId="{7A816006-B76C-5543-A0DD-ECAB2DDD48B9}">
      <dgm:prSet/>
      <dgm:spPr/>
      <dgm:t>
        <a:bodyPr/>
        <a:lstStyle/>
        <a:p>
          <a:endParaRPr lang="en-US"/>
        </a:p>
      </dgm:t>
    </dgm:pt>
    <dgm:pt modelId="{85C47F06-F130-BB48-AA6E-9A91D7CA4679}" type="sibTrans" cxnId="{7A816006-B76C-5543-A0DD-ECAB2DDD48B9}">
      <dgm:prSet/>
      <dgm:spPr/>
      <dgm:t>
        <a:bodyPr/>
        <a:lstStyle/>
        <a:p>
          <a:endParaRPr lang="en-US"/>
        </a:p>
      </dgm:t>
    </dgm:pt>
    <dgm:pt modelId="{C05BD1E9-64AE-7A46-B41E-649902BD03E2}">
      <dgm:prSet custT="1"/>
      <dgm:spPr/>
      <dgm:t>
        <a:bodyPr/>
        <a:lstStyle/>
        <a:p>
          <a:pPr rtl="0"/>
          <a:r>
            <a:rPr lang="en-US" sz="3200" b="1" i="0" baseline="0" dirty="0">
              <a:latin typeface="Arial" charset="0"/>
              <a:ea typeface="Arial" charset="0"/>
              <a:cs typeface="Arial" charset="0"/>
            </a:rPr>
            <a:t>Employees who remain to operate</a:t>
          </a:r>
          <a:endParaRPr lang="en-US" sz="3200" b="1" i="0" dirty="0">
            <a:latin typeface="Arial" charset="0"/>
            <a:ea typeface="Arial" charset="0"/>
            <a:cs typeface="Arial" charset="0"/>
          </a:endParaRPr>
        </a:p>
      </dgm:t>
    </dgm:pt>
    <dgm:pt modelId="{A8C3E639-D7BB-DB40-95C2-F493CA0EB220}" type="sibTrans" cxnId="{27257E4A-8DCC-BA40-95CE-452879A622E2}">
      <dgm:prSet/>
      <dgm:spPr/>
      <dgm:t>
        <a:bodyPr/>
        <a:lstStyle/>
        <a:p>
          <a:endParaRPr lang="en-US"/>
        </a:p>
      </dgm:t>
    </dgm:pt>
    <dgm:pt modelId="{EDBAD8E4-CB11-A64A-9B1A-9AFE81FA7570}" type="parTrans" cxnId="{27257E4A-8DCC-BA40-95CE-452879A622E2}">
      <dgm:prSet/>
      <dgm:spPr/>
      <dgm:t>
        <a:bodyPr/>
        <a:lstStyle/>
        <a:p>
          <a:endParaRPr lang="en-US"/>
        </a:p>
      </dgm:t>
    </dgm:pt>
    <dgm:pt modelId="{08593294-B852-1B48-BD3B-C992BB3173FC}" type="pres">
      <dgm:prSet presAssocID="{EEE94F1C-B62B-F141-8932-F8436F764938}" presName="linear" presStyleCnt="0">
        <dgm:presLayoutVars>
          <dgm:dir/>
          <dgm:animLvl val="lvl"/>
          <dgm:resizeHandles val="exact"/>
        </dgm:presLayoutVars>
      </dgm:prSet>
      <dgm:spPr/>
      <dgm:t>
        <a:bodyPr/>
        <a:lstStyle/>
        <a:p>
          <a:endParaRPr lang="en-US"/>
        </a:p>
      </dgm:t>
    </dgm:pt>
    <dgm:pt modelId="{47AF916D-4EC0-0B4B-A4B8-F1F1E6D29A50}" type="pres">
      <dgm:prSet presAssocID="{A7E57AD4-2D39-1E45-B482-10D5B937C314}" presName="parentLin" presStyleCnt="0"/>
      <dgm:spPr/>
    </dgm:pt>
    <dgm:pt modelId="{72087FCF-A10C-1F47-BC8D-FCF840EA8967}" type="pres">
      <dgm:prSet presAssocID="{A7E57AD4-2D39-1E45-B482-10D5B937C314}" presName="parentLeftMargin" presStyleLbl="node1" presStyleIdx="0" presStyleCnt="1"/>
      <dgm:spPr/>
      <dgm:t>
        <a:bodyPr/>
        <a:lstStyle/>
        <a:p>
          <a:endParaRPr lang="en-US"/>
        </a:p>
      </dgm:t>
    </dgm:pt>
    <dgm:pt modelId="{512B1037-7E2C-D74B-BA61-22935A5675D3}" type="pres">
      <dgm:prSet presAssocID="{A7E57AD4-2D39-1E45-B482-10D5B937C314}" presName="parentText" presStyleLbl="node1" presStyleIdx="0" presStyleCnt="1">
        <dgm:presLayoutVars>
          <dgm:chMax val="0"/>
          <dgm:bulletEnabled val="1"/>
        </dgm:presLayoutVars>
      </dgm:prSet>
      <dgm:spPr/>
      <dgm:t>
        <a:bodyPr/>
        <a:lstStyle/>
        <a:p>
          <a:endParaRPr lang="en-US"/>
        </a:p>
      </dgm:t>
    </dgm:pt>
    <dgm:pt modelId="{53AD7094-A015-914F-8583-1D74EE441641}" type="pres">
      <dgm:prSet presAssocID="{A7E57AD4-2D39-1E45-B482-10D5B937C314}" presName="negativeSpace" presStyleCnt="0"/>
      <dgm:spPr/>
    </dgm:pt>
    <dgm:pt modelId="{88E9D51A-24CE-D244-9B3E-242717F53508}" type="pres">
      <dgm:prSet presAssocID="{A7E57AD4-2D39-1E45-B482-10D5B937C314}" presName="childText" presStyleLbl="conFgAcc1" presStyleIdx="0" presStyleCnt="1">
        <dgm:presLayoutVars>
          <dgm:bulletEnabled val="1"/>
        </dgm:presLayoutVars>
      </dgm:prSet>
      <dgm:spPr/>
      <dgm:t>
        <a:bodyPr/>
        <a:lstStyle/>
        <a:p>
          <a:endParaRPr lang="en-US"/>
        </a:p>
      </dgm:t>
    </dgm:pt>
  </dgm:ptLst>
  <dgm:cxnLst>
    <dgm:cxn modelId="{7A816006-B76C-5543-A0DD-ECAB2DDD48B9}" srcId="{EEE94F1C-B62B-F141-8932-F8436F764938}" destId="{A7E57AD4-2D39-1E45-B482-10D5B937C314}" srcOrd="0" destOrd="0" parTransId="{14B6225E-6EC0-BA44-908B-55CA365EA918}" sibTransId="{85C47F06-F130-BB48-AA6E-9A91D7CA4679}"/>
    <dgm:cxn modelId="{E9E77C10-47A2-4E30-81FF-F0C1E57447D7}" type="presOf" srcId="{C05BD1E9-64AE-7A46-B41E-649902BD03E2}" destId="{88E9D51A-24CE-D244-9B3E-242717F53508}" srcOrd="0" destOrd="2" presId="urn:microsoft.com/office/officeart/2005/8/layout/list1"/>
    <dgm:cxn modelId="{6F09FF00-0514-46C5-82E0-72CDD257624B}" type="presOf" srcId="{EEE94F1C-B62B-F141-8932-F8436F764938}" destId="{08593294-B852-1B48-BD3B-C992BB3173FC}" srcOrd="0" destOrd="0" presId="urn:microsoft.com/office/officeart/2005/8/layout/list1"/>
    <dgm:cxn modelId="{84CA5382-0026-0C48-A13D-E151BC4D0F0B}" srcId="{A7E57AD4-2D39-1E45-B482-10D5B937C314}" destId="{3624C972-05D9-0940-931F-2AA8E99E2631}" srcOrd="1" destOrd="0" parTransId="{1A1515A2-C44A-8D41-AB15-376E3036BAA4}" sibTransId="{558E7CE7-566B-6B47-A1E2-8192C9651C51}"/>
    <dgm:cxn modelId="{9D785BD7-03B0-4E99-A45D-86C91A3DB5AC}" type="presOf" srcId="{13C69D82-90B2-6A4F-805A-C24D1B7E5F5E}" destId="{88E9D51A-24CE-D244-9B3E-242717F53508}" srcOrd="0" destOrd="0" presId="urn:microsoft.com/office/officeart/2005/8/layout/list1"/>
    <dgm:cxn modelId="{AC87663B-5CD5-4A2D-9EAB-28473E325EE4}" type="presOf" srcId="{A7E57AD4-2D39-1E45-B482-10D5B937C314}" destId="{72087FCF-A10C-1F47-BC8D-FCF840EA8967}" srcOrd="0" destOrd="0" presId="urn:microsoft.com/office/officeart/2005/8/layout/list1"/>
    <dgm:cxn modelId="{27257E4A-8DCC-BA40-95CE-452879A622E2}" srcId="{A7E57AD4-2D39-1E45-B482-10D5B937C314}" destId="{C05BD1E9-64AE-7A46-B41E-649902BD03E2}" srcOrd="2" destOrd="0" parTransId="{EDBAD8E4-CB11-A64A-9B1A-9AFE81FA7570}" sibTransId="{A8C3E639-D7BB-DB40-95C2-F493CA0EB220}"/>
    <dgm:cxn modelId="{5BA0DCAA-9FA6-4FFD-9FD7-D9E2A7922367}" type="presOf" srcId="{A7E57AD4-2D39-1E45-B482-10D5B937C314}" destId="{512B1037-7E2C-D74B-BA61-22935A5675D3}" srcOrd="1" destOrd="0" presId="urn:microsoft.com/office/officeart/2005/8/layout/list1"/>
    <dgm:cxn modelId="{EC3BDB19-8123-0C4A-96B9-ACEABBD2B1D0}" srcId="{A7E57AD4-2D39-1E45-B482-10D5B937C314}" destId="{13C69D82-90B2-6A4F-805A-C24D1B7E5F5E}" srcOrd="0" destOrd="0" parTransId="{EC68DA46-1F9A-954A-AB07-B0BFB21BF1D6}" sibTransId="{092A639A-882E-FC49-B994-29944ADC002A}"/>
    <dgm:cxn modelId="{5D59283A-DB8D-4281-A533-6EF940CAF92B}" type="presOf" srcId="{3624C972-05D9-0940-931F-2AA8E99E2631}" destId="{88E9D51A-24CE-D244-9B3E-242717F53508}" srcOrd="0" destOrd="1" presId="urn:microsoft.com/office/officeart/2005/8/layout/list1"/>
    <dgm:cxn modelId="{03DF834D-79CA-4F9B-87B1-A78B7FE9B293}" type="presParOf" srcId="{08593294-B852-1B48-BD3B-C992BB3173FC}" destId="{47AF916D-4EC0-0B4B-A4B8-F1F1E6D29A50}" srcOrd="0" destOrd="0" presId="urn:microsoft.com/office/officeart/2005/8/layout/list1"/>
    <dgm:cxn modelId="{75F23594-F0D8-4024-A74B-82E8240BF0E9}" type="presParOf" srcId="{47AF916D-4EC0-0B4B-A4B8-F1F1E6D29A50}" destId="{72087FCF-A10C-1F47-BC8D-FCF840EA8967}" srcOrd="0" destOrd="0" presId="urn:microsoft.com/office/officeart/2005/8/layout/list1"/>
    <dgm:cxn modelId="{5CDD087E-EAB4-44AA-AF1B-105EBBFD2834}" type="presParOf" srcId="{47AF916D-4EC0-0B4B-A4B8-F1F1E6D29A50}" destId="{512B1037-7E2C-D74B-BA61-22935A5675D3}" srcOrd="1" destOrd="0" presId="urn:microsoft.com/office/officeart/2005/8/layout/list1"/>
    <dgm:cxn modelId="{2F44630B-44A8-43C2-BB63-6B5EC25BA721}" type="presParOf" srcId="{08593294-B852-1B48-BD3B-C992BB3173FC}" destId="{53AD7094-A015-914F-8583-1D74EE441641}" srcOrd="1" destOrd="0" presId="urn:microsoft.com/office/officeart/2005/8/layout/list1"/>
    <dgm:cxn modelId="{2EABBF2B-FFA5-4F98-BEC6-9317CED7333A}" type="presParOf" srcId="{08593294-B852-1B48-BD3B-C992BB3173FC}" destId="{88E9D51A-24CE-D244-9B3E-242717F53508}"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EE94F1C-B62B-F141-8932-F8436F764938}" type="doc">
      <dgm:prSet loTypeId="urn:microsoft.com/office/officeart/2005/8/layout/list1" loCatId="" qsTypeId="urn:microsoft.com/office/officeart/2005/8/quickstyle/simple2" qsCatId="simple" csTypeId="urn:microsoft.com/office/officeart/2005/8/colors/colorful2" csCatId="colorful" phldr="1"/>
      <dgm:spPr/>
      <dgm:t>
        <a:bodyPr/>
        <a:lstStyle/>
        <a:p>
          <a:endParaRPr lang="en-US"/>
        </a:p>
      </dgm:t>
    </dgm:pt>
    <dgm:pt modelId="{FF1EF6EB-3279-2B47-862C-55E248FD5D2F}">
      <dgm:prSet custT="1"/>
      <dgm:spPr/>
      <dgm:t>
        <a:bodyPr/>
        <a:lstStyle/>
        <a:p>
          <a:pPr rtl="0"/>
          <a:r>
            <a:rPr lang="en-US" sz="2600" b="1" i="0" dirty="0">
              <a:solidFill>
                <a:schemeClr val="tx1"/>
              </a:solidFill>
              <a:latin typeface="Arial" charset="0"/>
              <a:ea typeface="Arial" charset="0"/>
              <a:cs typeface="Arial" charset="0"/>
            </a:rPr>
            <a:t>Critical plan operations before they evacuate</a:t>
          </a:r>
        </a:p>
      </dgm:t>
    </dgm:pt>
    <dgm:pt modelId="{3E579D6A-F652-9247-A06F-7B93C5D9B575}" type="parTrans" cxnId="{34A2EEF4-68C4-6045-A681-3CD9F485AADF}">
      <dgm:prSet/>
      <dgm:spPr/>
      <dgm:t>
        <a:bodyPr/>
        <a:lstStyle/>
        <a:p>
          <a:endParaRPr lang="en-US"/>
        </a:p>
      </dgm:t>
    </dgm:pt>
    <dgm:pt modelId="{1FD6393F-D42E-B349-BCFC-CD1FBC625EBF}" type="sibTrans" cxnId="{34A2EEF4-68C4-6045-A681-3CD9F485AADF}">
      <dgm:prSet/>
      <dgm:spPr/>
      <dgm:t>
        <a:bodyPr/>
        <a:lstStyle/>
        <a:p>
          <a:endParaRPr lang="en-US"/>
        </a:p>
      </dgm:t>
    </dgm:pt>
    <dgm:pt modelId="{6D896257-BF66-AE43-A894-B48A53B544AD}">
      <dgm:prSet custT="1"/>
      <dgm:spPr/>
      <dgm:t>
        <a:bodyPr/>
        <a:lstStyle/>
        <a:p>
          <a:pPr rtl="0"/>
          <a:r>
            <a:rPr lang="en-US" sz="2800" b="1" i="0" dirty="0">
              <a:solidFill>
                <a:schemeClr val="tx1"/>
              </a:solidFill>
              <a:latin typeface="Arial" charset="0"/>
              <a:ea typeface="Arial" charset="0"/>
              <a:cs typeface="Arial" charset="0"/>
            </a:rPr>
            <a:t>Evacuations</a:t>
          </a:r>
        </a:p>
      </dgm:t>
    </dgm:pt>
    <dgm:pt modelId="{16BF3F8D-4AD3-3842-9496-2CEE3C539A1A}" type="parTrans" cxnId="{DFF97A29-2E12-844C-B66E-66100D55BE05}">
      <dgm:prSet/>
      <dgm:spPr/>
      <dgm:t>
        <a:bodyPr/>
        <a:lstStyle/>
        <a:p>
          <a:endParaRPr lang="en-US"/>
        </a:p>
      </dgm:t>
    </dgm:pt>
    <dgm:pt modelId="{C3C5A4E0-5D35-8F4D-B235-6A9678BD866A}" type="sibTrans" cxnId="{DFF97A29-2E12-844C-B66E-66100D55BE05}">
      <dgm:prSet/>
      <dgm:spPr/>
      <dgm:t>
        <a:bodyPr/>
        <a:lstStyle/>
        <a:p>
          <a:endParaRPr lang="en-US"/>
        </a:p>
      </dgm:t>
    </dgm:pt>
    <dgm:pt modelId="{86081CFD-7E13-1A42-B479-7C5536045372}">
      <dgm:prSet custT="1"/>
      <dgm:spPr/>
      <dgm:t>
        <a:bodyPr/>
        <a:lstStyle/>
        <a:p>
          <a:r>
            <a:rPr lang="en-US" sz="2600" b="1" i="0" dirty="0">
              <a:solidFill>
                <a:schemeClr val="tx1"/>
              </a:solidFill>
              <a:latin typeface="Arial" charset="0"/>
              <a:ea typeface="Arial" charset="0"/>
              <a:cs typeface="Arial" charset="0"/>
            </a:rPr>
            <a:t>Accounting for all employees</a:t>
          </a:r>
        </a:p>
      </dgm:t>
    </dgm:pt>
    <dgm:pt modelId="{CFC7E287-1554-544F-8935-ADD91D72D663}" type="parTrans" cxnId="{BB6D4D1B-4A7E-7F40-AC26-5861AF582BDA}">
      <dgm:prSet/>
      <dgm:spPr/>
      <dgm:t>
        <a:bodyPr/>
        <a:lstStyle/>
        <a:p>
          <a:endParaRPr lang="en-US"/>
        </a:p>
      </dgm:t>
    </dgm:pt>
    <dgm:pt modelId="{DB8B1578-33EF-754A-8C30-CCE964560F75}" type="sibTrans" cxnId="{BB6D4D1B-4A7E-7F40-AC26-5861AF582BDA}">
      <dgm:prSet/>
      <dgm:spPr/>
      <dgm:t>
        <a:bodyPr/>
        <a:lstStyle/>
        <a:p>
          <a:endParaRPr lang="en-US"/>
        </a:p>
      </dgm:t>
    </dgm:pt>
    <dgm:pt modelId="{65DD4538-C676-E149-A6C3-EA016364A0DD}">
      <dgm:prSet custT="1"/>
      <dgm:spPr/>
      <dgm:t>
        <a:bodyPr/>
        <a:lstStyle/>
        <a:p>
          <a:r>
            <a:rPr lang="en-US" sz="2600" b="1" i="0" dirty="0">
              <a:solidFill>
                <a:schemeClr val="tx1"/>
              </a:solidFill>
              <a:latin typeface="Arial" charset="0"/>
              <a:ea typeface="Arial" charset="0"/>
              <a:cs typeface="Arial" charset="0"/>
            </a:rPr>
            <a:t>Patients after evacuation</a:t>
          </a:r>
        </a:p>
      </dgm:t>
    </dgm:pt>
    <dgm:pt modelId="{12C21C8A-CA65-D440-B7D1-DD0F4763098A}" type="parTrans" cxnId="{FD83843F-5ACD-674D-941B-4C8E478C3861}">
      <dgm:prSet/>
      <dgm:spPr/>
      <dgm:t>
        <a:bodyPr/>
        <a:lstStyle/>
        <a:p>
          <a:endParaRPr lang="en-US"/>
        </a:p>
      </dgm:t>
    </dgm:pt>
    <dgm:pt modelId="{96E372D5-346B-7640-8733-A8C7F79F0CE9}" type="sibTrans" cxnId="{FD83843F-5ACD-674D-941B-4C8E478C3861}">
      <dgm:prSet/>
      <dgm:spPr/>
      <dgm:t>
        <a:bodyPr/>
        <a:lstStyle/>
        <a:p>
          <a:endParaRPr lang="en-US"/>
        </a:p>
      </dgm:t>
    </dgm:pt>
    <dgm:pt modelId="{39197C65-5F70-424D-B570-08B079DDDB29}">
      <dgm:prSet custT="1"/>
      <dgm:spPr/>
      <dgm:t>
        <a:bodyPr/>
        <a:lstStyle/>
        <a:p>
          <a:r>
            <a:rPr lang="en-US" sz="2800" b="1" i="0" dirty="0">
              <a:solidFill>
                <a:schemeClr val="tx1"/>
              </a:solidFill>
              <a:latin typeface="Arial" charset="0"/>
              <a:ea typeface="Arial" charset="0"/>
              <a:cs typeface="Arial" charset="0"/>
            </a:rPr>
            <a:t>Disasters</a:t>
          </a:r>
        </a:p>
      </dgm:t>
    </dgm:pt>
    <dgm:pt modelId="{DFF9CA0A-E0F5-B744-B6C9-944A05B7DA64}" type="parTrans" cxnId="{405E13D4-A791-2B44-864B-EA3EB68ABF73}">
      <dgm:prSet/>
      <dgm:spPr/>
      <dgm:t>
        <a:bodyPr/>
        <a:lstStyle/>
        <a:p>
          <a:endParaRPr lang="en-US"/>
        </a:p>
      </dgm:t>
    </dgm:pt>
    <dgm:pt modelId="{F9ADB533-8E1B-B341-8B11-113B57D0EE7E}" type="sibTrans" cxnId="{405E13D4-A791-2B44-864B-EA3EB68ABF73}">
      <dgm:prSet/>
      <dgm:spPr/>
      <dgm:t>
        <a:bodyPr/>
        <a:lstStyle/>
        <a:p>
          <a:endParaRPr lang="en-US"/>
        </a:p>
      </dgm:t>
    </dgm:pt>
    <dgm:pt modelId="{456059A4-9FB0-0740-8D2C-866708A6AEB0}">
      <dgm:prSet custT="1"/>
      <dgm:spPr/>
      <dgm:t>
        <a:bodyPr/>
        <a:lstStyle/>
        <a:p>
          <a:r>
            <a:rPr lang="en-US" sz="2600" b="1" i="0" dirty="0">
              <a:solidFill>
                <a:schemeClr val="tx1"/>
              </a:solidFill>
              <a:latin typeface="Arial" charset="0"/>
              <a:ea typeface="Arial" charset="0"/>
              <a:cs typeface="Arial" charset="0"/>
            </a:rPr>
            <a:t>Fire, Earthquakes, Tsunami</a:t>
          </a:r>
        </a:p>
      </dgm:t>
    </dgm:pt>
    <dgm:pt modelId="{B2E05746-4509-CD49-80D4-ADC36B9165E3}" type="parTrans" cxnId="{35CBFB4B-1666-7D48-946A-7AE10F23E926}">
      <dgm:prSet/>
      <dgm:spPr/>
      <dgm:t>
        <a:bodyPr/>
        <a:lstStyle/>
        <a:p>
          <a:endParaRPr lang="en-US"/>
        </a:p>
      </dgm:t>
    </dgm:pt>
    <dgm:pt modelId="{F09705C0-63F6-024A-B935-C170C9AE57E9}" type="sibTrans" cxnId="{35CBFB4B-1666-7D48-946A-7AE10F23E926}">
      <dgm:prSet/>
      <dgm:spPr/>
      <dgm:t>
        <a:bodyPr/>
        <a:lstStyle/>
        <a:p>
          <a:endParaRPr lang="en-US"/>
        </a:p>
      </dgm:t>
    </dgm:pt>
    <dgm:pt modelId="{BF40198D-0C63-5642-B278-7F6D4CC8A909}">
      <dgm:prSet custT="1"/>
      <dgm:spPr/>
      <dgm:t>
        <a:bodyPr/>
        <a:lstStyle/>
        <a:p>
          <a:r>
            <a:rPr lang="en-US" sz="2600" b="1" i="0" dirty="0">
              <a:solidFill>
                <a:schemeClr val="tx1"/>
              </a:solidFill>
              <a:latin typeface="Arial" charset="0"/>
              <a:ea typeface="Arial" charset="0"/>
              <a:cs typeface="Arial" charset="0"/>
            </a:rPr>
            <a:t>Explosion, Bomb Threats, Chemical Spills</a:t>
          </a:r>
        </a:p>
      </dgm:t>
    </dgm:pt>
    <dgm:pt modelId="{21D98BDE-EB0B-7E4C-8954-97E84ACF6A1A}" type="parTrans" cxnId="{52F404EE-5359-0949-9451-EF51C14E9764}">
      <dgm:prSet/>
      <dgm:spPr/>
      <dgm:t>
        <a:bodyPr/>
        <a:lstStyle/>
        <a:p>
          <a:endParaRPr lang="en-US"/>
        </a:p>
      </dgm:t>
    </dgm:pt>
    <dgm:pt modelId="{04007C3C-702D-1B4E-93E5-A42183F04126}" type="sibTrans" cxnId="{52F404EE-5359-0949-9451-EF51C14E9764}">
      <dgm:prSet/>
      <dgm:spPr/>
      <dgm:t>
        <a:bodyPr/>
        <a:lstStyle/>
        <a:p>
          <a:endParaRPr lang="en-US"/>
        </a:p>
      </dgm:t>
    </dgm:pt>
    <dgm:pt modelId="{08593294-B852-1B48-BD3B-C992BB3173FC}" type="pres">
      <dgm:prSet presAssocID="{EEE94F1C-B62B-F141-8932-F8436F764938}" presName="linear" presStyleCnt="0">
        <dgm:presLayoutVars>
          <dgm:dir/>
          <dgm:animLvl val="lvl"/>
          <dgm:resizeHandles val="exact"/>
        </dgm:presLayoutVars>
      </dgm:prSet>
      <dgm:spPr/>
      <dgm:t>
        <a:bodyPr/>
        <a:lstStyle/>
        <a:p>
          <a:endParaRPr lang="en-US"/>
        </a:p>
      </dgm:t>
    </dgm:pt>
    <dgm:pt modelId="{973ECBE7-E2D6-4144-B732-4E635A704C3F}" type="pres">
      <dgm:prSet presAssocID="{6D896257-BF66-AE43-A894-B48A53B544AD}" presName="parentLin" presStyleCnt="0"/>
      <dgm:spPr/>
    </dgm:pt>
    <dgm:pt modelId="{EB22D32A-1031-F244-9A69-8BD6E76B7045}" type="pres">
      <dgm:prSet presAssocID="{6D896257-BF66-AE43-A894-B48A53B544AD}" presName="parentLeftMargin" presStyleLbl="node1" presStyleIdx="0" presStyleCnt="2"/>
      <dgm:spPr/>
      <dgm:t>
        <a:bodyPr/>
        <a:lstStyle/>
        <a:p>
          <a:endParaRPr lang="en-US"/>
        </a:p>
      </dgm:t>
    </dgm:pt>
    <dgm:pt modelId="{EB4180DE-B019-474A-A1FF-F1F7EA9EAD95}" type="pres">
      <dgm:prSet presAssocID="{6D896257-BF66-AE43-A894-B48A53B544AD}" presName="parentText" presStyleLbl="node1" presStyleIdx="0" presStyleCnt="2">
        <dgm:presLayoutVars>
          <dgm:chMax val="0"/>
          <dgm:bulletEnabled val="1"/>
        </dgm:presLayoutVars>
      </dgm:prSet>
      <dgm:spPr/>
      <dgm:t>
        <a:bodyPr/>
        <a:lstStyle/>
        <a:p>
          <a:endParaRPr lang="en-US"/>
        </a:p>
      </dgm:t>
    </dgm:pt>
    <dgm:pt modelId="{50B28F50-FA58-E246-B9EE-26EC3ADC0C72}" type="pres">
      <dgm:prSet presAssocID="{6D896257-BF66-AE43-A894-B48A53B544AD}" presName="negativeSpace" presStyleCnt="0"/>
      <dgm:spPr/>
    </dgm:pt>
    <dgm:pt modelId="{CC093218-D10B-6840-8743-93E7675A54DE}" type="pres">
      <dgm:prSet presAssocID="{6D896257-BF66-AE43-A894-B48A53B544AD}" presName="childText" presStyleLbl="conFgAcc1" presStyleIdx="0" presStyleCnt="2">
        <dgm:presLayoutVars>
          <dgm:bulletEnabled val="1"/>
        </dgm:presLayoutVars>
      </dgm:prSet>
      <dgm:spPr/>
      <dgm:t>
        <a:bodyPr/>
        <a:lstStyle/>
        <a:p>
          <a:endParaRPr lang="en-US"/>
        </a:p>
      </dgm:t>
    </dgm:pt>
    <dgm:pt modelId="{CEAD5EE4-0FB1-4340-A37D-E3B872F6DAC2}" type="pres">
      <dgm:prSet presAssocID="{C3C5A4E0-5D35-8F4D-B235-6A9678BD866A}" presName="spaceBetweenRectangles" presStyleCnt="0"/>
      <dgm:spPr/>
    </dgm:pt>
    <dgm:pt modelId="{038F5257-11E7-8948-9ABC-DC2DB0544BD5}" type="pres">
      <dgm:prSet presAssocID="{39197C65-5F70-424D-B570-08B079DDDB29}" presName="parentLin" presStyleCnt="0"/>
      <dgm:spPr/>
    </dgm:pt>
    <dgm:pt modelId="{1E7CE412-11E3-B443-87B8-670177087498}" type="pres">
      <dgm:prSet presAssocID="{39197C65-5F70-424D-B570-08B079DDDB29}" presName="parentLeftMargin" presStyleLbl="node1" presStyleIdx="0" presStyleCnt="2"/>
      <dgm:spPr/>
      <dgm:t>
        <a:bodyPr/>
        <a:lstStyle/>
        <a:p>
          <a:endParaRPr lang="en-US"/>
        </a:p>
      </dgm:t>
    </dgm:pt>
    <dgm:pt modelId="{1F819380-C533-D545-A4AE-07DA8D7E233D}" type="pres">
      <dgm:prSet presAssocID="{39197C65-5F70-424D-B570-08B079DDDB29}" presName="parentText" presStyleLbl="node1" presStyleIdx="1" presStyleCnt="2">
        <dgm:presLayoutVars>
          <dgm:chMax val="0"/>
          <dgm:bulletEnabled val="1"/>
        </dgm:presLayoutVars>
      </dgm:prSet>
      <dgm:spPr/>
      <dgm:t>
        <a:bodyPr/>
        <a:lstStyle/>
        <a:p>
          <a:endParaRPr lang="en-US"/>
        </a:p>
      </dgm:t>
    </dgm:pt>
    <dgm:pt modelId="{E85B7778-E357-894E-9E7F-3D0D85B06C70}" type="pres">
      <dgm:prSet presAssocID="{39197C65-5F70-424D-B570-08B079DDDB29}" presName="negativeSpace" presStyleCnt="0"/>
      <dgm:spPr/>
    </dgm:pt>
    <dgm:pt modelId="{E80748E6-280D-A341-8B85-F39915F89282}" type="pres">
      <dgm:prSet presAssocID="{39197C65-5F70-424D-B570-08B079DDDB29}" presName="childText" presStyleLbl="conFgAcc1" presStyleIdx="1" presStyleCnt="2">
        <dgm:presLayoutVars>
          <dgm:bulletEnabled val="1"/>
        </dgm:presLayoutVars>
      </dgm:prSet>
      <dgm:spPr/>
      <dgm:t>
        <a:bodyPr/>
        <a:lstStyle/>
        <a:p>
          <a:endParaRPr lang="en-US"/>
        </a:p>
      </dgm:t>
    </dgm:pt>
  </dgm:ptLst>
  <dgm:cxnLst>
    <dgm:cxn modelId="{34A2EEF4-68C4-6045-A681-3CD9F485AADF}" srcId="{6D896257-BF66-AE43-A894-B48A53B544AD}" destId="{FF1EF6EB-3279-2B47-862C-55E248FD5D2F}" srcOrd="0" destOrd="0" parTransId="{3E579D6A-F652-9247-A06F-7B93C5D9B575}" sibTransId="{1FD6393F-D42E-B349-BCFC-CD1FBC625EBF}"/>
    <dgm:cxn modelId="{130BB2CF-975C-4796-81FF-3472E55E4A54}" type="presOf" srcId="{6D896257-BF66-AE43-A894-B48A53B544AD}" destId="{EB22D32A-1031-F244-9A69-8BD6E76B7045}" srcOrd="0" destOrd="0" presId="urn:microsoft.com/office/officeart/2005/8/layout/list1"/>
    <dgm:cxn modelId="{35CBFB4B-1666-7D48-946A-7AE10F23E926}" srcId="{39197C65-5F70-424D-B570-08B079DDDB29}" destId="{456059A4-9FB0-0740-8D2C-866708A6AEB0}" srcOrd="0" destOrd="0" parTransId="{B2E05746-4509-CD49-80D4-ADC36B9165E3}" sibTransId="{F09705C0-63F6-024A-B935-C170C9AE57E9}"/>
    <dgm:cxn modelId="{B31DAD22-CB02-4CAF-8ED5-4DD8BB6B99BA}" type="presOf" srcId="{BF40198D-0C63-5642-B278-7F6D4CC8A909}" destId="{E80748E6-280D-A341-8B85-F39915F89282}" srcOrd="0" destOrd="1" presId="urn:microsoft.com/office/officeart/2005/8/layout/list1"/>
    <dgm:cxn modelId="{8657A096-E137-4B09-AD05-6D972C203CDA}" type="presOf" srcId="{39197C65-5F70-424D-B570-08B079DDDB29}" destId="{1E7CE412-11E3-B443-87B8-670177087498}" srcOrd="0" destOrd="0" presId="urn:microsoft.com/office/officeart/2005/8/layout/list1"/>
    <dgm:cxn modelId="{6CDAFDA9-E288-449B-9CC6-CF34DBF92EAA}" type="presOf" srcId="{456059A4-9FB0-0740-8D2C-866708A6AEB0}" destId="{E80748E6-280D-A341-8B85-F39915F89282}" srcOrd="0" destOrd="0" presId="urn:microsoft.com/office/officeart/2005/8/layout/list1"/>
    <dgm:cxn modelId="{BB6D4D1B-4A7E-7F40-AC26-5861AF582BDA}" srcId="{6D896257-BF66-AE43-A894-B48A53B544AD}" destId="{86081CFD-7E13-1A42-B479-7C5536045372}" srcOrd="1" destOrd="0" parTransId="{CFC7E287-1554-544F-8935-ADD91D72D663}" sibTransId="{DB8B1578-33EF-754A-8C30-CCE964560F75}"/>
    <dgm:cxn modelId="{FD83843F-5ACD-674D-941B-4C8E478C3861}" srcId="{6D896257-BF66-AE43-A894-B48A53B544AD}" destId="{65DD4538-C676-E149-A6C3-EA016364A0DD}" srcOrd="2" destOrd="0" parTransId="{12C21C8A-CA65-D440-B7D1-DD0F4763098A}" sibTransId="{96E372D5-346B-7640-8733-A8C7F79F0CE9}"/>
    <dgm:cxn modelId="{C2BD1B8E-95EE-40F0-A316-23876FB3FFC9}" type="presOf" srcId="{FF1EF6EB-3279-2B47-862C-55E248FD5D2F}" destId="{CC093218-D10B-6840-8743-93E7675A54DE}" srcOrd="0" destOrd="0" presId="urn:microsoft.com/office/officeart/2005/8/layout/list1"/>
    <dgm:cxn modelId="{D25EB66E-1205-41D1-AE2B-7D411BEE46A1}" type="presOf" srcId="{EEE94F1C-B62B-F141-8932-F8436F764938}" destId="{08593294-B852-1B48-BD3B-C992BB3173FC}" srcOrd="0" destOrd="0" presId="urn:microsoft.com/office/officeart/2005/8/layout/list1"/>
    <dgm:cxn modelId="{505F2A22-2F14-49AC-9835-14C13152CB15}" type="presOf" srcId="{39197C65-5F70-424D-B570-08B079DDDB29}" destId="{1F819380-C533-D545-A4AE-07DA8D7E233D}" srcOrd="1" destOrd="0" presId="urn:microsoft.com/office/officeart/2005/8/layout/list1"/>
    <dgm:cxn modelId="{E0F43A95-308D-4C4C-9048-FD696F4CA75F}" type="presOf" srcId="{86081CFD-7E13-1A42-B479-7C5536045372}" destId="{CC093218-D10B-6840-8743-93E7675A54DE}" srcOrd="0" destOrd="1" presId="urn:microsoft.com/office/officeart/2005/8/layout/list1"/>
    <dgm:cxn modelId="{52F404EE-5359-0949-9451-EF51C14E9764}" srcId="{39197C65-5F70-424D-B570-08B079DDDB29}" destId="{BF40198D-0C63-5642-B278-7F6D4CC8A909}" srcOrd="1" destOrd="0" parTransId="{21D98BDE-EB0B-7E4C-8954-97E84ACF6A1A}" sibTransId="{04007C3C-702D-1B4E-93E5-A42183F04126}"/>
    <dgm:cxn modelId="{D9022D05-309F-4FBD-9ABE-B9496DD37D48}" type="presOf" srcId="{6D896257-BF66-AE43-A894-B48A53B544AD}" destId="{EB4180DE-B019-474A-A1FF-F1F7EA9EAD95}" srcOrd="1" destOrd="0" presId="urn:microsoft.com/office/officeart/2005/8/layout/list1"/>
    <dgm:cxn modelId="{405E13D4-A791-2B44-864B-EA3EB68ABF73}" srcId="{EEE94F1C-B62B-F141-8932-F8436F764938}" destId="{39197C65-5F70-424D-B570-08B079DDDB29}" srcOrd="1" destOrd="0" parTransId="{DFF9CA0A-E0F5-B744-B6C9-944A05B7DA64}" sibTransId="{F9ADB533-8E1B-B341-8B11-113B57D0EE7E}"/>
    <dgm:cxn modelId="{DFF97A29-2E12-844C-B66E-66100D55BE05}" srcId="{EEE94F1C-B62B-F141-8932-F8436F764938}" destId="{6D896257-BF66-AE43-A894-B48A53B544AD}" srcOrd="0" destOrd="0" parTransId="{16BF3F8D-4AD3-3842-9496-2CEE3C539A1A}" sibTransId="{C3C5A4E0-5D35-8F4D-B235-6A9678BD866A}"/>
    <dgm:cxn modelId="{487ADA06-FDC9-4624-BA72-75850F84AC33}" type="presOf" srcId="{65DD4538-C676-E149-A6C3-EA016364A0DD}" destId="{CC093218-D10B-6840-8743-93E7675A54DE}" srcOrd="0" destOrd="2" presId="urn:microsoft.com/office/officeart/2005/8/layout/list1"/>
    <dgm:cxn modelId="{5A382C97-245F-4244-8961-6BAA46629ABA}" type="presParOf" srcId="{08593294-B852-1B48-BD3B-C992BB3173FC}" destId="{973ECBE7-E2D6-4144-B732-4E635A704C3F}" srcOrd="0" destOrd="0" presId="urn:microsoft.com/office/officeart/2005/8/layout/list1"/>
    <dgm:cxn modelId="{597C423E-9D31-4C9B-9CC0-A2D8B5132F62}" type="presParOf" srcId="{973ECBE7-E2D6-4144-B732-4E635A704C3F}" destId="{EB22D32A-1031-F244-9A69-8BD6E76B7045}" srcOrd="0" destOrd="0" presId="urn:microsoft.com/office/officeart/2005/8/layout/list1"/>
    <dgm:cxn modelId="{72997893-420D-4C01-935F-CC451E401242}" type="presParOf" srcId="{973ECBE7-E2D6-4144-B732-4E635A704C3F}" destId="{EB4180DE-B019-474A-A1FF-F1F7EA9EAD95}" srcOrd="1" destOrd="0" presId="urn:microsoft.com/office/officeart/2005/8/layout/list1"/>
    <dgm:cxn modelId="{80500F78-0D47-49C3-B545-C4DE67DDE5DB}" type="presParOf" srcId="{08593294-B852-1B48-BD3B-C992BB3173FC}" destId="{50B28F50-FA58-E246-B9EE-26EC3ADC0C72}" srcOrd="1" destOrd="0" presId="urn:microsoft.com/office/officeart/2005/8/layout/list1"/>
    <dgm:cxn modelId="{A0A1A01B-0AF1-4F1A-A1F2-31150651091F}" type="presParOf" srcId="{08593294-B852-1B48-BD3B-C992BB3173FC}" destId="{CC093218-D10B-6840-8743-93E7675A54DE}" srcOrd="2" destOrd="0" presId="urn:microsoft.com/office/officeart/2005/8/layout/list1"/>
    <dgm:cxn modelId="{3E2866D1-D944-4F94-B5C6-B94375230583}" type="presParOf" srcId="{08593294-B852-1B48-BD3B-C992BB3173FC}" destId="{CEAD5EE4-0FB1-4340-A37D-E3B872F6DAC2}" srcOrd="3" destOrd="0" presId="urn:microsoft.com/office/officeart/2005/8/layout/list1"/>
    <dgm:cxn modelId="{96D576A6-7321-48A1-99F2-27CC7B67C56C}" type="presParOf" srcId="{08593294-B852-1B48-BD3B-C992BB3173FC}" destId="{038F5257-11E7-8948-9ABC-DC2DB0544BD5}" srcOrd="4" destOrd="0" presId="urn:microsoft.com/office/officeart/2005/8/layout/list1"/>
    <dgm:cxn modelId="{39BF773E-2F27-41AD-8F8F-C88DEA57FFBC}" type="presParOf" srcId="{038F5257-11E7-8948-9ABC-DC2DB0544BD5}" destId="{1E7CE412-11E3-B443-87B8-670177087498}" srcOrd="0" destOrd="0" presId="urn:microsoft.com/office/officeart/2005/8/layout/list1"/>
    <dgm:cxn modelId="{61A5C476-7727-4462-A65E-9B66617F536B}" type="presParOf" srcId="{038F5257-11E7-8948-9ABC-DC2DB0544BD5}" destId="{1F819380-C533-D545-A4AE-07DA8D7E233D}" srcOrd="1" destOrd="0" presId="urn:microsoft.com/office/officeart/2005/8/layout/list1"/>
    <dgm:cxn modelId="{F311E643-F51D-4824-A61B-4197B03331ED}" type="presParOf" srcId="{08593294-B852-1B48-BD3B-C992BB3173FC}" destId="{E85B7778-E357-894E-9E7F-3D0D85B06C70}" srcOrd="5" destOrd="0" presId="urn:microsoft.com/office/officeart/2005/8/layout/list1"/>
    <dgm:cxn modelId="{9C6BE3F2-9E59-438D-BBF3-8223B56BED2F}" type="presParOf" srcId="{08593294-B852-1B48-BD3B-C992BB3173FC}" destId="{E80748E6-280D-A341-8B85-F39915F8928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12A456-AF0F-814C-8849-CDDBFC19B2C2}">
      <dsp:nvSpPr>
        <dsp:cNvPr id="0" name=""/>
        <dsp:cNvSpPr/>
      </dsp:nvSpPr>
      <dsp:spPr>
        <a:xfrm>
          <a:off x="0" y="1554"/>
          <a:ext cx="7124520" cy="1120676"/>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i="0" kern="1200" baseline="0" dirty="0">
              <a:solidFill>
                <a:schemeClr val="tx1"/>
              </a:solidFill>
              <a:latin typeface="Arial" charset="0"/>
              <a:ea typeface="Arial" charset="0"/>
              <a:cs typeface="Arial" charset="0"/>
            </a:rPr>
            <a:t>To prevent fatalities and injuries</a:t>
          </a:r>
          <a:endParaRPr lang="en-US" sz="3200" b="1" i="0" kern="1200" dirty="0">
            <a:solidFill>
              <a:schemeClr val="tx1"/>
            </a:solidFill>
            <a:latin typeface="Arial" charset="0"/>
            <a:ea typeface="Arial" charset="0"/>
            <a:cs typeface="Arial" charset="0"/>
          </a:endParaRPr>
        </a:p>
      </dsp:txBody>
      <dsp:txXfrm>
        <a:off x="54707" y="56261"/>
        <a:ext cx="7015106" cy="1011262"/>
      </dsp:txXfrm>
    </dsp:sp>
    <dsp:sp modelId="{D57BC135-09C4-2F4A-93A9-96930E0AD1B3}">
      <dsp:nvSpPr>
        <dsp:cNvPr id="0" name=""/>
        <dsp:cNvSpPr/>
      </dsp:nvSpPr>
      <dsp:spPr>
        <a:xfrm>
          <a:off x="0" y="1135449"/>
          <a:ext cx="7124520" cy="1120676"/>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i="0" kern="1200" baseline="0" dirty="0">
              <a:solidFill>
                <a:schemeClr val="tx1"/>
              </a:solidFill>
              <a:latin typeface="Arial" charset="0"/>
              <a:ea typeface="Arial" charset="0"/>
              <a:cs typeface="Arial" charset="0"/>
            </a:rPr>
            <a:t>To reduce damage to buildings and contents</a:t>
          </a:r>
          <a:endParaRPr lang="en-US" sz="3200" b="1" i="0" kern="1200" dirty="0">
            <a:solidFill>
              <a:schemeClr val="tx1"/>
            </a:solidFill>
            <a:latin typeface="Arial" charset="0"/>
            <a:ea typeface="Arial" charset="0"/>
            <a:cs typeface="Arial" charset="0"/>
          </a:endParaRPr>
        </a:p>
      </dsp:txBody>
      <dsp:txXfrm>
        <a:off x="54707" y="1190156"/>
        <a:ext cx="7015106" cy="1011262"/>
      </dsp:txXfrm>
    </dsp:sp>
    <dsp:sp modelId="{DF7BFD96-4390-394F-B72B-8412F5C279A4}">
      <dsp:nvSpPr>
        <dsp:cNvPr id="0" name=""/>
        <dsp:cNvSpPr/>
      </dsp:nvSpPr>
      <dsp:spPr>
        <a:xfrm>
          <a:off x="0" y="2269344"/>
          <a:ext cx="7124520" cy="1120676"/>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i="0" kern="1200" baseline="0" dirty="0">
              <a:solidFill>
                <a:schemeClr val="tx1"/>
              </a:solidFill>
              <a:latin typeface="Arial" charset="0"/>
              <a:ea typeface="Arial" charset="0"/>
              <a:cs typeface="Arial" charset="0"/>
            </a:rPr>
            <a:t>To accelerate the return to normal operations after an emergency </a:t>
          </a:r>
          <a:endParaRPr lang="en-US" sz="3200" b="1" i="0" kern="1200" dirty="0">
            <a:solidFill>
              <a:schemeClr val="tx1"/>
            </a:solidFill>
            <a:latin typeface="Arial" charset="0"/>
            <a:ea typeface="Arial" charset="0"/>
            <a:cs typeface="Arial" charset="0"/>
          </a:endParaRPr>
        </a:p>
      </dsp:txBody>
      <dsp:txXfrm>
        <a:off x="54707" y="2324051"/>
        <a:ext cx="7015106" cy="10112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038688-EE07-8240-B5D8-103672301E68}">
      <dsp:nvSpPr>
        <dsp:cNvPr id="0" name=""/>
        <dsp:cNvSpPr/>
      </dsp:nvSpPr>
      <dsp:spPr>
        <a:xfrm>
          <a:off x="0" y="375391"/>
          <a:ext cx="8181571" cy="1340325"/>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4981" tIns="479044" rIns="634981" bIns="170688" numCol="1" spcCol="1270" anchor="t" anchorCtr="0">
          <a:noAutofit/>
        </a:bodyPr>
        <a:lstStyle/>
        <a:p>
          <a:pPr marL="228600" lvl="1" indent="-228600" algn="l" defTabSz="1066800">
            <a:lnSpc>
              <a:spcPct val="90000"/>
            </a:lnSpc>
            <a:spcBef>
              <a:spcPct val="0"/>
            </a:spcBef>
            <a:spcAft>
              <a:spcPct val="15000"/>
            </a:spcAft>
            <a:buChar char="••"/>
          </a:pPr>
          <a:r>
            <a:rPr lang="en-US" sz="2400" b="1" i="0" kern="1200" dirty="0">
              <a:latin typeface="Arial" charset="0"/>
              <a:ea typeface="Arial" charset="0"/>
              <a:cs typeface="Arial" charset="0"/>
            </a:rPr>
            <a:t>Workplace Violence</a:t>
          </a:r>
        </a:p>
        <a:p>
          <a:pPr marL="228600" lvl="1" indent="-228600" algn="l" defTabSz="1066800">
            <a:lnSpc>
              <a:spcPct val="90000"/>
            </a:lnSpc>
            <a:spcBef>
              <a:spcPct val="0"/>
            </a:spcBef>
            <a:spcAft>
              <a:spcPct val="15000"/>
            </a:spcAft>
            <a:buChar char="••"/>
          </a:pPr>
          <a:r>
            <a:rPr lang="en-US" sz="2400" b="1" i="0" kern="1200" dirty="0">
              <a:latin typeface="Arial" charset="0"/>
              <a:ea typeface="Arial" charset="0"/>
              <a:cs typeface="Arial" charset="0"/>
            </a:rPr>
            <a:t>Utility, Failure</a:t>
          </a:r>
        </a:p>
      </dsp:txBody>
      <dsp:txXfrm>
        <a:off x="0" y="375391"/>
        <a:ext cx="8181571" cy="1340325"/>
      </dsp:txXfrm>
    </dsp:sp>
    <dsp:sp modelId="{66BB8C73-C775-E143-AA84-E1A4D2A311B7}">
      <dsp:nvSpPr>
        <dsp:cNvPr id="0" name=""/>
        <dsp:cNvSpPr/>
      </dsp:nvSpPr>
      <dsp:spPr>
        <a:xfrm>
          <a:off x="409078" y="35911"/>
          <a:ext cx="5727099" cy="67896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16471" tIns="0" rIns="216471" bIns="0" numCol="1" spcCol="1270" anchor="ctr" anchorCtr="0">
          <a:noAutofit/>
        </a:bodyPr>
        <a:lstStyle/>
        <a:p>
          <a:pPr lvl="0" algn="l" defTabSz="1244600">
            <a:lnSpc>
              <a:spcPct val="90000"/>
            </a:lnSpc>
            <a:spcBef>
              <a:spcPct val="0"/>
            </a:spcBef>
            <a:spcAft>
              <a:spcPct val="35000"/>
            </a:spcAft>
          </a:pPr>
          <a:r>
            <a:rPr lang="en-US" sz="2800" b="1" i="0" kern="1200" dirty="0">
              <a:solidFill>
                <a:schemeClr val="tx1"/>
              </a:solidFill>
              <a:latin typeface="Arial" charset="0"/>
              <a:ea typeface="Arial" charset="0"/>
              <a:cs typeface="Arial" charset="0"/>
            </a:rPr>
            <a:t>Dangerous Situations</a:t>
          </a:r>
        </a:p>
      </dsp:txBody>
      <dsp:txXfrm>
        <a:off x="442222" y="69055"/>
        <a:ext cx="5660811" cy="612672"/>
      </dsp:txXfrm>
    </dsp:sp>
    <dsp:sp modelId="{A4904194-5E00-744F-A054-6FAAFF4F0B18}">
      <dsp:nvSpPr>
        <dsp:cNvPr id="0" name=""/>
        <dsp:cNvSpPr/>
      </dsp:nvSpPr>
      <dsp:spPr>
        <a:xfrm>
          <a:off x="0" y="2179396"/>
          <a:ext cx="8181571" cy="1340325"/>
        </a:xfrm>
        <a:prstGeom prst="rect">
          <a:avLst/>
        </a:prstGeom>
        <a:solidFill>
          <a:schemeClr val="lt1">
            <a:alpha val="90000"/>
            <a:hueOff val="0"/>
            <a:satOff val="0"/>
            <a:lumOff val="0"/>
            <a:alphaOff val="0"/>
          </a:schemeClr>
        </a:solidFill>
        <a:ln w="25400" cap="flat" cmpd="sng" algn="ctr">
          <a:solidFill>
            <a:schemeClr val="accent3">
              <a:hueOff val="2710599"/>
              <a:satOff val="100000"/>
              <a:lumOff val="-147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4981" tIns="479044" rIns="634981" bIns="170688" numCol="1" spcCol="1270" anchor="t" anchorCtr="0">
          <a:noAutofit/>
        </a:bodyPr>
        <a:lstStyle/>
        <a:p>
          <a:pPr marL="228600" lvl="1" indent="-228600" algn="l" defTabSz="1066800">
            <a:lnSpc>
              <a:spcPct val="90000"/>
            </a:lnSpc>
            <a:spcBef>
              <a:spcPct val="0"/>
            </a:spcBef>
            <a:spcAft>
              <a:spcPct val="15000"/>
            </a:spcAft>
            <a:buChar char="••"/>
          </a:pPr>
          <a:r>
            <a:rPr lang="en-US" sz="2400" b="1" i="0" kern="1200" dirty="0">
              <a:latin typeface="Arial" charset="0"/>
              <a:ea typeface="Arial" charset="0"/>
              <a:cs typeface="Arial" charset="0"/>
            </a:rPr>
            <a:t>Medical Emergency, Triage, First aid on site</a:t>
          </a:r>
        </a:p>
        <a:p>
          <a:pPr marL="228600" lvl="1" indent="-228600" algn="l" defTabSz="1066800">
            <a:lnSpc>
              <a:spcPct val="90000"/>
            </a:lnSpc>
            <a:spcBef>
              <a:spcPct val="0"/>
            </a:spcBef>
            <a:spcAft>
              <a:spcPct val="15000"/>
            </a:spcAft>
            <a:buChar char="••"/>
          </a:pPr>
          <a:r>
            <a:rPr lang="en-US" sz="2400" b="1" i="0" kern="1200" dirty="0">
              <a:latin typeface="Arial" charset="0"/>
              <a:ea typeface="Arial" charset="0"/>
              <a:cs typeface="Arial" charset="0"/>
            </a:rPr>
            <a:t>Physician and emergency care  nearby</a:t>
          </a:r>
        </a:p>
      </dsp:txBody>
      <dsp:txXfrm>
        <a:off x="0" y="2179396"/>
        <a:ext cx="8181571" cy="1340325"/>
      </dsp:txXfrm>
    </dsp:sp>
    <dsp:sp modelId="{AFE8C3D0-4BA4-7E47-9ED3-68F97BAF3722}">
      <dsp:nvSpPr>
        <dsp:cNvPr id="0" name=""/>
        <dsp:cNvSpPr/>
      </dsp:nvSpPr>
      <dsp:spPr>
        <a:xfrm>
          <a:off x="409078" y="1839916"/>
          <a:ext cx="5727099" cy="678960"/>
        </a:xfrm>
        <a:prstGeom prst="roundRect">
          <a:avLst/>
        </a:prstGeom>
        <a:solidFill>
          <a:schemeClr val="accent3">
            <a:hueOff val="2710599"/>
            <a:satOff val="100000"/>
            <a:lumOff val="-14706"/>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16471" tIns="0" rIns="216471" bIns="0" numCol="1" spcCol="1270" anchor="ctr" anchorCtr="0">
          <a:noAutofit/>
        </a:bodyPr>
        <a:lstStyle/>
        <a:p>
          <a:pPr lvl="0" algn="l" defTabSz="1244600">
            <a:lnSpc>
              <a:spcPct val="90000"/>
            </a:lnSpc>
            <a:spcBef>
              <a:spcPct val="0"/>
            </a:spcBef>
            <a:spcAft>
              <a:spcPct val="35000"/>
            </a:spcAft>
          </a:pPr>
          <a:r>
            <a:rPr lang="en-US" sz="2800" b="1" i="0" kern="1200" dirty="0">
              <a:latin typeface="Arial" charset="0"/>
              <a:ea typeface="Arial" charset="0"/>
              <a:cs typeface="Arial" charset="0"/>
            </a:rPr>
            <a:t>Rendering Aid</a:t>
          </a:r>
        </a:p>
      </dsp:txBody>
      <dsp:txXfrm>
        <a:off x="442222" y="1873060"/>
        <a:ext cx="5660811" cy="61267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6D4193-0080-C042-A529-97103DE9A274}">
      <dsp:nvSpPr>
        <dsp:cNvPr id="0" name=""/>
        <dsp:cNvSpPr/>
      </dsp:nvSpPr>
      <dsp:spPr>
        <a:xfrm>
          <a:off x="0" y="309639"/>
          <a:ext cx="8473441" cy="2167425"/>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i="0" kern="1200" baseline="0" dirty="0">
              <a:solidFill>
                <a:schemeClr val="tx1"/>
              </a:solidFill>
              <a:latin typeface="Arial" charset="0"/>
              <a:ea typeface="Arial" charset="0"/>
              <a:cs typeface="Arial" charset="0"/>
            </a:rPr>
            <a:t>Your plan must include a way to alert employees, including disabled workers, to evacuate or take another action, and how to report emergencies, as required. </a:t>
          </a:r>
        </a:p>
      </dsp:txBody>
      <dsp:txXfrm>
        <a:off x="105805" y="415444"/>
        <a:ext cx="8261831" cy="195581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80A7E-8BF5-454C-97F5-7987A0B90743}">
      <dsp:nvSpPr>
        <dsp:cNvPr id="0" name=""/>
        <dsp:cNvSpPr/>
      </dsp:nvSpPr>
      <dsp:spPr>
        <a:xfrm>
          <a:off x="0" y="678454"/>
          <a:ext cx="8854440" cy="756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A03A1C-965D-D447-B5A4-EEBF0B6A6356}">
      <dsp:nvSpPr>
        <dsp:cNvPr id="0" name=""/>
        <dsp:cNvSpPr/>
      </dsp:nvSpPr>
      <dsp:spPr>
        <a:xfrm>
          <a:off x="385652" y="28964"/>
          <a:ext cx="8461035" cy="109229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34274" tIns="0" rIns="234274" bIns="0" numCol="1" spcCol="1270" anchor="ctr" anchorCtr="0">
          <a:noAutofit/>
        </a:bodyPr>
        <a:lstStyle/>
        <a:p>
          <a:pPr lvl="0" algn="l" defTabSz="1066800" rtl="0">
            <a:lnSpc>
              <a:spcPct val="90000"/>
            </a:lnSpc>
            <a:spcBef>
              <a:spcPct val="0"/>
            </a:spcBef>
            <a:spcAft>
              <a:spcPct val="35000"/>
            </a:spcAft>
          </a:pPr>
          <a:r>
            <a:rPr lang="en-US" sz="2400" b="1" i="0" kern="1200" baseline="0" dirty="0">
              <a:solidFill>
                <a:schemeClr val="tx1"/>
              </a:solidFill>
              <a:latin typeface="Arial" charset="0"/>
              <a:ea typeface="Arial" charset="0"/>
              <a:cs typeface="Arial" charset="0"/>
            </a:rPr>
            <a:t>Make sure alarms are distinctive and recognized by all employees as a signal to evacuate the work area or perform actions identified in your EAP.</a:t>
          </a:r>
          <a:endParaRPr lang="en-US" sz="2400" b="1" i="0" kern="1200" dirty="0">
            <a:solidFill>
              <a:schemeClr val="tx1"/>
            </a:solidFill>
            <a:latin typeface="Arial" charset="0"/>
            <a:ea typeface="Arial" charset="0"/>
            <a:cs typeface="Arial" charset="0"/>
          </a:endParaRPr>
        </a:p>
      </dsp:txBody>
      <dsp:txXfrm>
        <a:off x="438973" y="82285"/>
        <a:ext cx="8354393" cy="985648"/>
      </dsp:txXfrm>
    </dsp:sp>
    <dsp:sp modelId="{FDF1AB49-6F98-6D43-BD97-67F0DB77377E}">
      <dsp:nvSpPr>
        <dsp:cNvPr id="0" name=""/>
        <dsp:cNvSpPr/>
      </dsp:nvSpPr>
      <dsp:spPr>
        <a:xfrm>
          <a:off x="0" y="2890740"/>
          <a:ext cx="8854440" cy="756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ACFB05-0F60-1447-AC88-26FE9B7E0DBD}">
      <dsp:nvSpPr>
        <dsp:cNvPr id="0" name=""/>
        <dsp:cNvSpPr/>
      </dsp:nvSpPr>
      <dsp:spPr>
        <a:xfrm>
          <a:off x="393404" y="1596454"/>
          <a:ext cx="8461035" cy="1737086"/>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34274" tIns="0" rIns="234274" bIns="0" numCol="1" spcCol="1270" anchor="ctr" anchorCtr="0">
          <a:noAutofit/>
        </a:bodyPr>
        <a:lstStyle/>
        <a:p>
          <a:pPr lvl="0" algn="l" defTabSz="1066800" rtl="0">
            <a:lnSpc>
              <a:spcPct val="90000"/>
            </a:lnSpc>
            <a:spcBef>
              <a:spcPct val="0"/>
            </a:spcBef>
            <a:spcAft>
              <a:spcPct val="35000"/>
            </a:spcAft>
          </a:pPr>
          <a:r>
            <a:rPr lang="en-US" sz="2400" b="1" i="0" kern="1200" baseline="0" dirty="0">
              <a:solidFill>
                <a:schemeClr val="tx1"/>
              </a:solidFill>
              <a:latin typeface="Arial" charset="0"/>
              <a:ea typeface="Arial" charset="0"/>
              <a:cs typeface="Arial" charset="0"/>
            </a:rPr>
            <a:t>Make available an emergency communications system such as a public address system, portable radio unit, etc. to notify employees of the emergency and to contact local law enforcement, the fire department, and others.</a:t>
          </a:r>
          <a:endParaRPr lang="en-US" sz="2400" b="1" i="0" kern="1200" dirty="0">
            <a:solidFill>
              <a:schemeClr val="tx1"/>
            </a:solidFill>
            <a:latin typeface="Arial" charset="0"/>
            <a:ea typeface="Arial" charset="0"/>
            <a:cs typeface="Arial" charset="0"/>
          </a:endParaRPr>
        </a:p>
      </dsp:txBody>
      <dsp:txXfrm>
        <a:off x="478202" y="1681252"/>
        <a:ext cx="8291439" cy="156749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23B3C-9141-D941-8D7E-54DD4E2E54EB}">
      <dsp:nvSpPr>
        <dsp:cNvPr id="0" name=""/>
        <dsp:cNvSpPr/>
      </dsp:nvSpPr>
      <dsp:spPr>
        <a:xfrm>
          <a:off x="0" y="1414936"/>
          <a:ext cx="8188036" cy="2183737"/>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483" tIns="1228852" rIns="635483" bIns="199136" numCol="1" spcCol="1270" anchor="t" anchorCtr="0">
          <a:noAutofit/>
        </a:bodyPr>
        <a:lstStyle/>
        <a:p>
          <a:pPr marL="285750" lvl="1" indent="-285750" algn="l" defTabSz="1244600">
            <a:lnSpc>
              <a:spcPct val="90000"/>
            </a:lnSpc>
            <a:spcBef>
              <a:spcPct val="0"/>
            </a:spcBef>
            <a:spcAft>
              <a:spcPct val="15000"/>
            </a:spcAft>
            <a:buChar char="••"/>
          </a:pPr>
          <a:r>
            <a:rPr lang="en-US" sz="2800" b="1" i="0" kern="1200" dirty="0">
              <a:latin typeface="Arial" charset="0"/>
              <a:ea typeface="Arial" charset="0"/>
              <a:cs typeface="Arial" charset="0"/>
            </a:rPr>
            <a:t>29 CFR 1910.165(b)(2) offers more information on alarms</a:t>
          </a:r>
        </a:p>
      </dsp:txBody>
      <dsp:txXfrm>
        <a:off x="0" y="1414936"/>
        <a:ext cx="8188036" cy="2183737"/>
      </dsp:txXfrm>
    </dsp:sp>
    <dsp:sp modelId="{B7783874-D5EB-0D45-8534-4EB2CCDE6F14}">
      <dsp:nvSpPr>
        <dsp:cNvPr id="0" name=""/>
        <dsp:cNvSpPr/>
      </dsp:nvSpPr>
      <dsp:spPr>
        <a:xfrm>
          <a:off x="393409" y="18823"/>
          <a:ext cx="7789642" cy="226695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6642" tIns="0" rIns="216642" bIns="0" numCol="1" spcCol="1270" anchor="ctr" anchorCtr="0">
          <a:noAutofit/>
        </a:bodyPr>
        <a:lstStyle/>
        <a:p>
          <a:pPr lvl="0" algn="l" defTabSz="1244600">
            <a:lnSpc>
              <a:spcPct val="90000"/>
            </a:lnSpc>
            <a:spcBef>
              <a:spcPct val="0"/>
            </a:spcBef>
            <a:spcAft>
              <a:spcPct val="35000"/>
            </a:spcAft>
          </a:pPr>
          <a:r>
            <a:rPr lang="en-US" sz="2800" b="1" i="0" kern="1200" dirty="0">
              <a:solidFill>
                <a:schemeClr val="tx1"/>
              </a:solidFill>
              <a:latin typeface="Arial" charset="0"/>
              <a:ea typeface="Arial" charset="0"/>
              <a:cs typeface="Arial" charset="0"/>
            </a:rPr>
            <a:t>Stipulate that alarms must be able to be heard, seen, or otherwise perceived by everyone in the workplace. Consider providing an auxiliary power supply in the event that electricity is shut off.</a:t>
          </a:r>
        </a:p>
      </dsp:txBody>
      <dsp:txXfrm>
        <a:off x="504073" y="129487"/>
        <a:ext cx="7568314" cy="204562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8FB389-5F74-454A-9909-379840AB3719}">
      <dsp:nvSpPr>
        <dsp:cNvPr id="0" name=""/>
        <dsp:cNvSpPr/>
      </dsp:nvSpPr>
      <dsp:spPr>
        <a:xfrm>
          <a:off x="0" y="863156"/>
          <a:ext cx="8854440" cy="7812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550B0D-7512-FB49-8DE4-2A34C8AFAB0D}">
      <dsp:nvSpPr>
        <dsp:cNvPr id="0" name=""/>
        <dsp:cNvSpPr/>
      </dsp:nvSpPr>
      <dsp:spPr>
        <a:xfrm>
          <a:off x="0" y="45798"/>
          <a:ext cx="8445794" cy="127241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34274" tIns="0" rIns="234274" bIns="0" numCol="1" spcCol="1270" anchor="ctr" anchorCtr="0">
          <a:noAutofit/>
        </a:bodyPr>
        <a:lstStyle/>
        <a:p>
          <a:pPr lvl="0" algn="l" defTabSz="1155700">
            <a:lnSpc>
              <a:spcPct val="90000"/>
            </a:lnSpc>
            <a:spcBef>
              <a:spcPct val="0"/>
            </a:spcBef>
            <a:spcAft>
              <a:spcPct val="35000"/>
            </a:spcAft>
          </a:pPr>
          <a:r>
            <a:rPr lang="en-US" sz="2600" b="1" i="0" kern="1200" dirty="0">
              <a:solidFill>
                <a:schemeClr val="tx1"/>
              </a:solidFill>
              <a:latin typeface="Arial" charset="0"/>
              <a:ea typeface="Arial" charset="0"/>
              <a:cs typeface="Arial" charset="0"/>
            </a:rPr>
            <a:t>Using tactile devices to alert employees who would not otherwise be able to recognize an audible or visual alarm.</a:t>
          </a:r>
        </a:p>
      </dsp:txBody>
      <dsp:txXfrm>
        <a:off x="62114" y="107912"/>
        <a:ext cx="8321566" cy="1148182"/>
      </dsp:txXfrm>
    </dsp:sp>
    <dsp:sp modelId="{695006F8-1C71-924E-8CC0-69B2895C23E9}">
      <dsp:nvSpPr>
        <dsp:cNvPr id="0" name=""/>
        <dsp:cNvSpPr/>
      </dsp:nvSpPr>
      <dsp:spPr>
        <a:xfrm>
          <a:off x="0" y="2846198"/>
          <a:ext cx="8854440" cy="7812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A86842-5E0F-B245-B55B-0F858310B032}">
      <dsp:nvSpPr>
        <dsp:cNvPr id="0" name=""/>
        <dsp:cNvSpPr/>
      </dsp:nvSpPr>
      <dsp:spPr>
        <a:xfrm>
          <a:off x="69576" y="1993316"/>
          <a:ext cx="8445794" cy="1492002"/>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34274" tIns="0" rIns="234274" bIns="0" numCol="1" spcCol="1270" anchor="ctr" anchorCtr="0">
          <a:noAutofit/>
        </a:bodyPr>
        <a:lstStyle/>
        <a:p>
          <a:pPr lvl="0" algn="l" defTabSz="1155700">
            <a:lnSpc>
              <a:spcPct val="90000"/>
            </a:lnSpc>
            <a:spcBef>
              <a:spcPct val="0"/>
            </a:spcBef>
            <a:spcAft>
              <a:spcPct val="35000"/>
            </a:spcAft>
          </a:pPr>
          <a:r>
            <a:rPr lang="en-US" sz="2600" b="1" i="0" kern="1200" dirty="0">
              <a:solidFill>
                <a:schemeClr val="tx1"/>
              </a:solidFill>
              <a:latin typeface="Arial" charset="0"/>
              <a:ea typeface="Arial" charset="0"/>
              <a:cs typeface="Arial" charset="0"/>
            </a:rPr>
            <a:t>Provide an updated list of key personnel such as the plant manager or physician, in order of priority, to notify in the event of an emergency during off-duty hours.</a:t>
          </a:r>
        </a:p>
      </dsp:txBody>
      <dsp:txXfrm>
        <a:off x="142410" y="2066150"/>
        <a:ext cx="8300126" cy="134633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2D009-ACF6-F54F-8FBA-9303E1902B44}">
      <dsp:nvSpPr>
        <dsp:cNvPr id="0" name=""/>
        <dsp:cNvSpPr/>
      </dsp:nvSpPr>
      <dsp:spPr>
        <a:xfrm>
          <a:off x="0" y="0"/>
          <a:ext cx="6737372" cy="758758"/>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b="1" i="0" kern="1200" baseline="0" dirty="0">
              <a:solidFill>
                <a:schemeClr val="tx1"/>
              </a:solidFill>
            </a:rPr>
            <a:t>Rescue</a:t>
          </a:r>
          <a:endParaRPr lang="en-US" sz="3500" kern="1200" dirty="0">
            <a:solidFill>
              <a:schemeClr val="tx1"/>
            </a:solidFill>
          </a:endParaRPr>
        </a:p>
      </dsp:txBody>
      <dsp:txXfrm>
        <a:off x="1423350" y="0"/>
        <a:ext cx="5314021" cy="758758"/>
      </dsp:txXfrm>
    </dsp:sp>
    <dsp:sp modelId="{5AE69E57-BBF6-2B48-BA70-DF2E164D4C82}">
      <dsp:nvSpPr>
        <dsp:cNvPr id="0" name=""/>
        <dsp:cNvSpPr/>
      </dsp:nvSpPr>
      <dsp:spPr>
        <a:xfrm>
          <a:off x="75875" y="75875"/>
          <a:ext cx="1347474" cy="607007"/>
        </a:xfrm>
        <a:prstGeom prst="roundRect">
          <a:avLst>
            <a:gd name="adj" fmla="val 10000"/>
          </a:avLst>
        </a:prstGeom>
        <a:solidFill>
          <a:schemeClr val="accent2">
            <a:tint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485DB56E-E3B2-4341-971E-E17D0B8FF611}">
      <dsp:nvSpPr>
        <dsp:cNvPr id="0" name=""/>
        <dsp:cNvSpPr/>
      </dsp:nvSpPr>
      <dsp:spPr>
        <a:xfrm>
          <a:off x="0" y="834634"/>
          <a:ext cx="6737372" cy="758758"/>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b="1" i="0" kern="1200" baseline="0" dirty="0">
              <a:solidFill>
                <a:schemeClr val="tx1"/>
              </a:solidFill>
            </a:rPr>
            <a:t>Alarm</a:t>
          </a:r>
          <a:endParaRPr lang="en-US" sz="3500" kern="1200" dirty="0">
            <a:solidFill>
              <a:schemeClr val="tx1"/>
            </a:solidFill>
          </a:endParaRPr>
        </a:p>
      </dsp:txBody>
      <dsp:txXfrm>
        <a:off x="1423350" y="834634"/>
        <a:ext cx="5314021" cy="758758"/>
      </dsp:txXfrm>
    </dsp:sp>
    <dsp:sp modelId="{4A40BD9D-6516-014D-9FB9-E0FE7F8DF7B6}">
      <dsp:nvSpPr>
        <dsp:cNvPr id="0" name=""/>
        <dsp:cNvSpPr/>
      </dsp:nvSpPr>
      <dsp:spPr>
        <a:xfrm>
          <a:off x="75875" y="910510"/>
          <a:ext cx="1347474" cy="607007"/>
        </a:xfrm>
        <a:prstGeom prst="roundRect">
          <a:avLst>
            <a:gd name="adj" fmla="val 10000"/>
          </a:avLst>
        </a:prstGeom>
        <a:solidFill>
          <a:schemeClr val="accent3">
            <a:tint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478017CD-F5F8-1749-895C-6F19861A5885}">
      <dsp:nvSpPr>
        <dsp:cNvPr id="0" name=""/>
        <dsp:cNvSpPr/>
      </dsp:nvSpPr>
      <dsp:spPr>
        <a:xfrm>
          <a:off x="0" y="1669269"/>
          <a:ext cx="6737372" cy="758758"/>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b="1" i="0" kern="1200" baseline="0" dirty="0">
              <a:solidFill>
                <a:schemeClr val="tx1"/>
              </a:solidFill>
            </a:rPr>
            <a:t>Contain / Confine</a:t>
          </a:r>
          <a:endParaRPr lang="en-US" sz="3500" kern="1200" dirty="0">
            <a:solidFill>
              <a:schemeClr val="tx1"/>
            </a:solidFill>
          </a:endParaRPr>
        </a:p>
      </dsp:txBody>
      <dsp:txXfrm>
        <a:off x="1423350" y="1669269"/>
        <a:ext cx="5314021" cy="758758"/>
      </dsp:txXfrm>
    </dsp:sp>
    <dsp:sp modelId="{5D9EA937-01CF-EB46-AFD8-2271796DA3E6}">
      <dsp:nvSpPr>
        <dsp:cNvPr id="0" name=""/>
        <dsp:cNvSpPr/>
      </dsp:nvSpPr>
      <dsp:spPr>
        <a:xfrm>
          <a:off x="75875" y="1745145"/>
          <a:ext cx="1347474" cy="607007"/>
        </a:xfrm>
        <a:prstGeom prst="roundRect">
          <a:avLst>
            <a:gd name="adj" fmla="val 10000"/>
          </a:avLst>
        </a:prstGeom>
        <a:solidFill>
          <a:schemeClr val="accent4">
            <a:tint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5A2ABB99-C2D8-2E4A-9284-1E9A7640B621}">
      <dsp:nvSpPr>
        <dsp:cNvPr id="0" name=""/>
        <dsp:cNvSpPr/>
      </dsp:nvSpPr>
      <dsp:spPr>
        <a:xfrm>
          <a:off x="0" y="2503904"/>
          <a:ext cx="6737372" cy="758758"/>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b="1" i="0" kern="1200" baseline="0" dirty="0">
              <a:solidFill>
                <a:schemeClr val="tx1"/>
              </a:solidFill>
            </a:rPr>
            <a:t>Extinguish or Evacuate</a:t>
          </a:r>
          <a:endParaRPr lang="en-US" sz="3500" kern="1200" dirty="0">
            <a:solidFill>
              <a:schemeClr val="tx1"/>
            </a:solidFill>
          </a:endParaRPr>
        </a:p>
      </dsp:txBody>
      <dsp:txXfrm>
        <a:off x="1423350" y="2503904"/>
        <a:ext cx="5314021" cy="758758"/>
      </dsp:txXfrm>
    </dsp:sp>
    <dsp:sp modelId="{69D7B26D-39ED-B842-B332-3C097377D4EE}">
      <dsp:nvSpPr>
        <dsp:cNvPr id="0" name=""/>
        <dsp:cNvSpPr/>
      </dsp:nvSpPr>
      <dsp:spPr>
        <a:xfrm>
          <a:off x="75875" y="2579780"/>
          <a:ext cx="1347474" cy="607007"/>
        </a:xfrm>
        <a:prstGeom prst="roundRect">
          <a:avLst>
            <a:gd name="adj" fmla="val 10000"/>
          </a:avLst>
        </a:prstGeom>
        <a:solidFill>
          <a:schemeClr val="accent5">
            <a:tint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4EE450-3292-0742-88C2-5AC09EF34B5D}">
      <dsp:nvSpPr>
        <dsp:cNvPr id="0" name=""/>
        <dsp:cNvSpPr/>
      </dsp:nvSpPr>
      <dsp:spPr>
        <a:xfrm>
          <a:off x="0" y="415"/>
          <a:ext cx="8485953" cy="730068"/>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b="1" i="0" kern="1200" baseline="0" dirty="0">
              <a:solidFill>
                <a:schemeClr val="tx1"/>
              </a:solidFill>
              <a:latin typeface="Arial" charset="0"/>
              <a:ea typeface="Arial" charset="0"/>
              <a:cs typeface="Arial" charset="0"/>
            </a:rPr>
            <a:t>Individual roles &amp; responsibilities</a:t>
          </a:r>
          <a:endParaRPr lang="en-US" sz="2600" b="1" i="0" kern="1200" dirty="0">
            <a:solidFill>
              <a:schemeClr val="tx1"/>
            </a:solidFill>
            <a:latin typeface="Arial" charset="0"/>
            <a:ea typeface="Arial" charset="0"/>
            <a:cs typeface="Arial" charset="0"/>
          </a:endParaRPr>
        </a:p>
      </dsp:txBody>
      <dsp:txXfrm>
        <a:off x="35639" y="36054"/>
        <a:ext cx="8414675" cy="658790"/>
      </dsp:txXfrm>
    </dsp:sp>
    <dsp:sp modelId="{FB52E299-EFA0-1C4E-9EA7-BD3D2024D1AE}">
      <dsp:nvSpPr>
        <dsp:cNvPr id="0" name=""/>
        <dsp:cNvSpPr/>
      </dsp:nvSpPr>
      <dsp:spPr>
        <a:xfrm>
          <a:off x="0" y="741327"/>
          <a:ext cx="8485953" cy="730068"/>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b="1" i="0" kern="1200" baseline="0" dirty="0">
              <a:solidFill>
                <a:schemeClr val="tx1"/>
              </a:solidFill>
              <a:latin typeface="Arial" charset="0"/>
              <a:ea typeface="Arial" charset="0"/>
              <a:cs typeface="Arial" charset="0"/>
            </a:rPr>
            <a:t>Threats, hazards &amp; protective actions</a:t>
          </a:r>
          <a:endParaRPr lang="en-US" sz="2600" b="1" i="0" kern="1200" dirty="0">
            <a:solidFill>
              <a:schemeClr val="tx1"/>
            </a:solidFill>
            <a:latin typeface="Arial" charset="0"/>
            <a:ea typeface="Arial" charset="0"/>
            <a:cs typeface="Arial" charset="0"/>
          </a:endParaRPr>
        </a:p>
      </dsp:txBody>
      <dsp:txXfrm>
        <a:off x="35639" y="776966"/>
        <a:ext cx="8414675" cy="658790"/>
      </dsp:txXfrm>
    </dsp:sp>
    <dsp:sp modelId="{4A235415-B3FF-E040-9ABF-D9762966DD53}">
      <dsp:nvSpPr>
        <dsp:cNvPr id="0" name=""/>
        <dsp:cNvSpPr/>
      </dsp:nvSpPr>
      <dsp:spPr>
        <a:xfrm>
          <a:off x="0" y="1482238"/>
          <a:ext cx="8485953" cy="730068"/>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b="1" i="0" kern="1200" baseline="0" dirty="0">
              <a:solidFill>
                <a:schemeClr val="tx1"/>
              </a:solidFill>
              <a:latin typeface="Arial" charset="0"/>
              <a:ea typeface="Arial" charset="0"/>
              <a:cs typeface="Arial" charset="0"/>
            </a:rPr>
            <a:t>Notification, warning &amp; communications procedures</a:t>
          </a:r>
          <a:endParaRPr lang="en-US" sz="2600" b="1" i="0" kern="1200" dirty="0">
            <a:solidFill>
              <a:schemeClr val="tx1"/>
            </a:solidFill>
            <a:latin typeface="Arial" charset="0"/>
            <a:ea typeface="Arial" charset="0"/>
            <a:cs typeface="Arial" charset="0"/>
          </a:endParaRPr>
        </a:p>
      </dsp:txBody>
      <dsp:txXfrm>
        <a:off x="35639" y="1517877"/>
        <a:ext cx="8414675" cy="658790"/>
      </dsp:txXfrm>
    </dsp:sp>
    <dsp:sp modelId="{058E236E-B343-6B4A-9EF6-206EC1AAB88E}">
      <dsp:nvSpPr>
        <dsp:cNvPr id="0" name=""/>
        <dsp:cNvSpPr/>
      </dsp:nvSpPr>
      <dsp:spPr>
        <a:xfrm>
          <a:off x="0" y="2223149"/>
          <a:ext cx="8485953" cy="730068"/>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33475" rtl="0">
            <a:lnSpc>
              <a:spcPct val="90000"/>
            </a:lnSpc>
            <a:spcBef>
              <a:spcPct val="0"/>
            </a:spcBef>
            <a:spcAft>
              <a:spcPct val="35000"/>
            </a:spcAft>
          </a:pPr>
          <a:r>
            <a:rPr lang="en-US" sz="2550" b="1" i="0" kern="1200" baseline="0" dirty="0">
              <a:solidFill>
                <a:schemeClr val="tx1"/>
              </a:solidFill>
              <a:latin typeface="Arial" charset="0"/>
              <a:ea typeface="Arial" charset="0"/>
              <a:cs typeface="Arial" charset="0"/>
            </a:rPr>
            <a:t>Means for location of family members in an emergency</a:t>
          </a:r>
          <a:endParaRPr lang="en-US" sz="2550" b="1" i="0" kern="1200" dirty="0">
            <a:solidFill>
              <a:schemeClr val="tx1"/>
            </a:solidFill>
            <a:latin typeface="Arial" charset="0"/>
            <a:ea typeface="Arial" charset="0"/>
            <a:cs typeface="Arial" charset="0"/>
          </a:endParaRPr>
        </a:p>
      </dsp:txBody>
      <dsp:txXfrm>
        <a:off x="35639" y="2258788"/>
        <a:ext cx="8414675" cy="658790"/>
      </dsp:txXfrm>
    </dsp:sp>
    <dsp:sp modelId="{16171CC5-CDCE-E64F-9CBA-C318B603DA1E}">
      <dsp:nvSpPr>
        <dsp:cNvPr id="0" name=""/>
        <dsp:cNvSpPr/>
      </dsp:nvSpPr>
      <dsp:spPr>
        <a:xfrm>
          <a:off x="0" y="2964060"/>
          <a:ext cx="8485953" cy="730068"/>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b="1" i="0" kern="1200" baseline="0" dirty="0">
              <a:solidFill>
                <a:schemeClr val="tx1"/>
              </a:solidFill>
              <a:latin typeface="Arial" charset="0"/>
              <a:ea typeface="Arial" charset="0"/>
              <a:cs typeface="Arial" charset="0"/>
            </a:rPr>
            <a:t>Emergency response procedures</a:t>
          </a:r>
          <a:endParaRPr lang="en-US" sz="2600" b="1" i="0" kern="1200" dirty="0">
            <a:solidFill>
              <a:schemeClr val="tx1"/>
            </a:solidFill>
            <a:latin typeface="Arial" charset="0"/>
            <a:ea typeface="Arial" charset="0"/>
            <a:cs typeface="Arial" charset="0"/>
          </a:endParaRPr>
        </a:p>
      </dsp:txBody>
      <dsp:txXfrm>
        <a:off x="35639" y="2999699"/>
        <a:ext cx="8414675" cy="65879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5DA2B-2A1F-1546-99C2-5F62CC4CB87A}">
      <dsp:nvSpPr>
        <dsp:cNvPr id="0" name=""/>
        <dsp:cNvSpPr/>
      </dsp:nvSpPr>
      <dsp:spPr>
        <a:xfrm>
          <a:off x="1543177" y="0"/>
          <a:ext cx="6615903" cy="3454400"/>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b="1" kern="1200" dirty="0">
              <a:solidFill>
                <a:schemeClr val="tx1"/>
              </a:solidFill>
            </a:rPr>
            <a:t>Detailed Info on:</a:t>
          </a:r>
        </a:p>
        <a:p>
          <a:pPr marL="228600" lvl="1" indent="-228600" algn="l" defTabSz="1155700">
            <a:lnSpc>
              <a:spcPct val="90000"/>
            </a:lnSpc>
            <a:spcBef>
              <a:spcPct val="0"/>
            </a:spcBef>
            <a:spcAft>
              <a:spcPct val="15000"/>
            </a:spcAft>
            <a:buChar char="••"/>
          </a:pPr>
          <a:r>
            <a:rPr lang="en-US" sz="2600" b="1" kern="1200" dirty="0">
              <a:solidFill>
                <a:schemeClr val="tx1"/>
              </a:solidFill>
            </a:rPr>
            <a:t>Evacuation, shelter and accountability procedures</a:t>
          </a:r>
        </a:p>
        <a:p>
          <a:pPr marL="228600" lvl="1" indent="-228600" algn="l" defTabSz="1155700">
            <a:lnSpc>
              <a:spcPct val="90000"/>
            </a:lnSpc>
            <a:spcBef>
              <a:spcPct val="0"/>
            </a:spcBef>
            <a:spcAft>
              <a:spcPct val="15000"/>
            </a:spcAft>
            <a:buChar char="••"/>
          </a:pPr>
          <a:r>
            <a:rPr lang="en-US" sz="2600" b="1" kern="1200" dirty="0">
              <a:solidFill>
                <a:schemeClr val="tx1"/>
              </a:solidFill>
            </a:rPr>
            <a:t>Location and use of common emergency equipment </a:t>
          </a:r>
        </a:p>
        <a:p>
          <a:pPr marL="228600" lvl="1" indent="-228600" algn="l" defTabSz="1155700">
            <a:lnSpc>
              <a:spcPct val="90000"/>
            </a:lnSpc>
            <a:spcBef>
              <a:spcPct val="0"/>
            </a:spcBef>
            <a:spcAft>
              <a:spcPct val="15000"/>
            </a:spcAft>
            <a:buChar char="••"/>
          </a:pPr>
          <a:r>
            <a:rPr lang="en-US" sz="2600" b="1" kern="1200" dirty="0">
              <a:solidFill>
                <a:schemeClr val="tx1"/>
              </a:solidFill>
            </a:rPr>
            <a:t>Emergency shutdown procedures</a:t>
          </a:r>
        </a:p>
      </dsp:txBody>
      <dsp:txXfrm>
        <a:off x="3135673" y="0"/>
        <a:ext cx="5023407" cy="3454400"/>
      </dsp:txXfrm>
    </dsp:sp>
    <dsp:sp modelId="{17451871-93E3-2242-8B7C-1BC5AF9F8498}">
      <dsp:nvSpPr>
        <dsp:cNvPr id="0" name=""/>
        <dsp:cNvSpPr/>
      </dsp:nvSpPr>
      <dsp:spPr>
        <a:xfrm>
          <a:off x="0" y="294646"/>
          <a:ext cx="2950633" cy="2763519"/>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06C87-4D2A-174C-A7A4-3CCB9941AE97}">
      <dsp:nvSpPr>
        <dsp:cNvPr id="0" name=""/>
        <dsp:cNvSpPr/>
      </dsp:nvSpPr>
      <dsp:spPr>
        <a:xfrm>
          <a:off x="0" y="549388"/>
          <a:ext cx="8574347" cy="121680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i="0" kern="1200" baseline="0" dirty="0">
              <a:solidFill>
                <a:schemeClr val="tx1"/>
              </a:solidFill>
              <a:latin typeface="Arial" charset="0"/>
              <a:ea typeface="Arial" charset="0"/>
              <a:cs typeface="Arial" charset="0"/>
            </a:rPr>
            <a:t>Review your emergency action plan with your employees</a:t>
          </a:r>
          <a:endParaRPr lang="en-US" sz="2800" b="1" i="0" kern="1200" dirty="0">
            <a:solidFill>
              <a:schemeClr val="tx1"/>
            </a:solidFill>
            <a:latin typeface="Arial" charset="0"/>
            <a:ea typeface="Arial" charset="0"/>
            <a:cs typeface="Arial" charset="0"/>
          </a:endParaRPr>
        </a:p>
      </dsp:txBody>
      <dsp:txXfrm>
        <a:off x="59399" y="608787"/>
        <a:ext cx="8455549" cy="1098002"/>
      </dsp:txXfrm>
    </dsp:sp>
    <dsp:sp modelId="{8545A940-8746-E74C-A6AA-D439319F9EA7}">
      <dsp:nvSpPr>
        <dsp:cNvPr id="0" name=""/>
        <dsp:cNvSpPr/>
      </dsp:nvSpPr>
      <dsp:spPr>
        <a:xfrm>
          <a:off x="0" y="1953389"/>
          <a:ext cx="8574347" cy="121680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i="0" kern="1200" baseline="0" dirty="0">
              <a:solidFill>
                <a:schemeClr val="tx1"/>
              </a:solidFill>
              <a:latin typeface="Arial" charset="0"/>
              <a:ea typeface="Arial" charset="0"/>
              <a:cs typeface="Arial" charset="0"/>
            </a:rPr>
            <a:t>Ensure all employees and management have proper training </a:t>
          </a:r>
          <a:endParaRPr lang="en-US" sz="2800" b="1" i="0" kern="1200" dirty="0">
            <a:solidFill>
              <a:schemeClr val="tx1"/>
            </a:solidFill>
            <a:latin typeface="Arial" charset="0"/>
            <a:ea typeface="Arial" charset="0"/>
            <a:cs typeface="Arial" charset="0"/>
          </a:endParaRPr>
        </a:p>
      </dsp:txBody>
      <dsp:txXfrm>
        <a:off x="59399" y="2012788"/>
        <a:ext cx="8455549" cy="109800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ABB3B6-9F2F-8941-9827-BC40EFD2BE9A}">
      <dsp:nvSpPr>
        <dsp:cNvPr id="0" name=""/>
        <dsp:cNvSpPr/>
      </dsp:nvSpPr>
      <dsp:spPr>
        <a:xfrm>
          <a:off x="0" y="9175"/>
          <a:ext cx="8340897" cy="114192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i="0" kern="1200" baseline="0" dirty="0">
              <a:latin typeface="Arial" charset="0"/>
              <a:ea typeface="Arial" charset="0"/>
              <a:cs typeface="Arial" charset="0"/>
            </a:rPr>
            <a:t>Hold practice drills as often as necessary to keep employees prepared</a:t>
          </a:r>
          <a:endParaRPr lang="en-US" sz="2800" b="1" i="0" kern="1200" dirty="0">
            <a:latin typeface="Arial" charset="0"/>
            <a:ea typeface="Arial" charset="0"/>
            <a:cs typeface="Arial" charset="0"/>
          </a:endParaRPr>
        </a:p>
      </dsp:txBody>
      <dsp:txXfrm>
        <a:off x="55744" y="64919"/>
        <a:ext cx="8229409" cy="1030432"/>
      </dsp:txXfrm>
    </dsp:sp>
    <dsp:sp modelId="{286B7F46-592E-854F-ABB5-7993437C1AEA}">
      <dsp:nvSpPr>
        <dsp:cNvPr id="0" name=""/>
        <dsp:cNvSpPr/>
      </dsp:nvSpPr>
      <dsp:spPr>
        <a:xfrm>
          <a:off x="0" y="1151095"/>
          <a:ext cx="8340897" cy="2651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4823" tIns="35560" rIns="199136" bIns="35560" numCol="1" spcCol="1270" anchor="t" anchorCtr="0">
          <a:noAutofit/>
        </a:bodyPr>
        <a:lstStyle/>
        <a:p>
          <a:pPr marL="285750" lvl="1" indent="-285750" algn="l" defTabSz="1244600" rtl="0">
            <a:lnSpc>
              <a:spcPct val="90000"/>
            </a:lnSpc>
            <a:spcBef>
              <a:spcPct val="0"/>
            </a:spcBef>
            <a:spcAft>
              <a:spcPct val="20000"/>
            </a:spcAft>
            <a:buChar char="••"/>
          </a:pPr>
          <a:r>
            <a:rPr lang="en-US" sz="2800" b="1" i="0" kern="1200" baseline="0" dirty="0">
              <a:solidFill>
                <a:schemeClr val="bg1"/>
              </a:solidFill>
              <a:latin typeface="Arial" charset="0"/>
              <a:ea typeface="Arial" charset="0"/>
              <a:cs typeface="Arial" charset="0"/>
            </a:rPr>
            <a:t>Include outside resources such as fire and police departments when possible. After each drill, gather management and employees to evaluate the effectiveness of the drill. Identify the strengths and weaknesses of your plan and work to improve it.</a:t>
          </a:r>
          <a:endParaRPr lang="en-US" sz="2800" b="1" i="0" kern="1200" dirty="0">
            <a:solidFill>
              <a:schemeClr val="bg1"/>
            </a:solidFill>
            <a:latin typeface="Arial" charset="0"/>
            <a:ea typeface="Arial" charset="0"/>
            <a:cs typeface="Arial" charset="0"/>
          </a:endParaRPr>
        </a:p>
      </dsp:txBody>
      <dsp:txXfrm>
        <a:off x="0" y="1151095"/>
        <a:ext cx="8340897" cy="26516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AEBCD9-26FA-DA46-B612-A2504A401F2B}">
      <dsp:nvSpPr>
        <dsp:cNvPr id="0" name=""/>
        <dsp:cNvSpPr/>
      </dsp:nvSpPr>
      <dsp:spPr>
        <a:xfrm>
          <a:off x="3081" y="805950"/>
          <a:ext cx="2517380" cy="3502102"/>
        </a:xfrm>
        <a:prstGeom prst="rect">
          <a:avLst/>
        </a:prstGeom>
        <a:solidFill>
          <a:schemeClr val="lt1">
            <a:alpha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6950C5C-B301-294C-BF35-4176C5387026}">
      <dsp:nvSpPr>
        <dsp:cNvPr id="0" name=""/>
        <dsp:cNvSpPr/>
      </dsp:nvSpPr>
      <dsp:spPr>
        <a:xfrm>
          <a:off x="124252" y="829343"/>
          <a:ext cx="2275038" cy="1933039"/>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D674C2E9-86DD-CA45-AF8D-88AA8E609142}">
      <dsp:nvSpPr>
        <dsp:cNvPr id="0" name=""/>
        <dsp:cNvSpPr/>
      </dsp:nvSpPr>
      <dsp:spPr>
        <a:xfrm>
          <a:off x="124252" y="3142264"/>
          <a:ext cx="2275038" cy="802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i="0" kern="1200" dirty="0">
              <a:solidFill>
                <a:srgbClr val="FFFFFF"/>
              </a:solidFill>
              <a:latin typeface="Arial" charset="0"/>
              <a:ea typeface="Arial" charset="0"/>
              <a:cs typeface="Arial" charset="0"/>
            </a:rPr>
            <a:t>Floods, Hurricanes, Fires, Tornadoes</a:t>
          </a:r>
        </a:p>
      </dsp:txBody>
      <dsp:txXfrm>
        <a:off x="124252" y="3142264"/>
        <a:ext cx="2275038" cy="802954"/>
      </dsp:txXfrm>
    </dsp:sp>
    <dsp:sp modelId="{FDD42900-932C-F44F-B6CC-A051E960C0B9}">
      <dsp:nvSpPr>
        <dsp:cNvPr id="0" name=""/>
        <dsp:cNvSpPr/>
      </dsp:nvSpPr>
      <dsp:spPr>
        <a:xfrm>
          <a:off x="3012676" y="805950"/>
          <a:ext cx="2517380" cy="3502102"/>
        </a:xfrm>
        <a:prstGeom prst="rect">
          <a:avLst/>
        </a:prstGeom>
        <a:solidFill>
          <a:schemeClr val="lt1">
            <a:alpha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1FAA1F1-4BB0-D540-B6DD-4C624BBB2559}">
      <dsp:nvSpPr>
        <dsp:cNvPr id="0" name=""/>
        <dsp:cNvSpPr/>
      </dsp:nvSpPr>
      <dsp:spPr>
        <a:xfrm>
          <a:off x="3133847" y="829343"/>
          <a:ext cx="2275038" cy="1933039"/>
        </a:xfrm>
        <a:prstGeom prst="rect">
          <a:avLst/>
        </a:prstGeom>
        <a:blipFill rotWithShape="1">
          <a:blip xmlns:r="http://schemas.openxmlformats.org/officeDocument/2006/relationships" r:embed="rId2"/>
          <a:stretch>
            <a:fillRect/>
          </a:stretch>
        </a:blip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BF858572-580B-C54E-82DE-E576041C3382}">
      <dsp:nvSpPr>
        <dsp:cNvPr id="0" name=""/>
        <dsp:cNvSpPr/>
      </dsp:nvSpPr>
      <dsp:spPr>
        <a:xfrm>
          <a:off x="3022575" y="3048615"/>
          <a:ext cx="2275038" cy="802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i="0" kern="1200" dirty="0">
              <a:solidFill>
                <a:srgbClr val="FFFFFF"/>
              </a:solidFill>
              <a:latin typeface="Arial" charset="0"/>
              <a:ea typeface="Arial" charset="0"/>
              <a:cs typeface="Arial" charset="0"/>
            </a:rPr>
            <a:t>Toxic Gas Releases, Chemical Spills </a:t>
          </a:r>
        </a:p>
      </dsp:txBody>
      <dsp:txXfrm>
        <a:off x="3022575" y="3048615"/>
        <a:ext cx="2275038" cy="802954"/>
      </dsp:txXfrm>
    </dsp:sp>
    <dsp:sp modelId="{C569BE31-3707-BD46-BA37-E5FBC51D04F1}">
      <dsp:nvSpPr>
        <dsp:cNvPr id="0" name=""/>
        <dsp:cNvSpPr/>
      </dsp:nvSpPr>
      <dsp:spPr>
        <a:xfrm>
          <a:off x="6066212" y="805950"/>
          <a:ext cx="2517380" cy="3502102"/>
        </a:xfrm>
        <a:prstGeom prst="rect">
          <a:avLst/>
        </a:prstGeom>
        <a:solidFill>
          <a:schemeClr val="lt1">
            <a:alpha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9799313-C947-B640-B081-75AC0C4FCB60}">
      <dsp:nvSpPr>
        <dsp:cNvPr id="0" name=""/>
        <dsp:cNvSpPr/>
      </dsp:nvSpPr>
      <dsp:spPr>
        <a:xfrm>
          <a:off x="6187383" y="829343"/>
          <a:ext cx="2275038" cy="1933039"/>
        </a:xfrm>
        <a:prstGeom prst="rect">
          <a:avLst/>
        </a:prstGeom>
        <a:blipFill rotWithShape="1">
          <a:blip xmlns:r="http://schemas.openxmlformats.org/officeDocument/2006/relationships" r:embed="rId3"/>
          <a:stretch>
            <a:fillRect/>
          </a:stretch>
        </a:blip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F2D8B1CC-8C6E-EE4C-B2E0-E83EEA99C156}">
      <dsp:nvSpPr>
        <dsp:cNvPr id="0" name=""/>
        <dsp:cNvSpPr/>
      </dsp:nvSpPr>
      <dsp:spPr>
        <a:xfrm>
          <a:off x="5980707" y="3142264"/>
          <a:ext cx="2605260" cy="802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i="0" kern="1200" dirty="0">
              <a:solidFill>
                <a:srgbClr val="FFFFFF"/>
              </a:solidFill>
              <a:latin typeface="Arial" charset="0"/>
              <a:ea typeface="Arial" charset="0"/>
              <a:cs typeface="Arial" charset="0"/>
            </a:rPr>
            <a:t>Explosions. Civil Disturbances, Workplace Violence</a:t>
          </a:r>
        </a:p>
      </dsp:txBody>
      <dsp:txXfrm>
        <a:off x="5980707" y="3142264"/>
        <a:ext cx="2605260" cy="80295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1B9D39-DB2D-1D4E-8BF5-8FF81CE1D1A1}">
      <dsp:nvSpPr>
        <dsp:cNvPr id="0" name=""/>
        <dsp:cNvSpPr/>
      </dsp:nvSpPr>
      <dsp:spPr>
        <a:xfrm>
          <a:off x="1711458" y="180375"/>
          <a:ext cx="6845797" cy="314009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44513" tIns="121920" rIns="121920" bIns="121920" numCol="1" spcCol="1270" anchor="ctr" anchorCtr="0">
          <a:noAutofit/>
        </a:bodyPr>
        <a:lstStyle/>
        <a:p>
          <a:pPr lvl="0" algn="l" defTabSz="1422400" rtl="0">
            <a:lnSpc>
              <a:spcPct val="90000"/>
            </a:lnSpc>
            <a:spcBef>
              <a:spcPct val="0"/>
            </a:spcBef>
            <a:spcAft>
              <a:spcPct val="35000"/>
            </a:spcAft>
          </a:pPr>
          <a:r>
            <a:rPr lang="en-US" sz="3200" b="1" i="0" kern="1200" baseline="0" dirty="0">
              <a:solidFill>
                <a:srgbClr val="FFFFFF"/>
              </a:solidFill>
              <a:latin typeface="Arial" charset="0"/>
              <a:ea typeface="Arial" charset="0"/>
              <a:cs typeface="Arial" charset="0"/>
            </a:rPr>
            <a:t>Consider hazardous materials such as flammable, explosive, toxic noxious, corrosive, biological, oxidizable or radioactive substances.</a:t>
          </a:r>
          <a:endParaRPr lang="en-US" sz="3200" b="1" i="0" kern="1200" dirty="0">
            <a:solidFill>
              <a:srgbClr val="FFFFFF"/>
            </a:solidFill>
            <a:latin typeface="Arial" charset="0"/>
            <a:ea typeface="Arial" charset="0"/>
            <a:cs typeface="Arial" charset="0"/>
          </a:endParaRPr>
        </a:p>
      </dsp:txBody>
      <dsp:txXfrm>
        <a:off x="1711458" y="180375"/>
        <a:ext cx="6845797" cy="3140096"/>
      </dsp:txXfrm>
    </dsp:sp>
    <dsp:sp modelId="{CF029B1D-3BBA-3B48-8030-AE0F011C1D89}">
      <dsp:nvSpPr>
        <dsp:cNvPr id="0" name=""/>
        <dsp:cNvSpPr/>
      </dsp:nvSpPr>
      <dsp:spPr>
        <a:xfrm>
          <a:off x="27944" y="90619"/>
          <a:ext cx="3087110" cy="2704338"/>
        </a:xfrm>
        <a:prstGeom prst="rect">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2">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DE15E-6848-BB4A-B5E3-CFC2DCDDD618}">
      <dsp:nvSpPr>
        <dsp:cNvPr id="0" name=""/>
        <dsp:cNvSpPr/>
      </dsp:nvSpPr>
      <dsp:spPr>
        <a:xfrm>
          <a:off x="0" y="187"/>
          <a:ext cx="8585200" cy="3658496"/>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i="0" kern="1200" dirty="0">
              <a:solidFill>
                <a:schemeClr val="tx1"/>
              </a:solidFill>
              <a:latin typeface="Arial" charset="0"/>
              <a:ea typeface="Arial" charset="0"/>
              <a:cs typeface="Arial" charset="0"/>
            </a:rPr>
            <a:t>If you you use or store hazardous substances, you face an increased risk of an emergency involving hazardous materials and should address this possibility in your EAP.</a:t>
          </a:r>
        </a:p>
      </dsp:txBody>
      <dsp:txXfrm>
        <a:off x="0" y="187"/>
        <a:ext cx="8585200" cy="1975588"/>
      </dsp:txXfrm>
    </dsp:sp>
    <dsp:sp modelId="{698CE752-B8A8-3A4D-A64D-D92FA1D5E7C1}">
      <dsp:nvSpPr>
        <dsp:cNvPr id="0" name=""/>
        <dsp:cNvSpPr/>
      </dsp:nvSpPr>
      <dsp:spPr>
        <a:xfrm>
          <a:off x="0" y="1745750"/>
          <a:ext cx="8585200" cy="1996619"/>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b="1" i="0" kern="1200" dirty="0">
              <a:solidFill>
                <a:schemeClr val="tx1"/>
              </a:solidFill>
              <a:latin typeface="Arial" charset="0"/>
              <a:ea typeface="Arial" charset="0"/>
              <a:cs typeface="Arial" charset="0"/>
            </a:rPr>
            <a:t>OSHA’s Hazard Communication Standard (29 CFR 1910.1200) requires employers who use hazardous chemicals to inventory them, keep the manufacturer-supplied MSDS in a place accessible to workers, label containers with hazard information, &amp; train employees to protect themselves against those hazards.</a:t>
          </a:r>
        </a:p>
      </dsp:txBody>
      <dsp:txXfrm>
        <a:off x="0" y="1745750"/>
        <a:ext cx="8585200" cy="199661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BCC26-0942-3643-AC8F-F2F6C99AC53C}">
      <dsp:nvSpPr>
        <dsp:cNvPr id="0" name=""/>
        <dsp:cNvSpPr/>
      </dsp:nvSpPr>
      <dsp:spPr>
        <a:xfrm>
          <a:off x="0" y="0"/>
          <a:ext cx="8585200" cy="1750174"/>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i="0" kern="1200" dirty="0">
              <a:solidFill>
                <a:schemeClr val="tx1"/>
              </a:solidFill>
              <a:latin typeface="Arial" charset="0"/>
              <a:ea typeface="Arial" charset="0"/>
              <a:cs typeface="Arial" charset="0"/>
            </a:rPr>
            <a:t>Determine from your hazardous chemical inventory what hazardous chemicals you use and gather the MSDSs for each. </a:t>
          </a:r>
        </a:p>
      </dsp:txBody>
      <dsp:txXfrm>
        <a:off x="85436" y="85436"/>
        <a:ext cx="8414328" cy="1579302"/>
      </dsp:txXfrm>
    </dsp:sp>
    <dsp:sp modelId="{A754355E-98DD-F044-9DEB-5AB96A3A5179}">
      <dsp:nvSpPr>
        <dsp:cNvPr id="0" name=""/>
        <dsp:cNvSpPr/>
      </dsp:nvSpPr>
      <dsp:spPr>
        <a:xfrm>
          <a:off x="0" y="1751169"/>
          <a:ext cx="8585200" cy="1765391"/>
        </a:xfrm>
        <a:prstGeom prst="rect">
          <a:avLst/>
        </a:prstGeom>
        <a:solidFill>
          <a:schemeClr val="accent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72580"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b="1" i="0" kern="1200" dirty="0">
              <a:latin typeface="Arial" charset="0"/>
              <a:ea typeface="Arial" charset="0"/>
              <a:cs typeface="Arial" charset="0"/>
            </a:rPr>
            <a:t>MSDS describes the chemical’s hazard information, list precautions to take when handling, storing, or using; and outline emergency and first-aid procedures.</a:t>
          </a:r>
        </a:p>
      </dsp:txBody>
      <dsp:txXfrm>
        <a:off x="0" y="1751169"/>
        <a:ext cx="8585200" cy="176539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0E672-09CC-0C43-A1BB-758470974E5D}">
      <dsp:nvSpPr>
        <dsp:cNvPr id="0" name=""/>
        <dsp:cNvSpPr/>
      </dsp:nvSpPr>
      <dsp:spPr>
        <a:xfrm>
          <a:off x="914316" y="5"/>
          <a:ext cx="7126927" cy="4788970"/>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49662" tIns="121920" rIns="121920" bIns="121920" numCol="1" spcCol="1270" anchor="t" anchorCtr="0">
          <a:noAutofit/>
        </a:bodyPr>
        <a:lstStyle/>
        <a:p>
          <a:pPr lvl="0" algn="l" defTabSz="1422400" rtl="0">
            <a:lnSpc>
              <a:spcPct val="90000"/>
            </a:lnSpc>
            <a:spcBef>
              <a:spcPct val="0"/>
            </a:spcBef>
            <a:spcAft>
              <a:spcPct val="35000"/>
            </a:spcAft>
          </a:pPr>
          <a:r>
            <a:rPr lang="en-US" sz="3200" b="1" i="0" kern="1200" baseline="0" dirty="0">
              <a:solidFill>
                <a:schemeClr val="bg1"/>
              </a:solidFill>
              <a:latin typeface="Arial" charset="0"/>
              <a:ea typeface="Arial" charset="0"/>
              <a:cs typeface="Arial" charset="0"/>
            </a:rPr>
            <a:t>Consider</a:t>
          </a:r>
          <a:endParaRPr lang="en-US" sz="3200" b="1" i="0" kern="1200" dirty="0">
            <a:solidFill>
              <a:schemeClr val="bg1"/>
            </a:solidFill>
            <a:latin typeface="Arial" charset="0"/>
            <a:ea typeface="Arial" charset="0"/>
            <a:cs typeface="Arial" charset="0"/>
          </a:endParaRPr>
        </a:p>
        <a:p>
          <a:pPr marL="285750" lvl="1" indent="-285750" algn="l" defTabSz="1244600" rtl="0">
            <a:lnSpc>
              <a:spcPct val="90000"/>
            </a:lnSpc>
            <a:spcBef>
              <a:spcPct val="0"/>
            </a:spcBef>
            <a:spcAft>
              <a:spcPct val="15000"/>
            </a:spcAft>
            <a:buChar char="••"/>
          </a:pPr>
          <a:r>
            <a:rPr lang="en-US" sz="2800" b="1" i="0" kern="1200" baseline="0" dirty="0">
              <a:solidFill>
                <a:schemeClr val="bg1"/>
              </a:solidFill>
              <a:latin typeface="Arial" charset="0"/>
              <a:ea typeface="Arial" charset="0"/>
              <a:cs typeface="Arial" charset="0"/>
            </a:rPr>
            <a:t>Safety glasses, goggles or face shields for eye protection.</a:t>
          </a:r>
          <a:endParaRPr lang="en-US" sz="2800" b="1" i="0" kern="1200" dirty="0">
            <a:solidFill>
              <a:schemeClr val="bg1"/>
            </a:solidFill>
            <a:latin typeface="Arial" charset="0"/>
            <a:ea typeface="Arial" charset="0"/>
            <a:cs typeface="Arial" charset="0"/>
          </a:endParaRPr>
        </a:p>
        <a:p>
          <a:pPr marL="285750" lvl="1" indent="-285750" algn="l" defTabSz="1244600" rtl="0">
            <a:lnSpc>
              <a:spcPct val="90000"/>
            </a:lnSpc>
            <a:spcBef>
              <a:spcPct val="0"/>
            </a:spcBef>
            <a:spcAft>
              <a:spcPct val="15000"/>
            </a:spcAft>
            <a:buChar char="••"/>
          </a:pPr>
          <a:r>
            <a:rPr lang="en-US" sz="2800" b="1" i="0" kern="1200" dirty="0">
              <a:solidFill>
                <a:schemeClr val="bg1"/>
              </a:solidFill>
              <a:latin typeface="Arial" charset="0"/>
              <a:ea typeface="Arial" charset="0"/>
              <a:cs typeface="Arial" charset="0"/>
            </a:rPr>
            <a:t>Hard hats and safety shoes for head and foot protection.</a:t>
          </a:r>
        </a:p>
        <a:p>
          <a:pPr marL="285750" lvl="1" indent="-285750" algn="l" defTabSz="1244600" rtl="0">
            <a:lnSpc>
              <a:spcPct val="90000"/>
            </a:lnSpc>
            <a:spcBef>
              <a:spcPct val="0"/>
            </a:spcBef>
            <a:spcAft>
              <a:spcPct val="15000"/>
            </a:spcAft>
            <a:buChar char="••"/>
          </a:pPr>
          <a:r>
            <a:rPr lang="en-US" sz="2800" b="1" i="0" kern="1200" dirty="0">
              <a:solidFill>
                <a:schemeClr val="bg1"/>
              </a:solidFill>
              <a:latin typeface="Arial" charset="0"/>
              <a:ea typeface="Arial" charset="0"/>
              <a:cs typeface="Arial" charset="0"/>
            </a:rPr>
            <a:t>Proper respirators</a:t>
          </a:r>
        </a:p>
        <a:p>
          <a:pPr marL="285750" lvl="1" indent="-285750" algn="l" defTabSz="1244600" rtl="0">
            <a:lnSpc>
              <a:spcPct val="90000"/>
            </a:lnSpc>
            <a:spcBef>
              <a:spcPct val="0"/>
            </a:spcBef>
            <a:spcAft>
              <a:spcPct val="15000"/>
            </a:spcAft>
            <a:buChar char="••"/>
          </a:pPr>
          <a:r>
            <a:rPr lang="en-US" sz="2800" b="1" i="0" kern="1200" dirty="0">
              <a:solidFill>
                <a:schemeClr val="bg1"/>
              </a:solidFill>
              <a:latin typeface="Arial" charset="0"/>
              <a:ea typeface="Arial" charset="0"/>
              <a:cs typeface="Arial" charset="0"/>
            </a:rPr>
            <a:t>Chemical suits, gloves, hoods and boots for body protection from chemicals.</a:t>
          </a:r>
        </a:p>
      </dsp:txBody>
      <dsp:txXfrm>
        <a:off x="914316" y="5"/>
        <a:ext cx="7126927" cy="4788970"/>
      </dsp:txXfrm>
    </dsp:sp>
    <dsp:sp modelId="{4151DCBC-D64E-6944-A54F-D5B9AF83D670}">
      <dsp:nvSpPr>
        <dsp:cNvPr id="0" name=""/>
        <dsp:cNvSpPr/>
      </dsp:nvSpPr>
      <dsp:spPr>
        <a:xfrm>
          <a:off x="85104" y="824930"/>
          <a:ext cx="2047067" cy="2557300"/>
        </a:xfrm>
        <a:prstGeom prst="rect">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2">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5CDC4-BE8E-D849-A11A-9802FBFCB3D3}">
      <dsp:nvSpPr>
        <dsp:cNvPr id="0" name=""/>
        <dsp:cNvSpPr/>
      </dsp:nvSpPr>
      <dsp:spPr>
        <a:xfrm>
          <a:off x="598086" y="297171"/>
          <a:ext cx="7528262" cy="1699867"/>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51377" tIns="118110" rIns="118110" bIns="118110" numCol="1" spcCol="1270" anchor="ctr" anchorCtr="0">
          <a:noAutofit/>
        </a:bodyPr>
        <a:lstStyle/>
        <a:p>
          <a:pPr lvl="0" algn="l" defTabSz="1377950" rtl="0">
            <a:lnSpc>
              <a:spcPct val="90000"/>
            </a:lnSpc>
            <a:spcBef>
              <a:spcPct val="0"/>
            </a:spcBef>
            <a:spcAft>
              <a:spcPct val="35000"/>
            </a:spcAft>
          </a:pPr>
          <a:r>
            <a:rPr lang="en-US" sz="3100" b="1" i="0" kern="1200" dirty="0">
              <a:solidFill>
                <a:schemeClr val="bg1"/>
              </a:solidFill>
              <a:latin typeface="Arial" charset="0"/>
              <a:ea typeface="Arial" charset="0"/>
              <a:cs typeface="Arial" charset="0"/>
            </a:rPr>
            <a:t>Special body protection from radical environmental conditions such as extreme temperatures</a:t>
          </a:r>
        </a:p>
      </dsp:txBody>
      <dsp:txXfrm>
        <a:off x="598086" y="297171"/>
        <a:ext cx="7528262" cy="1699867"/>
      </dsp:txXfrm>
    </dsp:sp>
    <dsp:sp modelId="{43EF116E-366B-734D-BE9A-9586CC5D85E2}">
      <dsp:nvSpPr>
        <dsp:cNvPr id="0" name=""/>
        <dsp:cNvSpPr/>
      </dsp:nvSpPr>
      <dsp:spPr>
        <a:xfrm>
          <a:off x="97315" y="51634"/>
          <a:ext cx="1450437" cy="1784860"/>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a:noFill/>
        </a:ln>
        <a:effectLst/>
      </dsp:spPr>
      <dsp:style>
        <a:lnRef idx="0">
          <a:scrgbClr r="0" g="0" b="0"/>
        </a:lnRef>
        <a:fillRef idx="1">
          <a:scrgbClr r="0" g="0" b="0"/>
        </a:fillRef>
        <a:effectRef idx="2">
          <a:scrgbClr r="0" g="0" b="0"/>
        </a:effectRef>
        <a:fontRef idx="minor"/>
      </dsp:style>
    </dsp:sp>
    <dsp:sp modelId="{E57318FE-1DE9-274D-AF48-E75FDD4B3634}">
      <dsp:nvSpPr>
        <dsp:cNvPr id="0" name=""/>
        <dsp:cNvSpPr/>
      </dsp:nvSpPr>
      <dsp:spPr>
        <a:xfrm>
          <a:off x="598086" y="2437115"/>
          <a:ext cx="7528262" cy="1699867"/>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51377" tIns="118110" rIns="118110" bIns="118110" numCol="1" spcCol="1270" anchor="ctr" anchorCtr="0">
          <a:noAutofit/>
        </a:bodyPr>
        <a:lstStyle/>
        <a:p>
          <a:pPr lvl="0" algn="l" defTabSz="1377950">
            <a:lnSpc>
              <a:spcPct val="90000"/>
            </a:lnSpc>
            <a:spcBef>
              <a:spcPct val="0"/>
            </a:spcBef>
            <a:spcAft>
              <a:spcPct val="35000"/>
            </a:spcAft>
          </a:pPr>
          <a:r>
            <a:rPr lang="en-US" sz="3100" b="1" i="0" kern="1200" dirty="0">
              <a:solidFill>
                <a:schemeClr val="bg1"/>
              </a:solidFill>
              <a:latin typeface="Arial" charset="0"/>
              <a:ea typeface="Arial" charset="0"/>
              <a:cs typeface="Arial" charset="0"/>
            </a:rPr>
            <a:t>Special equipment or warning devices necessary for hazards unique to your worksite.</a:t>
          </a:r>
        </a:p>
      </dsp:txBody>
      <dsp:txXfrm>
        <a:off x="598086" y="2437115"/>
        <a:ext cx="7528262" cy="1699867"/>
      </dsp:txXfrm>
    </dsp:sp>
    <dsp:sp modelId="{0F227CF1-A6AD-E640-90F2-64DB2C40015B}">
      <dsp:nvSpPr>
        <dsp:cNvPr id="0" name=""/>
        <dsp:cNvSpPr/>
      </dsp:nvSpPr>
      <dsp:spPr>
        <a:xfrm>
          <a:off x="97315" y="2191578"/>
          <a:ext cx="1450437" cy="1784860"/>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a:ln>
          <a:noFill/>
        </a:ln>
        <a:effectLst/>
      </dsp:spPr>
      <dsp:style>
        <a:lnRef idx="0">
          <a:scrgbClr r="0" g="0" b="0"/>
        </a:lnRef>
        <a:fillRef idx="1">
          <a:scrgbClr r="0" g="0" b="0"/>
        </a:fillRef>
        <a:effectRef idx="2">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51B7B-306E-4348-B1F4-D9A801D6A9C3}">
      <dsp:nvSpPr>
        <dsp:cNvPr id="0" name=""/>
        <dsp:cNvSpPr/>
      </dsp:nvSpPr>
      <dsp:spPr>
        <a:xfrm>
          <a:off x="2605" y="235569"/>
          <a:ext cx="2066815" cy="1707801"/>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i="0" kern="1200" baseline="0" dirty="0">
              <a:solidFill>
                <a:schemeClr val="tx1"/>
              </a:solidFill>
              <a:latin typeface="Arial" charset="0"/>
              <a:ea typeface="Arial" charset="0"/>
              <a:cs typeface="Arial" charset="0"/>
            </a:rPr>
            <a:t>Exit routes must be permanent</a:t>
          </a:r>
          <a:endParaRPr lang="en-US" sz="2200" b="1" i="0" kern="1200" dirty="0">
            <a:solidFill>
              <a:schemeClr val="tx1"/>
            </a:solidFill>
            <a:latin typeface="Arial" charset="0"/>
            <a:ea typeface="Arial" charset="0"/>
            <a:cs typeface="Arial" charset="0"/>
          </a:endParaRPr>
        </a:p>
      </dsp:txBody>
      <dsp:txXfrm>
        <a:off x="2605" y="235569"/>
        <a:ext cx="2066815" cy="1707801"/>
      </dsp:txXfrm>
    </dsp:sp>
    <dsp:sp modelId="{8708F5B1-D0DB-064F-8F5D-DC792C68ED34}">
      <dsp:nvSpPr>
        <dsp:cNvPr id="0" name=""/>
        <dsp:cNvSpPr/>
      </dsp:nvSpPr>
      <dsp:spPr>
        <a:xfrm>
          <a:off x="2276102" y="235569"/>
          <a:ext cx="2066815" cy="1707801"/>
        </a:xfrm>
        <a:prstGeom prst="rect">
          <a:avLst/>
        </a:prstGeom>
        <a:solidFill>
          <a:schemeClr val="accent2">
            <a:hueOff val="-207909"/>
            <a:satOff val="-11990"/>
            <a:lumOff val="1233"/>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i="0" kern="1200" baseline="0" dirty="0">
              <a:solidFill>
                <a:schemeClr val="tx1"/>
              </a:solidFill>
              <a:latin typeface="Arial" charset="0"/>
              <a:ea typeface="Arial" charset="0"/>
              <a:cs typeface="Arial" charset="0"/>
            </a:rPr>
            <a:t>Exit must be separated by fire resistant material</a:t>
          </a:r>
          <a:endParaRPr lang="en-US" sz="2200" b="1" i="0" kern="1200" dirty="0">
            <a:solidFill>
              <a:schemeClr val="tx1"/>
            </a:solidFill>
            <a:latin typeface="Arial" charset="0"/>
            <a:ea typeface="Arial" charset="0"/>
            <a:cs typeface="Arial" charset="0"/>
          </a:endParaRPr>
        </a:p>
      </dsp:txBody>
      <dsp:txXfrm>
        <a:off x="2276102" y="235569"/>
        <a:ext cx="2066815" cy="1707801"/>
      </dsp:txXfrm>
    </dsp:sp>
    <dsp:sp modelId="{F7DF476A-0E4A-FA46-B641-AAB8219765E1}">
      <dsp:nvSpPr>
        <dsp:cNvPr id="0" name=""/>
        <dsp:cNvSpPr/>
      </dsp:nvSpPr>
      <dsp:spPr>
        <a:xfrm>
          <a:off x="4549599" y="235569"/>
          <a:ext cx="2066815" cy="1707801"/>
        </a:xfrm>
        <a:prstGeom prst="rect">
          <a:avLst/>
        </a:prstGeom>
        <a:solidFill>
          <a:schemeClr val="accent2">
            <a:hueOff val="-415818"/>
            <a:satOff val="-23979"/>
            <a:lumOff val="2465"/>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i="0" kern="1200" baseline="0" dirty="0">
              <a:solidFill>
                <a:schemeClr val="tx1"/>
              </a:solidFill>
              <a:latin typeface="Arial" charset="0"/>
              <a:ea typeface="Arial" charset="0"/>
              <a:cs typeface="Arial" charset="0"/>
            </a:rPr>
            <a:t>Openings into an exit must be limited</a:t>
          </a:r>
          <a:endParaRPr lang="en-US" sz="2200" b="1" i="0" kern="1200" dirty="0">
            <a:solidFill>
              <a:schemeClr val="tx1"/>
            </a:solidFill>
            <a:latin typeface="Arial" charset="0"/>
            <a:ea typeface="Arial" charset="0"/>
            <a:cs typeface="Arial" charset="0"/>
          </a:endParaRPr>
        </a:p>
      </dsp:txBody>
      <dsp:txXfrm>
        <a:off x="4549599" y="235569"/>
        <a:ext cx="2066815" cy="1707801"/>
      </dsp:txXfrm>
    </dsp:sp>
    <dsp:sp modelId="{E322D805-0F52-5F41-B91D-BFBA7BAC0277}">
      <dsp:nvSpPr>
        <dsp:cNvPr id="0" name=""/>
        <dsp:cNvSpPr/>
      </dsp:nvSpPr>
      <dsp:spPr>
        <a:xfrm>
          <a:off x="6823096" y="235569"/>
          <a:ext cx="2066815" cy="1707801"/>
        </a:xfrm>
        <a:prstGeom prst="rect">
          <a:avLst/>
        </a:prstGeom>
        <a:solidFill>
          <a:schemeClr val="accent2">
            <a:hueOff val="-623727"/>
            <a:satOff val="-35969"/>
            <a:lumOff val="3698"/>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i="0" kern="1200" baseline="0" dirty="0">
              <a:solidFill>
                <a:schemeClr val="tx1"/>
              </a:solidFill>
              <a:latin typeface="Arial" charset="0"/>
              <a:ea typeface="Arial" charset="0"/>
              <a:cs typeface="Arial" charset="0"/>
            </a:rPr>
            <a:t>The number of exit routes must be adequate</a:t>
          </a:r>
          <a:endParaRPr lang="en-US" sz="2200" b="1" i="0" kern="1200" dirty="0">
            <a:solidFill>
              <a:schemeClr val="tx1"/>
            </a:solidFill>
            <a:latin typeface="Arial" charset="0"/>
            <a:ea typeface="Arial" charset="0"/>
            <a:cs typeface="Arial" charset="0"/>
          </a:endParaRPr>
        </a:p>
      </dsp:txBody>
      <dsp:txXfrm>
        <a:off x="6823096" y="235569"/>
        <a:ext cx="2066815" cy="1707801"/>
      </dsp:txXfrm>
    </dsp:sp>
    <dsp:sp modelId="{3E7444BA-24DC-9C4B-A327-E920EDC6DFBA}">
      <dsp:nvSpPr>
        <dsp:cNvPr id="0" name=""/>
        <dsp:cNvSpPr/>
      </dsp:nvSpPr>
      <dsp:spPr>
        <a:xfrm>
          <a:off x="2605" y="2150052"/>
          <a:ext cx="2066815" cy="1707801"/>
        </a:xfrm>
        <a:prstGeom prst="rect">
          <a:avLst/>
        </a:prstGeom>
        <a:solidFill>
          <a:schemeClr val="accent2">
            <a:hueOff val="-831636"/>
            <a:satOff val="-47959"/>
            <a:lumOff val="493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i="0" kern="1200" baseline="0" dirty="0">
              <a:solidFill>
                <a:schemeClr val="tx1"/>
              </a:solidFill>
              <a:latin typeface="Arial" charset="0"/>
              <a:ea typeface="Arial" charset="0"/>
              <a:cs typeface="Arial" charset="0"/>
            </a:rPr>
            <a:t>Exit discharge must lead directly outside</a:t>
          </a:r>
          <a:endParaRPr lang="en-US" sz="2200" b="1" i="0" kern="1200" dirty="0">
            <a:solidFill>
              <a:schemeClr val="tx1"/>
            </a:solidFill>
            <a:latin typeface="Arial" charset="0"/>
            <a:ea typeface="Arial" charset="0"/>
            <a:cs typeface="Arial" charset="0"/>
          </a:endParaRPr>
        </a:p>
      </dsp:txBody>
      <dsp:txXfrm>
        <a:off x="2605" y="2150052"/>
        <a:ext cx="2066815" cy="1707801"/>
      </dsp:txXfrm>
    </dsp:sp>
    <dsp:sp modelId="{559BF9C0-F6AA-A34B-8718-2F3A39847AD5}">
      <dsp:nvSpPr>
        <dsp:cNvPr id="0" name=""/>
        <dsp:cNvSpPr/>
      </dsp:nvSpPr>
      <dsp:spPr>
        <a:xfrm>
          <a:off x="2276102" y="2150052"/>
          <a:ext cx="2066815" cy="1707801"/>
        </a:xfrm>
        <a:prstGeom prst="rect">
          <a:avLst/>
        </a:prstGeom>
        <a:solidFill>
          <a:schemeClr val="accent2">
            <a:hueOff val="-1039545"/>
            <a:satOff val="-59949"/>
            <a:lumOff val="6163"/>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i="0" kern="1200" baseline="0" dirty="0">
              <a:solidFill>
                <a:schemeClr val="tx1"/>
              </a:solidFill>
              <a:latin typeface="Arial" charset="0"/>
              <a:ea typeface="Arial" charset="0"/>
              <a:cs typeface="Arial" charset="0"/>
            </a:rPr>
            <a:t>Exit doors must be unlocked from the inside</a:t>
          </a:r>
          <a:endParaRPr lang="en-US" sz="2200" b="1" i="0" kern="1200" dirty="0">
            <a:solidFill>
              <a:schemeClr val="tx1"/>
            </a:solidFill>
            <a:latin typeface="Arial" charset="0"/>
            <a:ea typeface="Arial" charset="0"/>
            <a:cs typeface="Arial" charset="0"/>
          </a:endParaRPr>
        </a:p>
      </dsp:txBody>
      <dsp:txXfrm>
        <a:off x="2276102" y="2150052"/>
        <a:ext cx="2066815" cy="1707801"/>
      </dsp:txXfrm>
    </dsp:sp>
    <dsp:sp modelId="{6AEBC342-11D0-5A4F-907C-DC2A48D88BEF}">
      <dsp:nvSpPr>
        <dsp:cNvPr id="0" name=""/>
        <dsp:cNvSpPr/>
      </dsp:nvSpPr>
      <dsp:spPr>
        <a:xfrm>
          <a:off x="4549599" y="2150052"/>
          <a:ext cx="2066815" cy="1707801"/>
        </a:xfrm>
        <a:prstGeom prst="rect">
          <a:avLst/>
        </a:prstGeom>
        <a:solidFill>
          <a:schemeClr val="accent2">
            <a:hueOff val="-1247454"/>
            <a:satOff val="-71938"/>
            <a:lumOff val="7395"/>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i="0" kern="1200" baseline="0" dirty="0">
              <a:solidFill>
                <a:schemeClr val="tx1"/>
              </a:solidFill>
              <a:latin typeface="Arial" charset="0"/>
              <a:ea typeface="Arial" charset="0"/>
              <a:cs typeface="Arial" charset="0"/>
            </a:rPr>
            <a:t>A side-hinged exit door must be used</a:t>
          </a:r>
          <a:endParaRPr lang="en-US" sz="2200" b="1" i="0" kern="1200" dirty="0">
            <a:solidFill>
              <a:schemeClr val="tx1"/>
            </a:solidFill>
            <a:latin typeface="Arial" charset="0"/>
            <a:ea typeface="Arial" charset="0"/>
            <a:cs typeface="Arial" charset="0"/>
          </a:endParaRPr>
        </a:p>
      </dsp:txBody>
      <dsp:txXfrm>
        <a:off x="4549599" y="2150052"/>
        <a:ext cx="2066815" cy="1707801"/>
      </dsp:txXfrm>
    </dsp:sp>
    <dsp:sp modelId="{1931191D-72C0-B345-BB5B-58D427DD4C78}">
      <dsp:nvSpPr>
        <dsp:cNvPr id="0" name=""/>
        <dsp:cNvSpPr/>
      </dsp:nvSpPr>
      <dsp:spPr>
        <a:xfrm>
          <a:off x="6825701" y="2151689"/>
          <a:ext cx="2066815" cy="1707801"/>
        </a:xfrm>
        <a:prstGeom prst="rect">
          <a:avLst/>
        </a:prstGeom>
        <a:solidFill>
          <a:schemeClr val="accent2">
            <a:hueOff val="-1455363"/>
            <a:satOff val="-83928"/>
            <a:lumOff val="8628"/>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i="0" kern="1200" baseline="0" dirty="0">
              <a:solidFill>
                <a:schemeClr val="tx1"/>
              </a:solidFill>
              <a:latin typeface="Arial" charset="0"/>
              <a:ea typeface="Arial" charset="0"/>
              <a:cs typeface="Arial" charset="0"/>
            </a:rPr>
            <a:t>Exit route ceiling at least 7’ 6” H X 28” W </a:t>
          </a:r>
          <a:endParaRPr lang="en-US" sz="2200" b="1" i="0" kern="1200" dirty="0">
            <a:solidFill>
              <a:schemeClr val="tx1"/>
            </a:solidFill>
            <a:latin typeface="Arial" charset="0"/>
            <a:ea typeface="Arial" charset="0"/>
            <a:cs typeface="Arial" charset="0"/>
          </a:endParaRPr>
        </a:p>
      </dsp:txBody>
      <dsp:txXfrm>
        <a:off x="6825701" y="2151689"/>
        <a:ext cx="2066815" cy="170780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9E0A40-7FB7-384A-B299-B61B88434275}">
      <dsp:nvSpPr>
        <dsp:cNvPr id="0" name=""/>
        <dsp:cNvSpPr/>
      </dsp:nvSpPr>
      <dsp:spPr>
        <a:xfrm>
          <a:off x="0" y="59949"/>
          <a:ext cx="2794938" cy="1676962"/>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i="0" kern="1200" dirty="0">
              <a:solidFill>
                <a:schemeClr val="tx1"/>
              </a:solidFill>
              <a:latin typeface="Arial" charset="0"/>
              <a:ea typeface="Arial" charset="0"/>
              <a:cs typeface="Arial" charset="0"/>
            </a:rPr>
            <a:t>Danger to employees and patients must be minimized</a:t>
          </a:r>
        </a:p>
      </dsp:txBody>
      <dsp:txXfrm>
        <a:off x="0" y="59949"/>
        <a:ext cx="2794938" cy="1676962"/>
      </dsp:txXfrm>
    </dsp:sp>
    <dsp:sp modelId="{60C56AF1-87D8-3349-A96D-7A20D039718D}">
      <dsp:nvSpPr>
        <dsp:cNvPr id="0" name=""/>
        <dsp:cNvSpPr/>
      </dsp:nvSpPr>
      <dsp:spPr>
        <a:xfrm>
          <a:off x="3074431" y="59949"/>
          <a:ext cx="2794938" cy="1676962"/>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i="0" kern="1200" dirty="0">
              <a:solidFill>
                <a:schemeClr val="tx1"/>
              </a:solidFill>
              <a:latin typeface="Arial" charset="0"/>
              <a:ea typeface="Arial" charset="0"/>
              <a:cs typeface="Arial" charset="0"/>
            </a:rPr>
            <a:t>Must be free and unobstructed</a:t>
          </a:r>
        </a:p>
      </dsp:txBody>
      <dsp:txXfrm>
        <a:off x="3074431" y="59949"/>
        <a:ext cx="2794938" cy="1676962"/>
      </dsp:txXfrm>
    </dsp:sp>
    <dsp:sp modelId="{06354F80-2BBC-FA4E-9A6E-FF38455CF218}">
      <dsp:nvSpPr>
        <dsp:cNvPr id="0" name=""/>
        <dsp:cNvSpPr/>
      </dsp:nvSpPr>
      <dsp:spPr>
        <a:xfrm>
          <a:off x="6148863" y="59949"/>
          <a:ext cx="2794938" cy="1676962"/>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i="0" kern="1200" dirty="0">
              <a:solidFill>
                <a:schemeClr val="tx1"/>
              </a:solidFill>
              <a:latin typeface="Arial" charset="0"/>
              <a:ea typeface="Arial" charset="0"/>
              <a:cs typeface="Arial" charset="0"/>
            </a:rPr>
            <a:t>Safeguards [sprinklers, alarms, exit lighting] must be in working order at all times</a:t>
          </a:r>
        </a:p>
      </dsp:txBody>
      <dsp:txXfrm>
        <a:off x="6148863" y="59949"/>
        <a:ext cx="2794938" cy="1676962"/>
      </dsp:txXfrm>
    </dsp:sp>
    <dsp:sp modelId="{AA70ABEE-E63E-2848-8ECC-88D8AEDA615D}">
      <dsp:nvSpPr>
        <dsp:cNvPr id="0" name=""/>
        <dsp:cNvSpPr/>
      </dsp:nvSpPr>
      <dsp:spPr>
        <a:xfrm>
          <a:off x="1537215" y="2016405"/>
          <a:ext cx="2794938" cy="1676962"/>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i="0" kern="1200" dirty="0">
              <a:solidFill>
                <a:schemeClr val="tx1"/>
              </a:solidFill>
              <a:latin typeface="Arial" charset="0"/>
              <a:ea typeface="Arial" charset="0"/>
              <a:cs typeface="Arial" charset="0"/>
            </a:rPr>
            <a:t>Lighting and marking of exits must be clearly visible </a:t>
          </a:r>
        </a:p>
      </dsp:txBody>
      <dsp:txXfrm>
        <a:off x="1537215" y="2016405"/>
        <a:ext cx="2794938" cy="1676962"/>
      </dsp:txXfrm>
    </dsp:sp>
    <dsp:sp modelId="{99CFFAF4-B6B3-E54D-982E-09A28B3D85D9}">
      <dsp:nvSpPr>
        <dsp:cNvPr id="0" name=""/>
        <dsp:cNvSpPr/>
      </dsp:nvSpPr>
      <dsp:spPr>
        <a:xfrm>
          <a:off x="4611647" y="2016405"/>
          <a:ext cx="2794938" cy="1676962"/>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i="0" kern="1200" dirty="0">
              <a:solidFill>
                <a:schemeClr val="tx1"/>
              </a:solidFill>
              <a:latin typeface="Arial" charset="0"/>
              <a:ea typeface="Arial" charset="0"/>
              <a:cs typeface="Arial" charset="0"/>
            </a:rPr>
            <a:t>Signs must say EXIT at least 6” H x 3/4” </a:t>
          </a:r>
        </a:p>
      </dsp:txBody>
      <dsp:txXfrm>
        <a:off x="4611647" y="2016405"/>
        <a:ext cx="2794938" cy="167696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77FC65-03E1-F048-B2F1-F28EB3937542}">
      <dsp:nvSpPr>
        <dsp:cNvPr id="0" name=""/>
        <dsp:cNvSpPr/>
      </dsp:nvSpPr>
      <dsp:spPr>
        <a:xfrm>
          <a:off x="1091" y="599284"/>
          <a:ext cx="4257913" cy="2554748"/>
        </a:xfrm>
        <a:prstGeom prst="rect">
          <a:avLst/>
        </a:prstGeom>
        <a:solidFill>
          <a:schemeClr val="accent1">
            <a:lumMod val="60000"/>
            <a:lumOff val="4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i="0" kern="1200" dirty="0">
              <a:solidFill>
                <a:schemeClr val="tx1"/>
              </a:solidFill>
              <a:latin typeface="Arial" charset="0"/>
              <a:ea typeface="Arial" charset="0"/>
              <a:cs typeface="Arial" charset="0"/>
            </a:rPr>
            <a:t>At least two exit routes must be available in a workplace to permit prompt evacuation during an emergency.</a:t>
          </a:r>
        </a:p>
      </dsp:txBody>
      <dsp:txXfrm>
        <a:off x="1091" y="599284"/>
        <a:ext cx="4257913" cy="2554748"/>
      </dsp:txXfrm>
    </dsp:sp>
    <dsp:sp modelId="{60CCB7DC-4773-214F-896E-74D09524B424}">
      <dsp:nvSpPr>
        <dsp:cNvPr id="0" name=""/>
        <dsp:cNvSpPr/>
      </dsp:nvSpPr>
      <dsp:spPr>
        <a:xfrm>
          <a:off x="4684796" y="599284"/>
          <a:ext cx="4257913" cy="2554748"/>
        </a:xfrm>
        <a:prstGeom prst="rect">
          <a:avLst/>
        </a:prstGeom>
        <a:solidFill>
          <a:schemeClr val="accent1">
            <a:lumMod val="60000"/>
            <a:lumOff val="4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i="0" kern="1200" dirty="0">
              <a:solidFill>
                <a:schemeClr val="tx1"/>
              </a:solidFill>
              <a:latin typeface="Arial" charset="0"/>
              <a:ea typeface="Arial" charset="0"/>
              <a:cs typeface="Arial" charset="0"/>
            </a:rPr>
            <a:t>The exit routes must be located as far away as practical from other exits, so that if one exit route is inaccessible, employees can still evacuate safely.</a:t>
          </a:r>
        </a:p>
      </dsp:txBody>
      <dsp:txXfrm>
        <a:off x="4684796" y="599284"/>
        <a:ext cx="4257913" cy="25547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97FB3-3BEE-4349-BEC3-31772831D85B}">
      <dsp:nvSpPr>
        <dsp:cNvPr id="0" name=""/>
        <dsp:cNvSpPr/>
      </dsp:nvSpPr>
      <dsp:spPr>
        <a:xfrm>
          <a:off x="0" y="0"/>
          <a:ext cx="8281807" cy="939646"/>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i="0" kern="1200" baseline="0" dirty="0">
              <a:latin typeface="Arial" charset="0"/>
              <a:ea typeface="Arial" charset="0"/>
              <a:cs typeface="Arial" charset="0"/>
            </a:rPr>
            <a:t>Emergency Action Plan Guidelines - 1910.38</a:t>
          </a:r>
          <a:endParaRPr lang="en-US" sz="2800" b="1" i="0" kern="1200" dirty="0">
            <a:latin typeface="Arial" charset="0"/>
            <a:ea typeface="Arial" charset="0"/>
            <a:cs typeface="Arial" charset="0"/>
          </a:endParaRPr>
        </a:p>
      </dsp:txBody>
      <dsp:txXfrm>
        <a:off x="45870" y="45870"/>
        <a:ext cx="8190067" cy="847906"/>
      </dsp:txXfrm>
    </dsp:sp>
    <dsp:sp modelId="{48235F73-990D-2142-9A8D-AF5900124982}">
      <dsp:nvSpPr>
        <dsp:cNvPr id="0" name=""/>
        <dsp:cNvSpPr/>
      </dsp:nvSpPr>
      <dsp:spPr>
        <a:xfrm>
          <a:off x="0" y="1087061"/>
          <a:ext cx="8281807" cy="1986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947" tIns="35560" rIns="199136" bIns="35560" numCol="1" spcCol="1270" anchor="t" anchorCtr="0">
          <a:noAutofit/>
        </a:bodyPr>
        <a:lstStyle/>
        <a:p>
          <a:pPr marL="285750" lvl="1" indent="-285750" algn="l" defTabSz="1244600" rtl="0">
            <a:lnSpc>
              <a:spcPct val="90000"/>
            </a:lnSpc>
            <a:spcBef>
              <a:spcPct val="0"/>
            </a:spcBef>
            <a:spcAft>
              <a:spcPct val="20000"/>
            </a:spcAft>
            <a:buChar char="••"/>
          </a:pPr>
          <a:r>
            <a:rPr lang="en-US" sz="2800" b="1" i="0" kern="1200" dirty="0">
              <a:solidFill>
                <a:srgbClr val="FFFFFF"/>
              </a:solidFill>
              <a:latin typeface="Arial" charset="0"/>
              <a:ea typeface="Arial" charset="0"/>
              <a:cs typeface="Arial" charset="0"/>
            </a:rPr>
            <a:t>An emergency action plan must be in writing, be kept in the workplace, and be available to employees for review. </a:t>
          </a:r>
        </a:p>
        <a:p>
          <a:pPr marL="285750" lvl="1" indent="-285750" algn="l" defTabSz="1244600">
            <a:lnSpc>
              <a:spcPct val="90000"/>
            </a:lnSpc>
            <a:spcBef>
              <a:spcPct val="0"/>
            </a:spcBef>
            <a:spcAft>
              <a:spcPct val="20000"/>
            </a:spcAft>
            <a:buChar char="••"/>
          </a:pPr>
          <a:r>
            <a:rPr lang="en-US" sz="2800" b="1" i="0" kern="1200" dirty="0">
              <a:solidFill>
                <a:srgbClr val="FFFFFF"/>
              </a:solidFill>
              <a:latin typeface="Arial" charset="0"/>
              <a:ea typeface="Arial" charset="0"/>
              <a:cs typeface="Arial" charset="0"/>
            </a:rPr>
            <a:t>However an employer with 10 or fewer employees may communicate the plan orally to employees.</a:t>
          </a:r>
        </a:p>
      </dsp:txBody>
      <dsp:txXfrm>
        <a:off x="0" y="1087061"/>
        <a:ext cx="8281807" cy="19867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0F45D-2B98-8942-98E2-FE113109A04F}">
      <dsp:nvSpPr>
        <dsp:cNvPr id="0" name=""/>
        <dsp:cNvSpPr/>
      </dsp:nvSpPr>
      <dsp:spPr>
        <a:xfrm>
          <a:off x="0" y="0"/>
          <a:ext cx="8100984" cy="1808271"/>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b="1" i="0" kern="1200" baseline="0" dirty="0">
              <a:solidFill>
                <a:schemeClr val="tx1"/>
              </a:solidFill>
              <a:latin typeface="Arial" charset="0"/>
              <a:ea typeface="Arial" charset="0"/>
              <a:cs typeface="Arial" charset="0"/>
            </a:rPr>
            <a:t>Covers designated actions employers and employees must take to ensure employee safety from fire and other emergencies.</a:t>
          </a:r>
          <a:endParaRPr lang="en-US" sz="3000" b="1" i="0" kern="1200" dirty="0">
            <a:solidFill>
              <a:schemeClr val="tx1"/>
            </a:solidFill>
            <a:latin typeface="Arial" charset="0"/>
            <a:ea typeface="Arial" charset="0"/>
            <a:cs typeface="Arial" charset="0"/>
          </a:endParaRPr>
        </a:p>
      </dsp:txBody>
      <dsp:txXfrm>
        <a:off x="88273" y="88273"/>
        <a:ext cx="7924438" cy="1631725"/>
      </dsp:txXfrm>
    </dsp:sp>
    <dsp:sp modelId="{84AD9725-CF9F-F24F-ABD4-814AB2D2DDFF}">
      <dsp:nvSpPr>
        <dsp:cNvPr id="0" name=""/>
        <dsp:cNvSpPr/>
      </dsp:nvSpPr>
      <dsp:spPr>
        <a:xfrm>
          <a:off x="0" y="1823346"/>
          <a:ext cx="8100984" cy="2228884"/>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b="1" i="0" kern="1200" baseline="0" dirty="0">
              <a:solidFill>
                <a:schemeClr val="tx1"/>
              </a:solidFill>
              <a:latin typeface="Arial" charset="0"/>
              <a:ea typeface="Arial" charset="0"/>
              <a:cs typeface="Arial" charset="0"/>
            </a:rPr>
            <a:t>Even if you are not specifically required to do so, compiling an emergency action plan is a good way to protect yourself, your employees, and your business during an emergency. </a:t>
          </a:r>
          <a:endParaRPr lang="en-US" sz="3000" b="1" i="0" kern="1200" dirty="0">
            <a:solidFill>
              <a:schemeClr val="tx1"/>
            </a:solidFill>
            <a:latin typeface="Arial" charset="0"/>
            <a:ea typeface="Arial" charset="0"/>
            <a:cs typeface="Arial" charset="0"/>
          </a:endParaRPr>
        </a:p>
      </dsp:txBody>
      <dsp:txXfrm>
        <a:off x="108805" y="1932151"/>
        <a:ext cx="7883374" cy="20112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9DB5F-953F-7B4E-A940-8288F2B8C9A5}">
      <dsp:nvSpPr>
        <dsp:cNvPr id="0" name=""/>
        <dsp:cNvSpPr/>
      </dsp:nvSpPr>
      <dsp:spPr>
        <a:xfrm>
          <a:off x="0" y="0"/>
          <a:ext cx="8022244" cy="1221096"/>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b="1" i="0" kern="1200" dirty="0">
              <a:solidFill>
                <a:schemeClr val="tx1"/>
              </a:solidFill>
              <a:latin typeface="Arial" charset="0"/>
              <a:ea typeface="Arial" charset="0"/>
              <a:cs typeface="Arial" charset="0"/>
            </a:rPr>
            <a:t>Include management and employees in the process of creation your plan. </a:t>
          </a:r>
        </a:p>
      </dsp:txBody>
      <dsp:txXfrm>
        <a:off x="59609" y="59609"/>
        <a:ext cx="7903026" cy="1101878"/>
      </dsp:txXfrm>
    </dsp:sp>
    <dsp:sp modelId="{96396701-7BAF-0F43-B484-D30483D4CA7F}">
      <dsp:nvSpPr>
        <dsp:cNvPr id="0" name=""/>
        <dsp:cNvSpPr/>
      </dsp:nvSpPr>
      <dsp:spPr>
        <a:xfrm>
          <a:off x="0" y="1232836"/>
          <a:ext cx="8022244" cy="1614407"/>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b="1" i="0" kern="1200" dirty="0">
              <a:solidFill>
                <a:schemeClr val="tx1"/>
              </a:solidFill>
              <a:latin typeface="Arial" charset="0"/>
              <a:ea typeface="Arial" charset="0"/>
              <a:cs typeface="Arial" charset="0"/>
            </a:rPr>
            <a:t>Explain your goal of protecting lives and property in the event of an emergency, and ask for their help in establishing and implementing your emergency action plan. </a:t>
          </a:r>
        </a:p>
      </dsp:txBody>
      <dsp:txXfrm>
        <a:off x="78809" y="1311645"/>
        <a:ext cx="7864626" cy="1456789"/>
      </dsp:txXfrm>
    </dsp:sp>
    <dsp:sp modelId="{4F7F4400-EB12-BC46-BED1-9F1BE3EF0049}">
      <dsp:nvSpPr>
        <dsp:cNvPr id="0" name=""/>
        <dsp:cNvSpPr/>
      </dsp:nvSpPr>
      <dsp:spPr>
        <a:xfrm>
          <a:off x="0" y="2858983"/>
          <a:ext cx="8022244" cy="1190794"/>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b="1" i="0" kern="1200" dirty="0">
              <a:solidFill>
                <a:schemeClr val="tx1"/>
              </a:solidFill>
              <a:latin typeface="Arial" charset="0"/>
              <a:ea typeface="Arial" charset="0"/>
              <a:cs typeface="Arial" charset="0"/>
            </a:rPr>
            <a:t>Their commitment and support are critical to the plan’s success.</a:t>
          </a:r>
        </a:p>
      </dsp:txBody>
      <dsp:txXfrm>
        <a:off x="58130" y="2917113"/>
        <a:ext cx="7905984" cy="10745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32B35-00A2-6241-A91D-1C36DB1836FB}">
      <dsp:nvSpPr>
        <dsp:cNvPr id="0" name=""/>
        <dsp:cNvSpPr/>
      </dsp:nvSpPr>
      <dsp:spPr>
        <a:xfrm>
          <a:off x="343433" y="2060"/>
          <a:ext cx="7930768" cy="420434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78679" tIns="121920" rIns="121920" bIns="121920" numCol="1" spcCol="1270" anchor="ctr" anchorCtr="0">
          <a:noAutofit/>
        </a:bodyPr>
        <a:lstStyle/>
        <a:p>
          <a:pPr lvl="0" algn="l" defTabSz="1422400" rtl="0">
            <a:lnSpc>
              <a:spcPct val="90000"/>
            </a:lnSpc>
            <a:spcBef>
              <a:spcPct val="0"/>
            </a:spcBef>
            <a:spcAft>
              <a:spcPct val="35000"/>
            </a:spcAft>
          </a:pPr>
          <a:r>
            <a:rPr lang="en-US" sz="3200" b="1" i="0" kern="1200" baseline="0" dirty="0">
              <a:solidFill>
                <a:schemeClr val="bg1"/>
              </a:solidFill>
              <a:latin typeface="Arial" charset="0"/>
              <a:ea typeface="Arial" charset="0"/>
              <a:cs typeface="Arial" charset="0"/>
            </a:rPr>
            <a:t>Developing an EAP necessitates a hazard assessment to determine what physical or chemical hazards in your workplaces could cause an emergency. If you have more than one worksite, each site should have an emergency action plan.</a:t>
          </a:r>
          <a:endParaRPr lang="en-US" sz="3200" b="1" i="0" kern="1200" dirty="0">
            <a:solidFill>
              <a:schemeClr val="bg1"/>
            </a:solidFill>
            <a:latin typeface="Arial" charset="0"/>
            <a:ea typeface="Arial" charset="0"/>
            <a:cs typeface="Arial" charset="0"/>
          </a:endParaRPr>
        </a:p>
      </dsp:txBody>
      <dsp:txXfrm>
        <a:off x="343433" y="2060"/>
        <a:ext cx="7930768" cy="4204348"/>
      </dsp:txXfrm>
    </dsp:sp>
    <dsp:sp modelId="{F5C5C944-633B-7F46-8C7F-00748EF5FF92}">
      <dsp:nvSpPr>
        <dsp:cNvPr id="0" name=""/>
        <dsp:cNvSpPr/>
      </dsp:nvSpPr>
      <dsp:spPr>
        <a:xfrm>
          <a:off x="41557" y="1013808"/>
          <a:ext cx="1754459" cy="1665513"/>
        </a:xfrm>
        <a:prstGeom prst="rect">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30A9D-8675-DC4C-8988-BD2DA73FE469}">
      <dsp:nvSpPr>
        <dsp:cNvPr id="0" name=""/>
        <dsp:cNvSpPr/>
      </dsp:nvSpPr>
      <dsp:spPr>
        <a:xfrm>
          <a:off x="345810" y="569982"/>
          <a:ext cx="8299463" cy="259358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56720" tIns="121920" rIns="121920" bIns="121920" numCol="1" spcCol="1270" anchor="ctr" anchorCtr="0">
          <a:noAutofit/>
        </a:bodyPr>
        <a:lstStyle/>
        <a:p>
          <a:pPr lvl="0" algn="l" defTabSz="1422400" rtl="0">
            <a:lnSpc>
              <a:spcPct val="90000"/>
            </a:lnSpc>
            <a:spcBef>
              <a:spcPct val="0"/>
            </a:spcBef>
            <a:spcAft>
              <a:spcPct val="35000"/>
            </a:spcAft>
          </a:pPr>
          <a:r>
            <a:rPr lang="en-US" sz="3200" b="1" i="0" kern="1200" baseline="0" dirty="0">
              <a:solidFill>
                <a:schemeClr val="bg1"/>
              </a:solidFill>
              <a:latin typeface="Arial" charset="0"/>
              <a:ea typeface="Arial" charset="0"/>
              <a:cs typeface="Arial" charset="0"/>
            </a:rPr>
            <a:t>You also may want to consider designating an assembly location and procedures to account for all employees after an evacuation.</a:t>
          </a:r>
          <a:endParaRPr lang="en-US" sz="3200" b="1" i="0" kern="1200" dirty="0">
            <a:solidFill>
              <a:schemeClr val="bg1"/>
            </a:solidFill>
            <a:latin typeface="Arial" charset="0"/>
            <a:ea typeface="Arial" charset="0"/>
            <a:cs typeface="Arial" charset="0"/>
          </a:endParaRPr>
        </a:p>
      </dsp:txBody>
      <dsp:txXfrm>
        <a:off x="345810" y="569982"/>
        <a:ext cx="8299463" cy="2593582"/>
      </dsp:txXfrm>
    </dsp:sp>
    <dsp:sp modelId="{610AD0B5-3C9F-B946-838C-08B666D0C26A}">
      <dsp:nvSpPr>
        <dsp:cNvPr id="0" name=""/>
        <dsp:cNvSpPr/>
      </dsp:nvSpPr>
      <dsp:spPr>
        <a:xfrm>
          <a:off x="0" y="195353"/>
          <a:ext cx="1815507" cy="2723261"/>
        </a:xfrm>
        <a:prstGeom prst="rect">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9D51A-24CE-D244-9B3E-242717F53508}">
      <dsp:nvSpPr>
        <dsp:cNvPr id="0" name=""/>
        <dsp:cNvSpPr/>
      </dsp:nvSpPr>
      <dsp:spPr>
        <a:xfrm>
          <a:off x="0" y="651001"/>
          <a:ext cx="8484929" cy="25137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8525" tIns="874776" rIns="658525" bIns="227584" numCol="1" spcCol="1270" anchor="t" anchorCtr="0">
          <a:noAutofit/>
        </a:bodyPr>
        <a:lstStyle/>
        <a:p>
          <a:pPr marL="285750" lvl="1" indent="-285750" algn="l" defTabSz="1422400" rtl="0">
            <a:lnSpc>
              <a:spcPct val="90000"/>
            </a:lnSpc>
            <a:spcBef>
              <a:spcPct val="0"/>
            </a:spcBef>
            <a:spcAft>
              <a:spcPct val="15000"/>
            </a:spcAft>
            <a:buChar char="••"/>
          </a:pPr>
          <a:r>
            <a:rPr lang="en-US" sz="3200" b="1" i="0" kern="1200" baseline="0" dirty="0">
              <a:latin typeface="Arial" charset="0"/>
              <a:ea typeface="Arial" charset="0"/>
              <a:cs typeface="Arial" charset="0"/>
            </a:rPr>
            <a:t>Reporting a fire</a:t>
          </a:r>
          <a:endParaRPr lang="en-US" sz="3200" b="1" i="0" kern="1200" dirty="0">
            <a:latin typeface="Arial" charset="0"/>
            <a:ea typeface="Arial" charset="0"/>
            <a:cs typeface="Arial" charset="0"/>
          </a:endParaRPr>
        </a:p>
        <a:p>
          <a:pPr marL="285750" lvl="1" indent="-285750" algn="l" defTabSz="1422400" rtl="0">
            <a:lnSpc>
              <a:spcPct val="90000"/>
            </a:lnSpc>
            <a:spcBef>
              <a:spcPct val="0"/>
            </a:spcBef>
            <a:spcAft>
              <a:spcPct val="15000"/>
            </a:spcAft>
            <a:buChar char="••"/>
          </a:pPr>
          <a:r>
            <a:rPr lang="en-US" sz="3200" b="1" i="0" kern="1200" baseline="0" dirty="0">
              <a:latin typeface="Arial" charset="0"/>
              <a:ea typeface="Arial" charset="0"/>
              <a:cs typeface="Arial" charset="0"/>
            </a:rPr>
            <a:t>Emergency evacuations</a:t>
          </a:r>
          <a:endParaRPr lang="en-US" sz="3200" b="1" i="0" kern="1200" dirty="0">
            <a:latin typeface="Arial" charset="0"/>
            <a:ea typeface="Arial" charset="0"/>
            <a:cs typeface="Arial" charset="0"/>
          </a:endParaRPr>
        </a:p>
        <a:p>
          <a:pPr marL="285750" lvl="1" indent="-285750" algn="l" defTabSz="1422400" rtl="0">
            <a:lnSpc>
              <a:spcPct val="90000"/>
            </a:lnSpc>
            <a:spcBef>
              <a:spcPct val="0"/>
            </a:spcBef>
            <a:spcAft>
              <a:spcPct val="15000"/>
            </a:spcAft>
            <a:buChar char="••"/>
          </a:pPr>
          <a:r>
            <a:rPr lang="en-US" sz="3200" b="1" i="0" kern="1200" baseline="0" dirty="0">
              <a:latin typeface="Arial" charset="0"/>
              <a:ea typeface="Arial" charset="0"/>
              <a:cs typeface="Arial" charset="0"/>
            </a:rPr>
            <a:t>Employees who remain to operate</a:t>
          </a:r>
          <a:endParaRPr lang="en-US" sz="3200" b="1" i="0" kern="1200" dirty="0">
            <a:latin typeface="Arial" charset="0"/>
            <a:ea typeface="Arial" charset="0"/>
            <a:cs typeface="Arial" charset="0"/>
          </a:endParaRPr>
        </a:p>
      </dsp:txBody>
      <dsp:txXfrm>
        <a:off x="0" y="651001"/>
        <a:ext cx="8484929" cy="2513700"/>
      </dsp:txXfrm>
    </dsp:sp>
    <dsp:sp modelId="{512B1037-7E2C-D74B-BA61-22935A5675D3}">
      <dsp:nvSpPr>
        <dsp:cNvPr id="0" name=""/>
        <dsp:cNvSpPr/>
      </dsp:nvSpPr>
      <dsp:spPr>
        <a:xfrm>
          <a:off x="424246" y="31080"/>
          <a:ext cx="5939450" cy="123984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4497" tIns="0" rIns="224497" bIns="0" numCol="1" spcCol="1270" anchor="ctr" anchorCtr="0">
          <a:noAutofit/>
        </a:bodyPr>
        <a:lstStyle/>
        <a:p>
          <a:pPr lvl="0" algn="l" defTabSz="1422400" rtl="0">
            <a:lnSpc>
              <a:spcPct val="90000"/>
            </a:lnSpc>
            <a:spcBef>
              <a:spcPct val="0"/>
            </a:spcBef>
            <a:spcAft>
              <a:spcPct val="35000"/>
            </a:spcAft>
          </a:pPr>
          <a:r>
            <a:rPr lang="en-US" sz="3200" b="1" i="0" kern="1200" dirty="0">
              <a:solidFill>
                <a:schemeClr val="tx1"/>
              </a:solidFill>
              <a:latin typeface="Arial" charset="0"/>
              <a:ea typeface="Arial" charset="0"/>
              <a:cs typeface="Arial" charset="0"/>
            </a:rPr>
            <a:t>Immediate Response:</a:t>
          </a:r>
        </a:p>
      </dsp:txBody>
      <dsp:txXfrm>
        <a:off x="484770" y="91604"/>
        <a:ext cx="5818402" cy="11187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93218-D10B-6840-8743-93E7675A54DE}">
      <dsp:nvSpPr>
        <dsp:cNvPr id="0" name=""/>
        <dsp:cNvSpPr/>
      </dsp:nvSpPr>
      <dsp:spPr>
        <a:xfrm>
          <a:off x="0" y="225311"/>
          <a:ext cx="8484929" cy="19845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8525" tIns="312420" rIns="658525" bIns="184912" numCol="1" spcCol="1270" anchor="t" anchorCtr="0">
          <a:noAutofit/>
        </a:bodyPr>
        <a:lstStyle/>
        <a:p>
          <a:pPr marL="228600" lvl="1" indent="-228600" algn="l" defTabSz="1155700" rtl="0">
            <a:lnSpc>
              <a:spcPct val="90000"/>
            </a:lnSpc>
            <a:spcBef>
              <a:spcPct val="0"/>
            </a:spcBef>
            <a:spcAft>
              <a:spcPct val="15000"/>
            </a:spcAft>
            <a:buChar char="••"/>
          </a:pPr>
          <a:r>
            <a:rPr lang="en-US" sz="2600" b="1" i="0" kern="1200" dirty="0">
              <a:solidFill>
                <a:schemeClr val="tx1"/>
              </a:solidFill>
              <a:latin typeface="Arial" charset="0"/>
              <a:ea typeface="Arial" charset="0"/>
              <a:cs typeface="Arial" charset="0"/>
            </a:rPr>
            <a:t>Critical plan operations before they evacuate</a:t>
          </a:r>
        </a:p>
        <a:p>
          <a:pPr marL="228600" lvl="1" indent="-228600" algn="l" defTabSz="1155700">
            <a:lnSpc>
              <a:spcPct val="90000"/>
            </a:lnSpc>
            <a:spcBef>
              <a:spcPct val="0"/>
            </a:spcBef>
            <a:spcAft>
              <a:spcPct val="15000"/>
            </a:spcAft>
            <a:buChar char="••"/>
          </a:pPr>
          <a:r>
            <a:rPr lang="en-US" sz="2600" b="1" i="0" kern="1200" dirty="0">
              <a:solidFill>
                <a:schemeClr val="tx1"/>
              </a:solidFill>
              <a:latin typeface="Arial" charset="0"/>
              <a:ea typeface="Arial" charset="0"/>
              <a:cs typeface="Arial" charset="0"/>
            </a:rPr>
            <a:t>Accounting for all employees</a:t>
          </a:r>
        </a:p>
        <a:p>
          <a:pPr marL="228600" lvl="1" indent="-228600" algn="l" defTabSz="1155700">
            <a:lnSpc>
              <a:spcPct val="90000"/>
            </a:lnSpc>
            <a:spcBef>
              <a:spcPct val="0"/>
            </a:spcBef>
            <a:spcAft>
              <a:spcPct val="15000"/>
            </a:spcAft>
            <a:buChar char="••"/>
          </a:pPr>
          <a:r>
            <a:rPr lang="en-US" sz="2600" b="1" i="0" kern="1200" dirty="0">
              <a:solidFill>
                <a:schemeClr val="tx1"/>
              </a:solidFill>
              <a:latin typeface="Arial" charset="0"/>
              <a:ea typeface="Arial" charset="0"/>
              <a:cs typeface="Arial" charset="0"/>
            </a:rPr>
            <a:t>Patients after evacuation</a:t>
          </a:r>
        </a:p>
      </dsp:txBody>
      <dsp:txXfrm>
        <a:off x="0" y="225311"/>
        <a:ext cx="8484929" cy="1984500"/>
      </dsp:txXfrm>
    </dsp:sp>
    <dsp:sp modelId="{EB4180DE-B019-474A-A1FF-F1F7EA9EAD95}">
      <dsp:nvSpPr>
        <dsp:cNvPr id="0" name=""/>
        <dsp:cNvSpPr/>
      </dsp:nvSpPr>
      <dsp:spPr>
        <a:xfrm>
          <a:off x="424246" y="3911"/>
          <a:ext cx="5939450" cy="44280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4497" tIns="0" rIns="224497" bIns="0" numCol="1" spcCol="1270" anchor="ctr" anchorCtr="0">
          <a:noAutofit/>
        </a:bodyPr>
        <a:lstStyle/>
        <a:p>
          <a:pPr lvl="0" algn="l" defTabSz="1244600" rtl="0">
            <a:lnSpc>
              <a:spcPct val="90000"/>
            </a:lnSpc>
            <a:spcBef>
              <a:spcPct val="0"/>
            </a:spcBef>
            <a:spcAft>
              <a:spcPct val="35000"/>
            </a:spcAft>
          </a:pPr>
          <a:r>
            <a:rPr lang="en-US" sz="2800" b="1" i="0" kern="1200" dirty="0">
              <a:solidFill>
                <a:schemeClr val="tx1"/>
              </a:solidFill>
              <a:latin typeface="Arial" charset="0"/>
              <a:ea typeface="Arial" charset="0"/>
              <a:cs typeface="Arial" charset="0"/>
            </a:rPr>
            <a:t>Evacuations</a:t>
          </a:r>
        </a:p>
      </dsp:txBody>
      <dsp:txXfrm>
        <a:off x="445862" y="25527"/>
        <a:ext cx="5896218" cy="399568"/>
      </dsp:txXfrm>
    </dsp:sp>
    <dsp:sp modelId="{E80748E6-280D-A341-8B85-F39915F89282}">
      <dsp:nvSpPr>
        <dsp:cNvPr id="0" name=""/>
        <dsp:cNvSpPr/>
      </dsp:nvSpPr>
      <dsp:spPr>
        <a:xfrm>
          <a:off x="0" y="2512212"/>
          <a:ext cx="8484929" cy="1252125"/>
        </a:xfrm>
        <a:prstGeom prst="rect">
          <a:avLst/>
        </a:prstGeom>
        <a:solidFill>
          <a:schemeClr val="lt1">
            <a:alpha val="90000"/>
            <a:hueOff val="0"/>
            <a:satOff val="0"/>
            <a:lumOff val="0"/>
            <a:alphaOff val="0"/>
          </a:schemeClr>
        </a:solidFill>
        <a:ln w="25400" cap="flat" cmpd="sng" algn="ctr">
          <a:solidFill>
            <a:schemeClr val="accent2">
              <a:hueOff val="-1455363"/>
              <a:satOff val="-83928"/>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8525" tIns="312420" rIns="658525" bIns="184912" numCol="1" spcCol="1270" anchor="t" anchorCtr="0">
          <a:noAutofit/>
        </a:bodyPr>
        <a:lstStyle/>
        <a:p>
          <a:pPr marL="228600" lvl="1" indent="-228600" algn="l" defTabSz="1155700">
            <a:lnSpc>
              <a:spcPct val="90000"/>
            </a:lnSpc>
            <a:spcBef>
              <a:spcPct val="0"/>
            </a:spcBef>
            <a:spcAft>
              <a:spcPct val="15000"/>
            </a:spcAft>
            <a:buChar char="••"/>
          </a:pPr>
          <a:r>
            <a:rPr lang="en-US" sz="2600" b="1" i="0" kern="1200" dirty="0">
              <a:solidFill>
                <a:schemeClr val="tx1"/>
              </a:solidFill>
              <a:latin typeface="Arial" charset="0"/>
              <a:ea typeface="Arial" charset="0"/>
              <a:cs typeface="Arial" charset="0"/>
            </a:rPr>
            <a:t>Fire, Earthquakes, Tsunami</a:t>
          </a:r>
        </a:p>
        <a:p>
          <a:pPr marL="228600" lvl="1" indent="-228600" algn="l" defTabSz="1155700">
            <a:lnSpc>
              <a:spcPct val="90000"/>
            </a:lnSpc>
            <a:spcBef>
              <a:spcPct val="0"/>
            </a:spcBef>
            <a:spcAft>
              <a:spcPct val="15000"/>
            </a:spcAft>
            <a:buChar char="••"/>
          </a:pPr>
          <a:r>
            <a:rPr lang="en-US" sz="2600" b="1" i="0" kern="1200" dirty="0">
              <a:solidFill>
                <a:schemeClr val="tx1"/>
              </a:solidFill>
              <a:latin typeface="Arial" charset="0"/>
              <a:ea typeface="Arial" charset="0"/>
              <a:cs typeface="Arial" charset="0"/>
            </a:rPr>
            <a:t>Explosion, Bomb Threats, Chemical Spills</a:t>
          </a:r>
        </a:p>
      </dsp:txBody>
      <dsp:txXfrm>
        <a:off x="0" y="2512212"/>
        <a:ext cx="8484929" cy="1252125"/>
      </dsp:txXfrm>
    </dsp:sp>
    <dsp:sp modelId="{1F819380-C533-D545-A4AE-07DA8D7E233D}">
      <dsp:nvSpPr>
        <dsp:cNvPr id="0" name=""/>
        <dsp:cNvSpPr/>
      </dsp:nvSpPr>
      <dsp:spPr>
        <a:xfrm>
          <a:off x="424246" y="2290812"/>
          <a:ext cx="5939450" cy="442800"/>
        </a:xfrm>
        <a:prstGeom prst="roundRect">
          <a:avLst/>
        </a:prstGeom>
        <a:solidFill>
          <a:schemeClr val="accent2">
            <a:hueOff val="-1455363"/>
            <a:satOff val="-83928"/>
            <a:lumOff val="8628"/>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4497" tIns="0" rIns="224497" bIns="0" numCol="1" spcCol="1270" anchor="ctr" anchorCtr="0">
          <a:noAutofit/>
        </a:bodyPr>
        <a:lstStyle/>
        <a:p>
          <a:pPr lvl="0" algn="l" defTabSz="1244600">
            <a:lnSpc>
              <a:spcPct val="90000"/>
            </a:lnSpc>
            <a:spcBef>
              <a:spcPct val="0"/>
            </a:spcBef>
            <a:spcAft>
              <a:spcPct val="35000"/>
            </a:spcAft>
          </a:pPr>
          <a:r>
            <a:rPr lang="en-US" sz="2800" b="1" i="0" kern="1200" dirty="0">
              <a:solidFill>
                <a:schemeClr val="tx1"/>
              </a:solidFill>
              <a:latin typeface="Arial" charset="0"/>
              <a:ea typeface="Arial" charset="0"/>
              <a:cs typeface="Arial" charset="0"/>
            </a:rPr>
            <a:t>Disasters</a:t>
          </a:r>
        </a:p>
      </dsp:txBody>
      <dsp:txXfrm>
        <a:off x="445862" y="2312428"/>
        <a:ext cx="5896218"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Shape 107"/>
          <p:cNvSpPr>
            <a:spLocks noGrp="1" noRot="1" noChangeAspect="1" noChangeArrowheads="1"/>
          </p:cNvSpPr>
          <p:nvPr>
            <p:ph type="sldImg"/>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5" name="Shape 108"/>
          <p:cNvSpPr>
            <a:spLocks noGrp="1" noChangeArrowheads="1"/>
          </p:cNvSpPr>
          <p:nvPr>
            <p:ph type="body" sz="quarter" idx="1"/>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sym typeface="Calibri" panose="020F0502020204030204" pitchFamily="34"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1">
        <a:solidFill>
          <a:schemeClr val="tx1"/>
        </a:solidFill>
        <a:latin typeface="Arial Bold" charset="0"/>
        <a:ea typeface="Arial Bold" charset="0"/>
        <a:cs typeface="Arial Bold" charset="0"/>
        <a:sym typeface="Calibri" panose="020F0502020204030204" pitchFamily="34" charset="0"/>
      </a:defRPr>
    </a:lvl1pPr>
    <a:lvl2pPr marL="742950" indent="-285750" algn="l" rtl="0" eaLnBrk="0" fontAlgn="base" hangingPunct="0">
      <a:spcBef>
        <a:spcPct val="30000"/>
      </a:spcBef>
      <a:spcAft>
        <a:spcPct val="0"/>
      </a:spcAft>
      <a:defRPr sz="1200">
        <a:solidFill>
          <a:schemeClr val="tx1"/>
        </a:solidFill>
        <a:latin typeface="+mn-lt"/>
        <a:ea typeface="Arial Bold"/>
        <a:cs typeface="+mn-cs"/>
        <a:sym typeface="Calibri" panose="020F0502020204030204" pitchFamily="34" charset="0"/>
      </a:defRPr>
    </a:lvl2pPr>
    <a:lvl3pPr marL="1143000" indent="-228600" algn="l" rtl="0" eaLnBrk="0" fontAlgn="base" hangingPunct="0">
      <a:spcBef>
        <a:spcPct val="30000"/>
      </a:spcBef>
      <a:spcAft>
        <a:spcPct val="0"/>
      </a:spcAft>
      <a:defRPr sz="1200">
        <a:solidFill>
          <a:schemeClr val="tx1"/>
        </a:solidFill>
        <a:latin typeface="+mn-lt"/>
        <a:ea typeface="Arial Bold"/>
        <a:cs typeface="+mn-cs"/>
        <a:sym typeface="Calibri" panose="020F0502020204030204" pitchFamily="34" charset="0"/>
      </a:defRPr>
    </a:lvl3pPr>
    <a:lvl4pPr marL="1600200" indent="-228600" algn="l" rtl="0" eaLnBrk="0" fontAlgn="base" hangingPunct="0">
      <a:spcBef>
        <a:spcPct val="30000"/>
      </a:spcBef>
      <a:spcAft>
        <a:spcPct val="0"/>
      </a:spcAft>
      <a:defRPr sz="1200">
        <a:solidFill>
          <a:schemeClr val="tx1"/>
        </a:solidFill>
        <a:latin typeface="+mn-lt"/>
        <a:ea typeface="Arial Bold"/>
        <a:cs typeface="+mn-cs"/>
        <a:sym typeface="Calibri" panose="020F0502020204030204" pitchFamily="34" charset="0"/>
      </a:defRPr>
    </a:lvl4pPr>
    <a:lvl5pPr marL="2057400" indent="-228600" algn="l" rtl="0" eaLnBrk="0" fontAlgn="base" hangingPunct="0">
      <a:spcBef>
        <a:spcPct val="30000"/>
      </a:spcBef>
      <a:spcAft>
        <a:spcPct val="0"/>
      </a:spcAft>
      <a:defRPr sz="1200">
        <a:solidFill>
          <a:schemeClr val="tx1"/>
        </a:solidFill>
        <a:latin typeface="+mn-lt"/>
        <a:ea typeface="Arial Bold"/>
        <a:cs typeface="+mn-cs"/>
        <a:sym typeface="Calibri" panose="020F0502020204030204" pitchFamily="34" charset="0"/>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p:sp>
      <p:sp>
        <p:nvSpPr>
          <p:cNvPr id="5123" name="Notes Placeholder 2"/>
          <p:cNvSpPr>
            <a:spLocks noGrp="1"/>
          </p:cNvSpPr>
          <p:nvPr>
            <p:ph type="body" idx="1"/>
          </p:nvPr>
        </p:nvSpPr>
        <p:spPr/>
        <p:txBody>
          <a:bodyPr/>
          <a:lstStyle/>
          <a:p>
            <a:endParaRPr lang="en-US" altLang="en-US" dirty="0" smtClean="0">
              <a:latin typeface="Arial Bold" panose="020B0704020202020204" pitchFamily="34" charset="0"/>
              <a:ea typeface="Arial Bold" panose="020B0704020202020204" pitchFamily="34" charset="0"/>
              <a:cs typeface="Arial Bold" panose="020B07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p:txBody>
          <a:bodyPr/>
          <a:lstStyle/>
          <a:p>
            <a:endParaRPr lang="en-US" altLang="en-US" smtClean="0">
              <a:latin typeface="Arial Bold" panose="020B0704020202020204" pitchFamily="34" charset="0"/>
              <a:ea typeface="Arial Bold" panose="020B0704020202020204" pitchFamily="34" charset="0"/>
              <a:cs typeface="Arial Bold" panose="020B07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p:sp>
      <p:sp>
        <p:nvSpPr>
          <p:cNvPr id="25603" name="Notes Placeholder 2"/>
          <p:cNvSpPr>
            <a:spLocks noGrp="1"/>
          </p:cNvSpPr>
          <p:nvPr>
            <p:ph type="body" idx="1"/>
          </p:nvPr>
        </p:nvSpPr>
        <p:spPr/>
        <p:txBody>
          <a:bodyPr/>
          <a:lstStyle/>
          <a:p>
            <a:endParaRPr lang="en-US" altLang="en-US" smtClean="0">
              <a:latin typeface="Arial Bold" panose="020B0704020202020204" pitchFamily="34" charset="0"/>
              <a:ea typeface="Arial Bold" panose="020B0704020202020204" pitchFamily="34" charset="0"/>
              <a:cs typeface="Arial Bold" panose="020B07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p:sp>
      <p:sp>
        <p:nvSpPr>
          <p:cNvPr id="27651" name="Notes Placeholder 2"/>
          <p:cNvSpPr>
            <a:spLocks noGrp="1"/>
          </p:cNvSpPr>
          <p:nvPr>
            <p:ph type="body" idx="1"/>
          </p:nvPr>
        </p:nvSpPr>
        <p:spPr/>
        <p:txBody>
          <a:bodyPr/>
          <a:lstStyle/>
          <a:p>
            <a:endParaRPr lang="en-US" altLang="en-US" smtClean="0">
              <a:latin typeface="Arial Bold" panose="020B0704020202020204" pitchFamily="34" charset="0"/>
              <a:ea typeface="Arial Bold" panose="020B0704020202020204" pitchFamily="34" charset="0"/>
              <a:cs typeface="Arial Bold" panose="020B07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p:sp>
      <p:sp>
        <p:nvSpPr>
          <p:cNvPr id="29699" name="Notes Placeholder 2"/>
          <p:cNvSpPr>
            <a:spLocks noGrp="1"/>
          </p:cNvSpPr>
          <p:nvPr>
            <p:ph type="body" idx="1"/>
          </p:nvPr>
        </p:nvSpPr>
        <p:spPr/>
        <p:txBody>
          <a:bodyPr/>
          <a:lstStyle/>
          <a:p>
            <a:endParaRPr lang="en-US" altLang="en-US" smtClean="0">
              <a:latin typeface="Arial Bold" panose="020B0704020202020204" pitchFamily="34" charset="0"/>
              <a:ea typeface="Arial Bold" panose="020B0704020202020204" pitchFamily="34" charset="0"/>
              <a:cs typeface="Arial Bold" panose="020B07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p:sp>
      <p:sp>
        <p:nvSpPr>
          <p:cNvPr id="31747" name="Notes Placeholder 2"/>
          <p:cNvSpPr>
            <a:spLocks noGrp="1"/>
          </p:cNvSpPr>
          <p:nvPr>
            <p:ph type="body" idx="1"/>
          </p:nvPr>
        </p:nvSpPr>
        <p:spPr/>
        <p:txBody>
          <a:bodyPr/>
          <a:lstStyle/>
          <a:p>
            <a:endParaRPr lang="en-US" altLang="en-US" smtClean="0">
              <a:latin typeface="Arial Bold" panose="020B0704020202020204" pitchFamily="34" charset="0"/>
              <a:ea typeface="Arial Bold" panose="020B0704020202020204" pitchFamily="34" charset="0"/>
              <a:cs typeface="Arial Bold" panose="020B07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ChangeArrowheads="1" noTextEdit="1"/>
          </p:cNvSpPr>
          <p:nvPr>
            <p:ph type="sldImg"/>
          </p:nvPr>
        </p:nvSpPr>
        <p:spPr/>
      </p:sp>
      <p:sp>
        <p:nvSpPr>
          <p:cNvPr id="33795" name="Notes Placeholder 2"/>
          <p:cNvSpPr>
            <a:spLocks noGrp="1" noChangeArrowheads="1"/>
          </p:cNvSpPr>
          <p:nvPr>
            <p:ph type="body" idx="1"/>
          </p:nvPr>
        </p:nvSpPr>
        <p:spPr/>
        <p:txBody>
          <a:bodyPr/>
          <a:lstStyle/>
          <a:p>
            <a:pPr eaLnBrk="1" hangingPunct="1">
              <a:spcBef>
                <a:spcPct val="0"/>
              </a:spcBef>
            </a:pPr>
            <a:r>
              <a:rPr lang="en-US" altLang="en-US" dirty="0" smtClean="0">
                <a:solidFill>
                  <a:srgbClr val="000000"/>
                </a:solidFill>
                <a:latin typeface="Arial Bold" panose="020B0704020202020204" pitchFamily="34" charset="0"/>
                <a:ea typeface="Arial Bold" panose="020B0704020202020204" pitchFamily="34" charset="0"/>
                <a:cs typeface="Arial Bold" panose="020B0704020202020204" pitchFamily="34" charset="0"/>
              </a:rPr>
              <a:t>Although not specifically required by OSHA, you may find it helpful to include in your plan the following: </a:t>
            </a:r>
            <a:r>
              <a:rPr lang="en-US" altLang="en-US" i="1" dirty="0" smtClean="0">
                <a:solidFill>
                  <a:srgbClr val="000000"/>
                </a:solidFill>
                <a:latin typeface="Arial Bold" panose="020B0704020202020204" pitchFamily="34" charset="0"/>
                <a:ea typeface="Arial Bold" panose="020B0704020202020204" pitchFamily="34" charset="0"/>
                <a:cs typeface="Arial Bold" panose="020B0704020202020204" pitchFamily="34" charset="0"/>
              </a:rPr>
              <a:t>[points on slide]</a:t>
            </a:r>
          </a:p>
          <a:p>
            <a:pPr eaLnBrk="1" hangingPunct="1">
              <a:spcBef>
                <a:spcPct val="0"/>
              </a:spcBef>
            </a:pPr>
            <a:endParaRPr lang="en-US" altLang="en-US" dirty="0" smtClean="0">
              <a:solidFill>
                <a:srgbClr val="000000"/>
              </a:solidFill>
              <a:latin typeface="Arial Bold" panose="020B0704020202020204" pitchFamily="34" charset="0"/>
              <a:ea typeface="Arial Bold" panose="020B0704020202020204" pitchFamily="34" charset="0"/>
              <a:cs typeface="Arial Bold" panose="020B0704020202020204" pitchFamily="34" charset="0"/>
            </a:endParaRPr>
          </a:p>
          <a:p>
            <a:pPr eaLnBrk="1" hangingPunct="1">
              <a:spcBef>
                <a:spcPct val="0"/>
              </a:spcBef>
            </a:pPr>
            <a:endParaRPr lang="en-US" altLang="en-US" dirty="0" smtClean="0">
              <a:solidFill>
                <a:srgbClr val="000000"/>
              </a:solidFill>
              <a:latin typeface="Arial Bold" panose="020B0704020202020204" pitchFamily="34" charset="0"/>
              <a:ea typeface="Arial Bold" panose="020B0704020202020204" pitchFamily="34" charset="0"/>
              <a:cs typeface="Arial Bold" panose="020B0704020202020204" pitchFamily="34" charset="0"/>
            </a:endParaRPr>
          </a:p>
          <a:p>
            <a:pPr eaLnBrk="1" hangingPunct="1">
              <a:spcBef>
                <a:spcPct val="0"/>
              </a:spcBef>
            </a:pPr>
            <a:r>
              <a:rPr lang="en-US" altLang="en-US" i="1" dirty="0" smtClean="0">
                <a:solidFill>
                  <a:srgbClr val="000000"/>
                </a:solidFill>
                <a:latin typeface="Arial Bold" panose="020B0704020202020204" pitchFamily="34" charset="0"/>
                <a:ea typeface="Arial Bold" panose="020B0704020202020204" pitchFamily="34" charset="0"/>
                <a:cs typeface="Arial Bold" panose="020B0704020202020204" pitchFamily="34" charset="0"/>
              </a:rPr>
              <a:t>[SPEAKER NOTE] Working in groups, have students think of an emergency plan for the classroom. Tell students to imagine the room as their workplace and to jot done some ideas of what they may include in their Emergency Plan. It can be bullet points, it doesn’t need to be a full statement. </a:t>
            </a:r>
          </a:p>
          <a:p>
            <a:pPr eaLnBrk="1" hangingPunct="1">
              <a:spcBef>
                <a:spcPct val="0"/>
              </a:spcBef>
            </a:pPr>
            <a:endParaRPr lang="en-US" altLang="en-US" dirty="0" smtClean="0">
              <a:solidFill>
                <a:srgbClr val="000000"/>
              </a:solidFill>
              <a:latin typeface="Arial Bold" panose="020B0704020202020204" pitchFamily="34" charset="0"/>
              <a:ea typeface="Arial Bold" panose="020B0704020202020204" pitchFamily="34" charset="0"/>
              <a:cs typeface="Arial Bold" panose="020B0704020202020204" pitchFamily="34" charset="0"/>
            </a:endParaRPr>
          </a:p>
          <a:p>
            <a:pPr eaLnBrk="1" hangingPunct="1">
              <a:spcBef>
                <a:spcPct val="0"/>
              </a:spcBef>
            </a:pPr>
            <a:r>
              <a:rPr lang="en-US" altLang="en-US" dirty="0" smtClean="0">
                <a:solidFill>
                  <a:srgbClr val="000000"/>
                </a:solidFill>
                <a:latin typeface="Arial Bold" panose="020B0704020202020204" pitchFamily="34" charset="0"/>
                <a:ea typeface="Arial Bold" panose="020B0704020202020204" pitchFamily="34" charset="0"/>
                <a:cs typeface="Arial Bold" panose="020B0704020202020204" pitchFamily="34" charset="0"/>
              </a:rPr>
              <a:t>Given</a:t>
            </a:r>
            <a:r>
              <a:rPr lang="en-US" altLang="en-US" baseline="0" dirty="0" smtClean="0">
                <a:solidFill>
                  <a:srgbClr val="000000"/>
                </a:solidFill>
                <a:latin typeface="Arial Bold" panose="020B0704020202020204" pitchFamily="34" charset="0"/>
                <a:ea typeface="Arial Bold" panose="020B0704020202020204" pitchFamily="34" charset="0"/>
                <a:cs typeface="Arial Bold" panose="020B0704020202020204" pitchFamily="34" charset="0"/>
              </a:rPr>
              <a:t> our </a:t>
            </a:r>
            <a:r>
              <a:rPr lang="en-US" altLang="en-US" dirty="0" smtClean="0">
                <a:solidFill>
                  <a:srgbClr val="000000"/>
                </a:solidFill>
                <a:latin typeface="Arial Bold" panose="020B0704020202020204" pitchFamily="34" charset="0"/>
                <a:ea typeface="Arial Bold" panose="020B0704020202020204" pitchFamily="34" charset="0"/>
                <a:cs typeface="Arial Bold" panose="020B0704020202020204" pitchFamily="34" charset="0"/>
              </a:rPr>
              <a:t>climate </a:t>
            </a:r>
            <a:r>
              <a:rPr lang="en-US" altLang="en-US" dirty="0" smtClean="0">
                <a:solidFill>
                  <a:srgbClr val="000000"/>
                </a:solidFill>
                <a:latin typeface="Arial Bold" panose="020B0704020202020204" pitchFamily="34" charset="0"/>
                <a:ea typeface="Arial Bold" panose="020B0704020202020204" pitchFamily="34" charset="0"/>
                <a:cs typeface="Arial Bold" panose="020B0704020202020204" pitchFamily="34" charset="0"/>
              </a:rPr>
              <a:t>and specifics of your job sites, what are some considerations for relevant Emergency Action Plans? </a:t>
            </a:r>
          </a:p>
          <a:p>
            <a:pPr eaLnBrk="1" hangingPunct="1">
              <a:spcBef>
                <a:spcPct val="0"/>
              </a:spcBef>
            </a:pPr>
            <a:endParaRPr lang="en-US" altLang="en-US" dirty="0" smtClean="0">
              <a:solidFill>
                <a:srgbClr val="000000"/>
              </a:solidFill>
              <a:latin typeface="Arial Bold" panose="020B0704020202020204" pitchFamily="34" charset="0"/>
              <a:ea typeface="Arial Bold" panose="020B0704020202020204" pitchFamily="34" charset="0"/>
              <a:cs typeface="Arial Bold" panose="020B0704020202020204" pitchFamily="34" charset="0"/>
            </a:endParaRPr>
          </a:p>
          <a:p>
            <a:pPr eaLnBrk="1" hangingPunct="1">
              <a:spcBef>
                <a:spcPct val="0"/>
              </a:spcBef>
            </a:pPr>
            <a:r>
              <a:rPr lang="en-US" altLang="en-US" dirty="0" smtClean="0">
                <a:solidFill>
                  <a:srgbClr val="000000"/>
                </a:solidFill>
                <a:latin typeface="Arial Bold" panose="020B0704020202020204" pitchFamily="34" charset="0"/>
                <a:ea typeface="Arial Bold" panose="020B0704020202020204" pitchFamily="34" charset="0"/>
                <a:cs typeface="Arial Bold" panose="020B0704020202020204" pitchFamily="34" charset="0"/>
              </a:rPr>
              <a:t>[SAFETY] Let’s jot down your thoughts on page 29 of your Workbook</a:t>
            </a:r>
          </a:p>
          <a:p>
            <a:pPr eaLnBrk="1" hangingPunct="1">
              <a:spcBef>
                <a:spcPct val="0"/>
              </a:spcBef>
            </a:pPr>
            <a:endParaRPr lang="en-US" altLang="en-US" dirty="0" smtClean="0">
              <a:solidFill>
                <a:srgbClr val="000000"/>
              </a:solidFill>
              <a:latin typeface="Arial Bold" panose="020B0704020202020204" pitchFamily="34" charset="0"/>
              <a:ea typeface="Arial Bold" panose="020B0704020202020204" pitchFamily="34" charset="0"/>
              <a:cs typeface="Arial Bold" panose="020B0704020202020204" pitchFamily="34" charset="0"/>
            </a:endParaRPr>
          </a:p>
          <a:p>
            <a:pPr eaLnBrk="1" hangingPunct="1">
              <a:spcBef>
                <a:spcPct val="0"/>
              </a:spcBef>
            </a:pPr>
            <a:r>
              <a:rPr lang="en-US" altLang="en-US" dirty="0" smtClean="0">
                <a:solidFill>
                  <a:srgbClr val="000000"/>
                </a:solidFill>
                <a:latin typeface="Arial Bold" panose="020B0704020202020204" pitchFamily="34" charset="0"/>
                <a:ea typeface="Arial Bold" panose="020B0704020202020204" pitchFamily="34" charset="0"/>
                <a:cs typeface="Arial Bold" panose="020B0704020202020204" pitchFamily="34" charset="0"/>
              </a:rPr>
              <a:t>[MANAGER] Let’s jot down your thoughts on page 29 of your Workbook</a:t>
            </a:r>
          </a:p>
          <a:p>
            <a:pPr eaLnBrk="1" hangingPunct="1">
              <a:spcBef>
                <a:spcPct val="0"/>
              </a:spcBef>
            </a:pPr>
            <a:endParaRPr lang="en-US" altLang="en-US" dirty="0" smtClean="0">
              <a:solidFill>
                <a:srgbClr val="000000"/>
              </a:solidFill>
              <a:latin typeface="Arial Bold" panose="020B0704020202020204" pitchFamily="34" charset="0"/>
              <a:ea typeface="Arial Bold" panose="020B0704020202020204" pitchFamily="34" charset="0"/>
              <a:cs typeface="Arial Bold" panose="020B0704020202020204" pitchFamily="34" charset="0"/>
            </a:endParaRPr>
          </a:p>
          <a:p>
            <a:pPr eaLnBrk="1" hangingPunct="1">
              <a:spcBef>
                <a:spcPct val="0"/>
              </a:spcBef>
            </a:pPr>
            <a:endParaRPr lang="en-US" altLang="en-US" dirty="0" smtClean="0">
              <a:solidFill>
                <a:srgbClr val="000000"/>
              </a:solidFill>
              <a:latin typeface="Arial Bold" panose="020B0704020202020204" pitchFamily="34" charset="0"/>
              <a:ea typeface="Arial Bold" panose="020B0704020202020204" pitchFamily="34" charset="0"/>
              <a:cs typeface="Arial Bold" panose="020B0704020202020204" pitchFamily="34" charset="0"/>
            </a:endParaRPr>
          </a:p>
          <a:p>
            <a:pPr eaLnBrk="1" hangingPunct="1">
              <a:spcBef>
                <a:spcPct val="0"/>
              </a:spcBef>
            </a:pPr>
            <a:endParaRPr lang="en-US" altLang="en-US" dirty="0" smtClean="0">
              <a:solidFill>
                <a:srgbClr val="000000"/>
              </a:solidFill>
              <a:latin typeface="Arial Bold" panose="020B0704020202020204" pitchFamily="34" charset="0"/>
              <a:ea typeface="Arial Bold" panose="020B0704020202020204" pitchFamily="34" charset="0"/>
              <a:cs typeface="Arial Bold" panose="020B0704020202020204" pitchFamily="34" charset="0"/>
            </a:endParaRPr>
          </a:p>
          <a:p>
            <a:pPr eaLnBrk="1" hangingPunct="1">
              <a:spcBef>
                <a:spcPct val="0"/>
              </a:spcBef>
            </a:pPr>
            <a:endParaRPr lang="en-US" altLang="en-US" dirty="0" smtClean="0">
              <a:solidFill>
                <a:srgbClr val="000000"/>
              </a:solidFill>
              <a:latin typeface="Arial Bold" panose="020B0704020202020204" pitchFamily="34" charset="0"/>
              <a:ea typeface="Arial Bold" panose="020B0704020202020204" pitchFamily="34" charset="0"/>
              <a:cs typeface="Arial Bold" panose="020B07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p:sp>
      <p:sp>
        <p:nvSpPr>
          <p:cNvPr id="35843" name="Notes Placeholder 2"/>
          <p:cNvSpPr>
            <a:spLocks noGrp="1"/>
          </p:cNvSpPr>
          <p:nvPr>
            <p:ph type="body" idx="1"/>
          </p:nvPr>
        </p:nvSpPr>
        <p:spPr/>
        <p:txBody>
          <a:bodyPr/>
          <a:lstStyle/>
          <a:p>
            <a:endParaRPr lang="en-US" altLang="en-US" smtClean="0">
              <a:latin typeface="Arial Bold" panose="020B0704020202020204" pitchFamily="34" charset="0"/>
              <a:ea typeface="Arial Bold" panose="020B0704020202020204" pitchFamily="34" charset="0"/>
              <a:cs typeface="Arial Bold" panose="020B07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p:sp>
      <p:sp>
        <p:nvSpPr>
          <p:cNvPr id="37891" name="Notes Placeholder 2"/>
          <p:cNvSpPr>
            <a:spLocks noGrp="1"/>
          </p:cNvSpPr>
          <p:nvPr>
            <p:ph type="body" idx="1"/>
          </p:nvPr>
        </p:nvSpPr>
        <p:spPr/>
        <p:txBody>
          <a:bodyPr/>
          <a:lstStyle/>
          <a:p>
            <a:endParaRPr lang="en-US" altLang="en-US" smtClean="0">
              <a:latin typeface="Arial Bold" panose="020B0704020202020204" pitchFamily="34" charset="0"/>
              <a:ea typeface="Arial Bold" panose="020B0704020202020204" pitchFamily="34" charset="0"/>
              <a:cs typeface="Arial Bold" panose="020B07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9939" name="Notes Placeholder 2"/>
          <p:cNvSpPr>
            <a:spLocks noGrp="1"/>
          </p:cNvSpPr>
          <p:nvPr>
            <p:ph type="body" idx="1"/>
          </p:nvPr>
        </p:nvSpPr>
        <p:spPr/>
        <p:txBody>
          <a:bodyPr/>
          <a:lstStyle/>
          <a:p>
            <a:endParaRPr lang="en-US" altLang="en-US" smtClean="0">
              <a:latin typeface="Arial Bold" panose="020B0704020202020204" pitchFamily="34" charset="0"/>
              <a:ea typeface="Arial Bold" panose="020B0704020202020204" pitchFamily="34" charset="0"/>
              <a:cs typeface="Arial Bold" panose="020B07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p:sp>
      <p:sp>
        <p:nvSpPr>
          <p:cNvPr id="41987" name="Notes Placeholder 2"/>
          <p:cNvSpPr>
            <a:spLocks noGrp="1"/>
          </p:cNvSpPr>
          <p:nvPr>
            <p:ph type="body" idx="1"/>
          </p:nvPr>
        </p:nvSpPr>
        <p:spPr/>
        <p:txBody>
          <a:bodyPr/>
          <a:lstStyle/>
          <a:p>
            <a:endParaRPr lang="en-US" altLang="en-US" smtClean="0">
              <a:latin typeface="Arial Bold" panose="020B0704020202020204" pitchFamily="34" charset="0"/>
              <a:ea typeface="Arial Bold" panose="020B0704020202020204" pitchFamily="34" charset="0"/>
              <a:cs typeface="Arial Bold" panose="020B07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p:sp>
      <p:sp>
        <p:nvSpPr>
          <p:cNvPr id="7171" name="Notes Placeholder 2"/>
          <p:cNvSpPr>
            <a:spLocks noGrp="1"/>
          </p:cNvSpPr>
          <p:nvPr>
            <p:ph type="body" idx="1"/>
          </p:nvPr>
        </p:nvSpPr>
        <p:spPr/>
        <p:txBody>
          <a:bodyPr/>
          <a:lstStyle/>
          <a:p>
            <a:endParaRPr lang="en-US" altLang="en-US" smtClean="0">
              <a:latin typeface="Arial Bold" panose="020B0704020202020204" pitchFamily="34" charset="0"/>
              <a:ea typeface="Arial Bold" panose="020B0704020202020204" pitchFamily="34" charset="0"/>
              <a:cs typeface="Arial Bold" panose="020B07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p:sp>
      <p:sp>
        <p:nvSpPr>
          <p:cNvPr id="44035" name="Notes Placeholder 2"/>
          <p:cNvSpPr>
            <a:spLocks noGrp="1"/>
          </p:cNvSpPr>
          <p:nvPr>
            <p:ph type="body" idx="1"/>
          </p:nvPr>
        </p:nvSpPr>
        <p:spPr/>
        <p:txBody>
          <a:bodyPr/>
          <a:lstStyle/>
          <a:p>
            <a:endParaRPr lang="en-US" altLang="en-US" smtClean="0">
              <a:latin typeface="Arial Bold" panose="020B0704020202020204" pitchFamily="34" charset="0"/>
              <a:ea typeface="Arial Bold" panose="020B0704020202020204" pitchFamily="34" charset="0"/>
              <a:cs typeface="Arial Bold" panose="020B07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p:sp>
      <p:sp>
        <p:nvSpPr>
          <p:cNvPr id="46083" name="Notes Placeholder 2"/>
          <p:cNvSpPr>
            <a:spLocks noGrp="1"/>
          </p:cNvSpPr>
          <p:nvPr>
            <p:ph type="body" idx="1"/>
          </p:nvPr>
        </p:nvSpPr>
        <p:spPr/>
        <p:txBody>
          <a:bodyPr/>
          <a:lstStyle/>
          <a:p>
            <a:endParaRPr lang="en-US" altLang="en-US" smtClean="0">
              <a:latin typeface="Arial Bold" panose="020B0704020202020204" pitchFamily="34" charset="0"/>
              <a:ea typeface="Arial Bold" panose="020B0704020202020204" pitchFamily="34" charset="0"/>
              <a:cs typeface="Arial Bold" panose="020B07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ChangeArrowheads="1" noTextEdit="1"/>
          </p:cNvSpPr>
          <p:nvPr>
            <p:ph type="sldImg"/>
          </p:nvPr>
        </p:nvSpPr>
        <p:spPr/>
      </p:sp>
      <p:sp>
        <p:nvSpPr>
          <p:cNvPr id="48131" name="Notes Placeholder 2"/>
          <p:cNvSpPr>
            <a:spLocks noGrp="1" noChangeArrowheads="1"/>
          </p:cNvSpPr>
          <p:nvPr>
            <p:ph type="body" idx="1"/>
          </p:nvPr>
        </p:nvSpPr>
        <p:spPr/>
        <p:txBody>
          <a:bodyPr/>
          <a:lstStyle/>
          <a:p>
            <a:pPr eaLnBrk="1" hangingPunct="1">
              <a:spcBef>
                <a:spcPct val="0"/>
              </a:spcBef>
            </a:pPr>
            <a:r>
              <a:rPr lang="en-US" altLang="en-US" smtClean="0">
                <a:solidFill>
                  <a:srgbClr val="000000"/>
                </a:solidFill>
                <a:latin typeface="Arial Bold" panose="020B0704020202020204" pitchFamily="34" charset="0"/>
                <a:ea typeface="Arial Bold" panose="020B0704020202020204" pitchFamily="34" charset="0"/>
                <a:cs typeface="Arial Bold" panose="020B0704020202020204" pitchFamily="34" charset="0"/>
              </a:rPr>
              <a:t>Although It Is Not Specifically Required By OSHA, You Also May Want To Consider The Following:</a:t>
            </a:r>
          </a:p>
          <a:p>
            <a:pPr eaLnBrk="1" hangingPunct="1">
              <a:spcBef>
                <a:spcPct val="0"/>
              </a:spcBef>
            </a:pPr>
            <a:endParaRPr lang="en-US" altLang="en-US" smtClean="0">
              <a:solidFill>
                <a:srgbClr val="000000"/>
              </a:solidFill>
              <a:latin typeface="Arial Bold" panose="020B0704020202020204" pitchFamily="34" charset="0"/>
              <a:ea typeface="Arial Bold" panose="020B0704020202020204" pitchFamily="34" charset="0"/>
              <a:cs typeface="Arial Bold" panose="020B07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p:sp>
      <p:sp>
        <p:nvSpPr>
          <p:cNvPr id="50179" name="Notes Placeholder 2"/>
          <p:cNvSpPr>
            <a:spLocks noGrp="1"/>
          </p:cNvSpPr>
          <p:nvPr>
            <p:ph type="body" idx="1"/>
          </p:nvPr>
        </p:nvSpPr>
        <p:spPr/>
        <p:txBody>
          <a:bodyPr/>
          <a:lstStyle/>
          <a:p>
            <a:endParaRPr lang="en-US" altLang="en-US" smtClean="0">
              <a:latin typeface="Arial Bold" panose="020B0704020202020204" pitchFamily="34" charset="0"/>
              <a:ea typeface="Arial Bold" panose="020B0704020202020204" pitchFamily="34" charset="0"/>
              <a:cs typeface="Arial Bold" panose="020B07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p:sp>
      <p:sp>
        <p:nvSpPr>
          <p:cNvPr id="52227" name="Notes Placeholder 2"/>
          <p:cNvSpPr>
            <a:spLocks noGrp="1"/>
          </p:cNvSpPr>
          <p:nvPr>
            <p:ph type="body" idx="1"/>
          </p:nvPr>
        </p:nvSpPr>
        <p:spPr/>
        <p:txBody>
          <a:bodyPr/>
          <a:lstStyle/>
          <a:p>
            <a:endParaRPr lang="en-US" altLang="en-US" smtClean="0">
              <a:latin typeface="Arial Bold" panose="020B0704020202020204" pitchFamily="34" charset="0"/>
              <a:ea typeface="Arial Bold" panose="020B0704020202020204" pitchFamily="34" charset="0"/>
              <a:cs typeface="Arial Bold" panose="020B07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p:sp>
      <p:sp>
        <p:nvSpPr>
          <p:cNvPr id="54275" name="Notes Placeholder 2"/>
          <p:cNvSpPr>
            <a:spLocks noGrp="1"/>
          </p:cNvSpPr>
          <p:nvPr>
            <p:ph type="body" idx="1"/>
          </p:nvPr>
        </p:nvSpPr>
        <p:spPr/>
        <p:txBody>
          <a:bodyPr/>
          <a:lstStyle/>
          <a:p>
            <a:endParaRPr lang="en-US" altLang="en-US" smtClean="0">
              <a:latin typeface="Arial Bold" panose="020B0704020202020204" pitchFamily="34" charset="0"/>
              <a:ea typeface="Arial Bold" panose="020B0704020202020204" pitchFamily="34" charset="0"/>
              <a:cs typeface="Arial Bold" panose="020B07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p:txBody>
          <a:bodyPr/>
          <a:lstStyle/>
          <a:p>
            <a:endParaRPr lang="en-US" altLang="en-US" smtClean="0">
              <a:latin typeface="Arial Bold" panose="020B0704020202020204" pitchFamily="34" charset="0"/>
              <a:ea typeface="Arial Bold" panose="020B0704020202020204" pitchFamily="34" charset="0"/>
              <a:cs typeface="Arial Bold" panose="020B07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p:sp>
      <p:sp>
        <p:nvSpPr>
          <p:cNvPr id="58371" name="Notes Placeholder 2"/>
          <p:cNvSpPr>
            <a:spLocks noGrp="1"/>
          </p:cNvSpPr>
          <p:nvPr>
            <p:ph type="body" idx="1"/>
          </p:nvPr>
        </p:nvSpPr>
        <p:spPr/>
        <p:txBody>
          <a:bodyPr/>
          <a:lstStyle/>
          <a:p>
            <a:endParaRPr lang="en-US" altLang="en-US" smtClean="0">
              <a:latin typeface="Arial Bold" panose="020B0704020202020204" pitchFamily="34" charset="0"/>
              <a:ea typeface="Arial Bold" panose="020B0704020202020204" pitchFamily="34" charset="0"/>
              <a:cs typeface="Arial Bold" panose="020B07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ChangeArrowheads="1" noTextEdit="1"/>
          </p:cNvSpPr>
          <p:nvPr>
            <p:ph type="sldImg"/>
          </p:nvPr>
        </p:nvSpPr>
        <p:spPr/>
      </p:sp>
      <p:sp>
        <p:nvSpPr>
          <p:cNvPr id="60419" name="Notes Placeholder 2"/>
          <p:cNvSpPr>
            <a:spLocks noGrp="1" noChangeArrowheads="1"/>
          </p:cNvSpPr>
          <p:nvPr>
            <p:ph type="body" idx="1"/>
          </p:nvPr>
        </p:nvSpPr>
        <p:spPr/>
        <p:txBody>
          <a:bodyPr/>
          <a:lstStyle/>
          <a:p>
            <a:pPr eaLnBrk="1" hangingPunct="1">
              <a:spcBef>
                <a:spcPct val="0"/>
              </a:spcBef>
            </a:pPr>
            <a:r>
              <a:rPr lang="en-US" altLang="en-US" smtClean="0">
                <a:solidFill>
                  <a:srgbClr val="000000"/>
                </a:solidFill>
                <a:latin typeface="Arial Bold" panose="020B0704020202020204" pitchFamily="34" charset="0"/>
                <a:ea typeface="Arial Bold" panose="020B0704020202020204" pitchFamily="34" charset="0"/>
                <a:cs typeface="Arial Bold" panose="020B0704020202020204" pitchFamily="34" charset="0"/>
              </a:rPr>
              <a:t>Plan to train staff when you </a:t>
            </a:r>
            <a:r>
              <a:rPr lang="en-US" altLang="en-US" i="1" smtClean="0">
                <a:solidFill>
                  <a:srgbClr val="000000"/>
                </a:solidFill>
                <a:latin typeface="Arial Bold" panose="020B0704020202020204" pitchFamily="34" charset="0"/>
                <a:ea typeface="Arial Bold" panose="020B0704020202020204" pitchFamily="34" charset="0"/>
                <a:cs typeface="Arial Bold" panose="020B0704020202020204" pitchFamily="34" charset="0"/>
              </a:rPr>
              <a:t>[read slide]</a:t>
            </a:r>
            <a:endParaRPr lang="en-US" altLang="en-US" smtClean="0">
              <a:solidFill>
                <a:srgbClr val="000000"/>
              </a:solidFill>
              <a:latin typeface="Arial Bold" panose="020B0704020202020204" pitchFamily="34" charset="0"/>
              <a:ea typeface="Arial Bold" panose="020B0704020202020204" pitchFamily="34" charset="0"/>
              <a:cs typeface="Arial Bold" panose="020B07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p:sp>
      <p:sp>
        <p:nvSpPr>
          <p:cNvPr id="62467" name="Notes Placeholder 2"/>
          <p:cNvSpPr>
            <a:spLocks noGrp="1"/>
          </p:cNvSpPr>
          <p:nvPr>
            <p:ph type="body" idx="1"/>
          </p:nvPr>
        </p:nvSpPr>
        <p:spPr/>
        <p:txBody>
          <a:bodyPr/>
          <a:lstStyle/>
          <a:p>
            <a:endParaRPr lang="en-US" altLang="en-US" smtClean="0">
              <a:latin typeface="Arial Bold" panose="020B0704020202020204" pitchFamily="34" charset="0"/>
              <a:ea typeface="Arial Bold" panose="020B0704020202020204" pitchFamily="34" charset="0"/>
              <a:cs typeface="Arial Bold" panose="020B07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p:sp>
      <p:sp>
        <p:nvSpPr>
          <p:cNvPr id="9219" name="Notes Placeholder 2"/>
          <p:cNvSpPr>
            <a:spLocks noGrp="1"/>
          </p:cNvSpPr>
          <p:nvPr>
            <p:ph type="body" idx="1"/>
          </p:nvPr>
        </p:nvSpPr>
        <p:spPr/>
        <p:txBody>
          <a:bodyPr/>
          <a:lstStyle/>
          <a:p>
            <a:endParaRPr lang="en-US" altLang="en-US" smtClean="0">
              <a:latin typeface="Arial Bold" panose="020B0704020202020204" pitchFamily="34" charset="0"/>
              <a:ea typeface="Arial Bold" panose="020B0704020202020204" pitchFamily="34" charset="0"/>
              <a:cs typeface="Arial Bold" panose="020B07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ChangeArrowheads="1" noTextEdit="1"/>
          </p:cNvSpPr>
          <p:nvPr>
            <p:ph type="sldImg"/>
          </p:nvPr>
        </p:nvSpPr>
        <p:spPr/>
      </p:sp>
      <p:sp>
        <p:nvSpPr>
          <p:cNvPr id="64515" name="Notes Placeholder 2"/>
          <p:cNvSpPr>
            <a:spLocks noGrp="1" noChangeArrowheads="1"/>
          </p:cNvSpPr>
          <p:nvPr>
            <p:ph type="body" idx="1"/>
          </p:nvPr>
        </p:nvSpPr>
        <p:spPr/>
        <p:txBody>
          <a:bodyPr/>
          <a:lstStyle/>
          <a:p>
            <a:pPr eaLnBrk="1" hangingPunct="1">
              <a:spcBef>
                <a:spcPct val="0"/>
              </a:spcBef>
            </a:pPr>
            <a:r>
              <a:rPr lang="en-US" altLang="en-US" b="0" smtClean="0">
                <a:solidFill>
                  <a:srgbClr val="000000"/>
                </a:solidFill>
                <a:latin typeface="Arial Bold" panose="020B0704020202020204" pitchFamily="34" charset="0"/>
                <a:ea typeface="Arial Bold" panose="020B0704020202020204" pitchFamily="34" charset="0"/>
                <a:cs typeface="Arial Bold" panose="020B0704020202020204" pitchFamily="34" charset="0"/>
              </a:rPr>
              <a:t>[SPEAKER NOTE] Material Safety Data Sheets= MSDS</a:t>
            </a:r>
          </a:p>
          <a:p>
            <a:pPr eaLnBrk="1" hangingPunct="1">
              <a:spcBef>
                <a:spcPct val="0"/>
              </a:spcBef>
            </a:pPr>
            <a:endParaRPr lang="en-US" altLang="en-US" smtClean="0">
              <a:solidFill>
                <a:srgbClr val="000000"/>
              </a:solidFill>
              <a:latin typeface="Arial Bold" panose="020B0704020202020204" pitchFamily="34" charset="0"/>
              <a:ea typeface="Arial Bold" panose="020B0704020202020204" pitchFamily="34" charset="0"/>
              <a:cs typeface="Arial Bold" panose="020B07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ChangeArrowheads="1" noTextEdit="1"/>
          </p:cNvSpPr>
          <p:nvPr>
            <p:ph type="sldImg"/>
          </p:nvPr>
        </p:nvSpPr>
        <p:spPr/>
      </p:sp>
      <p:sp>
        <p:nvSpPr>
          <p:cNvPr id="66563" name="Notes Placeholder 2"/>
          <p:cNvSpPr>
            <a:spLocks noGrp="1" noChangeArrowheads="1"/>
          </p:cNvSpPr>
          <p:nvPr>
            <p:ph type="body" idx="1"/>
          </p:nvPr>
        </p:nvSpPr>
        <p:spPr/>
        <p:txBody>
          <a:bodyPr/>
          <a:lstStyle/>
          <a:p>
            <a:pPr eaLnBrk="1" hangingPunct="1">
              <a:spcBef>
                <a:spcPct val="0"/>
              </a:spcBef>
            </a:pPr>
            <a:endParaRPr lang="en-US" altLang="en-US" smtClean="0">
              <a:solidFill>
                <a:srgbClr val="000000"/>
              </a:solidFill>
              <a:latin typeface="Arial Bold" panose="020B0704020202020204" pitchFamily="34" charset="0"/>
              <a:ea typeface="Arial Bold" panose="020B0704020202020204" pitchFamily="34" charset="0"/>
              <a:cs typeface="Arial Bold" panose="020B07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p:sp>
      <p:sp>
        <p:nvSpPr>
          <p:cNvPr id="68611" name="Notes Placeholder 2"/>
          <p:cNvSpPr>
            <a:spLocks noGrp="1"/>
          </p:cNvSpPr>
          <p:nvPr>
            <p:ph type="body" idx="1"/>
          </p:nvPr>
        </p:nvSpPr>
        <p:spPr/>
        <p:txBody>
          <a:bodyPr/>
          <a:lstStyle/>
          <a:p>
            <a:endParaRPr lang="en-US" altLang="en-US" smtClean="0">
              <a:latin typeface="Arial Bold" panose="020B0704020202020204" pitchFamily="34" charset="0"/>
              <a:ea typeface="Arial Bold" panose="020B0704020202020204" pitchFamily="34" charset="0"/>
              <a:cs typeface="Arial Bold" panose="020B07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p:sp>
      <p:sp>
        <p:nvSpPr>
          <p:cNvPr id="70659" name="Notes Placeholder 2"/>
          <p:cNvSpPr>
            <a:spLocks noGrp="1"/>
          </p:cNvSpPr>
          <p:nvPr>
            <p:ph type="body" idx="1"/>
          </p:nvPr>
        </p:nvSpPr>
        <p:spPr/>
        <p:txBody>
          <a:bodyPr/>
          <a:lstStyle/>
          <a:p>
            <a:endParaRPr lang="en-US" altLang="en-US" smtClean="0">
              <a:latin typeface="Arial Bold" panose="020B0704020202020204" pitchFamily="34" charset="0"/>
              <a:ea typeface="Arial Bold" panose="020B0704020202020204" pitchFamily="34" charset="0"/>
              <a:cs typeface="Arial Bold" panose="020B07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p:sp>
      <p:sp>
        <p:nvSpPr>
          <p:cNvPr id="72707" name="Notes Placeholder 2"/>
          <p:cNvSpPr>
            <a:spLocks noGrp="1"/>
          </p:cNvSpPr>
          <p:nvPr>
            <p:ph type="body" idx="1"/>
          </p:nvPr>
        </p:nvSpPr>
        <p:spPr/>
        <p:txBody>
          <a:bodyPr/>
          <a:lstStyle/>
          <a:p>
            <a:endParaRPr lang="en-US" altLang="en-US" smtClean="0">
              <a:latin typeface="Arial Bold" panose="020B0704020202020204" pitchFamily="34" charset="0"/>
              <a:ea typeface="Arial Bold" panose="020B0704020202020204" pitchFamily="34" charset="0"/>
              <a:cs typeface="Arial Bold" panose="020B07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p:sp>
      <p:sp>
        <p:nvSpPr>
          <p:cNvPr id="74755" name="Notes Placeholder 2"/>
          <p:cNvSpPr>
            <a:spLocks noGrp="1"/>
          </p:cNvSpPr>
          <p:nvPr>
            <p:ph type="body" idx="1"/>
          </p:nvPr>
        </p:nvSpPr>
        <p:spPr/>
        <p:txBody>
          <a:bodyPr/>
          <a:lstStyle/>
          <a:p>
            <a:endParaRPr lang="en-US" altLang="en-US" smtClean="0">
              <a:latin typeface="Arial Bold" panose="020B0704020202020204" pitchFamily="34" charset="0"/>
              <a:ea typeface="Arial Bold" panose="020B0704020202020204" pitchFamily="34" charset="0"/>
              <a:cs typeface="Arial Bold" panose="020B07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p:sp>
      <p:sp>
        <p:nvSpPr>
          <p:cNvPr id="76803" name="Notes Placeholder 2"/>
          <p:cNvSpPr>
            <a:spLocks noGrp="1"/>
          </p:cNvSpPr>
          <p:nvPr>
            <p:ph type="body" idx="1"/>
          </p:nvPr>
        </p:nvSpPr>
        <p:spPr/>
        <p:txBody>
          <a:bodyPr/>
          <a:lstStyle/>
          <a:p>
            <a:endParaRPr lang="en-US" altLang="en-US" smtClean="0">
              <a:latin typeface="Arial Bold" panose="020B0704020202020204" pitchFamily="34" charset="0"/>
              <a:ea typeface="Arial Bold" panose="020B0704020202020204" pitchFamily="34" charset="0"/>
              <a:cs typeface="Arial Bold" panose="020B07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p:sp>
      <p:sp>
        <p:nvSpPr>
          <p:cNvPr id="78851" name="Notes Placeholder 2"/>
          <p:cNvSpPr>
            <a:spLocks noGrp="1"/>
          </p:cNvSpPr>
          <p:nvPr>
            <p:ph type="body" idx="1"/>
          </p:nvPr>
        </p:nvSpPr>
        <p:spPr/>
        <p:txBody>
          <a:bodyPr/>
          <a:lstStyle/>
          <a:p>
            <a:endParaRPr lang="en-US" altLang="en-US" smtClean="0">
              <a:latin typeface="Arial Bold" panose="020B0704020202020204" pitchFamily="34" charset="0"/>
              <a:ea typeface="Arial Bold" panose="020B0704020202020204" pitchFamily="34" charset="0"/>
              <a:cs typeface="Arial Bold" panose="020B07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ChangeArrowheads="1" noTextEdit="1"/>
          </p:cNvSpPr>
          <p:nvPr>
            <p:ph type="sldImg"/>
          </p:nvPr>
        </p:nvSpPr>
        <p:spPr/>
      </p:sp>
      <p:sp>
        <p:nvSpPr>
          <p:cNvPr id="80899" name="Notes Placeholder 2"/>
          <p:cNvSpPr>
            <a:spLocks noGrp="1" noChangeArrowheads="1"/>
          </p:cNvSpPr>
          <p:nvPr>
            <p:ph type="body" idx="1"/>
          </p:nvPr>
        </p:nvSpPr>
        <p:spPr/>
        <p:txBody>
          <a:bodyPr/>
          <a:lstStyle/>
          <a:p>
            <a:pPr eaLnBrk="1" hangingPunct="1">
              <a:spcBef>
                <a:spcPct val="0"/>
              </a:spcBef>
            </a:pPr>
            <a:r>
              <a:rPr lang="en-US" altLang="en-US" smtClean="0">
                <a:solidFill>
                  <a:srgbClr val="000000"/>
                </a:solidFill>
                <a:latin typeface="Arial Bold" panose="020B0704020202020204" pitchFamily="34" charset="0"/>
                <a:ea typeface="Arial Bold" panose="020B0704020202020204" pitchFamily="34" charset="0"/>
                <a:cs typeface="Arial Bold" panose="020B0704020202020204" pitchFamily="34" charset="0"/>
              </a:rPr>
              <a:t>What emergencies have you experienced on the job?</a:t>
            </a:r>
          </a:p>
          <a:p>
            <a:pPr eaLnBrk="1" hangingPunct="1">
              <a:spcBef>
                <a:spcPct val="0"/>
              </a:spcBef>
            </a:pPr>
            <a:r>
              <a:rPr lang="en-US" altLang="en-US" smtClean="0">
                <a:solidFill>
                  <a:srgbClr val="000000"/>
                </a:solidFill>
                <a:latin typeface="Arial Bold" panose="020B0704020202020204" pitchFamily="34" charset="0"/>
                <a:ea typeface="Arial Bold" panose="020B0704020202020204" pitchFamily="34" charset="0"/>
                <a:cs typeface="Arial Bold" panose="020B0704020202020204" pitchFamily="34" charset="0"/>
              </a:rPr>
              <a:t>Besides those emergencies listed, what are others that we should consider? </a:t>
            </a:r>
          </a:p>
          <a:p>
            <a:pPr eaLnBrk="1" hangingPunct="1">
              <a:spcBef>
                <a:spcPct val="0"/>
              </a:spcBef>
            </a:pPr>
            <a:r>
              <a:rPr lang="en-US" altLang="en-US" smtClean="0">
                <a:solidFill>
                  <a:srgbClr val="000000"/>
                </a:solidFill>
                <a:latin typeface="Arial Bold" panose="020B0704020202020204" pitchFamily="34" charset="0"/>
                <a:ea typeface="Arial Bold" panose="020B0704020202020204" pitchFamily="34" charset="0"/>
                <a:cs typeface="Arial Bold" panose="020B0704020202020204" pitchFamily="34" charset="0"/>
              </a:rPr>
              <a:t>Does your company have an Emergency Action Plan?</a:t>
            </a:r>
          </a:p>
          <a:p>
            <a:pPr eaLnBrk="1" hangingPunct="1">
              <a:spcBef>
                <a:spcPct val="0"/>
              </a:spcBef>
            </a:pPr>
            <a:endParaRPr lang="en-US" altLang="en-US" smtClean="0">
              <a:solidFill>
                <a:srgbClr val="000000"/>
              </a:solidFill>
              <a:latin typeface="Arial Bold" panose="020B0704020202020204" pitchFamily="34" charset="0"/>
              <a:ea typeface="Arial Bold" panose="020B0704020202020204" pitchFamily="34" charset="0"/>
              <a:cs typeface="Arial Bold" panose="020B0704020202020204" pitchFamily="34" charset="0"/>
            </a:endParaRPr>
          </a:p>
          <a:p>
            <a:pPr eaLnBrk="1" hangingPunct="1">
              <a:spcBef>
                <a:spcPct val="0"/>
              </a:spcBef>
            </a:pPr>
            <a:endParaRPr lang="en-US" altLang="en-US" smtClean="0">
              <a:solidFill>
                <a:srgbClr val="000000"/>
              </a:solidFill>
              <a:latin typeface="Arial Bold" panose="020B0704020202020204" pitchFamily="34" charset="0"/>
              <a:ea typeface="Arial Bold" panose="020B0704020202020204" pitchFamily="34" charset="0"/>
              <a:cs typeface="Arial Bold" panose="020B07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ChangeArrowheads="1" noTextEdit="1"/>
          </p:cNvSpPr>
          <p:nvPr>
            <p:ph type="sldImg"/>
          </p:nvPr>
        </p:nvSpPr>
        <p:spPr/>
      </p:sp>
      <p:sp>
        <p:nvSpPr>
          <p:cNvPr id="82947" name="Notes Placeholder 2"/>
          <p:cNvSpPr>
            <a:spLocks noGrp="1" noChangeArrowheads="1"/>
          </p:cNvSpPr>
          <p:nvPr>
            <p:ph type="body" idx="1"/>
          </p:nvPr>
        </p:nvSpPr>
        <p:spPr/>
        <p:txBody>
          <a:bodyPr/>
          <a:lstStyle/>
          <a:p>
            <a:pPr eaLnBrk="1" hangingPunct="1">
              <a:spcBef>
                <a:spcPct val="0"/>
              </a:spcBef>
            </a:pPr>
            <a:endParaRPr lang="en-US" altLang="en-US" smtClean="0">
              <a:solidFill>
                <a:srgbClr val="000000"/>
              </a:solidFill>
              <a:latin typeface="Arial Bold" panose="020B0704020202020204" pitchFamily="34" charset="0"/>
              <a:ea typeface="Arial Bold" panose="020B0704020202020204" pitchFamily="34" charset="0"/>
              <a:cs typeface="Arial Bold" panose="020B07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ChangeArrowheads="1" noTextEdit="1"/>
          </p:cNvSpPr>
          <p:nvPr>
            <p:ph type="sldImg"/>
          </p:nvPr>
        </p:nvSpPr>
        <p:spPr/>
      </p:sp>
      <p:sp>
        <p:nvSpPr>
          <p:cNvPr id="11267" name="Notes Placeholder 2"/>
          <p:cNvSpPr>
            <a:spLocks noGrp="1" noChangeArrowheads="1"/>
          </p:cNvSpPr>
          <p:nvPr>
            <p:ph type="body" idx="1"/>
          </p:nvPr>
        </p:nvSpPr>
        <p:spPr/>
        <p:txBody>
          <a:bodyPr/>
          <a:lstStyle/>
          <a:p>
            <a:pPr eaLnBrk="1" hangingPunct="1">
              <a:spcBef>
                <a:spcPct val="0"/>
              </a:spcBef>
            </a:pPr>
            <a:r>
              <a:rPr lang="en-US" altLang="en-US" b="0" dirty="0" smtClean="0">
                <a:solidFill>
                  <a:srgbClr val="000000"/>
                </a:solidFill>
                <a:latin typeface="Arial Bold" panose="020B0704020202020204" pitchFamily="34" charset="0"/>
                <a:ea typeface="Arial Bold" panose="020B0704020202020204" pitchFamily="34" charset="0"/>
                <a:cs typeface="Arial Bold" panose="020B0704020202020204" pitchFamily="34" charset="0"/>
              </a:rPr>
              <a:t>Emergencies may be natural or manmade and include</a:t>
            </a:r>
            <a:r>
              <a:rPr lang="mr-IN" altLang="en-US" b="0" dirty="0" smtClean="0">
                <a:solidFill>
                  <a:srgbClr val="000000"/>
                </a:solidFill>
                <a:latin typeface="Arial Bold" panose="020B0704020202020204" pitchFamily="34" charset="0"/>
                <a:ea typeface="Arial Bold" panose="020B0704020202020204" pitchFamily="34" charset="0"/>
                <a:cs typeface="Arial Bold" panose="020B0704020202020204" pitchFamily="34" charset="0"/>
              </a:rPr>
              <a:t>…</a:t>
            </a:r>
            <a:endParaRPr lang="en-US" altLang="en-US" b="0" dirty="0" smtClean="0">
              <a:solidFill>
                <a:srgbClr val="000000"/>
              </a:solidFill>
              <a:latin typeface="Arial Bold" panose="020B0704020202020204" pitchFamily="34" charset="0"/>
              <a:ea typeface="Arial Bold" panose="020B0704020202020204" pitchFamily="34" charset="0"/>
              <a:cs typeface="Arial Bold" panose="020B0704020202020204" pitchFamily="34" charset="0"/>
            </a:endParaRPr>
          </a:p>
          <a:p>
            <a:pPr eaLnBrk="1" hangingPunct="1">
              <a:spcBef>
                <a:spcPct val="0"/>
              </a:spcBef>
            </a:pPr>
            <a:endParaRPr lang="en-US" altLang="en-US" dirty="0" smtClean="0">
              <a:solidFill>
                <a:srgbClr val="000000"/>
              </a:solidFill>
              <a:latin typeface="Arial Bold" panose="020B0704020202020204" pitchFamily="34" charset="0"/>
              <a:ea typeface="Arial Bold" panose="020B0704020202020204" pitchFamily="34" charset="0"/>
              <a:cs typeface="Arial Bold" panose="020B07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ChangeArrowheads="1" noTextEdit="1"/>
          </p:cNvSpPr>
          <p:nvPr>
            <p:ph type="sldImg"/>
          </p:nvPr>
        </p:nvSpPr>
        <p:spPr/>
      </p:sp>
      <p:sp>
        <p:nvSpPr>
          <p:cNvPr id="84995" name="Notes Placeholder 2"/>
          <p:cNvSpPr>
            <a:spLocks noGrp="1" noChangeArrowheads="1"/>
          </p:cNvSpPr>
          <p:nvPr>
            <p:ph type="body" idx="1"/>
          </p:nvPr>
        </p:nvSpPr>
        <p:spPr/>
        <p:txBody>
          <a:bodyPr/>
          <a:lstStyle/>
          <a:p>
            <a:pPr eaLnBrk="1" hangingPunct="1">
              <a:spcBef>
                <a:spcPct val="0"/>
              </a:spcBef>
            </a:pPr>
            <a:endParaRPr lang="en-US" altLang="en-US" smtClean="0">
              <a:solidFill>
                <a:srgbClr val="000000"/>
              </a:solidFill>
              <a:latin typeface="Arial Bold" panose="020B0704020202020204" pitchFamily="34" charset="0"/>
              <a:ea typeface="Arial Bold" panose="020B0704020202020204" pitchFamily="34" charset="0"/>
              <a:cs typeface="Arial Bold" panose="020B07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p:sp>
      <p:sp>
        <p:nvSpPr>
          <p:cNvPr id="13315" name="Notes Placeholder 2"/>
          <p:cNvSpPr>
            <a:spLocks noGrp="1"/>
          </p:cNvSpPr>
          <p:nvPr>
            <p:ph type="body" idx="1"/>
          </p:nvPr>
        </p:nvSpPr>
        <p:spPr/>
        <p:txBody>
          <a:bodyPr/>
          <a:lstStyle/>
          <a:p>
            <a:endParaRPr lang="en-US" altLang="en-US" smtClean="0">
              <a:latin typeface="Arial Bold" panose="020B0704020202020204" pitchFamily="34" charset="0"/>
              <a:ea typeface="Arial Bold" panose="020B0704020202020204" pitchFamily="34" charset="0"/>
              <a:cs typeface="Arial Bold" panose="020B07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p:sp>
      <p:sp>
        <p:nvSpPr>
          <p:cNvPr id="15363" name="Notes Placeholder 2"/>
          <p:cNvSpPr>
            <a:spLocks noGrp="1"/>
          </p:cNvSpPr>
          <p:nvPr>
            <p:ph type="body" idx="1"/>
          </p:nvPr>
        </p:nvSpPr>
        <p:spPr/>
        <p:txBody>
          <a:bodyPr/>
          <a:lstStyle/>
          <a:p>
            <a:endParaRPr lang="en-US" altLang="en-US" smtClean="0">
              <a:latin typeface="Arial Bold" panose="020B0704020202020204" pitchFamily="34" charset="0"/>
              <a:ea typeface="Arial Bold" panose="020B0704020202020204" pitchFamily="34" charset="0"/>
              <a:cs typeface="Arial Bold" panose="020B07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ChangeArrowheads="1" noTextEdit="1"/>
          </p:cNvSpPr>
          <p:nvPr>
            <p:ph type="sldImg"/>
          </p:nvPr>
        </p:nvSpPr>
        <p:spPr/>
      </p:sp>
      <p:sp>
        <p:nvSpPr>
          <p:cNvPr id="17411" name="Notes Placeholder 2"/>
          <p:cNvSpPr>
            <a:spLocks noGrp="1" noChangeArrowheads="1"/>
          </p:cNvSpPr>
          <p:nvPr>
            <p:ph type="body" idx="1"/>
          </p:nvPr>
        </p:nvSpPr>
        <p:spPr/>
        <p:txBody>
          <a:bodyPr/>
          <a:lstStyle/>
          <a:p>
            <a:pPr eaLnBrk="1" hangingPunct="1">
              <a:spcBef>
                <a:spcPct val="0"/>
              </a:spcBef>
            </a:pPr>
            <a:r>
              <a:rPr lang="en-US" altLang="en-US" b="0" smtClean="0">
                <a:solidFill>
                  <a:srgbClr val="000000"/>
                </a:solidFill>
                <a:latin typeface="Arial Bold" panose="020B0704020202020204" pitchFamily="34" charset="0"/>
                <a:ea typeface="Arial Bold" panose="020B0704020202020204" pitchFamily="34" charset="0"/>
                <a:cs typeface="Arial Bold" panose="020B0704020202020204" pitchFamily="34" charset="0"/>
              </a:rPr>
              <a:t>Not all employers are required to establish an emergency action plan. </a:t>
            </a:r>
          </a:p>
          <a:p>
            <a:pPr eaLnBrk="1" hangingPunct="1">
              <a:spcBef>
                <a:spcPct val="0"/>
              </a:spcBef>
            </a:pPr>
            <a:endParaRPr lang="en-US" altLang="en-US" smtClean="0">
              <a:solidFill>
                <a:srgbClr val="000000"/>
              </a:solidFill>
              <a:latin typeface="Arial Bold" panose="020B0704020202020204" pitchFamily="34" charset="0"/>
              <a:ea typeface="Arial Bold" panose="020B0704020202020204" pitchFamily="34" charset="0"/>
              <a:cs typeface="Arial Bold" panose="020B07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ChangeArrowheads="1" noTextEdit="1"/>
          </p:cNvSpPr>
          <p:nvPr>
            <p:ph type="sldImg"/>
          </p:nvPr>
        </p:nvSpPr>
        <p:spPr/>
      </p:sp>
      <p:sp>
        <p:nvSpPr>
          <p:cNvPr id="19459" name="Notes Placeholder 2"/>
          <p:cNvSpPr>
            <a:spLocks noGrp="1" noChangeArrowheads="1"/>
          </p:cNvSpPr>
          <p:nvPr>
            <p:ph type="body" idx="1"/>
          </p:nvPr>
        </p:nvSpPr>
        <p:spPr/>
        <p:txBody>
          <a:bodyPr/>
          <a:lstStyle/>
          <a:p>
            <a:pPr eaLnBrk="1" hangingPunct="1">
              <a:spcBef>
                <a:spcPct val="0"/>
              </a:spcBef>
            </a:pPr>
            <a:endParaRPr lang="en-US" altLang="en-US" smtClean="0">
              <a:solidFill>
                <a:srgbClr val="000000"/>
              </a:solidFill>
              <a:latin typeface="Arial Bold" panose="020B0704020202020204" pitchFamily="34" charset="0"/>
              <a:ea typeface="Arial Bold" panose="020B0704020202020204" pitchFamily="34" charset="0"/>
              <a:cs typeface="Arial Bold" panose="020B07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p:sp>
      <p:sp>
        <p:nvSpPr>
          <p:cNvPr id="21507" name="Notes Placeholder 2"/>
          <p:cNvSpPr>
            <a:spLocks noGrp="1"/>
          </p:cNvSpPr>
          <p:nvPr>
            <p:ph type="body" idx="1"/>
          </p:nvPr>
        </p:nvSpPr>
        <p:spPr/>
        <p:txBody>
          <a:bodyPr/>
          <a:lstStyle/>
          <a:p>
            <a:endParaRPr lang="en-US" altLang="en-US" smtClean="0">
              <a:latin typeface="Arial Bold" panose="020B0704020202020204" pitchFamily="34" charset="0"/>
              <a:ea typeface="Arial Bold" panose="020B0704020202020204" pitchFamily="34" charset="0"/>
              <a:cs typeface="Arial Bold" panose="020B07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387662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7" name="Title Text"/>
          <p:cNvSpPr>
            <a:spLocks noGrp="1"/>
          </p:cNvSpPr>
          <p:nvPr>
            <p:ph type="title"/>
          </p:nvPr>
        </p:nvSpPr>
        <p:spPr>
          <a:xfrm>
            <a:off x="623887" y="1709739"/>
            <a:ext cx="7886701" cy="2852737"/>
          </a:xfrm>
          <a:prstGeom prst="rect">
            <a:avLst/>
          </a:prstGeom>
        </p:spPr>
        <p:txBody>
          <a:bodyPr anchor="b"/>
          <a:lstStyle>
            <a:lvl1pPr>
              <a:defRPr sz="6000"/>
            </a:lvl1pPr>
          </a:lstStyle>
          <a:p>
            <a:r>
              <a:t>Title Text</a:t>
            </a:r>
          </a:p>
        </p:txBody>
      </p:sp>
      <p:sp>
        <p:nvSpPr>
          <p:cNvPr id="28" name="Body Level One…"/>
          <p:cNvSpPr>
            <a:spLocks noGrp="1"/>
          </p:cNvSpPr>
          <p:nvPr>
            <p:ph type="body" sz="quarter" idx="1"/>
          </p:nvPr>
        </p:nvSpPr>
        <p:spPr>
          <a:xfrm>
            <a:off x="623887" y="4589464"/>
            <a:ext cx="7886701" cy="1500189"/>
          </a:xfrm>
          <a:prstGeom prst="rect">
            <a:avLst/>
          </a:prstGeom>
        </p:spPr>
        <p:txBody>
          <a:bodyPr/>
          <a:lstStyle>
            <a:lvl1pPr marL="0" indent="0">
              <a:buSzTx/>
              <a:buFontTx/>
              <a:buNone/>
              <a:defRPr sz="2400"/>
            </a:lvl1pPr>
            <a:lvl2pPr marL="0" indent="0">
              <a:buSzTx/>
              <a:buFontTx/>
              <a:buNone/>
              <a:defRPr sz="2400"/>
            </a:lvl2pPr>
            <a:lvl3pPr marL="0" indent="0">
              <a:buSzTx/>
              <a:buFontTx/>
              <a:buNone/>
              <a:defRPr sz="2400"/>
            </a:lvl3pPr>
            <a:lvl4pPr marL="0" indent="0">
              <a:buSzTx/>
              <a:buFontTx/>
              <a:buNone/>
              <a:defRPr sz="2400"/>
            </a:lvl4pPr>
            <a:lvl5pPr marL="0" indent="0">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4" name="Slide Number">
            <a:extLst/>
          </p:cNvPr>
          <p:cNvSpPr>
            <a:spLocks noGrp="1" noChangeArrowheads="1"/>
          </p:cNvSpPr>
          <p:nvPr>
            <p:ph type="sldNum" sz="quarter" idx="10"/>
          </p:nvPr>
        </p:nvSpPr>
        <p:spPr bwMode="auto">
          <a:xfrm>
            <a:off x="8251825" y="6403975"/>
            <a:ext cx="263525" cy="2698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a:defRPr b="1">
                <a:latin typeface="Arial Bold"/>
                <a:ea typeface="Arial Bold"/>
                <a:cs typeface="Arial Bold"/>
                <a:sym typeface="Helvetica" pitchFamily="2" charset="0"/>
              </a:defRPr>
            </a:lvl1pPr>
          </a:lstStyle>
          <a:p>
            <a:pPr>
              <a:defRPr/>
            </a:pPr>
            <a:fld id="{C2770F0F-E040-47B5-A08A-9610B4CE200B}" type="slidenum">
              <a:rPr lang="uk-UA" altLang="en-US"/>
              <a:pPr>
                <a:defRPr/>
              </a:pPr>
              <a:t>‹#›</a:t>
            </a:fld>
            <a:endParaRPr lang="uk-UA" altLang="en-US" dirty="0"/>
          </a:p>
        </p:txBody>
      </p:sp>
    </p:spTree>
    <p:extLst>
      <p:ext uri="{BB962C8B-B14F-4D97-AF65-F5344CB8AC3E}">
        <p14:creationId xmlns:p14="http://schemas.microsoft.com/office/powerpoint/2010/main" val="2865138772"/>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Title Text"/>
          <p:cNvSpPr>
            <a:spLocks noGrp="1" noChangeArrowheads="1"/>
          </p:cNvSpPr>
          <p:nvPr>
            <p:ph type="title"/>
          </p:nvPr>
        </p:nvSpPr>
        <p:spPr bwMode="auto">
          <a:xfrm>
            <a:off x="457200" y="92075"/>
            <a:ext cx="82296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ctr" anchorCtr="0" compatLnSpc="1">
            <a:prstTxWarp prst="textNoShape">
              <a:avLst/>
            </a:prstTxWarp>
          </a:bodyPr>
          <a:lstStyle/>
          <a:p>
            <a:pPr lvl="0"/>
            <a:r>
              <a:rPr lang="en-US" altLang="en-US" smtClean="0">
                <a:sym typeface="Calibri Light" panose="020F0302020204030204" pitchFamily="34" charset="0"/>
              </a:rPr>
              <a:t>Title Text</a:t>
            </a:r>
          </a:p>
        </p:txBody>
      </p:sp>
      <p:sp>
        <p:nvSpPr>
          <p:cNvPr id="1027" name="Body Level One…"/>
          <p:cNvSpPr>
            <a:spLocks noGrp="1" noChangeArrowheads="1"/>
          </p:cNvSpPr>
          <p:nvPr>
            <p:ph type="body" idx="1"/>
          </p:nvPr>
        </p:nvSpPr>
        <p:spPr bwMode="auto">
          <a:xfrm>
            <a:off x="457200" y="16002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t" anchorCtr="0" compatLnSpc="1">
            <a:prstTxWarp prst="textNoShape">
              <a:avLst/>
            </a:prstTxWarp>
          </a:bodyPr>
          <a:lstStyle/>
          <a:p>
            <a:pPr lvl="0"/>
            <a:r>
              <a:rPr lang="en-US" altLang="en-US" smtClean="0">
                <a:sym typeface="Calibri" panose="020F0502020204030204" pitchFamily="34" charset="0"/>
              </a:rPr>
              <a:t>Body Level One</a:t>
            </a:r>
          </a:p>
          <a:p>
            <a:pPr lvl="1"/>
            <a:r>
              <a:rPr lang="en-US" altLang="en-US" smtClean="0">
                <a:sym typeface="Calibri" panose="020F0502020204030204" pitchFamily="34" charset="0"/>
              </a:rPr>
              <a:t>Body Level Two</a:t>
            </a:r>
          </a:p>
          <a:p>
            <a:pPr lvl="2"/>
            <a:r>
              <a:rPr lang="en-US" altLang="en-US" smtClean="0">
                <a:sym typeface="Calibri" panose="020F0502020204030204" pitchFamily="34" charset="0"/>
              </a:rPr>
              <a:t>Body Level Three</a:t>
            </a:r>
          </a:p>
          <a:p>
            <a:pPr lvl="3"/>
            <a:r>
              <a:rPr lang="en-US" altLang="en-US" smtClean="0">
                <a:sym typeface="Calibri" panose="020F0502020204030204" pitchFamily="34" charset="0"/>
              </a:rPr>
              <a:t>Body Level Four</a:t>
            </a:r>
          </a:p>
          <a:p>
            <a:pPr lvl="4"/>
            <a:r>
              <a:rPr lang="en-US" altLang="en-US" smtClean="0">
                <a:sym typeface="Calibri" panose="020F0502020204030204" pitchFamily="34" charset="0"/>
              </a:rPr>
              <a:t>Body Level Five</a:t>
            </a:r>
          </a:p>
        </p:txBody>
      </p:sp>
      <p:sp>
        <p:nvSpPr>
          <p:cNvPr id="4" name="Shape 204">
            <a:extLst/>
          </p:cNvPr>
          <p:cNvSpPr/>
          <p:nvPr userDrawn="1"/>
        </p:nvSpPr>
        <p:spPr>
          <a:xfrm>
            <a:off x="7315200" y="0"/>
            <a:ext cx="1828800" cy="422275"/>
          </a:xfrm>
          <a:prstGeom prst="rect">
            <a:avLst/>
          </a:prstGeom>
          <a:solidFill>
            <a:srgbClr val="FF7031"/>
          </a:solidFill>
          <a:ln w="12700">
            <a:miter lim="400000"/>
          </a:ln>
        </p:spPr>
        <p:txBody>
          <a:bodyPr lIns="45718" tIns="45718" rIns="45718" bIns="45718" anchor="ctr"/>
          <a:lstStyle/>
          <a:p>
            <a:pPr algn="ctr" eaLnBrk="1" fontAlgn="auto">
              <a:spcBef>
                <a:spcPts val="0"/>
              </a:spcBef>
              <a:spcAft>
                <a:spcPts val="0"/>
              </a:spcAft>
              <a:defRPr sz="1200" b="1" spc="300">
                <a:solidFill>
                  <a:srgbClr val="FFFFFF"/>
                </a:solidFill>
                <a:latin typeface="Arial Hebrew"/>
                <a:ea typeface="Arial Hebrew"/>
                <a:cs typeface="Arial Hebrew"/>
                <a:sym typeface="Arial Hebrew"/>
              </a:defRPr>
            </a:pPr>
            <a:endParaRPr sz="1200" b="1" kern="0" spc="300" dirty="0">
              <a:solidFill>
                <a:srgbClr val="FFFFFF"/>
              </a:solidFill>
              <a:latin typeface="Arial Hebrew"/>
              <a:ea typeface="Arial Hebrew"/>
              <a:cs typeface="Arial Hebrew"/>
              <a:sym typeface="Arial Hebrew"/>
            </a:endParaRPr>
          </a:p>
        </p:txBody>
      </p:sp>
      <p:sp>
        <p:nvSpPr>
          <p:cNvPr id="5" name="Shape 205">
            <a:extLst/>
          </p:cNvPr>
          <p:cNvSpPr/>
          <p:nvPr userDrawn="1"/>
        </p:nvSpPr>
        <p:spPr>
          <a:xfrm>
            <a:off x="7315200" y="69850"/>
            <a:ext cx="1828800" cy="282575"/>
          </a:xfrm>
          <a:prstGeom prst="rect">
            <a:avLst/>
          </a:prstGeom>
          <a:ln w="12700">
            <a:miter lim="400000"/>
          </a:ln>
          <a:extLst>
            <a:ext uri="{C572A759-6A51-4108-AA02-DFA0A04FC94B}"/>
          </a:extLst>
        </p:spPr>
        <p:txBody>
          <a:bodyPr lIns="45718" tIns="45718" rIns="45718" bIns="45718" anchor="ctr">
            <a:spAutoFit/>
          </a:bodyPr>
          <a:lstStyle>
            <a:lvl1pPr algn="ctr">
              <a:defRPr sz="1200" b="1" spc="300">
                <a:solidFill>
                  <a:srgbClr val="FFFFFF"/>
                </a:solidFill>
                <a:latin typeface="Arial Hebrew"/>
                <a:ea typeface="Arial Hebrew"/>
                <a:cs typeface="Arial Hebrew"/>
                <a:sym typeface="Arial Hebrew"/>
              </a:defRPr>
            </a:lvl1pPr>
          </a:lstStyle>
          <a:p>
            <a:pPr eaLnBrk="1" fontAlgn="auto">
              <a:spcBef>
                <a:spcPts val="0"/>
              </a:spcBef>
              <a:spcAft>
                <a:spcPts val="0"/>
              </a:spcAft>
              <a:defRPr/>
            </a:pPr>
            <a:r>
              <a:rPr kern="0" dirty="0"/>
              <a:t>CSIP</a:t>
            </a: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Lst>
  <p:transition spd="med"/>
  <p:txStyles>
    <p:titleStyle>
      <a:lvl1pPr algn="l" rtl="0" eaLnBrk="0" fontAlgn="base" hangingPunct="0">
        <a:lnSpc>
          <a:spcPct val="90000"/>
        </a:lnSpc>
        <a:spcBef>
          <a:spcPct val="0"/>
        </a:spcBef>
        <a:spcAft>
          <a:spcPct val="0"/>
        </a:spcAft>
        <a:defRPr sz="4400">
          <a:solidFill>
            <a:srgbClr val="000000"/>
          </a:solidFill>
          <a:latin typeface="Calibri Light"/>
          <a:ea typeface="Calibri Light"/>
          <a:cs typeface="Calibri Light"/>
          <a:sym typeface="Calibri Light" panose="020F0302020204030204" pitchFamily="34" charset="0"/>
        </a:defRPr>
      </a:lvl1pPr>
      <a:lvl2pPr algn="l" rtl="0" eaLnBrk="0" fontAlgn="base" hangingPunct="0">
        <a:lnSpc>
          <a:spcPct val="90000"/>
        </a:lnSpc>
        <a:spcBef>
          <a:spcPct val="0"/>
        </a:spcBef>
        <a:spcAft>
          <a:spcPct val="0"/>
        </a:spcAft>
        <a:defRPr sz="4400">
          <a:solidFill>
            <a:srgbClr val="000000"/>
          </a:solidFill>
          <a:latin typeface="Calibri Light"/>
          <a:ea typeface="Calibri Light"/>
          <a:cs typeface="Calibri Light"/>
          <a:sym typeface="Calibri Light" panose="020F0302020204030204" pitchFamily="34" charset="0"/>
        </a:defRPr>
      </a:lvl2pPr>
      <a:lvl3pPr algn="l" rtl="0" eaLnBrk="0" fontAlgn="base" hangingPunct="0">
        <a:lnSpc>
          <a:spcPct val="90000"/>
        </a:lnSpc>
        <a:spcBef>
          <a:spcPct val="0"/>
        </a:spcBef>
        <a:spcAft>
          <a:spcPct val="0"/>
        </a:spcAft>
        <a:defRPr sz="4400">
          <a:solidFill>
            <a:srgbClr val="000000"/>
          </a:solidFill>
          <a:latin typeface="Calibri Light"/>
          <a:ea typeface="Calibri Light"/>
          <a:cs typeface="Calibri Light"/>
          <a:sym typeface="Calibri Light" panose="020F0302020204030204" pitchFamily="34" charset="0"/>
        </a:defRPr>
      </a:lvl3pPr>
      <a:lvl4pPr algn="l" rtl="0" eaLnBrk="0" fontAlgn="base" hangingPunct="0">
        <a:lnSpc>
          <a:spcPct val="90000"/>
        </a:lnSpc>
        <a:spcBef>
          <a:spcPct val="0"/>
        </a:spcBef>
        <a:spcAft>
          <a:spcPct val="0"/>
        </a:spcAft>
        <a:defRPr sz="4400">
          <a:solidFill>
            <a:srgbClr val="000000"/>
          </a:solidFill>
          <a:latin typeface="Calibri Light"/>
          <a:ea typeface="Calibri Light"/>
          <a:cs typeface="Calibri Light"/>
          <a:sym typeface="Calibri Light" panose="020F0302020204030204" pitchFamily="34" charset="0"/>
        </a:defRPr>
      </a:lvl4pPr>
      <a:lvl5pPr algn="l" rtl="0" eaLnBrk="0" fontAlgn="base" hangingPunct="0">
        <a:lnSpc>
          <a:spcPct val="90000"/>
        </a:lnSpc>
        <a:spcBef>
          <a:spcPct val="0"/>
        </a:spcBef>
        <a:spcAft>
          <a:spcPct val="0"/>
        </a:spcAft>
        <a:defRPr sz="4400">
          <a:solidFill>
            <a:srgbClr val="000000"/>
          </a:solidFill>
          <a:latin typeface="Calibri Light"/>
          <a:ea typeface="Calibri Light"/>
          <a:cs typeface="Calibri Light"/>
          <a:sym typeface="Calibri Light" panose="020F0302020204030204" pitchFamily="34" charset="0"/>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algn="l" rtl="0" eaLnBrk="0" fontAlgn="base" hangingPunct="0">
        <a:lnSpc>
          <a:spcPct val="90000"/>
        </a:lnSpc>
        <a:spcBef>
          <a:spcPts val="1000"/>
        </a:spcBef>
        <a:spcAft>
          <a:spcPct val="0"/>
        </a:spcAft>
        <a:buSzPct val="100000"/>
        <a:buFont typeface="Arial" panose="020B0604020202020204" pitchFamily="34" charset="0"/>
        <a:defRPr sz="2800" b="1">
          <a:solidFill>
            <a:schemeClr val="bg1"/>
          </a:solidFill>
          <a:latin typeface="Arial" charset="0"/>
          <a:ea typeface="Arial" charset="0"/>
          <a:cs typeface="Arial" charset="0"/>
          <a:sym typeface="Calibri" panose="020F0502020204030204" pitchFamily="34" charset="0"/>
        </a:defRPr>
      </a:lvl1pPr>
      <a:lvl2pPr marL="457200" algn="l" rtl="0" eaLnBrk="0" fontAlgn="base" hangingPunct="0">
        <a:lnSpc>
          <a:spcPct val="90000"/>
        </a:lnSpc>
        <a:spcBef>
          <a:spcPts val="1000"/>
        </a:spcBef>
        <a:spcAft>
          <a:spcPct val="0"/>
        </a:spcAft>
        <a:buSzPct val="100000"/>
        <a:buFont typeface="Arial" panose="020B0604020202020204" pitchFamily="34" charset="0"/>
        <a:defRPr sz="2800" b="1">
          <a:solidFill>
            <a:schemeClr val="bg1"/>
          </a:solidFill>
          <a:latin typeface="Arial" charset="0"/>
          <a:ea typeface="Arial" charset="0"/>
          <a:cs typeface="Arial" charset="0"/>
          <a:sym typeface="Calibri" panose="020F0502020204030204" pitchFamily="34" charset="0"/>
        </a:defRPr>
      </a:lvl2pPr>
      <a:lvl3pPr marL="914400" algn="l" rtl="0" eaLnBrk="0" fontAlgn="base" hangingPunct="0">
        <a:lnSpc>
          <a:spcPct val="90000"/>
        </a:lnSpc>
        <a:spcBef>
          <a:spcPts val="1000"/>
        </a:spcBef>
        <a:spcAft>
          <a:spcPct val="0"/>
        </a:spcAft>
        <a:buSzPct val="100000"/>
        <a:buFont typeface="Arial" panose="020B0604020202020204" pitchFamily="34" charset="0"/>
        <a:defRPr sz="2800" b="1">
          <a:solidFill>
            <a:schemeClr val="bg1"/>
          </a:solidFill>
          <a:latin typeface="Arial" charset="0"/>
          <a:ea typeface="Arial" charset="0"/>
          <a:cs typeface="Arial" charset="0"/>
          <a:sym typeface="Calibri" panose="020F0502020204030204" pitchFamily="34" charset="0"/>
        </a:defRPr>
      </a:lvl3pPr>
      <a:lvl4pPr marL="1371600" algn="l" rtl="0" eaLnBrk="0" fontAlgn="base" hangingPunct="0">
        <a:lnSpc>
          <a:spcPct val="90000"/>
        </a:lnSpc>
        <a:spcBef>
          <a:spcPts val="1000"/>
        </a:spcBef>
        <a:spcAft>
          <a:spcPct val="0"/>
        </a:spcAft>
        <a:buSzPct val="100000"/>
        <a:buFont typeface="Arial" panose="020B0604020202020204" pitchFamily="34" charset="0"/>
        <a:defRPr sz="2800" b="1">
          <a:solidFill>
            <a:schemeClr val="bg1"/>
          </a:solidFill>
          <a:latin typeface="Arial" charset="0"/>
          <a:ea typeface="Arial" charset="0"/>
          <a:cs typeface="Arial" charset="0"/>
          <a:sym typeface="Calibri" panose="020F0502020204030204" pitchFamily="34" charset="0"/>
        </a:defRPr>
      </a:lvl4pPr>
      <a:lvl5pPr marL="1828800" algn="l" rtl="0" eaLnBrk="0" fontAlgn="base" hangingPunct="0">
        <a:lnSpc>
          <a:spcPct val="90000"/>
        </a:lnSpc>
        <a:spcBef>
          <a:spcPts val="1000"/>
        </a:spcBef>
        <a:spcAft>
          <a:spcPct val="0"/>
        </a:spcAft>
        <a:buSzPct val="100000"/>
        <a:buFont typeface="Arial" panose="020B0604020202020204" pitchFamily="34" charset="0"/>
        <a:defRPr sz="2800" b="1">
          <a:solidFill>
            <a:schemeClr val="bg1"/>
          </a:solidFill>
          <a:latin typeface="Arial" charset="0"/>
          <a:ea typeface="Arial" charset="0"/>
          <a:cs typeface="Arial" charset="0"/>
          <a:sym typeface="Calibri" panose="020F0502020204030204" pitchFamily="34" charset="0"/>
        </a:defRPr>
      </a:lvl5pPr>
      <a:lvl6pPr marL="26416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Colors" Target="../diagrams/colors15.xml"/><Relationship Id="rId11" Type="http://schemas.openxmlformats.org/officeDocument/2006/relationships/image" Target="../media/image18.png"/><Relationship Id="rId5" Type="http://schemas.openxmlformats.org/officeDocument/2006/relationships/diagramQuickStyle" Target="../diagrams/quickStyle15.xml"/><Relationship Id="rId10" Type="http://schemas.openxmlformats.org/officeDocument/2006/relationships/image" Target="../media/image17.png"/><Relationship Id="rId4" Type="http://schemas.openxmlformats.org/officeDocument/2006/relationships/diagramLayout" Target="../diagrams/layout15.xml"/><Relationship Id="rId9"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a:xfrm>
            <a:off x="642938" y="1897063"/>
            <a:ext cx="8229600" cy="1508125"/>
          </a:xfrm>
        </p:spPr>
        <p:txBody>
          <a:bodyPr/>
          <a:lstStyle/>
          <a:p>
            <a:pPr eaLnBrk="1">
              <a:defRPr/>
            </a:pPr>
            <a:r>
              <a:rPr lang="en-US" sz="6000" kern="1200" dirty="0">
                <a:solidFill>
                  <a:srgbClr val="DEE60E"/>
                </a:solidFill>
                <a:latin typeface="Arial Black" panose="020B0604020202020204" pitchFamily="34" charset="0"/>
                <a:ea typeface="Helvetica" pitchFamily="2" charset="0"/>
                <a:cs typeface="Calibri" panose="020F0502020204030204" pitchFamily="34" charset="0"/>
              </a:rPr>
              <a:t>Emergency Planning &amp; Emergency Response Procedures</a:t>
            </a:r>
            <a:endParaRPr lang="en-US" dirty="0"/>
          </a:p>
        </p:txBody>
      </p:sp>
      <p:pic>
        <p:nvPicPr>
          <p:cNvPr id="4100" name="Picture 6" descr="Image of a red check mark with the text &quot;Emergency Plan&quot; above a red pencil" title="Emergency Plan">
            <a:extLst/>
          </p:cNvPr>
          <p:cNvPicPr>
            <a:picLocks noChangeAspect="1" noChangeArrowheads="1"/>
          </p:cNvPicPr>
          <p:nvPr/>
        </p:nvPicPr>
        <p:blipFill>
          <a:blip r:embed="rId3"/>
          <a:srcRect/>
          <a:stretch>
            <a:fillRect/>
          </a:stretch>
        </p:blipFill>
        <p:spPr bwMode="auto">
          <a:xfrm>
            <a:off x="1801813" y="4243388"/>
            <a:ext cx="7199312" cy="261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p:cNvPr>
          <p:cNvSpPr>
            <a:spLocks noGrp="1"/>
          </p:cNvSpPr>
          <p:nvPr>
            <p:ph type="title" idx="4294967295"/>
          </p:nvPr>
        </p:nvSpPr>
        <p:spPr/>
        <p:txBody>
          <a:bodyPr/>
          <a:lstStyle/>
          <a:p>
            <a:pPr eaLnBrk="1" hangingPunct="1">
              <a:defRPr/>
            </a:pPr>
            <a:r>
              <a:rPr lang="en-US" sz="3800" kern="1200" dirty="0">
                <a:solidFill>
                  <a:srgbClr val="FF7031"/>
                </a:solidFill>
                <a:latin typeface="Arial Black" panose="020B0604020202020204" pitchFamily="34" charset="0"/>
                <a:ea typeface="Helvetica" pitchFamily="2" charset="0"/>
                <a:cs typeface="Calibri" panose="020F0502020204030204" pitchFamily="34" charset="0"/>
              </a:rPr>
              <a:t>Emergency Action Plan</a:t>
            </a:r>
            <a:r>
              <a:rPr lang="en-US" dirty="0"/>
              <a:t> </a:t>
            </a:r>
          </a:p>
        </p:txBody>
      </p:sp>
      <p:sp>
        <p:nvSpPr>
          <p:cNvPr id="8" name="Shape 179">
            <a:extLst/>
          </p:cNvPr>
          <p:cNvSpPr/>
          <p:nvPr/>
        </p:nvSpPr>
        <p:spPr>
          <a:xfrm>
            <a:off x="581025" y="1181100"/>
            <a:ext cx="7727950" cy="461963"/>
          </a:xfrm>
          <a:prstGeom prst="rect">
            <a:avLst/>
          </a:prstGeom>
          <a:ln w="12700">
            <a:miter lim="400000"/>
          </a:ln>
          <a:extLst>
            <a:ext uri="{C572A759-6A51-4108-AA02-DFA0A04FC94B}"/>
          </a:extLst>
        </p:spPr>
        <p:txBody>
          <a:bodyPr lIns="45719" rIns="45719">
            <a:spAutoFit/>
          </a:bodyPr>
          <a:lstStyle/>
          <a:p>
            <a:pPr marL="0" lvl="3" defTabSz="457200" eaLnBrk="1" fontAlgn="auto">
              <a:spcBef>
                <a:spcPts val="0"/>
              </a:spcBef>
              <a:spcAft>
                <a:spcPts val="0"/>
              </a:spcAft>
              <a:tabLst>
                <a:tab pos="139700" algn="l"/>
                <a:tab pos="508000" algn="l"/>
              </a:tabLst>
              <a:defRPr sz="1900" b="1">
                <a:solidFill>
                  <a:schemeClr val="accent6">
                    <a:hueOff val="-2024602"/>
                    <a:satOff val="46824"/>
                  </a:schemeClr>
                </a:solidFill>
                <a:uFill>
                  <a:solidFill>
                    <a:srgbClr val="000000"/>
                  </a:solidFill>
                </a:uFill>
                <a:latin typeface="Arial"/>
                <a:ea typeface="Arial"/>
                <a:cs typeface="Arial"/>
                <a:sym typeface="Arial"/>
              </a:defRPr>
            </a:pPr>
            <a:r>
              <a:rPr lang="en-US" sz="2400" b="1" kern="0" dirty="0">
                <a:solidFill>
                  <a:srgbClr val="DEE60E"/>
                </a:solidFill>
                <a:uFill>
                  <a:solidFill>
                    <a:srgbClr val="000000"/>
                  </a:solidFill>
                </a:uFill>
                <a:latin typeface="Arial"/>
                <a:ea typeface="Arial"/>
                <a:cs typeface="Arial"/>
                <a:sym typeface="Arial"/>
              </a:rPr>
              <a:t>Include</a:t>
            </a:r>
          </a:p>
        </p:txBody>
      </p:sp>
      <p:graphicFrame>
        <p:nvGraphicFramePr>
          <p:cNvPr id="3" name="Diagram 2" descr="An image inside a grey box with text" title="Smart Art graphic that shows an image with text">
            <a:extLst/>
          </p:cNvPr>
          <p:cNvGraphicFramePr/>
          <p:nvPr/>
        </p:nvGraphicFramePr>
        <p:xfrm>
          <a:off x="253805" y="1643479"/>
          <a:ext cx="8277384" cy="4208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a:xfrm>
            <a:off x="457200" y="92075"/>
            <a:ext cx="8229600" cy="2640013"/>
          </a:xfrm>
        </p:spPr>
        <p:txBody>
          <a:bodyPr/>
          <a:lstStyle/>
          <a:p>
            <a:pPr marL="177800" indent="-177800" eaLnBrk="1" hangingPunct="1">
              <a:defRPr/>
            </a:pPr>
            <a:r>
              <a:rPr lang="en-US" sz="3800" kern="1200" dirty="0">
                <a:solidFill>
                  <a:srgbClr val="FF7031"/>
                </a:solidFill>
                <a:latin typeface="Arial Black" panose="020B0604020202020204" pitchFamily="34" charset="0"/>
                <a:ea typeface="Helvetica" pitchFamily="2" charset="0"/>
                <a:cs typeface="Calibri" panose="020F0502020204030204" pitchFamily="34" charset="0"/>
              </a:rPr>
              <a:t>Emergency Action </a:t>
            </a: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Plan</a:t>
            </a:r>
            <a:b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2400" b="1" kern="1200" dirty="0" smtClean="0">
                <a:solidFill>
                  <a:srgbClr val="FFFF00"/>
                </a:solidFill>
                <a:latin typeface="Arial" panose="020B0604020202020204" pitchFamily="34" charset="0"/>
                <a:ea typeface="Helvetica" pitchFamily="2" charset="0"/>
                <a:cs typeface="Arial" panose="020B0604020202020204" pitchFamily="34" charset="0"/>
              </a:rPr>
              <a:t>Include</a:t>
            </a: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3800" kern="1200" dirty="0">
                <a:solidFill>
                  <a:srgbClr val="FF7031"/>
                </a:solidFill>
                <a:latin typeface="Arial Black" panose="020B0604020202020204" pitchFamily="34" charset="0"/>
                <a:ea typeface="Helvetica" pitchFamily="2" charset="0"/>
                <a:cs typeface="Calibri" panose="020F0502020204030204" pitchFamily="34" charset="0"/>
              </a:rPr>
              <a:t/>
            </a:r>
            <a:br>
              <a:rPr lang="en-US" sz="3800" kern="1200" dirty="0">
                <a:solidFill>
                  <a:srgbClr val="FF7031"/>
                </a:solidFill>
                <a:latin typeface="Arial Black" panose="020B0604020202020204" pitchFamily="34" charset="0"/>
                <a:ea typeface="Helvetica" pitchFamily="2" charset="0"/>
                <a:cs typeface="Calibri" panose="020F0502020204030204" pitchFamily="34" charset="0"/>
              </a:rPr>
            </a:br>
            <a:r>
              <a:rPr lang="en-US" sz="2800" b="1" kern="1200" dirty="0" smtClean="0">
                <a:solidFill>
                  <a:schemeClr val="bg1"/>
                </a:solidFill>
                <a:latin typeface="Arial" panose="020B0604020202020204" pitchFamily="34" charset="0"/>
                <a:ea typeface="Helvetica" pitchFamily="2" charset="0"/>
                <a:cs typeface="Arial" panose="020B0604020202020204" pitchFamily="34" charset="0"/>
              </a:rPr>
              <a:t>At a minimum</a:t>
            </a:r>
            <a:endParaRPr lang="en-US" sz="2800" b="1" dirty="0">
              <a:solidFill>
                <a:schemeClr val="bg1"/>
              </a:solidFill>
              <a:latin typeface="Arial" panose="020B0604020202020204" pitchFamily="34" charset="0"/>
              <a:cs typeface="Arial" panose="020B0604020202020204" pitchFamily="34" charset="0"/>
            </a:endParaRPr>
          </a:p>
        </p:txBody>
      </p:sp>
      <p:sp>
        <p:nvSpPr>
          <p:cNvPr id="24581" name="Text Placeholder 2"/>
          <p:cNvSpPr>
            <a:spLocks noGrp="1"/>
          </p:cNvSpPr>
          <p:nvPr>
            <p:ph type="body" idx="4294967295"/>
          </p:nvPr>
        </p:nvSpPr>
        <p:spPr>
          <a:xfrm>
            <a:off x="330200" y="2732088"/>
            <a:ext cx="8229600" cy="4748212"/>
          </a:xfrm>
        </p:spPr>
        <p:txBody>
          <a:bodyPr/>
          <a:lstStyle/>
          <a:p>
            <a:pPr marL="457200" indent="-457200" eaLnBrk="1">
              <a:buFont typeface="Arial" panose="020B0604020202020204" pitchFamily="34" charset="0"/>
              <a:buChar char="•"/>
            </a:pPr>
            <a:r>
              <a:rPr lang="en-US" altLang="en-US" sz="3200" smtClean="0">
                <a:latin typeface="Arial" panose="020B0604020202020204" pitchFamily="34" charset="0"/>
                <a:cs typeface="Arial" panose="020B0604020202020204" pitchFamily="34" charset="0"/>
              </a:rPr>
              <a:t>A preferred method for reporting fires and other emergencies</a:t>
            </a:r>
          </a:p>
          <a:p>
            <a:pPr marL="457200" indent="-457200" eaLnBrk="1">
              <a:buFont typeface="Arial" panose="020B0604020202020204" pitchFamily="34" charset="0"/>
              <a:buChar char="•"/>
            </a:pPr>
            <a:r>
              <a:rPr lang="en-US" altLang="en-US" sz="3200" smtClean="0">
                <a:latin typeface="Arial" panose="020B0604020202020204" pitchFamily="34" charset="0"/>
                <a:cs typeface="Arial" panose="020B0604020202020204" pitchFamily="34" charset="0"/>
              </a:rPr>
              <a:t>An evacuation procedure</a:t>
            </a:r>
          </a:p>
          <a:p>
            <a:pPr marL="457200" indent="-457200" eaLnBrk="1">
              <a:buFont typeface="Arial" panose="020B0604020202020204" pitchFamily="34" charset="0"/>
              <a:buChar char="•"/>
            </a:pPr>
            <a:r>
              <a:rPr lang="en-US" altLang="en-US" sz="3200" smtClean="0">
                <a:latin typeface="Arial" panose="020B0604020202020204" pitchFamily="34" charset="0"/>
                <a:cs typeface="Arial" panose="020B0604020202020204" pitchFamily="34" charset="0"/>
              </a:rPr>
              <a:t>Emergency escape procedures &amp; route assignments; such as floor plans, workplace maps, &amp; safe or refuge areas </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a:xfrm>
            <a:off x="0" y="92075"/>
            <a:ext cx="8686800" cy="1508125"/>
          </a:xfrm>
        </p:spPr>
        <p:txBody>
          <a:bodyPr/>
          <a:lstStyle/>
          <a:p>
            <a:pPr eaLnBrk="1" hangingPunct="1">
              <a:defRPr/>
            </a:pP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   Emergency </a:t>
            </a:r>
            <a:r>
              <a:rPr lang="en-US" sz="3800" kern="1200" dirty="0">
                <a:solidFill>
                  <a:srgbClr val="FF7031"/>
                </a:solidFill>
                <a:latin typeface="Arial Black" panose="020B0604020202020204" pitchFamily="34" charset="0"/>
                <a:ea typeface="Helvetica" pitchFamily="2" charset="0"/>
                <a:cs typeface="Calibri" panose="020F0502020204030204" pitchFamily="34" charset="0"/>
              </a:rPr>
              <a:t>Action Plan</a:t>
            </a:r>
            <a:r>
              <a:rPr lang="en-US" dirty="0"/>
              <a:t> </a:t>
            </a:r>
          </a:p>
        </p:txBody>
      </p:sp>
      <p:sp>
        <p:nvSpPr>
          <p:cNvPr id="7" name="Shape 179">
            <a:extLst/>
          </p:cNvPr>
          <p:cNvSpPr/>
          <p:nvPr/>
        </p:nvSpPr>
        <p:spPr>
          <a:xfrm>
            <a:off x="581025" y="1181100"/>
            <a:ext cx="7727950" cy="461963"/>
          </a:xfrm>
          <a:prstGeom prst="rect">
            <a:avLst/>
          </a:prstGeom>
          <a:ln w="12700">
            <a:miter lim="400000"/>
          </a:ln>
          <a:extLst>
            <a:ext uri="{C572A759-6A51-4108-AA02-DFA0A04FC94B}"/>
          </a:extLst>
        </p:spPr>
        <p:txBody>
          <a:bodyPr lIns="45719" rIns="45719">
            <a:spAutoFit/>
          </a:bodyPr>
          <a:lstStyle/>
          <a:p>
            <a:pPr marL="0" lvl="3" defTabSz="457200" eaLnBrk="1" fontAlgn="auto">
              <a:spcBef>
                <a:spcPts val="0"/>
              </a:spcBef>
              <a:spcAft>
                <a:spcPts val="0"/>
              </a:spcAft>
              <a:tabLst>
                <a:tab pos="139700" algn="l"/>
                <a:tab pos="508000" algn="l"/>
              </a:tabLst>
              <a:defRPr sz="1900" b="1">
                <a:solidFill>
                  <a:schemeClr val="accent6">
                    <a:hueOff val="-2024602"/>
                    <a:satOff val="46824"/>
                  </a:schemeClr>
                </a:solidFill>
                <a:uFill>
                  <a:solidFill>
                    <a:srgbClr val="000000"/>
                  </a:solidFill>
                </a:uFill>
                <a:latin typeface="Arial"/>
                <a:ea typeface="Arial"/>
                <a:cs typeface="Arial"/>
                <a:sym typeface="Arial"/>
              </a:defRPr>
            </a:pPr>
            <a:r>
              <a:rPr lang="en-US" sz="2400" b="1" kern="0" dirty="0">
                <a:solidFill>
                  <a:srgbClr val="DEE60E"/>
                </a:solidFill>
                <a:uFill>
                  <a:solidFill>
                    <a:srgbClr val="000000"/>
                  </a:solidFill>
                </a:uFill>
                <a:latin typeface="Arial"/>
                <a:ea typeface="Arial"/>
                <a:cs typeface="Arial"/>
                <a:sym typeface="Arial"/>
              </a:rPr>
              <a:t>Include</a:t>
            </a:r>
          </a:p>
        </p:txBody>
      </p:sp>
      <p:sp>
        <p:nvSpPr>
          <p:cNvPr id="8" name="TextBox 7">
            <a:extLst/>
          </p:cNvPr>
          <p:cNvSpPr txBox="1"/>
          <p:nvPr/>
        </p:nvSpPr>
        <p:spPr>
          <a:xfrm>
            <a:off x="604684" y="1698606"/>
            <a:ext cx="6722239"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eaLnBrk="1" fontAlgn="auto">
              <a:spcBef>
                <a:spcPts val="0"/>
              </a:spcBef>
              <a:spcAft>
                <a:spcPts val="0"/>
              </a:spcAft>
              <a:defRPr/>
            </a:pPr>
            <a:r>
              <a:rPr lang="en-US" sz="2800" b="1" kern="0" dirty="0">
                <a:solidFill>
                  <a:schemeClr val="bg1"/>
                </a:solidFill>
                <a:latin typeface="Arial" charset="0"/>
                <a:ea typeface="Arial" charset="0"/>
                <a:cs typeface="Arial" charset="0"/>
                <a:sym typeface="Helvetica"/>
              </a:rPr>
              <a:t>At a minimum</a:t>
            </a:r>
          </a:p>
        </p:txBody>
      </p:sp>
      <p:sp>
        <p:nvSpPr>
          <p:cNvPr id="26629" name="Text Placeholder 2"/>
          <p:cNvSpPr>
            <a:spLocks noGrp="1"/>
          </p:cNvSpPr>
          <p:nvPr>
            <p:ph type="body" idx="4294967295"/>
          </p:nvPr>
        </p:nvSpPr>
        <p:spPr>
          <a:xfrm>
            <a:off x="457200" y="2928938"/>
            <a:ext cx="8229600" cy="3929062"/>
          </a:xfrm>
        </p:spPr>
        <p:txBody>
          <a:bodyPr/>
          <a:lstStyle/>
          <a:p>
            <a:pPr eaLnBrk="1" hangingPunct="1"/>
            <a:r>
              <a:rPr lang="en-US" altLang="en-US" sz="3200" smtClean="0">
                <a:latin typeface="Arial" panose="020B0604020202020204" pitchFamily="34" charset="0"/>
                <a:cs typeface="Arial" panose="020B0604020202020204" pitchFamily="34" charset="0"/>
              </a:rPr>
              <a:t>Names, titles, departments, and telephone numbers of individuals both within and outside your company to contact for additional information or explanation of duties and responsibilities under the EAP </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a:xfrm>
            <a:off x="123825" y="92075"/>
            <a:ext cx="8562975" cy="1508125"/>
          </a:xfrm>
        </p:spPr>
        <p:txBody>
          <a:bodyPr/>
          <a:lstStyle/>
          <a:p>
            <a:pPr eaLnBrk="1" hangingPunct="1">
              <a:defRPr/>
            </a:pP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  Emergency </a:t>
            </a:r>
            <a:r>
              <a:rPr lang="en-US" sz="3800" kern="1200" dirty="0">
                <a:solidFill>
                  <a:srgbClr val="FF7031"/>
                </a:solidFill>
                <a:latin typeface="Arial Black" panose="020B0604020202020204" pitchFamily="34" charset="0"/>
                <a:ea typeface="Helvetica" pitchFamily="2" charset="0"/>
                <a:cs typeface="Calibri" panose="020F0502020204030204" pitchFamily="34" charset="0"/>
              </a:rPr>
              <a:t>Action Plan</a:t>
            </a:r>
            <a:endParaRPr lang="en-US" dirty="0"/>
          </a:p>
        </p:txBody>
      </p:sp>
      <p:sp>
        <p:nvSpPr>
          <p:cNvPr id="7" name="Shape 179">
            <a:extLst/>
          </p:cNvPr>
          <p:cNvSpPr/>
          <p:nvPr/>
        </p:nvSpPr>
        <p:spPr>
          <a:xfrm>
            <a:off x="581025" y="1181100"/>
            <a:ext cx="7727950" cy="461963"/>
          </a:xfrm>
          <a:prstGeom prst="rect">
            <a:avLst/>
          </a:prstGeom>
          <a:ln w="12700">
            <a:miter lim="400000"/>
          </a:ln>
          <a:extLst>
            <a:ext uri="{C572A759-6A51-4108-AA02-DFA0A04FC94B}"/>
          </a:extLst>
        </p:spPr>
        <p:txBody>
          <a:bodyPr lIns="45719" rIns="45719">
            <a:spAutoFit/>
          </a:bodyPr>
          <a:lstStyle/>
          <a:p>
            <a:pPr marL="0" lvl="3" defTabSz="457200" eaLnBrk="1" fontAlgn="auto">
              <a:spcBef>
                <a:spcPts val="0"/>
              </a:spcBef>
              <a:spcAft>
                <a:spcPts val="0"/>
              </a:spcAft>
              <a:tabLst>
                <a:tab pos="139700" algn="l"/>
                <a:tab pos="508000" algn="l"/>
              </a:tabLst>
              <a:defRPr sz="1900" b="1">
                <a:solidFill>
                  <a:schemeClr val="accent6">
                    <a:hueOff val="-2024602"/>
                    <a:satOff val="46824"/>
                  </a:schemeClr>
                </a:solidFill>
                <a:uFill>
                  <a:solidFill>
                    <a:srgbClr val="000000"/>
                  </a:solidFill>
                </a:uFill>
                <a:latin typeface="Arial"/>
                <a:ea typeface="Arial"/>
                <a:cs typeface="Arial"/>
                <a:sym typeface="Arial"/>
              </a:defRPr>
            </a:pPr>
            <a:r>
              <a:rPr lang="en-US" sz="2400" b="1" kern="0" dirty="0">
                <a:solidFill>
                  <a:srgbClr val="DEE60E"/>
                </a:solidFill>
                <a:uFill>
                  <a:solidFill>
                    <a:srgbClr val="000000"/>
                  </a:solidFill>
                </a:uFill>
                <a:latin typeface="Arial"/>
                <a:ea typeface="Arial"/>
                <a:cs typeface="Arial"/>
                <a:sym typeface="Arial"/>
              </a:rPr>
              <a:t>Include</a:t>
            </a:r>
          </a:p>
        </p:txBody>
      </p:sp>
      <p:sp>
        <p:nvSpPr>
          <p:cNvPr id="8" name="TextBox 7">
            <a:extLst/>
          </p:cNvPr>
          <p:cNvSpPr txBox="1"/>
          <p:nvPr/>
        </p:nvSpPr>
        <p:spPr>
          <a:xfrm>
            <a:off x="604684" y="1698606"/>
            <a:ext cx="6722239"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eaLnBrk="1" fontAlgn="auto">
              <a:spcBef>
                <a:spcPts val="0"/>
              </a:spcBef>
              <a:spcAft>
                <a:spcPts val="0"/>
              </a:spcAft>
              <a:defRPr/>
            </a:pPr>
            <a:r>
              <a:rPr lang="en-US" sz="2800" b="1" kern="0" dirty="0">
                <a:solidFill>
                  <a:schemeClr val="bg1"/>
                </a:solidFill>
                <a:latin typeface="Arial" charset="0"/>
                <a:ea typeface="Arial" charset="0"/>
                <a:cs typeface="Arial" charset="0"/>
                <a:sym typeface="Helvetica"/>
              </a:rPr>
              <a:t>At a minimum</a:t>
            </a:r>
          </a:p>
        </p:txBody>
      </p:sp>
      <p:sp>
        <p:nvSpPr>
          <p:cNvPr id="28677" name="Text Placeholder 2"/>
          <p:cNvSpPr>
            <a:spLocks noGrp="1"/>
          </p:cNvSpPr>
          <p:nvPr>
            <p:ph type="body" idx="4294967295"/>
          </p:nvPr>
        </p:nvSpPr>
        <p:spPr>
          <a:xfrm>
            <a:off x="457200" y="2236788"/>
            <a:ext cx="8229600" cy="5257800"/>
          </a:xfrm>
        </p:spPr>
        <p:txBody>
          <a:bodyPr/>
          <a:lstStyle/>
          <a:p>
            <a:pPr lvl="1" eaLnBrk="1" hangingPunct="1">
              <a:spcBef>
                <a:spcPts val="600"/>
              </a:spcBef>
              <a:buFont typeface="Arial" panose="020B0604020202020204" pitchFamily="34" charset="0"/>
              <a:buChar char="•"/>
            </a:pPr>
            <a:r>
              <a:rPr lang="en-US" altLang="en-US" sz="3200" smtClean="0">
                <a:latin typeface="Arial" panose="020B0604020202020204" pitchFamily="34" charset="0"/>
                <a:cs typeface="Arial" panose="020B0604020202020204" pitchFamily="34" charset="0"/>
                <a:sym typeface="Arial" panose="020B0604020202020204" pitchFamily="34" charset="0"/>
              </a:rPr>
              <a:t>Procedures for employees to perform or shut down critical plant operations, operate fire extinguishers, or perform other essential services (that cannot be shut down) before evacuating.</a:t>
            </a:r>
          </a:p>
          <a:p>
            <a:pPr lvl="1" eaLnBrk="1" hangingPunct="1">
              <a:spcBef>
                <a:spcPts val="600"/>
              </a:spcBef>
              <a:buFont typeface="Arial" panose="020B0604020202020204" pitchFamily="34" charset="0"/>
              <a:buChar char="•"/>
            </a:pPr>
            <a:r>
              <a:rPr lang="en-US" altLang="en-US" sz="3200" smtClean="0">
                <a:latin typeface="Arial" panose="020B0604020202020204" pitchFamily="34" charset="0"/>
                <a:cs typeface="Arial" panose="020B0604020202020204" pitchFamily="34" charset="0"/>
                <a:sym typeface="Arial" panose="020B0604020202020204" pitchFamily="34" charset="0"/>
              </a:rPr>
              <a:t>Rescue and medical duties for any workers designated to perform them. </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idx="4294967295"/>
          </p:nvPr>
        </p:nvSpPr>
        <p:spPr/>
        <p:txBody>
          <a:bodyPr/>
          <a:lstStyle/>
          <a:p>
            <a:pPr eaLnBrk="1" hangingPunct="1">
              <a:defRPr/>
            </a:pPr>
            <a:r>
              <a:rPr lang="en-US" sz="3800" kern="1200" dirty="0">
                <a:solidFill>
                  <a:srgbClr val="FF7031"/>
                </a:solidFill>
                <a:latin typeface="Arial Black" panose="020B0604020202020204" pitchFamily="34" charset="0"/>
                <a:ea typeface="Helvetica" pitchFamily="2" charset="0"/>
                <a:cs typeface="Calibri" panose="020F0502020204030204" pitchFamily="34" charset="0"/>
              </a:rPr>
              <a:t>Emergency Action </a:t>
            </a: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Plan </a:t>
            </a:r>
            <a:r>
              <a:rPr lang="en-US" dirty="0" smtClean="0"/>
              <a:t> </a:t>
            </a:r>
            <a:endParaRPr lang="en-US" dirty="0"/>
          </a:p>
        </p:txBody>
      </p:sp>
      <p:sp>
        <p:nvSpPr>
          <p:cNvPr id="7" name="Shape 179">
            <a:extLst/>
          </p:cNvPr>
          <p:cNvSpPr/>
          <p:nvPr/>
        </p:nvSpPr>
        <p:spPr>
          <a:xfrm>
            <a:off x="581025" y="1181100"/>
            <a:ext cx="7727950" cy="461963"/>
          </a:xfrm>
          <a:prstGeom prst="rect">
            <a:avLst/>
          </a:prstGeom>
          <a:ln w="12700">
            <a:miter lim="400000"/>
          </a:ln>
          <a:extLst>
            <a:ext uri="{C572A759-6A51-4108-AA02-DFA0A04FC94B}"/>
          </a:extLst>
        </p:spPr>
        <p:txBody>
          <a:bodyPr lIns="45719" rIns="45719">
            <a:spAutoFit/>
          </a:bodyPr>
          <a:lstStyle/>
          <a:p>
            <a:pPr marL="0" lvl="3" defTabSz="457200" eaLnBrk="1" fontAlgn="auto">
              <a:spcBef>
                <a:spcPts val="0"/>
              </a:spcBef>
              <a:spcAft>
                <a:spcPts val="0"/>
              </a:spcAft>
              <a:tabLst>
                <a:tab pos="139700" algn="l"/>
                <a:tab pos="508000" algn="l"/>
              </a:tabLst>
              <a:defRPr sz="1900" b="1">
                <a:solidFill>
                  <a:schemeClr val="accent6">
                    <a:hueOff val="-2024602"/>
                    <a:satOff val="46824"/>
                  </a:schemeClr>
                </a:solidFill>
                <a:uFill>
                  <a:solidFill>
                    <a:srgbClr val="000000"/>
                  </a:solidFill>
                </a:uFill>
                <a:latin typeface="Arial"/>
                <a:ea typeface="Arial"/>
                <a:cs typeface="Arial"/>
                <a:sym typeface="Arial"/>
              </a:defRPr>
            </a:pPr>
            <a:r>
              <a:rPr lang="en-US" sz="2400" b="1" kern="0" dirty="0">
                <a:solidFill>
                  <a:srgbClr val="DEE60E"/>
                </a:solidFill>
                <a:uFill>
                  <a:solidFill>
                    <a:srgbClr val="000000"/>
                  </a:solidFill>
                </a:uFill>
                <a:latin typeface="Arial"/>
                <a:ea typeface="Arial"/>
                <a:cs typeface="Arial"/>
                <a:sym typeface="Arial"/>
              </a:rPr>
              <a:t>Include</a:t>
            </a:r>
          </a:p>
        </p:txBody>
      </p:sp>
      <p:sp>
        <p:nvSpPr>
          <p:cNvPr id="8" name="TextBox 7">
            <a:extLst/>
          </p:cNvPr>
          <p:cNvSpPr txBox="1"/>
          <p:nvPr/>
        </p:nvSpPr>
        <p:spPr>
          <a:xfrm>
            <a:off x="604684" y="1698606"/>
            <a:ext cx="6722239"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eaLnBrk="1" fontAlgn="auto">
              <a:spcBef>
                <a:spcPts val="0"/>
              </a:spcBef>
              <a:spcAft>
                <a:spcPts val="0"/>
              </a:spcAft>
              <a:defRPr/>
            </a:pPr>
            <a:r>
              <a:rPr lang="en-US" sz="2800" b="1" kern="0" dirty="0">
                <a:solidFill>
                  <a:schemeClr val="bg1"/>
                </a:solidFill>
                <a:latin typeface="Arial" charset="0"/>
                <a:ea typeface="Arial" charset="0"/>
                <a:cs typeface="Arial" charset="0"/>
                <a:sym typeface="Helvetica"/>
              </a:rPr>
              <a:t>At a minimum</a:t>
            </a:r>
          </a:p>
        </p:txBody>
      </p:sp>
      <p:graphicFrame>
        <p:nvGraphicFramePr>
          <p:cNvPr id="2" name="Diagram 1" descr="An image within a grey box with text" title="Smart Art graphic that shows an image with text">
            <a:extLst/>
          </p:cNvPr>
          <p:cNvGraphicFramePr/>
          <p:nvPr/>
        </p:nvGraphicFramePr>
        <p:xfrm>
          <a:off x="219326" y="2483082"/>
          <a:ext cx="8645274" cy="33589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204">
            <a:extLst/>
          </p:cNvPr>
          <p:cNvSpPr/>
          <p:nvPr/>
        </p:nvSpPr>
        <p:spPr>
          <a:xfrm>
            <a:off x="7326313" y="6350"/>
            <a:ext cx="1828800" cy="422275"/>
          </a:xfrm>
          <a:prstGeom prst="rect">
            <a:avLst/>
          </a:prstGeom>
          <a:solidFill>
            <a:srgbClr val="DEE60E"/>
          </a:solidFill>
          <a:ln w="12700">
            <a:miter lim="400000"/>
          </a:ln>
        </p:spPr>
        <p:txBody>
          <a:bodyPr lIns="45718" tIns="45718" rIns="45718" bIns="45718" anchor="ctr"/>
          <a:lstStyle/>
          <a:p>
            <a:pPr algn="ctr" eaLnBrk="1" fontAlgn="auto">
              <a:spcBef>
                <a:spcPts val="0"/>
              </a:spcBef>
              <a:spcAft>
                <a:spcPts val="0"/>
              </a:spcAft>
              <a:defRPr sz="1200" b="1" spc="300">
                <a:solidFill>
                  <a:srgbClr val="FFFFFF"/>
                </a:solidFill>
                <a:latin typeface="Arial Hebrew"/>
                <a:ea typeface="Arial Hebrew"/>
                <a:cs typeface="Arial Hebrew"/>
                <a:sym typeface="Arial Hebrew"/>
              </a:defRPr>
            </a:pPr>
            <a:r>
              <a:rPr lang="en-US" sz="1400" b="1" kern="0" spc="300" dirty="0">
                <a:solidFill>
                  <a:srgbClr val="C00000"/>
                </a:solidFill>
                <a:latin typeface="Arial" charset="0"/>
                <a:ea typeface="Arial" charset="0"/>
                <a:cs typeface="Arial" charset="0"/>
                <a:sym typeface="Arial Hebrew"/>
              </a:rPr>
              <a:t>ACTIVITY</a:t>
            </a:r>
            <a:endParaRPr sz="1400" b="1" kern="0" spc="300" dirty="0">
              <a:solidFill>
                <a:srgbClr val="C00000"/>
              </a:solidFill>
              <a:latin typeface="Arial" charset="0"/>
              <a:ea typeface="Arial" charset="0"/>
              <a:cs typeface="Arial" charset="0"/>
              <a:sym typeface="Arial Hebrew"/>
            </a:endParaRPr>
          </a:p>
        </p:txBody>
      </p:sp>
      <p:sp>
        <p:nvSpPr>
          <p:cNvPr id="3" name="Title 2">
            <a:extLst/>
          </p:cNvPr>
          <p:cNvSpPr>
            <a:spLocks noGrp="1"/>
          </p:cNvSpPr>
          <p:nvPr>
            <p:ph type="title" idx="4294967295"/>
          </p:nvPr>
        </p:nvSpPr>
        <p:spPr>
          <a:xfrm>
            <a:off x="457200" y="292100"/>
            <a:ext cx="8229600" cy="2006600"/>
          </a:xfrm>
        </p:spPr>
        <p:txBody>
          <a:bodyPr/>
          <a:lstStyle/>
          <a:p>
            <a:pPr marL="177800" indent="-177800" eaLnBrk="1">
              <a:defRPr/>
            </a:pPr>
            <a:r>
              <a:rPr lang="en-US" sz="3800" kern="1200" dirty="0">
                <a:solidFill>
                  <a:srgbClr val="FF7031"/>
                </a:solidFill>
                <a:latin typeface="Arial Black" panose="020B0604020202020204" pitchFamily="34" charset="0"/>
                <a:ea typeface="Helvetica" pitchFamily="2" charset="0"/>
                <a:cs typeface="Calibri" panose="020F0502020204030204" pitchFamily="34" charset="0"/>
              </a:rPr>
              <a:t>Emergency Action </a:t>
            </a: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Plan</a:t>
            </a:r>
            <a:b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2400" b="1" kern="1200" dirty="0" smtClean="0">
                <a:solidFill>
                  <a:srgbClr val="FFFF00"/>
                </a:solidFill>
                <a:latin typeface="Arial" panose="020B0604020202020204" pitchFamily="34" charset="0"/>
                <a:ea typeface="Helvetica" pitchFamily="2" charset="0"/>
                <a:cs typeface="Arial" panose="020B0604020202020204" pitchFamily="34" charset="0"/>
              </a:rPr>
              <a:t>Include</a:t>
            </a: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3800" kern="1200" dirty="0">
                <a:solidFill>
                  <a:srgbClr val="FF7031"/>
                </a:solidFill>
                <a:latin typeface="Arial Black" panose="020B0604020202020204" pitchFamily="34" charset="0"/>
                <a:ea typeface="Helvetica" pitchFamily="2" charset="0"/>
                <a:cs typeface="Calibri" panose="020F0502020204030204" pitchFamily="34" charset="0"/>
              </a:rPr>
              <a:t/>
            </a:r>
            <a:br>
              <a:rPr lang="en-US" sz="3800" kern="1200" dirty="0">
                <a:solidFill>
                  <a:srgbClr val="FF7031"/>
                </a:solidFill>
                <a:latin typeface="Arial Black" panose="020B0604020202020204" pitchFamily="34" charset="0"/>
                <a:ea typeface="Helvetica" pitchFamily="2" charset="0"/>
                <a:cs typeface="Calibri" panose="020F0502020204030204" pitchFamily="34" charset="0"/>
              </a:rPr>
            </a:br>
            <a:r>
              <a:rPr lang="en-US" sz="2800" b="1" kern="1200" dirty="0" smtClean="0">
                <a:solidFill>
                  <a:schemeClr val="bg1"/>
                </a:solidFill>
                <a:latin typeface="Arial" panose="020B0604020202020204" pitchFamily="34" charset="0"/>
                <a:ea typeface="Helvetica" pitchFamily="2" charset="0"/>
                <a:cs typeface="Arial" panose="020B0604020202020204" pitchFamily="34" charset="0"/>
              </a:rPr>
              <a:t>Not required, but helpful</a:t>
            </a:r>
            <a:endParaRPr lang="en-US" sz="2800" b="1" dirty="0">
              <a:solidFill>
                <a:schemeClr val="bg1"/>
              </a:solidFill>
              <a:latin typeface="Arial" panose="020B0604020202020204" pitchFamily="34" charset="0"/>
              <a:cs typeface="Arial" panose="020B0604020202020204" pitchFamily="34" charset="0"/>
            </a:endParaRPr>
          </a:p>
        </p:txBody>
      </p:sp>
      <p:sp>
        <p:nvSpPr>
          <p:cNvPr id="32774" name="Text Placeholder 1"/>
          <p:cNvSpPr>
            <a:spLocks noGrp="1"/>
          </p:cNvSpPr>
          <p:nvPr>
            <p:ph type="body" idx="4294967295"/>
          </p:nvPr>
        </p:nvSpPr>
        <p:spPr>
          <a:xfrm>
            <a:off x="457200" y="2395538"/>
            <a:ext cx="8229600" cy="4462462"/>
          </a:xfrm>
        </p:spPr>
        <p:txBody>
          <a:bodyPr/>
          <a:lstStyle/>
          <a:p>
            <a:pPr marL="457200" indent="-457200" eaLnBrk="1">
              <a:buFont typeface="Arial" panose="020B0604020202020204" pitchFamily="34" charset="0"/>
              <a:buChar char="•"/>
            </a:pPr>
            <a:r>
              <a:rPr lang="en-US" altLang="en-US" sz="3200" smtClean="0">
                <a:latin typeface="Arial" panose="020B0604020202020204" pitchFamily="34" charset="0"/>
                <a:cs typeface="Arial" panose="020B0604020202020204" pitchFamily="34" charset="0"/>
              </a:rPr>
              <a:t>The site of an alternative communications center to be used during a fire or explosion. </a:t>
            </a:r>
          </a:p>
          <a:p>
            <a:pPr marL="457200" indent="-457200" eaLnBrk="1">
              <a:buFont typeface="Arial" panose="020B0604020202020204" pitchFamily="34" charset="0"/>
              <a:buChar char="•"/>
            </a:pPr>
            <a:r>
              <a:rPr lang="en-US" altLang="en-US" sz="3200" smtClean="0">
                <a:latin typeface="Arial" panose="020B0604020202020204" pitchFamily="34" charset="0"/>
                <a:cs typeface="Arial" panose="020B0604020202020204" pitchFamily="34" charset="0"/>
              </a:rPr>
              <a:t>A secure on- or off-site location to store originals or duplicates of accounting records, legal documents, employees’ emergency contact lists, etc.</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idx="4294967295"/>
          </p:nvPr>
        </p:nvSpPr>
        <p:spPr/>
        <p:txBody>
          <a:bodyPr/>
          <a:lstStyle/>
          <a:p>
            <a:pPr marL="114300" indent="-114300" eaLnBrk="1">
              <a:defRPr/>
            </a:pPr>
            <a:r>
              <a:rPr lang="en-US" sz="3800" kern="1200" dirty="0">
                <a:solidFill>
                  <a:srgbClr val="FF7031"/>
                </a:solidFill>
                <a:latin typeface="Arial Black" panose="020B0604020202020204" pitchFamily="34" charset="0"/>
                <a:ea typeface="Helvetica" pitchFamily="2" charset="0"/>
                <a:cs typeface="Calibri" panose="020F0502020204030204" pitchFamily="34" charset="0"/>
              </a:rPr>
              <a:t>Emergency Action </a:t>
            </a: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Plan</a:t>
            </a:r>
            <a:b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2400" b="1" kern="1200" dirty="0" smtClean="0">
                <a:solidFill>
                  <a:srgbClr val="FFFF00"/>
                </a:solidFill>
                <a:latin typeface="Arial" panose="020B0604020202020204" pitchFamily="34" charset="0"/>
                <a:ea typeface="Helvetica" pitchFamily="2" charset="0"/>
                <a:cs typeface="Arial" panose="020B0604020202020204" pitchFamily="34" charset="0"/>
              </a:rPr>
              <a:t>Response Procedure</a:t>
            </a:r>
            <a:endParaRPr lang="en-US" sz="2400" b="1" dirty="0">
              <a:solidFill>
                <a:srgbClr val="FFFF00"/>
              </a:solidFill>
              <a:latin typeface="Arial" panose="020B0604020202020204" pitchFamily="34" charset="0"/>
              <a:cs typeface="Arial" panose="020B0604020202020204" pitchFamily="34" charset="0"/>
            </a:endParaRPr>
          </a:p>
        </p:txBody>
      </p:sp>
      <p:sp>
        <p:nvSpPr>
          <p:cNvPr id="14" name="TextBox 13">
            <a:extLst/>
          </p:cNvPr>
          <p:cNvSpPr txBox="1"/>
          <p:nvPr/>
        </p:nvSpPr>
        <p:spPr>
          <a:xfrm>
            <a:off x="604684" y="1698606"/>
            <a:ext cx="6722239"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eaLnBrk="1" fontAlgn="auto">
              <a:spcBef>
                <a:spcPts val="0"/>
              </a:spcBef>
              <a:spcAft>
                <a:spcPts val="0"/>
              </a:spcAft>
              <a:defRPr/>
            </a:pPr>
            <a:r>
              <a:rPr lang="en-US" sz="2800" b="1" kern="0" dirty="0">
                <a:solidFill>
                  <a:schemeClr val="bg1"/>
                </a:solidFill>
                <a:latin typeface="Arial" charset="0"/>
                <a:ea typeface="Arial" charset="0"/>
                <a:cs typeface="Arial" charset="0"/>
                <a:sym typeface="Helvetica"/>
              </a:rPr>
              <a:t>Establish Procedures for:</a:t>
            </a:r>
          </a:p>
        </p:txBody>
      </p:sp>
      <p:graphicFrame>
        <p:nvGraphicFramePr>
          <p:cNvPr id="2" name="Diagram 1" descr="A small blue box on top of a large grey box" title="Smart Art graphic that shows a list">
            <a:extLst/>
          </p:cNvPr>
          <p:cNvGraphicFramePr/>
          <p:nvPr/>
        </p:nvGraphicFramePr>
        <p:xfrm>
          <a:off x="303471" y="2540000"/>
          <a:ext cx="8484929" cy="31957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idx="4294967295"/>
          </p:nvPr>
        </p:nvSpPr>
        <p:spPr>
          <a:xfrm>
            <a:off x="457200" y="292099"/>
            <a:ext cx="8229600" cy="1984851"/>
          </a:xfrm>
        </p:spPr>
        <p:txBody>
          <a:bodyPr/>
          <a:lstStyle/>
          <a:p>
            <a:pPr marL="177800" indent="-177800" eaLnBrk="1">
              <a:defRPr/>
            </a:pPr>
            <a:r>
              <a:rPr lang="en-US" sz="3800" kern="1200" dirty="0">
                <a:solidFill>
                  <a:srgbClr val="FF7031"/>
                </a:solidFill>
                <a:latin typeface="Arial Black" panose="020B0604020202020204" pitchFamily="34" charset="0"/>
                <a:ea typeface="Helvetica" pitchFamily="2" charset="0"/>
                <a:cs typeface="Calibri" panose="020F0502020204030204" pitchFamily="34" charset="0"/>
              </a:rPr>
              <a:t>Emergency Action </a:t>
            </a: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Plan</a:t>
            </a:r>
            <a:b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2400" b="1" kern="1200" dirty="0" smtClean="0">
                <a:solidFill>
                  <a:srgbClr val="FFFF00"/>
                </a:solidFill>
                <a:latin typeface="Arial" panose="020B0604020202020204" pitchFamily="34" charset="0"/>
                <a:ea typeface="Helvetica" pitchFamily="2" charset="0"/>
                <a:cs typeface="Arial" panose="020B0604020202020204" pitchFamily="34" charset="0"/>
              </a:rPr>
              <a:t>Response Procedure</a:t>
            </a: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3800" kern="1200" dirty="0">
                <a:solidFill>
                  <a:srgbClr val="FF7031"/>
                </a:solidFill>
                <a:latin typeface="Arial Black" panose="020B0604020202020204" pitchFamily="34" charset="0"/>
                <a:ea typeface="Helvetica" pitchFamily="2" charset="0"/>
                <a:cs typeface="Calibri" panose="020F0502020204030204" pitchFamily="34" charset="0"/>
              </a:rPr>
              <a:t/>
            </a:r>
            <a:br>
              <a:rPr lang="en-US" sz="3800" kern="1200" dirty="0">
                <a:solidFill>
                  <a:srgbClr val="FF7031"/>
                </a:solidFill>
                <a:latin typeface="Arial Black" panose="020B0604020202020204" pitchFamily="34" charset="0"/>
                <a:ea typeface="Helvetica" pitchFamily="2" charset="0"/>
                <a:cs typeface="Calibri" panose="020F0502020204030204" pitchFamily="34" charset="0"/>
              </a:rPr>
            </a:br>
            <a:r>
              <a:rPr lang="en-US" sz="2800" b="1" kern="1200" dirty="0" smtClean="0">
                <a:solidFill>
                  <a:schemeClr val="bg1"/>
                </a:solidFill>
                <a:latin typeface="Arial" panose="020B0604020202020204" pitchFamily="34" charset="0"/>
                <a:ea typeface="Helvetica" pitchFamily="2" charset="0"/>
                <a:cs typeface="Arial" panose="020B0604020202020204" pitchFamily="34" charset="0"/>
              </a:rPr>
              <a:t>Establish Procedures for:</a:t>
            </a:r>
            <a:endParaRPr lang="en-US" sz="2800" b="1" dirty="0">
              <a:solidFill>
                <a:schemeClr val="bg1"/>
              </a:solidFill>
              <a:latin typeface="Arial" panose="020B0604020202020204" pitchFamily="34" charset="0"/>
              <a:cs typeface="Arial" panose="020B0604020202020204" pitchFamily="34" charset="0"/>
            </a:endParaRPr>
          </a:p>
        </p:txBody>
      </p:sp>
      <p:graphicFrame>
        <p:nvGraphicFramePr>
          <p:cNvPr id="2" name="Diagram 1" descr="Two large grey boxes are shown. The first has a small orange box on top. The second box has a small grey box on top." title="Smart Art graphic that shows two lists">
            <a:extLst/>
          </p:cNvPr>
          <p:cNvGraphicFramePr/>
          <p:nvPr/>
        </p:nvGraphicFramePr>
        <p:xfrm>
          <a:off x="303471" y="2276951"/>
          <a:ext cx="8484929" cy="3768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584" name="Picture 17" descr="An image of a street sign that reads &quot;Be Prepared&quot;" title="Smart Art image">
            <a:extLst/>
          </p:cNvPr>
          <p:cNvPicPr>
            <a:picLocks noChangeAspect="1" noChangeArrowheads="1"/>
          </p:cNvPicPr>
          <p:nvPr/>
        </p:nvPicPr>
        <p:blipFill>
          <a:blip r:embed="rId8"/>
          <a:srcRect/>
          <a:stretch>
            <a:fillRect/>
          </a:stretch>
        </p:blipFill>
        <p:spPr bwMode="auto">
          <a:xfrm>
            <a:off x="6988175" y="2471738"/>
            <a:ext cx="31400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p:cNvPr>
          <p:cNvSpPr>
            <a:spLocks noGrp="1"/>
          </p:cNvSpPr>
          <p:nvPr>
            <p:ph type="title" idx="4294967295"/>
          </p:nvPr>
        </p:nvSpPr>
        <p:spPr>
          <a:xfrm>
            <a:off x="371475" y="92075"/>
            <a:ext cx="8315325" cy="1508125"/>
          </a:xfrm>
        </p:spPr>
        <p:txBody>
          <a:bodyPr/>
          <a:lstStyle/>
          <a:p>
            <a:pPr eaLnBrk="1">
              <a:defRPr/>
            </a:pP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 Emergency </a:t>
            </a:r>
            <a:r>
              <a:rPr lang="en-US" sz="3800" kern="1200" dirty="0">
                <a:solidFill>
                  <a:srgbClr val="FF7031"/>
                </a:solidFill>
                <a:latin typeface="Arial Black" panose="020B0604020202020204" pitchFamily="34" charset="0"/>
                <a:ea typeface="Helvetica" pitchFamily="2" charset="0"/>
                <a:cs typeface="Calibri" panose="020F0502020204030204" pitchFamily="34" charset="0"/>
              </a:rPr>
              <a:t>Action </a:t>
            </a: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Plan  </a:t>
            </a:r>
            <a:endParaRPr lang="en-US" dirty="0"/>
          </a:p>
        </p:txBody>
      </p:sp>
      <p:sp>
        <p:nvSpPr>
          <p:cNvPr id="13" name="Shape 179">
            <a:extLst/>
          </p:cNvPr>
          <p:cNvSpPr/>
          <p:nvPr/>
        </p:nvSpPr>
        <p:spPr>
          <a:xfrm>
            <a:off x="581025" y="1181100"/>
            <a:ext cx="7727950" cy="461963"/>
          </a:xfrm>
          <a:prstGeom prst="rect">
            <a:avLst/>
          </a:prstGeom>
          <a:ln w="12700">
            <a:miter lim="400000"/>
          </a:ln>
          <a:extLst>
            <a:ext uri="{C572A759-6A51-4108-AA02-DFA0A04FC94B}"/>
          </a:extLst>
        </p:spPr>
        <p:txBody>
          <a:bodyPr lIns="45719" rIns="45719">
            <a:spAutoFit/>
          </a:bodyPr>
          <a:lstStyle/>
          <a:p>
            <a:pPr marL="0" lvl="3" defTabSz="457200" eaLnBrk="1" fontAlgn="auto">
              <a:spcBef>
                <a:spcPts val="0"/>
              </a:spcBef>
              <a:spcAft>
                <a:spcPts val="0"/>
              </a:spcAft>
              <a:tabLst>
                <a:tab pos="139700" algn="l"/>
                <a:tab pos="508000" algn="l"/>
              </a:tabLst>
              <a:defRPr sz="1900" b="1">
                <a:solidFill>
                  <a:schemeClr val="accent6">
                    <a:hueOff val="-2024602"/>
                    <a:satOff val="46824"/>
                  </a:schemeClr>
                </a:solidFill>
                <a:uFill>
                  <a:solidFill>
                    <a:srgbClr val="000000"/>
                  </a:solidFill>
                </a:uFill>
                <a:latin typeface="Arial"/>
                <a:ea typeface="Arial"/>
                <a:cs typeface="Arial"/>
                <a:sym typeface="Arial"/>
              </a:defRPr>
            </a:pPr>
            <a:r>
              <a:rPr lang="en-US" sz="2400" b="1" kern="0" dirty="0">
                <a:solidFill>
                  <a:srgbClr val="DEE60E"/>
                </a:solidFill>
                <a:uFill>
                  <a:solidFill>
                    <a:srgbClr val="000000"/>
                  </a:solidFill>
                </a:uFill>
                <a:latin typeface="Arial"/>
                <a:ea typeface="Arial"/>
                <a:cs typeface="Arial"/>
                <a:sym typeface="Arial"/>
              </a:rPr>
              <a:t>Response Procedure</a:t>
            </a:r>
          </a:p>
        </p:txBody>
      </p:sp>
      <p:sp>
        <p:nvSpPr>
          <p:cNvPr id="14" name="TextBox 13">
            <a:extLst/>
          </p:cNvPr>
          <p:cNvSpPr txBox="1"/>
          <p:nvPr/>
        </p:nvSpPr>
        <p:spPr>
          <a:xfrm>
            <a:off x="604684" y="1698606"/>
            <a:ext cx="6722239"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eaLnBrk="1" fontAlgn="auto">
              <a:spcBef>
                <a:spcPts val="0"/>
              </a:spcBef>
              <a:spcAft>
                <a:spcPts val="0"/>
              </a:spcAft>
              <a:defRPr/>
            </a:pPr>
            <a:r>
              <a:rPr lang="en-US" sz="2800" b="1" kern="0" dirty="0">
                <a:solidFill>
                  <a:schemeClr val="bg1"/>
                </a:solidFill>
                <a:latin typeface="Arial" charset="0"/>
                <a:ea typeface="Arial" charset="0"/>
                <a:cs typeface="Arial" charset="0"/>
                <a:sym typeface="Helvetica"/>
              </a:rPr>
              <a:t>Establish Procedures for:</a:t>
            </a:r>
          </a:p>
        </p:txBody>
      </p:sp>
      <p:graphicFrame>
        <p:nvGraphicFramePr>
          <p:cNvPr id="2" name="Diagram 1" descr="Two large grey boxes are shown. The first has a small grey box on top. The second box has a small red box on top." title="Smart Art graphic that shows two lists">
            <a:extLst/>
          </p:cNvPr>
          <p:cNvGraphicFramePr/>
          <p:nvPr/>
        </p:nvGraphicFramePr>
        <p:xfrm>
          <a:off x="581429" y="2221824"/>
          <a:ext cx="8181571" cy="3555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descr="An image of various medical supplies" title="Smart Art image">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804369" y="1675775"/>
            <a:ext cx="3045107" cy="20268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idx="4294967295"/>
          </p:nvPr>
        </p:nvSpPr>
        <p:spPr>
          <a:xfrm>
            <a:off x="457200" y="304800"/>
            <a:ext cx="8229600" cy="2501900"/>
          </a:xfrm>
        </p:spPr>
        <p:txBody>
          <a:bodyPr/>
          <a:lstStyle/>
          <a:p>
            <a:pPr marL="177800" indent="-177800" eaLnBrk="1">
              <a:defRPr/>
            </a:pPr>
            <a:r>
              <a:rPr lang="en-US" sz="3800" kern="1200" dirty="0">
                <a:solidFill>
                  <a:srgbClr val="FF7031"/>
                </a:solidFill>
                <a:latin typeface="Arial Black" panose="020B0604020202020204" pitchFamily="34" charset="0"/>
                <a:ea typeface="Helvetica" pitchFamily="2" charset="0"/>
                <a:cs typeface="Calibri" panose="020F0502020204030204" pitchFamily="34" charset="0"/>
              </a:rPr>
              <a:t>Emergency Action </a:t>
            </a: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Plan</a:t>
            </a:r>
            <a:b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2400" b="1" kern="1200" dirty="0" smtClean="0">
                <a:solidFill>
                  <a:srgbClr val="FFFF00"/>
                </a:solidFill>
                <a:latin typeface="Arial" panose="020B0604020202020204" pitchFamily="34" charset="0"/>
                <a:ea typeface="Helvetica" pitchFamily="2" charset="0"/>
                <a:cs typeface="Arial" panose="020B0604020202020204" pitchFamily="34" charset="0"/>
              </a:rPr>
              <a:t>Response Procedure</a:t>
            </a: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20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20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3800" kern="1200" dirty="0">
                <a:solidFill>
                  <a:srgbClr val="FF7031"/>
                </a:solidFill>
                <a:latin typeface="Arial Black" panose="020B0604020202020204" pitchFamily="34" charset="0"/>
                <a:ea typeface="Helvetica" pitchFamily="2" charset="0"/>
                <a:cs typeface="Calibri" panose="020F0502020204030204" pitchFamily="34" charset="0"/>
              </a:rPr>
              <a:t/>
            </a:r>
            <a:br>
              <a:rPr lang="en-US" sz="3800" kern="1200" dirty="0">
                <a:solidFill>
                  <a:srgbClr val="FF7031"/>
                </a:solidFill>
                <a:latin typeface="Arial Black" panose="020B0604020202020204" pitchFamily="34" charset="0"/>
                <a:ea typeface="Helvetica" pitchFamily="2" charset="0"/>
                <a:cs typeface="Calibri" panose="020F0502020204030204" pitchFamily="34" charset="0"/>
              </a:rPr>
            </a:br>
            <a:r>
              <a:rPr lang="en-US" sz="2800" b="1" kern="1200" dirty="0" smtClean="0">
                <a:solidFill>
                  <a:schemeClr val="bg1"/>
                </a:solidFill>
                <a:latin typeface="Arial" panose="020B0604020202020204" pitchFamily="34" charset="0"/>
                <a:ea typeface="Helvetica" pitchFamily="2" charset="0"/>
                <a:cs typeface="Arial" panose="020B0604020202020204" pitchFamily="34" charset="0"/>
              </a:rPr>
              <a:t>Alerting Your Employees</a:t>
            </a:r>
            <a:endParaRPr lang="en-US" sz="2800" b="1" dirty="0">
              <a:solidFill>
                <a:schemeClr val="bg1"/>
              </a:solidFill>
              <a:latin typeface="Arial" panose="020B0604020202020204" pitchFamily="34" charset="0"/>
              <a:cs typeface="Arial" panose="020B0604020202020204" pitchFamily="34" charset="0"/>
            </a:endParaRPr>
          </a:p>
        </p:txBody>
      </p:sp>
      <p:graphicFrame>
        <p:nvGraphicFramePr>
          <p:cNvPr id="2" name="Diagram 1" descr="Text within a green box" title="Green box">
            <a:extLst/>
          </p:cNvPr>
          <p:cNvGraphicFramePr/>
          <p:nvPr/>
        </p:nvGraphicFramePr>
        <p:xfrm>
          <a:off x="380999" y="2598095"/>
          <a:ext cx="8473441" cy="2786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p:txBody>
          <a:bodyPr/>
          <a:lstStyle/>
          <a:p>
            <a:pPr eaLnBrk="1" hangingPunct="1">
              <a:defRPr/>
            </a:pPr>
            <a:r>
              <a:rPr lang="en-US" sz="3800" kern="1200" dirty="0">
                <a:solidFill>
                  <a:srgbClr val="FF7031"/>
                </a:solidFill>
                <a:latin typeface="Arial Black" panose="020B0604020202020204" pitchFamily="34" charset="0"/>
                <a:ea typeface="Helvetica" pitchFamily="2" charset="0"/>
                <a:cs typeface="Calibri" panose="020F0502020204030204" pitchFamily="34" charset="0"/>
              </a:rPr>
              <a:t>Overview</a:t>
            </a:r>
            <a:r>
              <a:rPr lang="en-US" dirty="0"/>
              <a:t> </a:t>
            </a:r>
          </a:p>
        </p:txBody>
      </p:sp>
      <p:sp>
        <p:nvSpPr>
          <p:cNvPr id="6147" name="Shape 189"/>
          <p:cNvSpPr>
            <a:spLocks noChangeArrowheads="1"/>
          </p:cNvSpPr>
          <p:nvPr/>
        </p:nvSpPr>
        <p:spPr bwMode="auto">
          <a:xfrm>
            <a:off x="798513" y="2070100"/>
            <a:ext cx="18113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8" tIns="45718" rIns="45718" bIns="45718">
            <a:spAutoFit/>
          </a:bodyPr>
          <a:lstStyle>
            <a:lvl1pPr>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9pPr>
          </a:lstStyle>
          <a:p>
            <a:pPr algn="ctr" eaLnBrk="1"/>
            <a:r>
              <a:rPr lang="en-US" altLang="en-US" sz="2400" b="1">
                <a:solidFill>
                  <a:srgbClr val="FFFFFF"/>
                </a:solidFill>
                <a:latin typeface="Tahoma" panose="020B0604030504040204" pitchFamily="34" charset="0"/>
                <a:cs typeface="Tahoma" panose="020B0604030504040204" pitchFamily="34" charset="0"/>
                <a:sym typeface="Tahoma" panose="020B0604030504040204" pitchFamily="34" charset="0"/>
              </a:rPr>
              <a:t>Emergency</a:t>
            </a:r>
          </a:p>
          <a:p>
            <a:pPr algn="ctr" eaLnBrk="1"/>
            <a:r>
              <a:rPr lang="en-US" altLang="en-US" sz="2400" b="1">
                <a:solidFill>
                  <a:srgbClr val="FFFFFF"/>
                </a:solidFill>
                <a:latin typeface="Tahoma" panose="020B0604030504040204" pitchFamily="34" charset="0"/>
                <a:cs typeface="Tahoma" panose="020B0604030504040204" pitchFamily="34" charset="0"/>
                <a:sym typeface="Tahoma" panose="020B0604030504040204" pitchFamily="34" charset="0"/>
              </a:rPr>
              <a:t>Planning</a:t>
            </a:r>
          </a:p>
        </p:txBody>
      </p:sp>
      <p:pic>
        <p:nvPicPr>
          <p:cNvPr id="5124" name="BIA_OSHA_INTRO_SYMBOLS_4_POWERPOINT.png" descr="Image of a wrench and hammer" title="yellow image">
            <a:extLst/>
          </p:cNvPr>
          <p:cNvPicPr>
            <a:picLocks noChangeAspect="1" noChangeArrowheads="1"/>
          </p:cNvPicPr>
          <p:nvPr/>
        </p:nvPicPr>
        <p:blipFill>
          <a:blip r:embed="rId3"/>
          <a:srcRect/>
          <a:stretch>
            <a:fillRect/>
          </a:stretch>
        </p:blipFill>
        <p:spPr bwMode="auto">
          <a:xfrm>
            <a:off x="330200" y="2800350"/>
            <a:ext cx="2789238"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6149" name="Shape 189"/>
          <p:cNvSpPr>
            <a:spLocks noChangeArrowheads="1"/>
          </p:cNvSpPr>
          <p:nvPr/>
        </p:nvSpPr>
        <p:spPr bwMode="auto">
          <a:xfrm>
            <a:off x="3643313" y="1878013"/>
            <a:ext cx="18113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8" tIns="45718" rIns="45718" bIns="45718">
            <a:spAutoFit/>
          </a:bodyPr>
          <a:lstStyle>
            <a:lvl1pPr>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9pPr>
          </a:lstStyle>
          <a:p>
            <a:pPr algn="ctr" eaLnBrk="1"/>
            <a:r>
              <a:rPr lang="en-US" altLang="en-US" sz="2400" b="1">
                <a:solidFill>
                  <a:srgbClr val="FFFFFF"/>
                </a:solidFill>
                <a:latin typeface="Tahoma" panose="020B0604030504040204" pitchFamily="34" charset="0"/>
                <a:cs typeface="Tahoma" panose="020B0604030504040204" pitchFamily="34" charset="0"/>
                <a:sym typeface="Tahoma" panose="020B0604030504040204" pitchFamily="34" charset="0"/>
              </a:rPr>
              <a:t>Emergency</a:t>
            </a:r>
          </a:p>
          <a:p>
            <a:pPr algn="ctr" eaLnBrk="1"/>
            <a:r>
              <a:rPr lang="en-US" altLang="en-US" sz="2400" b="1">
                <a:solidFill>
                  <a:srgbClr val="FFFFFF"/>
                </a:solidFill>
                <a:latin typeface="Tahoma" panose="020B0604030504040204" pitchFamily="34" charset="0"/>
                <a:cs typeface="Tahoma" panose="020B0604030504040204" pitchFamily="34" charset="0"/>
                <a:sym typeface="Tahoma" panose="020B0604030504040204" pitchFamily="34" charset="0"/>
              </a:rPr>
              <a:t>Action</a:t>
            </a:r>
          </a:p>
          <a:p>
            <a:pPr algn="ctr" eaLnBrk="1"/>
            <a:r>
              <a:rPr lang="en-US" altLang="en-US" sz="2400" b="1">
                <a:solidFill>
                  <a:srgbClr val="FFFFFF"/>
                </a:solidFill>
                <a:latin typeface="Tahoma" panose="020B0604030504040204" pitchFamily="34" charset="0"/>
                <a:cs typeface="Tahoma" panose="020B0604030504040204" pitchFamily="34" charset="0"/>
                <a:sym typeface="Tahoma" panose="020B0604030504040204" pitchFamily="34" charset="0"/>
              </a:rPr>
              <a:t>Plan</a:t>
            </a:r>
          </a:p>
        </p:txBody>
      </p:sp>
      <p:pic>
        <p:nvPicPr>
          <p:cNvPr id="5123" name="BIA_OSHA_INJURY_PREVENTION_SYMBOLS_4_POWERPOINT.png" descr="image of a hard hat" title="white graphic">
            <a:extLst/>
          </p:cNvPr>
          <p:cNvPicPr>
            <a:picLocks noChangeAspect="1" noChangeArrowheads="1"/>
          </p:cNvPicPr>
          <p:nvPr/>
        </p:nvPicPr>
        <p:blipFill>
          <a:blip r:embed="rId4"/>
          <a:srcRect/>
          <a:stretch>
            <a:fillRect/>
          </a:stretch>
        </p:blipFill>
        <p:spPr bwMode="auto">
          <a:xfrm>
            <a:off x="3214688" y="2822575"/>
            <a:ext cx="271462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6151" name="Shape 190"/>
          <p:cNvSpPr>
            <a:spLocks noChangeArrowheads="1"/>
          </p:cNvSpPr>
          <p:nvPr/>
        </p:nvSpPr>
        <p:spPr bwMode="auto">
          <a:xfrm>
            <a:off x="6188075" y="2411413"/>
            <a:ext cx="23955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8" tIns="45718" rIns="45718" bIns="45718">
            <a:spAutoFit/>
          </a:bodyPr>
          <a:lstStyle>
            <a:lvl1pPr>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9pPr>
          </a:lstStyle>
          <a:p>
            <a:pPr algn="ctr" eaLnBrk="1"/>
            <a:r>
              <a:rPr lang="en-US" altLang="en-US" sz="2400" b="1">
                <a:solidFill>
                  <a:srgbClr val="FFFFFF"/>
                </a:solidFill>
                <a:latin typeface="Tahoma" panose="020B0604030504040204" pitchFamily="34" charset="0"/>
                <a:cs typeface="Tahoma" panose="020B0604030504040204" pitchFamily="34" charset="0"/>
                <a:sym typeface="Tahoma" panose="020B0604030504040204" pitchFamily="34" charset="0"/>
              </a:rPr>
              <a:t>Considerations</a:t>
            </a:r>
          </a:p>
        </p:txBody>
      </p:sp>
      <p:pic>
        <p:nvPicPr>
          <p:cNvPr id="5125" name="BIA_OSHA_SAFETY_SYMBOLS_4_POWERPOINT.png" descr="image of a medical cross" title="orange graphic">
            <a:extLst/>
          </p:cNvPr>
          <p:cNvPicPr>
            <a:picLocks noChangeAspect="1" noChangeArrowheads="1"/>
          </p:cNvPicPr>
          <p:nvPr/>
        </p:nvPicPr>
        <p:blipFill>
          <a:blip r:embed="rId5"/>
          <a:srcRect/>
          <a:stretch>
            <a:fillRect/>
          </a:stretch>
        </p:blipFill>
        <p:spPr bwMode="auto">
          <a:xfrm>
            <a:off x="6045200" y="2824163"/>
            <a:ext cx="2713038" cy="27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idx="4294967295"/>
          </p:nvPr>
        </p:nvSpPr>
        <p:spPr>
          <a:xfrm>
            <a:off x="152401" y="92075"/>
            <a:ext cx="8534399" cy="1508125"/>
          </a:xfrm>
        </p:spPr>
        <p:txBody>
          <a:bodyPr/>
          <a:lstStyle/>
          <a:p>
            <a:pPr eaLnBrk="1">
              <a:defRPr/>
            </a:pP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  Emergency </a:t>
            </a:r>
            <a:r>
              <a:rPr lang="en-US" sz="3800" kern="1200" dirty="0">
                <a:solidFill>
                  <a:srgbClr val="FF7031"/>
                </a:solidFill>
                <a:latin typeface="Arial Black" panose="020B0604020202020204" pitchFamily="34" charset="0"/>
                <a:ea typeface="Helvetica" pitchFamily="2" charset="0"/>
                <a:cs typeface="Calibri" panose="020F0502020204030204" pitchFamily="34" charset="0"/>
              </a:rPr>
              <a:t>Action </a:t>
            </a: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Plan  </a:t>
            </a:r>
            <a:endParaRPr lang="en-US" dirty="0"/>
          </a:p>
        </p:txBody>
      </p:sp>
      <p:sp>
        <p:nvSpPr>
          <p:cNvPr id="6" name="Shape 179">
            <a:extLst/>
          </p:cNvPr>
          <p:cNvSpPr/>
          <p:nvPr/>
        </p:nvSpPr>
        <p:spPr>
          <a:xfrm>
            <a:off x="581025" y="1181100"/>
            <a:ext cx="7727950" cy="461963"/>
          </a:xfrm>
          <a:prstGeom prst="rect">
            <a:avLst/>
          </a:prstGeom>
          <a:ln w="12700">
            <a:miter lim="400000"/>
          </a:ln>
          <a:extLst>
            <a:ext uri="{C572A759-6A51-4108-AA02-DFA0A04FC94B}"/>
          </a:extLst>
        </p:spPr>
        <p:txBody>
          <a:bodyPr lIns="45719" rIns="45719">
            <a:spAutoFit/>
          </a:bodyPr>
          <a:lstStyle/>
          <a:p>
            <a:pPr marL="0" lvl="3" defTabSz="457200" eaLnBrk="1" fontAlgn="auto">
              <a:spcBef>
                <a:spcPts val="0"/>
              </a:spcBef>
              <a:spcAft>
                <a:spcPts val="0"/>
              </a:spcAft>
              <a:tabLst>
                <a:tab pos="139700" algn="l"/>
                <a:tab pos="508000" algn="l"/>
              </a:tabLst>
              <a:defRPr sz="1900" b="1">
                <a:solidFill>
                  <a:schemeClr val="accent6">
                    <a:hueOff val="-2024602"/>
                    <a:satOff val="46824"/>
                  </a:schemeClr>
                </a:solidFill>
                <a:uFill>
                  <a:solidFill>
                    <a:srgbClr val="000000"/>
                  </a:solidFill>
                </a:uFill>
                <a:latin typeface="Arial"/>
                <a:ea typeface="Arial"/>
                <a:cs typeface="Arial"/>
                <a:sym typeface="Arial"/>
              </a:defRPr>
            </a:pPr>
            <a:r>
              <a:rPr lang="en-US" sz="2400" b="1" kern="0" dirty="0">
                <a:solidFill>
                  <a:srgbClr val="DEE60E"/>
                </a:solidFill>
                <a:uFill>
                  <a:solidFill>
                    <a:srgbClr val="000000"/>
                  </a:solidFill>
                </a:uFill>
                <a:latin typeface="Arial"/>
                <a:ea typeface="Arial"/>
                <a:cs typeface="Arial"/>
                <a:sym typeface="Arial"/>
              </a:rPr>
              <a:t>Response Procedure</a:t>
            </a:r>
          </a:p>
        </p:txBody>
      </p:sp>
      <p:sp>
        <p:nvSpPr>
          <p:cNvPr id="7" name="TextBox 6">
            <a:extLst/>
          </p:cNvPr>
          <p:cNvSpPr txBox="1"/>
          <p:nvPr/>
        </p:nvSpPr>
        <p:spPr>
          <a:xfrm>
            <a:off x="604684" y="1698606"/>
            <a:ext cx="6722239"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eaLnBrk="1" fontAlgn="auto">
              <a:spcBef>
                <a:spcPts val="0"/>
              </a:spcBef>
              <a:spcAft>
                <a:spcPts val="0"/>
              </a:spcAft>
              <a:defRPr/>
            </a:pPr>
            <a:r>
              <a:rPr lang="en-US" sz="2800" b="1" kern="0" dirty="0">
                <a:solidFill>
                  <a:schemeClr val="bg1"/>
                </a:solidFill>
                <a:latin typeface="Arial" charset="0"/>
                <a:ea typeface="Arial" charset="0"/>
                <a:cs typeface="Arial" charset="0"/>
                <a:sym typeface="Helvetica"/>
              </a:rPr>
              <a:t>Alerting Your Employees</a:t>
            </a:r>
          </a:p>
        </p:txBody>
      </p:sp>
      <p:graphicFrame>
        <p:nvGraphicFramePr>
          <p:cNvPr id="2" name="Diagram 1" descr="Two grey boxes with text inside" title="Smart Art graphic that shows a list">
            <a:extLst/>
          </p:cNvPr>
          <p:cNvGraphicFramePr/>
          <p:nvPr/>
        </p:nvGraphicFramePr>
        <p:xfrm>
          <a:off x="152401" y="2344095"/>
          <a:ext cx="8854440" cy="3675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idx="4294967295"/>
          </p:nvPr>
        </p:nvSpPr>
        <p:spPr>
          <a:xfrm>
            <a:off x="394855" y="92075"/>
            <a:ext cx="8291945" cy="1508125"/>
          </a:xfrm>
        </p:spPr>
        <p:txBody>
          <a:bodyPr/>
          <a:lstStyle/>
          <a:p>
            <a:pPr eaLnBrk="1">
              <a:defRPr/>
            </a:pP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 Emergency </a:t>
            </a:r>
            <a:r>
              <a:rPr lang="en-US" sz="3800" kern="1200" dirty="0">
                <a:solidFill>
                  <a:srgbClr val="FF7031"/>
                </a:solidFill>
                <a:latin typeface="Arial Black" panose="020B0604020202020204" pitchFamily="34" charset="0"/>
                <a:ea typeface="Helvetica" pitchFamily="2" charset="0"/>
                <a:cs typeface="Calibri" panose="020F0502020204030204" pitchFamily="34" charset="0"/>
              </a:rPr>
              <a:t>Action </a:t>
            </a: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Plan   </a:t>
            </a:r>
            <a:endParaRPr lang="en-US" dirty="0"/>
          </a:p>
        </p:txBody>
      </p:sp>
      <p:sp>
        <p:nvSpPr>
          <p:cNvPr id="6" name="Shape 179">
            <a:extLst/>
          </p:cNvPr>
          <p:cNvSpPr/>
          <p:nvPr/>
        </p:nvSpPr>
        <p:spPr>
          <a:xfrm>
            <a:off x="581025" y="1181100"/>
            <a:ext cx="7727950" cy="461963"/>
          </a:xfrm>
          <a:prstGeom prst="rect">
            <a:avLst/>
          </a:prstGeom>
          <a:ln w="12700">
            <a:miter lim="400000"/>
          </a:ln>
          <a:extLst>
            <a:ext uri="{C572A759-6A51-4108-AA02-DFA0A04FC94B}"/>
          </a:extLst>
        </p:spPr>
        <p:txBody>
          <a:bodyPr lIns="45719" rIns="45719">
            <a:spAutoFit/>
          </a:bodyPr>
          <a:lstStyle/>
          <a:p>
            <a:pPr marL="0" lvl="3" defTabSz="457200" eaLnBrk="1" fontAlgn="auto">
              <a:spcBef>
                <a:spcPts val="0"/>
              </a:spcBef>
              <a:spcAft>
                <a:spcPts val="0"/>
              </a:spcAft>
              <a:tabLst>
                <a:tab pos="139700" algn="l"/>
                <a:tab pos="508000" algn="l"/>
              </a:tabLst>
              <a:defRPr sz="1900" b="1">
                <a:solidFill>
                  <a:schemeClr val="accent6">
                    <a:hueOff val="-2024602"/>
                    <a:satOff val="46824"/>
                  </a:schemeClr>
                </a:solidFill>
                <a:uFill>
                  <a:solidFill>
                    <a:srgbClr val="000000"/>
                  </a:solidFill>
                </a:uFill>
                <a:latin typeface="Arial"/>
                <a:ea typeface="Arial"/>
                <a:cs typeface="Arial"/>
                <a:sym typeface="Arial"/>
              </a:defRPr>
            </a:pPr>
            <a:r>
              <a:rPr lang="en-US" sz="2400" b="1" kern="0" dirty="0">
                <a:solidFill>
                  <a:srgbClr val="DEE60E"/>
                </a:solidFill>
                <a:uFill>
                  <a:solidFill>
                    <a:srgbClr val="000000"/>
                  </a:solidFill>
                </a:uFill>
                <a:latin typeface="Arial"/>
                <a:ea typeface="Arial"/>
                <a:cs typeface="Arial"/>
                <a:sym typeface="Arial"/>
              </a:rPr>
              <a:t>Response Procedure</a:t>
            </a:r>
          </a:p>
        </p:txBody>
      </p:sp>
      <p:sp>
        <p:nvSpPr>
          <p:cNvPr id="7" name="TextBox 6">
            <a:extLst/>
          </p:cNvPr>
          <p:cNvSpPr txBox="1"/>
          <p:nvPr/>
        </p:nvSpPr>
        <p:spPr>
          <a:xfrm>
            <a:off x="604684" y="1698606"/>
            <a:ext cx="6722239"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eaLnBrk="1" fontAlgn="auto">
              <a:spcBef>
                <a:spcPts val="0"/>
              </a:spcBef>
              <a:spcAft>
                <a:spcPts val="0"/>
              </a:spcAft>
              <a:defRPr/>
            </a:pPr>
            <a:r>
              <a:rPr lang="en-US" sz="2800" b="1" kern="0" dirty="0">
                <a:solidFill>
                  <a:schemeClr val="bg1"/>
                </a:solidFill>
                <a:latin typeface="Arial" charset="0"/>
                <a:ea typeface="Arial" charset="0"/>
                <a:cs typeface="Arial" charset="0"/>
                <a:sym typeface="Helvetica"/>
              </a:rPr>
              <a:t>Alerting Your Employees</a:t>
            </a:r>
          </a:p>
        </p:txBody>
      </p:sp>
      <p:graphicFrame>
        <p:nvGraphicFramePr>
          <p:cNvPr id="2" name="Diagram 1" descr="A yellow box on top of a grey box" title="Smart Art graphic that shows a list">
            <a:extLst/>
          </p:cNvPr>
          <p:cNvGraphicFramePr/>
          <p:nvPr/>
        </p:nvGraphicFramePr>
        <p:xfrm>
          <a:off x="394855" y="2402302"/>
          <a:ext cx="8188036" cy="36174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idx="4294967295"/>
          </p:nvPr>
        </p:nvSpPr>
        <p:spPr>
          <a:xfrm>
            <a:off x="152401" y="92075"/>
            <a:ext cx="8534399" cy="1508125"/>
          </a:xfrm>
        </p:spPr>
        <p:txBody>
          <a:bodyPr/>
          <a:lstStyle/>
          <a:p>
            <a:pPr eaLnBrk="1">
              <a:defRPr/>
            </a:pP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  Emergency </a:t>
            </a:r>
            <a:r>
              <a:rPr lang="en-US" sz="3800" kern="1200" dirty="0">
                <a:solidFill>
                  <a:srgbClr val="FF7031"/>
                </a:solidFill>
                <a:latin typeface="Arial Black" panose="020B0604020202020204" pitchFamily="34" charset="0"/>
                <a:ea typeface="Helvetica" pitchFamily="2" charset="0"/>
                <a:cs typeface="Calibri" panose="020F0502020204030204" pitchFamily="34" charset="0"/>
              </a:rPr>
              <a:t>Action </a:t>
            </a: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Plan </a:t>
            </a:r>
            <a:endParaRPr lang="en-US" dirty="0"/>
          </a:p>
        </p:txBody>
      </p:sp>
      <p:sp>
        <p:nvSpPr>
          <p:cNvPr id="6" name="Shape 179">
            <a:extLst/>
          </p:cNvPr>
          <p:cNvSpPr/>
          <p:nvPr/>
        </p:nvSpPr>
        <p:spPr>
          <a:xfrm>
            <a:off x="581025" y="1181100"/>
            <a:ext cx="7727950" cy="461963"/>
          </a:xfrm>
          <a:prstGeom prst="rect">
            <a:avLst/>
          </a:prstGeom>
          <a:ln w="12700">
            <a:miter lim="400000"/>
          </a:ln>
          <a:extLst>
            <a:ext uri="{C572A759-6A51-4108-AA02-DFA0A04FC94B}"/>
          </a:extLst>
        </p:spPr>
        <p:txBody>
          <a:bodyPr lIns="45719" rIns="45719">
            <a:spAutoFit/>
          </a:bodyPr>
          <a:lstStyle/>
          <a:p>
            <a:pPr marL="0" lvl="3" defTabSz="457200" eaLnBrk="1" fontAlgn="auto">
              <a:spcBef>
                <a:spcPts val="0"/>
              </a:spcBef>
              <a:spcAft>
                <a:spcPts val="0"/>
              </a:spcAft>
              <a:tabLst>
                <a:tab pos="139700" algn="l"/>
                <a:tab pos="508000" algn="l"/>
              </a:tabLst>
              <a:defRPr sz="1900" b="1">
                <a:solidFill>
                  <a:schemeClr val="accent6">
                    <a:hueOff val="-2024602"/>
                    <a:satOff val="46824"/>
                  </a:schemeClr>
                </a:solidFill>
                <a:uFill>
                  <a:solidFill>
                    <a:srgbClr val="000000"/>
                  </a:solidFill>
                </a:uFill>
                <a:latin typeface="Arial"/>
                <a:ea typeface="Arial"/>
                <a:cs typeface="Arial"/>
                <a:sym typeface="Arial"/>
              </a:defRPr>
            </a:pPr>
            <a:r>
              <a:rPr lang="en-US" sz="2400" b="1" kern="0" dirty="0">
                <a:solidFill>
                  <a:srgbClr val="DEE60E"/>
                </a:solidFill>
                <a:uFill>
                  <a:solidFill>
                    <a:srgbClr val="000000"/>
                  </a:solidFill>
                </a:uFill>
                <a:latin typeface="Arial"/>
                <a:ea typeface="Arial"/>
                <a:cs typeface="Arial"/>
                <a:sym typeface="Arial"/>
              </a:rPr>
              <a:t>Response Procedure</a:t>
            </a:r>
          </a:p>
        </p:txBody>
      </p:sp>
      <p:sp>
        <p:nvSpPr>
          <p:cNvPr id="7" name="TextBox 6">
            <a:extLst/>
          </p:cNvPr>
          <p:cNvSpPr txBox="1"/>
          <p:nvPr/>
        </p:nvSpPr>
        <p:spPr>
          <a:xfrm>
            <a:off x="604684" y="1698606"/>
            <a:ext cx="6722239"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eaLnBrk="1" fontAlgn="auto">
              <a:spcBef>
                <a:spcPts val="0"/>
              </a:spcBef>
              <a:spcAft>
                <a:spcPts val="0"/>
              </a:spcAft>
              <a:defRPr/>
            </a:pPr>
            <a:r>
              <a:rPr lang="en-US" sz="2800" b="1" kern="0" dirty="0">
                <a:solidFill>
                  <a:schemeClr val="bg1"/>
                </a:solidFill>
                <a:latin typeface="Arial" charset="0"/>
                <a:ea typeface="Arial" charset="0"/>
                <a:cs typeface="Arial" charset="0"/>
                <a:sym typeface="Helvetica"/>
              </a:rPr>
              <a:t>Alerting Your Employees</a:t>
            </a:r>
          </a:p>
        </p:txBody>
      </p:sp>
      <p:graphicFrame>
        <p:nvGraphicFramePr>
          <p:cNvPr id="2" name="Diagram 1" descr="Two grey boxes" title="Smart Art graphic that shows a list">
            <a:extLst/>
          </p:cNvPr>
          <p:cNvGraphicFramePr/>
          <p:nvPr/>
        </p:nvGraphicFramePr>
        <p:xfrm>
          <a:off x="152401" y="2344095"/>
          <a:ext cx="8854440" cy="3675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idx="4294967295"/>
          </p:nvPr>
        </p:nvSpPr>
        <p:spPr>
          <a:xfrm>
            <a:off x="457200" y="419100"/>
            <a:ext cx="8229600" cy="2055136"/>
          </a:xfrm>
        </p:spPr>
        <p:txBody>
          <a:bodyPr/>
          <a:lstStyle/>
          <a:p>
            <a:pPr marL="177800" indent="-177800" eaLnBrk="1">
              <a:defRPr/>
            </a:pPr>
            <a:r>
              <a:rPr lang="en-US" sz="3800" kern="1200" dirty="0">
                <a:solidFill>
                  <a:srgbClr val="FF7031"/>
                </a:solidFill>
                <a:latin typeface="Arial Black" panose="020B0604020202020204" pitchFamily="34" charset="0"/>
                <a:ea typeface="Helvetica" pitchFamily="2" charset="0"/>
                <a:cs typeface="Calibri" panose="020F0502020204030204" pitchFamily="34" charset="0"/>
              </a:rPr>
              <a:t>Emergency Action </a:t>
            </a: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Plan</a:t>
            </a:r>
            <a:b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2400" b="1" kern="1200" dirty="0" smtClean="0">
                <a:solidFill>
                  <a:srgbClr val="FFFF00"/>
                </a:solidFill>
                <a:latin typeface="Arial" panose="020B0604020202020204" pitchFamily="34" charset="0"/>
                <a:ea typeface="Helvetica" pitchFamily="2" charset="0"/>
                <a:cs typeface="Arial" panose="020B0604020202020204" pitchFamily="34" charset="0"/>
              </a:rPr>
              <a:t>Response Procedure</a:t>
            </a: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3800" kern="1200" dirty="0">
                <a:solidFill>
                  <a:srgbClr val="FF7031"/>
                </a:solidFill>
                <a:latin typeface="Arial Black" panose="020B0604020202020204" pitchFamily="34" charset="0"/>
                <a:ea typeface="Helvetica" pitchFamily="2" charset="0"/>
                <a:cs typeface="Calibri" panose="020F0502020204030204" pitchFamily="34" charset="0"/>
              </a:rPr>
              <a:t/>
            </a:r>
            <a:br>
              <a:rPr lang="en-US" sz="3800" kern="1200" dirty="0">
                <a:solidFill>
                  <a:srgbClr val="FF7031"/>
                </a:solidFill>
                <a:latin typeface="Arial Black" panose="020B0604020202020204" pitchFamily="34" charset="0"/>
                <a:ea typeface="Helvetica" pitchFamily="2" charset="0"/>
                <a:cs typeface="Calibri" panose="020F0502020204030204" pitchFamily="34" charset="0"/>
              </a:rPr>
            </a:br>
            <a:r>
              <a:rPr lang="en-US" sz="2800" kern="1200" dirty="0" smtClean="0">
                <a:solidFill>
                  <a:schemeClr val="bg1"/>
                </a:solidFill>
                <a:latin typeface="Arial" panose="020B0604020202020204" pitchFamily="34" charset="0"/>
                <a:ea typeface="Helvetica" pitchFamily="2" charset="0"/>
                <a:cs typeface="Arial" panose="020B0604020202020204" pitchFamily="34" charset="0"/>
              </a:rPr>
              <a:t>REMEMBER!</a:t>
            </a:r>
            <a:endParaRPr lang="en-US" sz="2800" dirty="0">
              <a:solidFill>
                <a:schemeClr val="bg1"/>
              </a:solidFill>
              <a:latin typeface="Arial" panose="020B0604020202020204" pitchFamily="34" charset="0"/>
              <a:cs typeface="Arial" panose="020B0604020202020204" pitchFamily="34" charset="0"/>
            </a:endParaRPr>
          </a:p>
        </p:txBody>
      </p:sp>
      <p:graphicFrame>
        <p:nvGraphicFramePr>
          <p:cNvPr id="2" name="Diagram 1" descr="Four boxes are stacked on top of each other. To the left of each box is a letter, which vertically spells out RACE. To the right of each letter is the word that the letter represents." title="Smart Art graphic that shows a list">
            <a:extLst/>
          </p:cNvPr>
          <p:cNvGraphicFramePr/>
          <p:nvPr/>
        </p:nvGraphicFramePr>
        <p:xfrm>
          <a:off x="1390629" y="2501224"/>
          <a:ext cx="6737372" cy="326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1751" name="Picture 8" descr="The letter R for Rescue" title="Smart Art image">
            <a:extLst/>
          </p:cNvPr>
          <p:cNvPicPr>
            <a:picLocks noChangeAspect="1" noChangeArrowheads="1"/>
          </p:cNvPicPr>
          <p:nvPr/>
        </p:nvPicPr>
        <p:blipFill>
          <a:blip r:embed="rId8"/>
          <a:srcRect/>
          <a:stretch>
            <a:fillRect/>
          </a:stretch>
        </p:blipFill>
        <p:spPr bwMode="auto">
          <a:xfrm>
            <a:off x="1636713" y="2386013"/>
            <a:ext cx="914400"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9" descr="The letter A for Alarm" title="Smart Art image">
            <a:extLst/>
          </p:cNvPr>
          <p:cNvPicPr>
            <a:picLocks noChangeAspect="1" noChangeArrowheads="1"/>
          </p:cNvPicPr>
          <p:nvPr/>
        </p:nvPicPr>
        <p:blipFill>
          <a:blip r:embed="rId9"/>
          <a:srcRect/>
          <a:stretch>
            <a:fillRect/>
          </a:stretch>
        </p:blipFill>
        <p:spPr bwMode="auto">
          <a:xfrm>
            <a:off x="1639888" y="31511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10" descr="The letter C" title="Smart Art image">
            <a:extLst/>
          </p:cNvPr>
          <p:cNvPicPr>
            <a:picLocks noChangeAspect="1" noChangeArrowheads="1"/>
          </p:cNvPicPr>
          <p:nvPr/>
        </p:nvPicPr>
        <p:blipFill>
          <a:blip r:embed="rId10"/>
          <a:srcRect/>
          <a:stretch>
            <a:fillRect/>
          </a:stretch>
        </p:blipFill>
        <p:spPr bwMode="auto">
          <a:xfrm>
            <a:off x="1635125" y="40449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11" descr="The letter E" title="Smart Art image">
            <a:extLst/>
          </p:cNvPr>
          <p:cNvPicPr>
            <a:picLocks noChangeAspect="1" noChangeArrowheads="1"/>
          </p:cNvPicPr>
          <p:nvPr/>
        </p:nvPicPr>
        <p:blipFill>
          <a:blip r:embed="rId11"/>
          <a:srcRect/>
          <a:stretch>
            <a:fillRect/>
          </a:stretch>
        </p:blipFill>
        <p:spPr bwMode="auto">
          <a:xfrm>
            <a:off x="1635125" y="48783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idx="4294967295"/>
          </p:nvPr>
        </p:nvSpPr>
        <p:spPr/>
        <p:txBody>
          <a:bodyPr/>
          <a:lstStyle/>
          <a:p>
            <a:pPr eaLnBrk="1">
              <a:defRPr/>
            </a:pPr>
            <a:r>
              <a:rPr lang="en-US" sz="3800" kern="1200" dirty="0">
                <a:solidFill>
                  <a:srgbClr val="FF7031"/>
                </a:solidFill>
                <a:latin typeface="Arial Black" panose="020B0604020202020204" pitchFamily="34" charset="0"/>
                <a:ea typeface="Helvetica" pitchFamily="2" charset="0"/>
                <a:cs typeface="Calibri" panose="020F0502020204030204" pitchFamily="34" charset="0"/>
              </a:rPr>
              <a:t>EAP Considerations</a:t>
            </a:r>
            <a:endParaRPr lang="en-US" dirty="0"/>
          </a:p>
        </p:txBody>
      </p:sp>
      <p:sp>
        <p:nvSpPr>
          <p:cNvPr id="12" name="Shape 179">
            <a:extLst/>
          </p:cNvPr>
          <p:cNvSpPr/>
          <p:nvPr/>
        </p:nvSpPr>
        <p:spPr>
          <a:xfrm>
            <a:off x="581025" y="1181100"/>
            <a:ext cx="7727950" cy="461963"/>
          </a:xfrm>
          <a:prstGeom prst="rect">
            <a:avLst/>
          </a:prstGeom>
          <a:ln w="12700">
            <a:miter lim="400000"/>
          </a:ln>
          <a:extLst>
            <a:ext uri="{C572A759-6A51-4108-AA02-DFA0A04FC94B}"/>
          </a:extLst>
        </p:spPr>
        <p:txBody>
          <a:bodyPr lIns="45719" rIns="45719">
            <a:spAutoFit/>
          </a:bodyPr>
          <a:lstStyle/>
          <a:p>
            <a:pPr marL="0" lvl="3" defTabSz="457200" eaLnBrk="1" fontAlgn="auto">
              <a:spcBef>
                <a:spcPts val="0"/>
              </a:spcBef>
              <a:spcAft>
                <a:spcPts val="0"/>
              </a:spcAft>
              <a:tabLst>
                <a:tab pos="139700" algn="l"/>
                <a:tab pos="508000" algn="l"/>
              </a:tabLst>
              <a:defRPr sz="1900" b="1">
                <a:solidFill>
                  <a:schemeClr val="accent6">
                    <a:hueOff val="-2024602"/>
                    <a:satOff val="46824"/>
                  </a:schemeClr>
                </a:solidFill>
                <a:uFill>
                  <a:solidFill>
                    <a:srgbClr val="000000"/>
                  </a:solidFill>
                </a:uFill>
                <a:latin typeface="Arial"/>
                <a:ea typeface="Arial"/>
                <a:cs typeface="Arial"/>
                <a:sym typeface="Arial"/>
              </a:defRPr>
            </a:pPr>
            <a:r>
              <a:rPr lang="en-US" sz="2400" b="1" kern="0" dirty="0">
                <a:solidFill>
                  <a:srgbClr val="DEE60E"/>
                </a:solidFill>
                <a:uFill>
                  <a:solidFill>
                    <a:srgbClr val="000000"/>
                  </a:solidFill>
                </a:uFill>
                <a:latin typeface="Arial"/>
                <a:ea typeface="Arial"/>
                <a:cs typeface="Arial"/>
                <a:sym typeface="Arial"/>
              </a:rPr>
              <a:t>Employee Training</a:t>
            </a:r>
          </a:p>
        </p:txBody>
      </p:sp>
      <p:sp>
        <p:nvSpPr>
          <p:cNvPr id="13" name="TextBox 12">
            <a:extLst/>
          </p:cNvPr>
          <p:cNvSpPr txBox="1"/>
          <p:nvPr/>
        </p:nvSpPr>
        <p:spPr>
          <a:xfrm>
            <a:off x="604684" y="1698606"/>
            <a:ext cx="6722239"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eaLnBrk="1" fontAlgn="auto">
              <a:spcBef>
                <a:spcPts val="0"/>
              </a:spcBef>
              <a:spcAft>
                <a:spcPts val="0"/>
              </a:spcAft>
              <a:defRPr/>
            </a:pPr>
            <a:r>
              <a:rPr lang="en-US" sz="2800" b="1" kern="0" dirty="0">
                <a:solidFill>
                  <a:schemeClr val="bg1"/>
                </a:solidFill>
                <a:latin typeface="Arial" charset="0"/>
                <a:ea typeface="Arial" charset="0"/>
                <a:cs typeface="Arial" charset="0"/>
                <a:sym typeface="Helvetica"/>
              </a:rPr>
              <a:t>Include</a:t>
            </a:r>
          </a:p>
        </p:txBody>
      </p:sp>
      <p:graphicFrame>
        <p:nvGraphicFramePr>
          <p:cNvPr id="2" name="Diagram 1" descr="Five stacked orange rectangles" title="Smart Art graphic that shows a list">
            <a:extLst/>
          </p:cNvPr>
          <p:cNvGraphicFramePr/>
          <p:nvPr/>
        </p:nvGraphicFramePr>
        <p:xfrm>
          <a:off x="429446" y="2311399"/>
          <a:ext cx="8485953" cy="3694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idx="4294967295"/>
          </p:nvPr>
        </p:nvSpPr>
        <p:spPr>
          <a:xfrm>
            <a:off x="457200" y="342900"/>
            <a:ext cx="8229600" cy="1968500"/>
          </a:xfrm>
        </p:spPr>
        <p:txBody>
          <a:bodyPr/>
          <a:lstStyle/>
          <a:p>
            <a:pPr marL="177800" indent="-177800" eaLnBrk="1">
              <a:defRPr/>
            </a:pPr>
            <a:r>
              <a:rPr lang="en-US" sz="3800" kern="1200" dirty="0">
                <a:solidFill>
                  <a:srgbClr val="FF7031"/>
                </a:solidFill>
                <a:latin typeface="Arial Black" panose="020B0604020202020204" pitchFamily="34" charset="0"/>
                <a:ea typeface="Helvetica" pitchFamily="2" charset="0"/>
                <a:cs typeface="Calibri" panose="020F0502020204030204" pitchFamily="34" charset="0"/>
              </a:rPr>
              <a:t>EAP </a:t>
            </a: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Considerations</a:t>
            </a:r>
            <a:b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2400" b="1" kern="1200" dirty="0" smtClean="0">
                <a:solidFill>
                  <a:srgbClr val="FFFF00"/>
                </a:solidFill>
                <a:latin typeface="Arial" panose="020B0604020202020204" pitchFamily="34" charset="0"/>
                <a:ea typeface="Helvetica" pitchFamily="2" charset="0"/>
                <a:cs typeface="Arial" panose="020B0604020202020204" pitchFamily="34" charset="0"/>
              </a:rPr>
              <a:t>Employee Training</a:t>
            </a: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3800" kern="1200" dirty="0">
                <a:solidFill>
                  <a:srgbClr val="FF7031"/>
                </a:solidFill>
                <a:latin typeface="Arial Black" panose="020B0604020202020204" pitchFamily="34" charset="0"/>
                <a:ea typeface="Helvetica" pitchFamily="2" charset="0"/>
                <a:cs typeface="Calibri" panose="020F0502020204030204" pitchFamily="34" charset="0"/>
              </a:rPr>
              <a:t/>
            </a:r>
            <a:br>
              <a:rPr lang="en-US" sz="3800" kern="1200" dirty="0">
                <a:solidFill>
                  <a:srgbClr val="FF7031"/>
                </a:solidFill>
                <a:latin typeface="Arial Black" panose="020B0604020202020204" pitchFamily="34" charset="0"/>
                <a:ea typeface="Helvetica" pitchFamily="2" charset="0"/>
                <a:cs typeface="Calibri" panose="020F0502020204030204" pitchFamily="34" charset="0"/>
              </a:rPr>
            </a:br>
            <a:r>
              <a:rPr lang="en-US" sz="2800" b="1" kern="1200" dirty="0" smtClean="0">
                <a:solidFill>
                  <a:schemeClr val="bg1"/>
                </a:solidFill>
                <a:latin typeface="Arial" panose="020B0604020202020204" pitchFamily="34" charset="0"/>
                <a:ea typeface="Helvetica" pitchFamily="2" charset="0"/>
                <a:cs typeface="Arial" panose="020B0604020202020204" pitchFamily="34" charset="0"/>
              </a:rPr>
              <a:t>Include</a:t>
            </a:r>
            <a:endParaRPr lang="en-US" sz="2800" b="1" dirty="0">
              <a:solidFill>
                <a:schemeClr val="bg1"/>
              </a:solidFill>
              <a:latin typeface="Arial" panose="020B0604020202020204" pitchFamily="34" charset="0"/>
              <a:cs typeface="Arial" panose="020B0604020202020204" pitchFamily="34" charset="0"/>
            </a:endParaRPr>
          </a:p>
        </p:txBody>
      </p:sp>
      <p:graphicFrame>
        <p:nvGraphicFramePr>
          <p:cNvPr id="2" name="Diagram 1" descr="An image on the left that is connected to a grey box with text" title="Smart Art graphic that shows an image with text">
            <a:extLst/>
          </p:cNvPr>
          <p:cNvGraphicFramePr/>
          <p:nvPr/>
        </p:nvGraphicFramePr>
        <p:xfrm>
          <a:off x="429446" y="2311400"/>
          <a:ext cx="8485953" cy="345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idx="4294967295"/>
          </p:nvPr>
        </p:nvSpPr>
        <p:spPr>
          <a:xfrm>
            <a:off x="457200" y="292100"/>
            <a:ext cx="8229600" cy="2362200"/>
          </a:xfrm>
        </p:spPr>
        <p:txBody>
          <a:bodyPr/>
          <a:lstStyle/>
          <a:p>
            <a:pPr eaLnBrk="1">
              <a:defRPr/>
            </a:pPr>
            <a:r>
              <a:rPr lang="en-US" sz="3800" kern="1200" dirty="0">
                <a:solidFill>
                  <a:srgbClr val="FF7031"/>
                </a:solidFill>
                <a:latin typeface="Arial Black" panose="020B0604020202020204" pitchFamily="34" charset="0"/>
                <a:ea typeface="Helvetica" pitchFamily="2" charset="0"/>
                <a:cs typeface="Calibri" panose="020F0502020204030204" pitchFamily="34" charset="0"/>
              </a:rPr>
              <a:t>EAP </a:t>
            </a: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Considerations</a:t>
            </a:r>
            <a:b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2400" b="1" kern="1200" dirty="0" smtClean="0">
                <a:solidFill>
                  <a:srgbClr val="FFFF00"/>
                </a:solidFill>
                <a:latin typeface="Arial" panose="020B0604020202020204" pitchFamily="34" charset="0"/>
                <a:ea typeface="Helvetica" pitchFamily="2" charset="0"/>
                <a:cs typeface="Arial" panose="020B0604020202020204" pitchFamily="34" charset="0"/>
              </a:rPr>
              <a:t>Employee Training</a:t>
            </a: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3800" kern="1200" dirty="0">
                <a:solidFill>
                  <a:srgbClr val="FF7031"/>
                </a:solidFill>
                <a:latin typeface="Arial Black" panose="020B0604020202020204" pitchFamily="34" charset="0"/>
                <a:ea typeface="Helvetica" pitchFamily="2" charset="0"/>
                <a:cs typeface="Calibri" panose="020F0502020204030204" pitchFamily="34" charset="0"/>
              </a:rPr>
              <a:t/>
            </a:r>
            <a:br>
              <a:rPr lang="en-US" sz="3800" kern="1200" dirty="0">
                <a:solidFill>
                  <a:srgbClr val="FF7031"/>
                </a:solidFill>
                <a:latin typeface="Arial Black" panose="020B0604020202020204" pitchFamily="34" charset="0"/>
                <a:ea typeface="Helvetica" pitchFamily="2" charset="0"/>
                <a:cs typeface="Calibri" panose="020F0502020204030204" pitchFamily="34" charset="0"/>
              </a:rPr>
            </a:br>
            <a:r>
              <a:rPr lang="en-US" sz="2800" b="1" kern="1200" dirty="0" smtClean="0">
                <a:solidFill>
                  <a:schemeClr val="bg1"/>
                </a:solidFill>
                <a:latin typeface="Arial" panose="020B0604020202020204" pitchFamily="34" charset="0"/>
                <a:ea typeface="Helvetica" pitchFamily="2" charset="0"/>
                <a:cs typeface="Arial" panose="020B0604020202020204" pitchFamily="34" charset="0"/>
              </a:rPr>
              <a:t>Practice</a:t>
            </a:r>
            <a:endParaRPr lang="en-US" sz="2800" b="1" dirty="0">
              <a:solidFill>
                <a:schemeClr val="bg1"/>
              </a:solidFill>
              <a:latin typeface="Arial" panose="020B0604020202020204" pitchFamily="34" charset="0"/>
              <a:cs typeface="Arial" panose="020B0604020202020204" pitchFamily="34" charset="0"/>
            </a:endParaRPr>
          </a:p>
        </p:txBody>
      </p:sp>
      <p:graphicFrame>
        <p:nvGraphicFramePr>
          <p:cNvPr id="2" name="Diagram 1" descr="An orange box on top of a grey box" title="Smart Art graphic that shows a list">
            <a:extLst/>
          </p:cNvPr>
          <p:cNvGraphicFramePr/>
          <p:nvPr/>
        </p:nvGraphicFramePr>
        <p:xfrm>
          <a:off x="347979" y="2173223"/>
          <a:ext cx="8574347" cy="37195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idx="4294967295"/>
          </p:nvPr>
        </p:nvSpPr>
        <p:spPr/>
        <p:txBody>
          <a:bodyPr/>
          <a:lstStyle/>
          <a:p>
            <a:pPr eaLnBrk="1">
              <a:defRPr/>
            </a:pPr>
            <a:r>
              <a:rPr lang="en-US" sz="3800" kern="1200" dirty="0">
                <a:solidFill>
                  <a:srgbClr val="FF7031"/>
                </a:solidFill>
                <a:latin typeface="Arial Black" panose="020B0604020202020204" pitchFamily="34" charset="0"/>
                <a:ea typeface="Helvetica" pitchFamily="2" charset="0"/>
                <a:cs typeface="Calibri" panose="020F0502020204030204" pitchFamily="34" charset="0"/>
              </a:rPr>
              <a:t>EAP </a:t>
            </a: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Considerations </a:t>
            </a:r>
            <a:endParaRPr lang="en-US" dirty="0"/>
          </a:p>
        </p:txBody>
      </p:sp>
      <p:sp>
        <p:nvSpPr>
          <p:cNvPr id="6" name="Shape 179">
            <a:extLst/>
          </p:cNvPr>
          <p:cNvSpPr/>
          <p:nvPr/>
        </p:nvSpPr>
        <p:spPr>
          <a:xfrm>
            <a:off x="581025" y="1181100"/>
            <a:ext cx="7727950" cy="461963"/>
          </a:xfrm>
          <a:prstGeom prst="rect">
            <a:avLst/>
          </a:prstGeom>
          <a:ln w="12700">
            <a:miter lim="400000"/>
          </a:ln>
          <a:extLst>
            <a:ext uri="{C572A759-6A51-4108-AA02-DFA0A04FC94B}"/>
          </a:extLst>
        </p:spPr>
        <p:txBody>
          <a:bodyPr lIns="45719" rIns="45719">
            <a:spAutoFit/>
          </a:bodyPr>
          <a:lstStyle/>
          <a:p>
            <a:pPr marL="0" lvl="3" defTabSz="457200" eaLnBrk="1" fontAlgn="auto">
              <a:spcBef>
                <a:spcPts val="0"/>
              </a:spcBef>
              <a:spcAft>
                <a:spcPts val="0"/>
              </a:spcAft>
              <a:tabLst>
                <a:tab pos="139700" algn="l"/>
                <a:tab pos="508000" algn="l"/>
              </a:tabLst>
              <a:defRPr sz="1900" b="1">
                <a:solidFill>
                  <a:schemeClr val="accent6">
                    <a:hueOff val="-2024602"/>
                    <a:satOff val="46824"/>
                  </a:schemeClr>
                </a:solidFill>
                <a:uFill>
                  <a:solidFill>
                    <a:srgbClr val="000000"/>
                  </a:solidFill>
                </a:uFill>
                <a:latin typeface="Arial"/>
                <a:ea typeface="Arial"/>
                <a:cs typeface="Arial"/>
                <a:sym typeface="Arial"/>
              </a:defRPr>
            </a:pPr>
            <a:r>
              <a:rPr lang="en-US" sz="2400" b="1" kern="0" dirty="0">
                <a:solidFill>
                  <a:srgbClr val="DEE60E"/>
                </a:solidFill>
                <a:uFill>
                  <a:solidFill>
                    <a:srgbClr val="000000"/>
                  </a:solidFill>
                </a:uFill>
                <a:latin typeface="Arial"/>
                <a:ea typeface="Arial"/>
                <a:cs typeface="Arial"/>
                <a:sym typeface="Arial"/>
              </a:rPr>
              <a:t>Employee Training</a:t>
            </a:r>
          </a:p>
        </p:txBody>
      </p:sp>
      <p:sp>
        <p:nvSpPr>
          <p:cNvPr id="7" name="TextBox 6">
            <a:extLst/>
          </p:cNvPr>
          <p:cNvSpPr txBox="1"/>
          <p:nvPr/>
        </p:nvSpPr>
        <p:spPr>
          <a:xfrm>
            <a:off x="604684" y="1698606"/>
            <a:ext cx="6722239"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eaLnBrk="1" fontAlgn="auto">
              <a:spcBef>
                <a:spcPts val="0"/>
              </a:spcBef>
              <a:spcAft>
                <a:spcPts val="0"/>
              </a:spcAft>
              <a:defRPr/>
            </a:pPr>
            <a:r>
              <a:rPr lang="en-US" sz="2800" b="1" kern="0" dirty="0">
                <a:solidFill>
                  <a:schemeClr val="bg1"/>
                </a:solidFill>
                <a:latin typeface="Arial" charset="0"/>
                <a:ea typeface="Arial" charset="0"/>
                <a:cs typeface="Arial" charset="0"/>
                <a:sym typeface="Helvetica"/>
              </a:rPr>
              <a:t>Practice</a:t>
            </a:r>
          </a:p>
        </p:txBody>
      </p:sp>
      <p:graphicFrame>
        <p:nvGraphicFramePr>
          <p:cNvPr id="2" name="Diagram 1" descr="A blue text box" title="Smart Art graphic that shows a list">
            <a:extLst/>
          </p:cNvPr>
          <p:cNvGraphicFramePr/>
          <p:nvPr/>
        </p:nvGraphicFramePr>
        <p:xfrm>
          <a:off x="581429" y="2277131"/>
          <a:ext cx="8340897" cy="3811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a:xfrm>
            <a:off x="457200" y="381000"/>
            <a:ext cx="8229600" cy="1689100"/>
          </a:xfrm>
        </p:spPr>
        <p:txBody>
          <a:bodyPr/>
          <a:lstStyle/>
          <a:p>
            <a:pPr marL="114300" indent="-114300" eaLnBrk="1">
              <a:defRPr/>
            </a:pPr>
            <a:r>
              <a:rPr lang="en-US" sz="3800" kern="1200" dirty="0">
                <a:solidFill>
                  <a:srgbClr val="FF7031"/>
                </a:solidFill>
                <a:latin typeface="Arial Black" panose="020B0604020202020204" pitchFamily="34" charset="0"/>
                <a:ea typeface="Helvetica" pitchFamily="2" charset="0"/>
                <a:cs typeface="Calibri" panose="020F0502020204030204" pitchFamily="34" charset="0"/>
              </a:rPr>
              <a:t>EAP </a:t>
            </a: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Considerations</a:t>
            </a:r>
            <a:b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2400" b="1" kern="1200" dirty="0" smtClean="0">
                <a:solidFill>
                  <a:srgbClr val="FFFF00"/>
                </a:solidFill>
                <a:latin typeface="Arial" panose="020B0604020202020204" pitchFamily="34" charset="0"/>
                <a:ea typeface="Helvetica" pitchFamily="2" charset="0"/>
                <a:cs typeface="Arial" panose="020B0604020202020204" pitchFamily="34" charset="0"/>
              </a:rPr>
              <a:t>Employee Training</a:t>
            </a: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3800" kern="1200" dirty="0">
                <a:solidFill>
                  <a:srgbClr val="FF7031"/>
                </a:solidFill>
                <a:latin typeface="Arial Black" panose="020B0604020202020204" pitchFamily="34" charset="0"/>
                <a:ea typeface="Helvetica" pitchFamily="2" charset="0"/>
                <a:cs typeface="Calibri" panose="020F0502020204030204" pitchFamily="34" charset="0"/>
              </a:rPr>
              <a:t/>
            </a:r>
            <a:br>
              <a:rPr lang="en-US" sz="3800" kern="1200" dirty="0">
                <a:solidFill>
                  <a:srgbClr val="FF7031"/>
                </a:solidFill>
                <a:latin typeface="Arial Black" panose="020B0604020202020204" pitchFamily="34" charset="0"/>
                <a:ea typeface="Helvetica" pitchFamily="2" charset="0"/>
                <a:cs typeface="Calibri" panose="020F0502020204030204" pitchFamily="34" charset="0"/>
              </a:rPr>
            </a:br>
            <a:r>
              <a:rPr lang="en-US" sz="2800" b="1" kern="1200" dirty="0" smtClean="0">
                <a:solidFill>
                  <a:schemeClr val="bg1"/>
                </a:solidFill>
                <a:latin typeface="Arial" panose="020B0604020202020204" pitchFamily="34" charset="0"/>
                <a:ea typeface="Helvetica" pitchFamily="2" charset="0"/>
                <a:cs typeface="Arial" panose="020B0604020202020204" pitchFamily="34" charset="0"/>
              </a:rPr>
              <a:t>Frequency</a:t>
            </a:r>
            <a:endParaRPr lang="en-US" sz="2800" b="1" dirty="0">
              <a:solidFill>
                <a:schemeClr val="bg1"/>
              </a:solidFill>
              <a:latin typeface="Arial" panose="020B0604020202020204" pitchFamily="34" charset="0"/>
              <a:cs typeface="Arial" panose="020B0604020202020204" pitchFamily="34" charset="0"/>
            </a:endParaRPr>
          </a:p>
        </p:txBody>
      </p:sp>
      <p:sp>
        <p:nvSpPr>
          <p:cNvPr id="255" name="Develop your initial plan…">
            <a:extLst/>
          </p:cNvPr>
          <p:cNvSpPr/>
          <p:nvPr/>
        </p:nvSpPr>
        <p:spPr>
          <a:xfrm>
            <a:off x="279400" y="2229694"/>
            <a:ext cx="8513618" cy="5570752"/>
          </a:xfrm>
          <a:prstGeom prst="rect">
            <a:avLst/>
          </a:prstGeom>
          <a:ln w="12700">
            <a:miter lim="400000"/>
          </a:ln>
          <a:extLst>
            <a:ext uri="{C572A759-6A51-4108-AA02-DFA0A04FC94B}"/>
          </a:extLst>
        </p:spPr>
        <p:txBody>
          <a:bodyPr lIns="45718" tIns="45718" rIns="45718" bIns="45718" numCol="2">
            <a:spAutoFit/>
          </a:bodyPr>
          <a:lstStyle/>
          <a:p>
            <a:pPr marL="800100" lvl="1" indent="-342900" defTabSz="457200" eaLnBrk="1" fontAlgn="auto">
              <a:spcBef>
                <a:spcPts val="600"/>
              </a:spcBef>
              <a:spcAft>
                <a:spcPts val="0"/>
              </a:spcAft>
              <a:buSzPct val="100000"/>
              <a:buFont typeface="Arial" charset="0"/>
              <a:buChar char="•"/>
              <a:defRPr sz="2500" b="1">
                <a:solidFill>
                  <a:srgbClr val="DEE60E"/>
                </a:solidFill>
                <a:latin typeface="Arial"/>
                <a:ea typeface="Arial"/>
                <a:cs typeface="Arial"/>
                <a:sym typeface="Arial"/>
              </a:defRPr>
            </a:pPr>
            <a:r>
              <a:rPr sz="2700" b="1" kern="0" dirty="0">
                <a:solidFill>
                  <a:schemeClr val="bg1"/>
                </a:solidFill>
                <a:latin typeface="Arial"/>
                <a:ea typeface="Arial"/>
                <a:cs typeface="Arial"/>
                <a:sym typeface="Arial"/>
              </a:rPr>
              <a:t>Develop your initial plan</a:t>
            </a:r>
          </a:p>
          <a:p>
            <a:pPr marL="800100" lvl="1" indent="-342900" defTabSz="457200" eaLnBrk="1" fontAlgn="auto">
              <a:spcBef>
                <a:spcPts val="600"/>
              </a:spcBef>
              <a:spcAft>
                <a:spcPts val="0"/>
              </a:spcAft>
              <a:buSzPct val="100000"/>
              <a:buFont typeface="Arial" charset="0"/>
              <a:buChar char="•"/>
              <a:defRPr sz="2500" b="1">
                <a:solidFill>
                  <a:srgbClr val="DEE60E"/>
                </a:solidFill>
                <a:latin typeface="Arial"/>
                <a:ea typeface="Arial"/>
                <a:cs typeface="Arial"/>
                <a:sym typeface="Arial"/>
              </a:defRPr>
            </a:pPr>
            <a:r>
              <a:rPr sz="2700" b="1" kern="0" dirty="0">
                <a:solidFill>
                  <a:schemeClr val="bg1"/>
                </a:solidFill>
                <a:latin typeface="Arial"/>
                <a:ea typeface="Arial"/>
                <a:cs typeface="Arial"/>
                <a:sym typeface="Arial"/>
              </a:rPr>
              <a:t>Introduce new equipment, materials or processes into the workplace that affect evacuation routes</a:t>
            </a:r>
          </a:p>
          <a:p>
            <a:pPr lvl="1" defTabSz="457200" eaLnBrk="1" fontAlgn="auto">
              <a:spcBef>
                <a:spcPts val="600"/>
              </a:spcBef>
              <a:spcAft>
                <a:spcPts val="0"/>
              </a:spcAft>
              <a:buSzPct val="100000"/>
              <a:defRPr sz="2500" b="1">
                <a:solidFill>
                  <a:srgbClr val="DEE60E"/>
                </a:solidFill>
                <a:latin typeface="Arial"/>
                <a:ea typeface="Arial"/>
                <a:cs typeface="Arial"/>
                <a:sym typeface="Arial"/>
              </a:defRPr>
            </a:pPr>
            <a:endParaRPr lang="en-US" sz="2700" b="1" kern="0" dirty="0">
              <a:solidFill>
                <a:schemeClr val="bg1"/>
              </a:solidFill>
              <a:latin typeface="Arial"/>
              <a:ea typeface="Arial"/>
              <a:cs typeface="Arial"/>
              <a:sym typeface="Arial"/>
            </a:endParaRPr>
          </a:p>
          <a:p>
            <a:pPr lvl="1" defTabSz="457200" eaLnBrk="1" fontAlgn="auto">
              <a:spcBef>
                <a:spcPts val="600"/>
              </a:spcBef>
              <a:spcAft>
                <a:spcPts val="0"/>
              </a:spcAft>
              <a:buSzPct val="100000"/>
              <a:defRPr sz="2500" b="1">
                <a:solidFill>
                  <a:srgbClr val="DEE60E"/>
                </a:solidFill>
                <a:latin typeface="Arial"/>
                <a:ea typeface="Arial"/>
                <a:cs typeface="Arial"/>
                <a:sym typeface="Arial"/>
              </a:defRPr>
            </a:pPr>
            <a:endParaRPr lang="en-US" sz="2700" b="1" kern="0" dirty="0">
              <a:solidFill>
                <a:schemeClr val="bg1"/>
              </a:solidFill>
              <a:latin typeface="Arial"/>
              <a:ea typeface="Arial"/>
              <a:cs typeface="Arial"/>
              <a:sym typeface="Arial"/>
            </a:endParaRPr>
          </a:p>
          <a:p>
            <a:pPr lvl="1" defTabSz="457200" eaLnBrk="1" fontAlgn="auto">
              <a:spcBef>
                <a:spcPts val="600"/>
              </a:spcBef>
              <a:spcAft>
                <a:spcPts val="0"/>
              </a:spcAft>
              <a:buSzPct val="100000"/>
              <a:defRPr sz="2500" b="1">
                <a:solidFill>
                  <a:srgbClr val="DEE60E"/>
                </a:solidFill>
                <a:latin typeface="Arial"/>
                <a:ea typeface="Arial"/>
                <a:cs typeface="Arial"/>
                <a:sym typeface="Arial"/>
              </a:defRPr>
            </a:pPr>
            <a:endParaRPr lang="en-US" sz="2700" b="1" kern="0" dirty="0">
              <a:solidFill>
                <a:schemeClr val="bg1"/>
              </a:solidFill>
              <a:latin typeface="Arial"/>
              <a:ea typeface="Arial"/>
              <a:cs typeface="Arial"/>
              <a:sym typeface="Arial"/>
            </a:endParaRPr>
          </a:p>
          <a:p>
            <a:pPr lvl="1" defTabSz="457200" eaLnBrk="1" fontAlgn="auto">
              <a:spcBef>
                <a:spcPts val="600"/>
              </a:spcBef>
              <a:spcAft>
                <a:spcPts val="0"/>
              </a:spcAft>
              <a:buSzPct val="100000"/>
              <a:defRPr sz="2500" b="1">
                <a:solidFill>
                  <a:srgbClr val="DEE60E"/>
                </a:solidFill>
                <a:latin typeface="Arial"/>
                <a:ea typeface="Arial"/>
                <a:cs typeface="Arial"/>
                <a:sym typeface="Arial"/>
              </a:defRPr>
            </a:pPr>
            <a:endParaRPr lang="en-US" sz="2700" b="1" kern="0" dirty="0">
              <a:solidFill>
                <a:schemeClr val="bg1"/>
              </a:solidFill>
              <a:latin typeface="Arial"/>
              <a:ea typeface="Arial"/>
              <a:cs typeface="Arial"/>
              <a:sym typeface="Arial"/>
            </a:endParaRPr>
          </a:p>
          <a:p>
            <a:pPr marL="800100" lvl="1" indent="-342900" defTabSz="457200" eaLnBrk="1" fontAlgn="auto">
              <a:spcBef>
                <a:spcPts val="600"/>
              </a:spcBef>
              <a:spcAft>
                <a:spcPts val="0"/>
              </a:spcAft>
              <a:buSzPct val="100000"/>
              <a:buFont typeface="Arial" charset="0"/>
              <a:buChar char="•"/>
              <a:defRPr sz="2500" b="1">
                <a:solidFill>
                  <a:srgbClr val="DEE60E"/>
                </a:solidFill>
                <a:latin typeface="Arial"/>
                <a:ea typeface="Arial"/>
                <a:cs typeface="Arial"/>
                <a:sym typeface="Arial"/>
              </a:defRPr>
            </a:pPr>
            <a:r>
              <a:rPr sz="2700" b="1" kern="0" dirty="0">
                <a:solidFill>
                  <a:schemeClr val="bg1"/>
                </a:solidFill>
                <a:latin typeface="Arial"/>
                <a:ea typeface="Arial"/>
                <a:cs typeface="Arial"/>
                <a:sym typeface="Arial"/>
              </a:rPr>
              <a:t>Change the layout or design of the facility</a:t>
            </a:r>
          </a:p>
          <a:p>
            <a:pPr marL="800100" lvl="1" indent="-342900" defTabSz="457200" eaLnBrk="1" fontAlgn="auto">
              <a:spcBef>
                <a:spcPts val="600"/>
              </a:spcBef>
              <a:spcAft>
                <a:spcPts val="0"/>
              </a:spcAft>
              <a:buSzPct val="100000"/>
              <a:buFont typeface="Arial" charset="0"/>
              <a:buChar char="•"/>
              <a:defRPr sz="2500" b="1">
                <a:solidFill>
                  <a:srgbClr val="DEE60E"/>
                </a:solidFill>
                <a:latin typeface="Arial"/>
                <a:ea typeface="Arial"/>
                <a:cs typeface="Arial"/>
                <a:sym typeface="Arial"/>
              </a:defRPr>
            </a:pPr>
            <a:r>
              <a:rPr sz="2700" b="1" kern="0" dirty="0">
                <a:solidFill>
                  <a:schemeClr val="bg1"/>
                </a:solidFill>
                <a:latin typeface="Arial"/>
                <a:ea typeface="Arial"/>
                <a:cs typeface="Arial"/>
                <a:sym typeface="Arial"/>
              </a:rPr>
              <a:t>Revise or update your emergency procedures</a:t>
            </a:r>
            <a:endParaRPr lang="en-US" sz="2700" b="1" kern="0" dirty="0">
              <a:solidFill>
                <a:schemeClr val="bg1"/>
              </a:solidFill>
              <a:latin typeface="Arial"/>
              <a:ea typeface="Arial"/>
              <a:cs typeface="Arial"/>
              <a:sym typeface="Arial"/>
            </a:endParaRPr>
          </a:p>
          <a:p>
            <a:pPr marL="800100" lvl="1" indent="-342900" defTabSz="457200" eaLnBrk="1" fontAlgn="auto">
              <a:spcBef>
                <a:spcPts val="600"/>
              </a:spcBef>
              <a:spcAft>
                <a:spcPts val="0"/>
              </a:spcAft>
              <a:buSzPct val="100000"/>
              <a:buFont typeface="Arial" charset="0"/>
              <a:buChar char="•"/>
              <a:defRPr sz="2500" b="1">
                <a:solidFill>
                  <a:srgbClr val="DEE60E"/>
                </a:solidFill>
                <a:latin typeface="Arial"/>
                <a:ea typeface="Arial"/>
                <a:cs typeface="Arial"/>
                <a:sym typeface="Arial"/>
              </a:defRPr>
            </a:pPr>
            <a:r>
              <a:rPr lang="en-US" sz="2700" b="1" kern="0" dirty="0">
                <a:solidFill>
                  <a:schemeClr val="bg1"/>
                </a:solidFill>
                <a:latin typeface="Arial"/>
                <a:ea typeface="Arial"/>
                <a:cs typeface="Arial"/>
                <a:sym typeface="Arial"/>
              </a:rPr>
              <a:t>Hire new employees</a:t>
            </a:r>
          </a:p>
          <a:p>
            <a:pPr marL="800100" lvl="1" indent="-342900" defTabSz="457200" eaLnBrk="1" fontAlgn="auto">
              <a:spcBef>
                <a:spcPts val="600"/>
              </a:spcBef>
              <a:spcAft>
                <a:spcPts val="0"/>
              </a:spcAft>
              <a:buSzPct val="100000"/>
              <a:buFont typeface="Arial" charset="0"/>
              <a:buChar char="•"/>
              <a:defRPr sz="2500" b="1">
                <a:solidFill>
                  <a:srgbClr val="DEE60E"/>
                </a:solidFill>
                <a:latin typeface="Arial"/>
                <a:ea typeface="Arial"/>
                <a:cs typeface="Arial"/>
                <a:sym typeface="Arial"/>
              </a:defRPr>
            </a:pPr>
            <a:endParaRPr sz="2700" b="1" kern="0" dirty="0">
              <a:solidFill>
                <a:schemeClr val="bg1"/>
              </a:solidFill>
              <a:latin typeface="Arial"/>
              <a:ea typeface="Arial"/>
              <a:cs typeface="Arial"/>
              <a:sym typeface="Arial"/>
            </a:endParaRPr>
          </a:p>
        </p:txBody>
      </p:sp>
      <p:grpSp>
        <p:nvGrpSpPr>
          <p:cNvPr id="59398" name="Group 4" descr="Image of a classroom with &quot;In case of Emergency&quot; written on the chalkboard"/>
          <p:cNvGrpSpPr>
            <a:grpSpLocks/>
          </p:cNvGrpSpPr>
          <p:nvPr/>
        </p:nvGrpSpPr>
        <p:grpSpPr bwMode="auto">
          <a:xfrm>
            <a:off x="4887913" y="4972050"/>
            <a:ext cx="4256087" cy="1885950"/>
            <a:chOff x="4028208" y="5052291"/>
            <a:chExt cx="4333249" cy="1727199"/>
          </a:xfrm>
        </p:grpSpPr>
        <p:pic>
          <p:nvPicPr>
            <p:cNvPr id="59399" name="Picture 1" descr="An image of a classroom with the teacher pointing to a chalkboard that reads &quot;in case of emergency...&quot;"/>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028208" y="5052291"/>
              <a:ext cx="4275283" cy="172719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a:extLst/>
            </p:cNvPr>
            <p:cNvSpPr txBox="1"/>
            <p:nvPr/>
          </p:nvSpPr>
          <p:spPr>
            <a:xfrm>
              <a:off x="4593021" y="5174011"/>
              <a:ext cx="3768436"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45718" tIns="45718" rIns="45718" bIns="45718" spcCol="38100">
              <a:spAutoFit/>
            </a:bodyPr>
            <a:lstStyle/>
            <a:p>
              <a:pPr eaLnBrk="1" fontAlgn="auto">
                <a:spcBef>
                  <a:spcPts val="0"/>
                </a:spcBef>
                <a:spcAft>
                  <a:spcPts val="0"/>
                </a:spcAft>
                <a:defRPr/>
              </a:pPr>
              <a:r>
                <a:rPr lang="en-US" sz="2800" kern="0" dirty="0">
                  <a:solidFill>
                    <a:schemeClr val="bg1"/>
                  </a:solidFill>
                  <a:latin typeface="Chalkduster" charset="0"/>
                  <a:ea typeface="Chalkduster" charset="0"/>
                  <a:cs typeface="Chalkduster" charset="0"/>
                  <a:sym typeface="Helvetica"/>
                </a:rPr>
                <a:t>In case of Emergency</a:t>
              </a:r>
              <a:r>
                <a:rPr lang="mr-IN" sz="2800" kern="0" dirty="0">
                  <a:solidFill>
                    <a:schemeClr val="bg1"/>
                  </a:solidFill>
                  <a:latin typeface="Chalkduster" charset="0"/>
                  <a:ea typeface="Chalkduster" charset="0"/>
                  <a:cs typeface="Chalkduster" charset="0"/>
                  <a:sym typeface="Helvetica"/>
                </a:rPr>
                <a:t>…</a:t>
              </a:r>
              <a:endParaRPr lang="en-US" sz="2800" kern="0" dirty="0">
                <a:solidFill>
                  <a:schemeClr val="bg1"/>
                </a:solidFill>
                <a:latin typeface="Chalkduster" charset="0"/>
                <a:ea typeface="Chalkduster" charset="0"/>
                <a:cs typeface="Chalkduster" charset="0"/>
                <a:sym typeface="Helvetica"/>
              </a:endParaRPr>
            </a:p>
          </p:txBody>
        </p:sp>
      </p:gr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idx="4294967295"/>
          </p:nvPr>
        </p:nvSpPr>
        <p:spPr>
          <a:xfrm>
            <a:off x="457200" y="279400"/>
            <a:ext cx="8229600" cy="1435100"/>
          </a:xfrm>
        </p:spPr>
        <p:txBody>
          <a:bodyPr/>
          <a:lstStyle/>
          <a:p>
            <a:pPr eaLnBrk="1">
              <a:defRPr/>
            </a:pPr>
            <a:r>
              <a:rPr lang="en-US" sz="3800" kern="1200" dirty="0">
                <a:solidFill>
                  <a:srgbClr val="FF7031"/>
                </a:solidFill>
                <a:latin typeface="Arial Black" panose="020B0604020202020204" pitchFamily="34" charset="0"/>
                <a:ea typeface="Helvetica" pitchFamily="2" charset="0"/>
                <a:cs typeface="Calibri" panose="020F0502020204030204" pitchFamily="34" charset="0"/>
              </a:rPr>
              <a:t>EAP </a:t>
            </a: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Considerations</a:t>
            </a:r>
            <a:b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2400" b="1" kern="1200" dirty="0" smtClean="0">
                <a:solidFill>
                  <a:srgbClr val="FFFF00"/>
                </a:solidFill>
                <a:latin typeface="Arial" panose="020B0604020202020204" pitchFamily="34" charset="0"/>
                <a:ea typeface="Helvetica" pitchFamily="2" charset="0"/>
                <a:cs typeface="Arial" panose="020B0604020202020204" pitchFamily="34" charset="0"/>
              </a:rPr>
              <a:t>Site Specific</a:t>
            </a:r>
            <a:endParaRPr lang="en-US" sz="2400" b="1" dirty="0">
              <a:solidFill>
                <a:srgbClr val="FFFF00"/>
              </a:solidFill>
              <a:latin typeface="Arial" panose="020B0604020202020204" pitchFamily="34" charset="0"/>
              <a:cs typeface="Arial" panose="020B0604020202020204" pitchFamily="34" charset="0"/>
            </a:endParaRPr>
          </a:p>
        </p:txBody>
      </p:sp>
      <p:graphicFrame>
        <p:nvGraphicFramePr>
          <p:cNvPr id="2" name="Diagram 1" descr="An image on the left attached to a grey text box" title="Smart Art graphic that shows an image and a text box">
            <a:extLst/>
          </p:cNvPr>
          <p:cNvGraphicFramePr/>
          <p:nvPr/>
        </p:nvGraphicFramePr>
        <p:xfrm>
          <a:off x="279400" y="2151508"/>
          <a:ext cx="8585200" cy="34110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idx="4294967295"/>
          </p:nvPr>
        </p:nvSpPr>
        <p:spPr/>
        <p:txBody>
          <a:bodyPr/>
          <a:lstStyle/>
          <a:p>
            <a:pPr eaLnBrk="1">
              <a:defRPr/>
            </a:pPr>
            <a:r>
              <a:rPr lang="en-US" sz="3800" kern="1200" dirty="0">
                <a:solidFill>
                  <a:srgbClr val="FF7031"/>
                </a:solidFill>
                <a:latin typeface="Arial Black" panose="020B0604020202020204" pitchFamily="34" charset="0"/>
                <a:ea typeface="Helvetica" pitchFamily="2" charset="0"/>
                <a:cs typeface="Calibri" panose="020F0502020204030204" pitchFamily="34" charset="0"/>
              </a:rPr>
              <a:t>Emergency Planning</a:t>
            </a:r>
            <a:endParaRPr lang="en-US" dirty="0"/>
          </a:p>
        </p:txBody>
      </p:sp>
      <p:sp>
        <p:nvSpPr>
          <p:cNvPr id="9" name="Shape 179">
            <a:extLst/>
          </p:cNvPr>
          <p:cNvSpPr/>
          <p:nvPr/>
        </p:nvSpPr>
        <p:spPr>
          <a:xfrm>
            <a:off x="581025" y="1181100"/>
            <a:ext cx="7727950" cy="461963"/>
          </a:xfrm>
          <a:prstGeom prst="rect">
            <a:avLst/>
          </a:prstGeom>
          <a:ln w="12700">
            <a:miter lim="400000"/>
          </a:ln>
          <a:extLst>
            <a:ext uri="{C572A759-6A51-4108-AA02-DFA0A04FC94B}"/>
          </a:extLst>
        </p:spPr>
        <p:txBody>
          <a:bodyPr lIns="45719" rIns="45719">
            <a:spAutoFit/>
          </a:bodyPr>
          <a:lstStyle/>
          <a:p>
            <a:pPr marL="0" lvl="3" defTabSz="457200" eaLnBrk="1" fontAlgn="auto">
              <a:spcBef>
                <a:spcPts val="0"/>
              </a:spcBef>
              <a:spcAft>
                <a:spcPts val="0"/>
              </a:spcAft>
              <a:tabLst>
                <a:tab pos="139700" algn="l"/>
                <a:tab pos="508000" algn="l"/>
              </a:tabLst>
              <a:defRPr sz="1900" b="1">
                <a:solidFill>
                  <a:schemeClr val="accent6">
                    <a:hueOff val="-2024602"/>
                    <a:satOff val="46824"/>
                  </a:schemeClr>
                </a:solidFill>
                <a:uFill>
                  <a:solidFill>
                    <a:srgbClr val="000000"/>
                  </a:solidFill>
                </a:uFill>
                <a:latin typeface="Arial"/>
                <a:ea typeface="Arial"/>
                <a:cs typeface="Arial"/>
                <a:sym typeface="Arial"/>
              </a:defRPr>
            </a:pPr>
            <a:r>
              <a:rPr lang="en-US" sz="2400" b="1" kern="0" dirty="0">
                <a:solidFill>
                  <a:srgbClr val="DEE60E"/>
                </a:solidFill>
                <a:uFill>
                  <a:solidFill>
                    <a:srgbClr val="000000"/>
                  </a:solidFill>
                </a:uFill>
                <a:latin typeface="Arial"/>
                <a:ea typeface="Arial"/>
                <a:cs typeface="Arial"/>
                <a:sym typeface="Arial"/>
              </a:rPr>
              <a:t>Overview</a:t>
            </a:r>
          </a:p>
        </p:txBody>
      </p:sp>
      <p:sp>
        <p:nvSpPr>
          <p:cNvPr id="10" name="TextBox 9">
            <a:extLst/>
          </p:cNvPr>
          <p:cNvSpPr txBox="1"/>
          <p:nvPr/>
        </p:nvSpPr>
        <p:spPr>
          <a:xfrm>
            <a:off x="604684" y="1698606"/>
            <a:ext cx="6722239"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eaLnBrk="1" fontAlgn="auto">
              <a:spcBef>
                <a:spcPts val="0"/>
              </a:spcBef>
              <a:spcAft>
                <a:spcPts val="0"/>
              </a:spcAft>
              <a:defRPr/>
            </a:pPr>
            <a:r>
              <a:rPr lang="en-US" sz="2800" b="1" kern="0" dirty="0">
                <a:solidFill>
                  <a:schemeClr val="bg1"/>
                </a:solidFill>
                <a:latin typeface="Arial" charset="0"/>
                <a:ea typeface="Arial" charset="0"/>
                <a:cs typeface="Arial" charset="0"/>
                <a:sym typeface="Helvetica"/>
              </a:rPr>
              <a:t>Why?</a:t>
            </a:r>
          </a:p>
        </p:txBody>
      </p:sp>
      <p:graphicFrame>
        <p:nvGraphicFramePr>
          <p:cNvPr id="2" name="Diagram 1" descr="Three stacked boxes: orange, grey, and yellow" title="Smart Art graphic that shows a list">
            <a:extLst/>
          </p:cNvPr>
          <p:cNvGraphicFramePr/>
          <p:nvPr/>
        </p:nvGraphicFramePr>
        <p:xfrm>
          <a:off x="627099" y="2221824"/>
          <a:ext cx="7124520" cy="3391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8" name="Picture 3" descr="Image of an injured person on crutches" title="injured man">
            <a:extLst/>
          </p:cNvPr>
          <p:cNvPicPr>
            <a:picLocks noChangeAspect="1" noChangeArrowheads="1"/>
          </p:cNvPicPr>
          <p:nvPr/>
        </p:nvPicPr>
        <p:blipFill>
          <a:blip r:embed="rId8"/>
          <a:srcRect/>
          <a:stretch>
            <a:fillRect/>
          </a:stretch>
        </p:blipFill>
        <p:spPr bwMode="auto">
          <a:xfrm>
            <a:off x="7007225" y="2947988"/>
            <a:ext cx="2162175" cy="372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idx="4294967295"/>
          </p:nvPr>
        </p:nvSpPr>
        <p:spPr>
          <a:xfrm>
            <a:off x="457200" y="431800"/>
            <a:ext cx="8229600" cy="1625600"/>
          </a:xfrm>
        </p:spPr>
        <p:txBody>
          <a:bodyPr/>
          <a:lstStyle/>
          <a:p>
            <a:pPr marL="114300" indent="-114300" eaLnBrk="1">
              <a:defRPr/>
            </a:pPr>
            <a:r>
              <a:rPr lang="en-US" sz="3800" kern="1200" dirty="0">
                <a:solidFill>
                  <a:srgbClr val="FF7031"/>
                </a:solidFill>
                <a:latin typeface="Arial Black" panose="020B0604020202020204" pitchFamily="34" charset="0"/>
                <a:ea typeface="Helvetica" pitchFamily="2" charset="0"/>
                <a:cs typeface="Calibri" panose="020F0502020204030204" pitchFamily="34" charset="0"/>
              </a:rPr>
              <a:t>EAP </a:t>
            </a: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Considerations</a:t>
            </a:r>
            <a:b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2400" b="1" kern="1200" dirty="0" smtClean="0">
                <a:solidFill>
                  <a:srgbClr val="FFFF00"/>
                </a:solidFill>
                <a:latin typeface="Arial" panose="020B0604020202020204" pitchFamily="34" charset="0"/>
                <a:ea typeface="Helvetica" pitchFamily="2" charset="0"/>
                <a:cs typeface="Arial" panose="020B0604020202020204" pitchFamily="34" charset="0"/>
              </a:rPr>
              <a:t>Site Specific</a:t>
            </a: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3800" kern="1200" dirty="0">
                <a:solidFill>
                  <a:srgbClr val="FF7031"/>
                </a:solidFill>
                <a:latin typeface="Arial Black" panose="020B0604020202020204" pitchFamily="34" charset="0"/>
                <a:ea typeface="Helvetica" pitchFamily="2" charset="0"/>
                <a:cs typeface="Calibri" panose="020F0502020204030204" pitchFamily="34" charset="0"/>
              </a:rPr>
              <a:t/>
            </a:r>
            <a:br>
              <a:rPr lang="en-US" sz="3800" kern="1200" dirty="0">
                <a:solidFill>
                  <a:srgbClr val="FF7031"/>
                </a:solidFill>
                <a:latin typeface="Arial Black" panose="020B0604020202020204" pitchFamily="34" charset="0"/>
                <a:ea typeface="Helvetica" pitchFamily="2" charset="0"/>
                <a:cs typeface="Calibri" panose="020F0502020204030204" pitchFamily="34" charset="0"/>
              </a:rPr>
            </a:br>
            <a:r>
              <a:rPr lang="en-US" sz="2800" b="1" kern="1200" dirty="0" smtClean="0">
                <a:solidFill>
                  <a:schemeClr val="bg1"/>
                </a:solidFill>
                <a:latin typeface="Arial" panose="020B0604020202020204" pitchFamily="34" charset="0"/>
                <a:ea typeface="Helvetica" pitchFamily="2" charset="0"/>
                <a:cs typeface="Arial" panose="020B0604020202020204" pitchFamily="34" charset="0"/>
              </a:rPr>
              <a:t>Hazardous Materials</a:t>
            </a:r>
            <a:endParaRPr lang="en-US" sz="2800" b="1" dirty="0">
              <a:solidFill>
                <a:schemeClr val="bg1"/>
              </a:solidFill>
              <a:latin typeface="Arial" panose="020B0604020202020204" pitchFamily="34" charset="0"/>
              <a:cs typeface="Arial" panose="020B0604020202020204" pitchFamily="34" charset="0"/>
            </a:endParaRPr>
          </a:p>
        </p:txBody>
      </p:sp>
      <p:graphicFrame>
        <p:nvGraphicFramePr>
          <p:cNvPr id="2" name="Diagram 1" descr="Two orange boxes" title="Smart Art graphic that shows a list">
            <a:extLst/>
          </p:cNvPr>
          <p:cNvGraphicFramePr/>
          <p:nvPr/>
        </p:nvGraphicFramePr>
        <p:xfrm>
          <a:off x="279400" y="2221824"/>
          <a:ext cx="8585200" cy="37425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idx="4294967295"/>
          </p:nvPr>
        </p:nvSpPr>
        <p:spPr>
          <a:xfrm>
            <a:off x="457200" y="381000"/>
            <a:ext cx="8229600" cy="2057399"/>
          </a:xfrm>
        </p:spPr>
        <p:txBody>
          <a:bodyPr/>
          <a:lstStyle/>
          <a:p>
            <a:pPr eaLnBrk="1">
              <a:defRPr/>
            </a:pPr>
            <a:r>
              <a:rPr lang="en-US" sz="3800" kern="1200" dirty="0">
                <a:solidFill>
                  <a:srgbClr val="FF7031"/>
                </a:solidFill>
                <a:latin typeface="Arial Black" panose="020B0604020202020204" pitchFamily="34" charset="0"/>
                <a:ea typeface="Helvetica" pitchFamily="2" charset="0"/>
                <a:cs typeface="Calibri" panose="020F0502020204030204" pitchFamily="34" charset="0"/>
              </a:rPr>
              <a:t>EAP </a:t>
            </a: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Considerations  </a:t>
            </a:r>
            <a:b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2400" b="1" kern="1200" dirty="0" smtClean="0">
                <a:solidFill>
                  <a:srgbClr val="FFFF00"/>
                </a:solidFill>
                <a:latin typeface="Arial" panose="020B0604020202020204" pitchFamily="34" charset="0"/>
                <a:ea typeface="Helvetica" pitchFamily="2" charset="0"/>
                <a:cs typeface="Arial" panose="020B0604020202020204" pitchFamily="34" charset="0"/>
              </a:rPr>
              <a:t>Site Specific</a:t>
            </a: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3800" kern="1200" dirty="0">
                <a:solidFill>
                  <a:srgbClr val="FF7031"/>
                </a:solidFill>
                <a:latin typeface="Arial Black" panose="020B0604020202020204" pitchFamily="34" charset="0"/>
                <a:ea typeface="Helvetica" pitchFamily="2" charset="0"/>
                <a:cs typeface="Calibri" panose="020F0502020204030204" pitchFamily="34" charset="0"/>
              </a:rPr>
              <a:t/>
            </a:r>
            <a:br>
              <a:rPr lang="en-US" sz="3800" kern="1200" dirty="0">
                <a:solidFill>
                  <a:srgbClr val="FF7031"/>
                </a:solidFill>
                <a:latin typeface="Arial Black" panose="020B0604020202020204" pitchFamily="34" charset="0"/>
                <a:ea typeface="Helvetica" pitchFamily="2" charset="0"/>
                <a:cs typeface="Calibri" panose="020F0502020204030204" pitchFamily="34" charset="0"/>
              </a:rPr>
            </a:br>
            <a:r>
              <a:rPr lang="en-US" sz="2800" b="1" kern="1200" dirty="0" smtClean="0">
                <a:solidFill>
                  <a:schemeClr val="bg1"/>
                </a:solidFill>
                <a:latin typeface="Arial" panose="020B0604020202020204" pitchFamily="34" charset="0"/>
                <a:ea typeface="Helvetica" pitchFamily="2" charset="0"/>
                <a:cs typeface="Arial" panose="020B0604020202020204" pitchFamily="34" charset="0"/>
              </a:rPr>
              <a:t>Hazardous Materials</a:t>
            </a:r>
            <a:endParaRPr lang="en-US" sz="2800" b="1" dirty="0">
              <a:solidFill>
                <a:schemeClr val="bg1"/>
              </a:solidFill>
              <a:latin typeface="Arial" panose="020B0604020202020204" pitchFamily="34" charset="0"/>
              <a:cs typeface="Arial" panose="020B0604020202020204" pitchFamily="34" charset="0"/>
            </a:endParaRPr>
          </a:p>
        </p:txBody>
      </p:sp>
      <p:graphicFrame>
        <p:nvGraphicFramePr>
          <p:cNvPr id="2" name="Diagram 1" title="The site of an alternative communications center to be used during a fire or explosion. &#10;A secure on- or off-site location to store originals or duplicates of accounting records, legal documents, employees’ emergency contact lists, etc.&#10;Smart Art graphic that shows a list">
            <a:extLst/>
          </p:cNvPr>
          <p:cNvGraphicFramePr/>
          <p:nvPr/>
        </p:nvGraphicFramePr>
        <p:xfrm>
          <a:off x="279400" y="2438399"/>
          <a:ext cx="8585200" cy="3517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a:xfrm>
            <a:off x="457200" y="355600"/>
            <a:ext cx="8229600" cy="1244600"/>
          </a:xfrm>
        </p:spPr>
        <p:txBody>
          <a:bodyPr/>
          <a:lstStyle/>
          <a:p>
            <a:pPr marL="177800" indent="-177800" eaLnBrk="1">
              <a:defRPr/>
            </a:pPr>
            <a:r>
              <a:rPr lang="en-US" sz="3800" kern="1200" dirty="0">
                <a:solidFill>
                  <a:srgbClr val="FF7031"/>
                </a:solidFill>
                <a:latin typeface="Arial Black" panose="020B0604020202020204" pitchFamily="34" charset="0"/>
                <a:ea typeface="Helvetica" pitchFamily="2" charset="0"/>
                <a:cs typeface="Calibri" panose="020F0502020204030204" pitchFamily="34" charset="0"/>
              </a:rPr>
              <a:t>EAP </a:t>
            </a: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Considerations</a:t>
            </a:r>
            <a:b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2400" b="1" kern="1200" dirty="0" smtClean="0">
                <a:solidFill>
                  <a:srgbClr val="FFFF00"/>
                </a:solidFill>
                <a:latin typeface="Arial" panose="020B0604020202020204" pitchFamily="34" charset="0"/>
                <a:ea typeface="Helvetica" pitchFamily="2" charset="0"/>
                <a:cs typeface="Arial" panose="020B0604020202020204" pitchFamily="34" charset="0"/>
              </a:rPr>
              <a:t>Special Equipment</a:t>
            </a:r>
            <a:endParaRPr lang="en-US" sz="2400" b="1" dirty="0">
              <a:solidFill>
                <a:srgbClr val="FFFF00"/>
              </a:solidFill>
              <a:latin typeface="Arial" panose="020B0604020202020204" pitchFamily="34" charset="0"/>
              <a:cs typeface="Arial" panose="020B0604020202020204" pitchFamily="34" charset="0"/>
            </a:endParaRPr>
          </a:p>
        </p:txBody>
      </p:sp>
      <p:graphicFrame>
        <p:nvGraphicFramePr>
          <p:cNvPr id="8" name="Diagram 7" descr="An image to the left that is attached to a grey text box" title="Smart Art graphic that shows an image and text">
            <a:extLst/>
          </p:cNvPr>
          <p:cNvGraphicFramePr/>
          <p:nvPr/>
        </p:nvGraphicFramePr>
        <p:xfrm>
          <a:off x="585850" y="1881983"/>
          <a:ext cx="8126349" cy="47889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a:xfrm>
            <a:off x="457200" y="266699"/>
            <a:ext cx="8229600" cy="1513683"/>
          </a:xfrm>
        </p:spPr>
        <p:txBody>
          <a:bodyPr/>
          <a:lstStyle/>
          <a:p>
            <a:pPr marL="114300" indent="-114300" eaLnBrk="1">
              <a:defRPr/>
            </a:pPr>
            <a:r>
              <a:rPr lang="en-US" sz="3800" kern="1200" dirty="0">
                <a:solidFill>
                  <a:srgbClr val="FF7031"/>
                </a:solidFill>
                <a:latin typeface="Arial Black" panose="020B0604020202020204" pitchFamily="34" charset="0"/>
                <a:ea typeface="Helvetica" pitchFamily="2" charset="0"/>
                <a:cs typeface="Calibri" panose="020F0502020204030204" pitchFamily="34" charset="0"/>
              </a:rPr>
              <a:t>EAP </a:t>
            </a: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Considerations</a:t>
            </a:r>
            <a:b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2400" b="1" kern="1200" dirty="0" smtClean="0">
                <a:solidFill>
                  <a:srgbClr val="FFFF00"/>
                </a:solidFill>
                <a:latin typeface="Arial" panose="020B0604020202020204" pitchFamily="34" charset="0"/>
                <a:ea typeface="Helvetica" pitchFamily="2" charset="0"/>
                <a:cs typeface="Arial" panose="020B0604020202020204" pitchFamily="34" charset="0"/>
              </a:rPr>
              <a:t>Special Equipment, </a:t>
            </a:r>
            <a:r>
              <a:rPr lang="en-US" sz="2400" b="1" i="1" kern="1200" dirty="0" smtClean="0">
                <a:solidFill>
                  <a:srgbClr val="FFFF00"/>
                </a:solidFill>
                <a:latin typeface="Arial" panose="020B0604020202020204" pitchFamily="34" charset="0"/>
                <a:ea typeface="Helvetica" pitchFamily="2" charset="0"/>
                <a:cs typeface="Arial" panose="020B0604020202020204" pitchFamily="34" charset="0"/>
              </a:rPr>
              <a:t>continued</a:t>
            </a:r>
            <a:endParaRPr lang="en-US" sz="2400" b="1" i="1" dirty="0">
              <a:solidFill>
                <a:srgbClr val="FFFF00"/>
              </a:solidFill>
              <a:latin typeface="Arial" panose="020B0604020202020204" pitchFamily="34" charset="0"/>
              <a:cs typeface="Arial" panose="020B0604020202020204" pitchFamily="34" charset="0"/>
            </a:endParaRPr>
          </a:p>
        </p:txBody>
      </p:sp>
      <p:graphicFrame>
        <p:nvGraphicFramePr>
          <p:cNvPr id="3" name="Diagram 2" descr="Each image is on the left and is attached to a grey text box" title="Smart Art graphic that shows two lists, each have a image and text box">
            <a:extLst/>
          </p:cNvPr>
          <p:cNvGraphicFramePr/>
          <p:nvPr/>
        </p:nvGraphicFramePr>
        <p:xfrm>
          <a:off x="585850" y="1780383"/>
          <a:ext cx="8126349" cy="4188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p:txBody>
          <a:bodyPr/>
          <a:lstStyle/>
          <a:p>
            <a:pPr eaLnBrk="1">
              <a:defRPr/>
            </a:pPr>
            <a:r>
              <a:rPr lang="en-US" sz="3800" kern="1200" dirty="0">
                <a:solidFill>
                  <a:srgbClr val="FF7031"/>
                </a:solidFill>
                <a:latin typeface="Arial Black" panose="020B0604020202020204" pitchFamily="34" charset="0"/>
                <a:ea typeface="Helvetica" pitchFamily="2" charset="0"/>
                <a:cs typeface="Calibri" panose="020F0502020204030204" pitchFamily="34" charset="0"/>
              </a:rPr>
              <a:t>EAP </a:t>
            </a: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Considerations  </a:t>
            </a:r>
            <a:endParaRPr lang="en-US" dirty="0"/>
          </a:p>
        </p:txBody>
      </p:sp>
      <p:sp>
        <p:nvSpPr>
          <p:cNvPr id="14" name="Shape 179">
            <a:extLst/>
          </p:cNvPr>
          <p:cNvSpPr/>
          <p:nvPr/>
        </p:nvSpPr>
        <p:spPr>
          <a:xfrm>
            <a:off x="581025" y="1181100"/>
            <a:ext cx="7727950" cy="461963"/>
          </a:xfrm>
          <a:prstGeom prst="rect">
            <a:avLst/>
          </a:prstGeom>
          <a:ln w="12700">
            <a:miter lim="400000"/>
          </a:ln>
          <a:extLst>
            <a:ext uri="{C572A759-6A51-4108-AA02-DFA0A04FC94B}"/>
          </a:extLst>
        </p:spPr>
        <p:txBody>
          <a:bodyPr lIns="45719" rIns="45719">
            <a:spAutoFit/>
          </a:bodyPr>
          <a:lstStyle/>
          <a:p>
            <a:pPr marL="0" lvl="3" defTabSz="457200" eaLnBrk="1" fontAlgn="auto">
              <a:spcBef>
                <a:spcPts val="0"/>
              </a:spcBef>
              <a:spcAft>
                <a:spcPts val="0"/>
              </a:spcAft>
              <a:tabLst>
                <a:tab pos="139700" algn="l"/>
                <a:tab pos="508000" algn="l"/>
              </a:tabLst>
              <a:defRPr sz="1900" b="1">
                <a:solidFill>
                  <a:schemeClr val="accent6">
                    <a:hueOff val="-2024602"/>
                    <a:satOff val="46824"/>
                  </a:schemeClr>
                </a:solidFill>
                <a:uFill>
                  <a:solidFill>
                    <a:srgbClr val="000000"/>
                  </a:solidFill>
                </a:uFill>
                <a:latin typeface="Arial"/>
                <a:ea typeface="Arial"/>
                <a:cs typeface="Arial"/>
                <a:sym typeface="Arial"/>
              </a:defRPr>
            </a:pPr>
            <a:r>
              <a:rPr lang="en-US" sz="2400" b="1" kern="0" dirty="0">
                <a:solidFill>
                  <a:srgbClr val="DEE60E"/>
                </a:solidFill>
                <a:uFill>
                  <a:solidFill>
                    <a:srgbClr val="000000"/>
                  </a:solidFill>
                </a:uFill>
                <a:latin typeface="Arial"/>
                <a:ea typeface="Arial"/>
                <a:cs typeface="Arial"/>
                <a:sym typeface="Arial"/>
              </a:rPr>
              <a:t>Exits</a:t>
            </a:r>
          </a:p>
        </p:txBody>
      </p:sp>
      <p:sp>
        <p:nvSpPr>
          <p:cNvPr id="71684" name="Rectangle" descr="an orange rectangle"/>
          <p:cNvSpPr>
            <a:spLocks noChangeArrowheads="1"/>
          </p:cNvSpPr>
          <p:nvPr/>
        </p:nvSpPr>
        <p:spPr bwMode="auto">
          <a:xfrm>
            <a:off x="417513" y="1857375"/>
            <a:ext cx="3681412" cy="962025"/>
          </a:xfrm>
          <a:prstGeom prst="rect">
            <a:avLst/>
          </a:prstGeom>
          <a:solidFill>
            <a:srgbClr val="FF7234"/>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9pPr>
          </a:lstStyle>
          <a:p>
            <a:pPr algn="ctr" eaLnBrk="1"/>
            <a:r>
              <a:rPr lang="en-US" altLang="en-US" sz="3200" b="1">
                <a:solidFill>
                  <a:schemeClr val="tx1"/>
                </a:solidFill>
                <a:latin typeface="Arial Bold" panose="020B0704020202020204" pitchFamily="34" charset="0"/>
                <a:cs typeface="Arial Bold" panose="020B0704020202020204" pitchFamily="34" charset="0"/>
              </a:rPr>
              <a:t>Exit Access</a:t>
            </a:r>
          </a:p>
        </p:txBody>
      </p:sp>
      <p:sp>
        <p:nvSpPr>
          <p:cNvPr id="4" name="TextBox 3">
            <a:extLst/>
          </p:cNvPr>
          <p:cNvSpPr txBox="1"/>
          <p:nvPr/>
        </p:nvSpPr>
        <p:spPr>
          <a:xfrm>
            <a:off x="602301" y="2809249"/>
            <a:ext cx="3573517" cy="26776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45718" tIns="45718" rIns="45718" bIns="45718" spcCol="38100">
            <a:spAutoFit/>
          </a:bodyPr>
          <a:lstStyle/>
          <a:p>
            <a:pPr marL="0" lvl="1" eaLnBrk="1" fontAlgn="auto">
              <a:spcBef>
                <a:spcPts val="0"/>
              </a:spcBef>
              <a:spcAft>
                <a:spcPts val="0"/>
              </a:spcAft>
              <a:defRPr/>
            </a:pPr>
            <a:r>
              <a:rPr lang="en-US" sz="2800" b="1" kern="0" dirty="0">
                <a:solidFill>
                  <a:schemeClr val="bg1"/>
                </a:solidFill>
                <a:latin typeface="Arial" charset="0"/>
                <a:ea typeface="Arial" charset="0"/>
                <a:cs typeface="Arial" charset="0"/>
                <a:sym typeface="Helvetica"/>
              </a:rPr>
              <a:t>That part of an exit route that leads to an exit (a corridor that leads to a stairway exit).</a:t>
            </a:r>
            <a:endParaRPr lang="en-US" sz="2800" b="1" kern="0" dirty="0">
              <a:latin typeface="Arial" charset="0"/>
              <a:ea typeface="Arial" charset="0"/>
              <a:cs typeface="Arial" charset="0"/>
              <a:sym typeface="Helvetica"/>
            </a:endParaRPr>
          </a:p>
          <a:p>
            <a:pPr eaLnBrk="1" fontAlgn="auto">
              <a:spcBef>
                <a:spcPts val="0"/>
              </a:spcBef>
              <a:spcAft>
                <a:spcPts val="0"/>
              </a:spcAft>
              <a:defRPr/>
            </a:pPr>
            <a:endParaRPr lang="en-US" sz="2800" b="1" kern="0" dirty="0">
              <a:latin typeface="Arial" charset="0"/>
              <a:ea typeface="Arial" charset="0"/>
              <a:cs typeface="Arial" charset="0"/>
              <a:sym typeface="Helvetica"/>
            </a:endParaRPr>
          </a:p>
        </p:txBody>
      </p:sp>
      <p:sp>
        <p:nvSpPr>
          <p:cNvPr id="71686" name="Rectangle"/>
          <p:cNvSpPr>
            <a:spLocks noChangeArrowheads="1"/>
          </p:cNvSpPr>
          <p:nvPr/>
        </p:nvSpPr>
        <p:spPr bwMode="auto">
          <a:xfrm>
            <a:off x="4749800" y="1822450"/>
            <a:ext cx="3802063" cy="962025"/>
          </a:xfrm>
          <a:prstGeom prst="rect">
            <a:avLst/>
          </a:prstGeom>
          <a:solidFill>
            <a:srgbClr val="FF7234"/>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9pPr>
          </a:lstStyle>
          <a:p>
            <a:pPr algn="ctr" eaLnBrk="1"/>
            <a:r>
              <a:rPr lang="en-US" altLang="en-US" sz="3200" b="1">
                <a:solidFill>
                  <a:schemeClr val="tx1"/>
                </a:solidFill>
                <a:latin typeface="Arial Bold" panose="020B0704020202020204" pitchFamily="34" charset="0"/>
                <a:cs typeface="Arial Bold" panose="020B0704020202020204" pitchFamily="34" charset="0"/>
              </a:rPr>
              <a:t>Exit Route</a:t>
            </a:r>
          </a:p>
        </p:txBody>
      </p:sp>
      <p:sp>
        <p:nvSpPr>
          <p:cNvPr id="5" name="TextBox 4">
            <a:extLst/>
          </p:cNvPr>
          <p:cNvSpPr txBox="1"/>
          <p:nvPr/>
        </p:nvSpPr>
        <p:spPr>
          <a:xfrm>
            <a:off x="4902201" y="2783849"/>
            <a:ext cx="3987508" cy="26776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45718" tIns="45718" rIns="45718" bIns="45718" spcCol="38100">
            <a:spAutoFit/>
          </a:bodyPr>
          <a:lstStyle/>
          <a:p>
            <a:pPr marL="0" lvl="1" eaLnBrk="1" fontAlgn="auto">
              <a:spcBef>
                <a:spcPts val="0"/>
              </a:spcBef>
              <a:spcAft>
                <a:spcPts val="0"/>
              </a:spcAft>
              <a:defRPr/>
            </a:pPr>
            <a:r>
              <a:rPr lang="en-US" sz="2800" b="1" kern="0" dirty="0">
                <a:solidFill>
                  <a:schemeClr val="bg1"/>
                </a:solidFill>
                <a:latin typeface="Arial" charset="0"/>
                <a:ea typeface="Arial" charset="0"/>
                <a:cs typeface="Arial" charset="0"/>
                <a:sym typeface="Helvetica"/>
              </a:rPr>
              <a:t>A continuous and unobstructed path of exit travel from any point within a workplace to a place of safety.</a:t>
            </a:r>
            <a:endParaRPr lang="en-US" sz="2800" b="1" kern="0" dirty="0">
              <a:latin typeface="Arial" charset="0"/>
              <a:ea typeface="Arial" charset="0"/>
              <a:cs typeface="Arial" charset="0"/>
              <a:sym typeface="Helvetica"/>
            </a:endParaRPr>
          </a:p>
        </p:txBody>
      </p:sp>
      <p:pic>
        <p:nvPicPr>
          <p:cNvPr id="46088" name="Picture 11" descr="A sign with a picture of a person running towards the exit" title="Green sign">
            <a:extLst/>
          </p:cNvPr>
          <p:cNvPicPr>
            <a:picLocks noChangeAspect="1" noChangeArrowheads="1"/>
          </p:cNvPicPr>
          <p:nvPr/>
        </p:nvPicPr>
        <p:blipFill>
          <a:blip r:embed="rId3"/>
          <a:srcRect/>
          <a:stretch>
            <a:fillRect/>
          </a:stretch>
        </p:blipFill>
        <p:spPr bwMode="auto">
          <a:xfrm>
            <a:off x="2955925" y="5370513"/>
            <a:ext cx="28352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idx="4294967295"/>
          </p:nvPr>
        </p:nvSpPr>
        <p:spPr/>
        <p:txBody>
          <a:bodyPr/>
          <a:lstStyle/>
          <a:p>
            <a:pPr eaLnBrk="1">
              <a:defRPr/>
            </a:pPr>
            <a:r>
              <a:rPr lang="en-US" sz="3800" kern="1200" dirty="0">
                <a:solidFill>
                  <a:srgbClr val="FF7031"/>
                </a:solidFill>
                <a:latin typeface="Arial Black" panose="020B0604020202020204" pitchFamily="34" charset="0"/>
                <a:ea typeface="Helvetica" pitchFamily="2" charset="0"/>
                <a:cs typeface="Calibri" panose="020F0502020204030204" pitchFamily="34" charset="0"/>
              </a:rPr>
              <a:t>EAP </a:t>
            </a: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Considerations   </a:t>
            </a:r>
            <a:endParaRPr lang="en-US" dirty="0"/>
          </a:p>
        </p:txBody>
      </p:sp>
      <p:sp>
        <p:nvSpPr>
          <p:cNvPr id="11" name="Shape 179">
            <a:extLst/>
          </p:cNvPr>
          <p:cNvSpPr/>
          <p:nvPr/>
        </p:nvSpPr>
        <p:spPr>
          <a:xfrm>
            <a:off x="581025" y="1181100"/>
            <a:ext cx="7727950" cy="461963"/>
          </a:xfrm>
          <a:prstGeom prst="rect">
            <a:avLst/>
          </a:prstGeom>
          <a:ln w="12700">
            <a:miter lim="400000"/>
          </a:ln>
          <a:extLst>
            <a:ext uri="{C572A759-6A51-4108-AA02-DFA0A04FC94B}"/>
          </a:extLst>
        </p:spPr>
        <p:txBody>
          <a:bodyPr lIns="45719" rIns="45719">
            <a:spAutoFit/>
          </a:bodyPr>
          <a:lstStyle/>
          <a:p>
            <a:pPr marL="0" lvl="3" defTabSz="457200" eaLnBrk="1" fontAlgn="auto">
              <a:spcBef>
                <a:spcPts val="0"/>
              </a:spcBef>
              <a:spcAft>
                <a:spcPts val="0"/>
              </a:spcAft>
              <a:tabLst>
                <a:tab pos="139700" algn="l"/>
                <a:tab pos="508000" algn="l"/>
              </a:tabLst>
              <a:defRPr sz="1900" b="1">
                <a:solidFill>
                  <a:schemeClr val="accent6">
                    <a:hueOff val="-2024602"/>
                    <a:satOff val="46824"/>
                  </a:schemeClr>
                </a:solidFill>
                <a:uFill>
                  <a:solidFill>
                    <a:srgbClr val="000000"/>
                  </a:solidFill>
                </a:uFill>
                <a:latin typeface="Arial"/>
                <a:ea typeface="Arial"/>
                <a:cs typeface="Arial"/>
                <a:sym typeface="Arial"/>
              </a:defRPr>
            </a:pPr>
            <a:r>
              <a:rPr lang="en-US" sz="2400" b="1" kern="0" dirty="0">
                <a:solidFill>
                  <a:srgbClr val="DEE60E"/>
                </a:solidFill>
                <a:uFill>
                  <a:solidFill>
                    <a:srgbClr val="000000"/>
                  </a:solidFill>
                </a:uFill>
                <a:latin typeface="Arial"/>
                <a:ea typeface="Arial"/>
                <a:cs typeface="Arial"/>
                <a:sym typeface="Arial"/>
              </a:rPr>
              <a:t>Exits</a:t>
            </a:r>
          </a:p>
        </p:txBody>
      </p:sp>
      <p:sp>
        <p:nvSpPr>
          <p:cNvPr id="73732" name="Rectangle"/>
          <p:cNvSpPr>
            <a:spLocks noChangeArrowheads="1"/>
          </p:cNvSpPr>
          <p:nvPr/>
        </p:nvSpPr>
        <p:spPr bwMode="auto">
          <a:xfrm>
            <a:off x="560388" y="1751013"/>
            <a:ext cx="3573462" cy="962025"/>
          </a:xfrm>
          <a:prstGeom prst="rect">
            <a:avLst/>
          </a:prstGeom>
          <a:solidFill>
            <a:srgbClr val="FF7234"/>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9pPr>
          </a:lstStyle>
          <a:p>
            <a:pPr algn="ctr" eaLnBrk="1"/>
            <a:r>
              <a:rPr lang="en-US" altLang="en-US" sz="3200" b="1">
                <a:solidFill>
                  <a:schemeClr val="tx1"/>
                </a:solidFill>
                <a:latin typeface="Arial" panose="020B0604020202020204" pitchFamily="34" charset="0"/>
                <a:cs typeface="Arial" panose="020B0604020202020204" pitchFamily="34" charset="0"/>
                <a:sym typeface="Calibri" panose="020F0502020204030204" pitchFamily="34" charset="0"/>
              </a:rPr>
              <a:t>Exit</a:t>
            </a:r>
          </a:p>
        </p:txBody>
      </p:sp>
      <p:sp>
        <p:nvSpPr>
          <p:cNvPr id="295" name="Exit…">
            <a:extLst/>
          </p:cNvPr>
          <p:cNvSpPr/>
          <p:nvPr/>
        </p:nvSpPr>
        <p:spPr>
          <a:xfrm>
            <a:off x="581025" y="2259013"/>
            <a:ext cx="3414713" cy="3249612"/>
          </a:xfrm>
          <a:prstGeom prst="rect">
            <a:avLst/>
          </a:prstGeom>
          <a:ln w="12700">
            <a:miter lim="400000"/>
          </a:ln>
          <a:extLst>
            <a:ext uri="{C572A759-6A51-4108-AA02-DFA0A04FC94B}"/>
          </a:extLst>
        </p:spPr>
        <p:txBody>
          <a:bodyPr lIns="45718" tIns="45718" rIns="45718" bIns="45718">
            <a:spAutoFit/>
          </a:bodyPr>
          <a:lstStyle/>
          <a:p>
            <a:pPr marL="91440" lvl="1" indent="-285750" defTabSz="457200" eaLnBrk="1" fontAlgn="auto">
              <a:spcBef>
                <a:spcPts val="600"/>
              </a:spcBef>
              <a:spcAft>
                <a:spcPts val="0"/>
              </a:spcAft>
              <a:buSzPct val="100000"/>
              <a:buFont typeface="Arial"/>
              <a:buChar char="–"/>
              <a:defRPr sz="2500" b="1">
                <a:solidFill>
                  <a:srgbClr val="DEE60E"/>
                </a:solidFill>
                <a:latin typeface="Arial"/>
                <a:ea typeface="Arial"/>
                <a:cs typeface="Arial"/>
                <a:sym typeface="Arial"/>
              </a:defRPr>
            </a:pPr>
            <a:endParaRPr lang="en-US" sz="2800" b="1" kern="0" dirty="0">
              <a:solidFill>
                <a:srgbClr val="DEE60E"/>
              </a:solidFill>
              <a:latin typeface="Arial"/>
              <a:ea typeface="Arial"/>
              <a:cs typeface="Arial"/>
              <a:sym typeface="Arial"/>
            </a:endParaRPr>
          </a:p>
          <a:p>
            <a:pPr marL="91440" lvl="2" defTabSz="457200" eaLnBrk="1" fontAlgn="auto">
              <a:spcBef>
                <a:spcPts val="500"/>
              </a:spcBef>
              <a:spcAft>
                <a:spcPts val="0"/>
              </a:spcAft>
              <a:buSzPct val="100000"/>
              <a:defRPr sz="2500">
                <a:solidFill>
                  <a:srgbClr val="FFFFFF"/>
                </a:solidFill>
                <a:latin typeface="Arial"/>
                <a:ea typeface="Arial"/>
                <a:cs typeface="Arial"/>
                <a:sym typeface="Arial"/>
              </a:defRPr>
            </a:pPr>
            <a:r>
              <a:rPr lang="en-US" sz="2800" b="1" kern="0" dirty="0">
                <a:solidFill>
                  <a:srgbClr val="FFFFFF"/>
                </a:solidFill>
                <a:latin typeface="Arial"/>
                <a:ea typeface="Arial"/>
                <a:cs typeface="Arial"/>
                <a:sym typeface="Arial"/>
              </a:rPr>
              <a:t>Part of an exit route that provides a protected way of travel to the exit discharge.</a:t>
            </a:r>
          </a:p>
          <a:p>
            <a:pPr marL="742950" lvl="1" indent="-285750" defTabSz="457200" eaLnBrk="1" fontAlgn="auto">
              <a:spcBef>
                <a:spcPts val="600"/>
              </a:spcBef>
              <a:spcAft>
                <a:spcPts val="0"/>
              </a:spcAft>
              <a:buSzPct val="100000"/>
              <a:buFont typeface="Arial"/>
              <a:buChar char="–"/>
              <a:defRPr sz="2500" b="1">
                <a:solidFill>
                  <a:srgbClr val="DEE60E"/>
                </a:solidFill>
                <a:latin typeface="Arial"/>
                <a:ea typeface="Arial"/>
                <a:cs typeface="Arial"/>
                <a:sym typeface="Arial"/>
              </a:defRPr>
            </a:pPr>
            <a:endParaRPr sz="2800" b="1" kern="0" dirty="0">
              <a:solidFill>
                <a:srgbClr val="DEE60E"/>
              </a:solidFill>
              <a:latin typeface="Arial"/>
              <a:ea typeface="Arial"/>
              <a:cs typeface="Arial"/>
              <a:sym typeface="Arial"/>
            </a:endParaRPr>
          </a:p>
        </p:txBody>
      </p:sp>
      <p:sp>
        <p:nvSpPr>
          <p:cNvPr id="73734" name="Rectangle"/>
          <p:cNvSpPr>
            <a:spLocks noChangeArrowheads="1"/>
          </p:cNvSpPr>
          <p:nvPr/>
        </p:nvSpPr>
        <p:spPr bwMode="auto">
          <a:xfrm>
            <a:off x="5099050" y="1751013"/>
            <a:ext cx="3573463" cy="962025"/>
          </a:xfrm>
          <a:prstGeom prst="rect">
            <a:avLst/>
          </a:prstGeom>
          <a:solidFill>
            <a:srgbClr val="FF7234"/>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marL="342900" indent="-342900" defTabSz="45720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1pPr>
            <a:lvl2pPr marL="90488" defTabSz="45720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2pPr>
            <a:lvl3pPr marL="1143000" indent="-228600" defTabSz="45720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3pPr>
            <a:lvl4pPr marL="1600200" indent="-228600" defTabSz="45720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4pPr>
            <a:lvl5pPr marL="2057400" indent="-228600" defTabSz="45720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5pPr>
            <a:lvl6pPr marL="2514600" indent="-228600" defTabSz="4572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6pPr>
            <a:lvl7pPr marL="2971800" indent="-228600" defTabSz="4572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7pPr>
            <a:lvl8pPr marL="3429000" indent="-228600" defTabSz="4572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8pPr>
            <a:lvl9pPr marL="3886200" indent="-228600" defTabSz="4572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9pPr>
          </a:lstStyle>
          <a:p>
            <a:pPr lvl="1" algn="ctr" eaLnBrk="1">
              <a:spcBef>
                <a:spcPts val="600"/>
              </a:spcBef>
              <a:buSzPct val="100000"/>
            </a:pPr>
            <a:r>
              <a:rPr lang="en-US" altLang="en-US" sz="3200" b="1">
                <a:solidFill>
                  <a:schemeClr val="tx1"/>
                </a:solidFill>
                <a:latin typeface="Arial" panose="020B0604020202020204" pitchFamily="34" charset="0"/>
                <a:cs typeface="Arial" panose="020B0604020202020204" pitchFamily="34" charset="0"/>
                <a:sym typeface="Arial" panose="020B0604020202020204" pitchFamily="34" charset="0"/>
              </a:rPr>
              <a:t>Exit</a:t>
            </a:r>
            <a:r>
              <a:rPr lang="en-US" altLang="en-US" sz="3200" b="1">
                <a:solidFill>
                  <a:schemeClr val="bg1"/>
                </a:solidFill>
                <a:latin typeface="Arial" panose="020B0604020202020204" pitchFamily="34" charset="0"/>
                <a:cs typeface="Arial" panose="020B0604020202020204" pitchFamily="34" charset="0"/>
                <a:sym typeface="Arial" panose="020B0604020202020204" pitchFamily="34" charset="0"/>
              </a:rPr>
              <a:t> </a:t>
            </a:r>
            <a:r>
              <a:rPr lang="en-US" altLang="en-US" sz="3200" b="1">
                <a:solidFill>
                  <a:schemeClr val="tx1"/>
                </a:solidFill>
                <a:latin typeface="Arial" panose="020B0604020202020204" pitchFamily="34" charset="0"/>
                <a:cs typeface="Arial" panose="020B0604020202020204" pitchFamily="34" charset="0"/>
                <a:sym typeface="Arial" panose="020B0604020202020204" pitchFamily="34" charset="0"/>
              </a:rPr>
              <a:t>Discharge</a:t>
            </a:r>
          </a:p>
        </p:txBody>
      </p:sp>
      <p:sp>
        <p:nvSpPr>
          <p:cNvPr id="2" name="TextBox 1">
            <a:extLst/>
          </p:cNvPr>
          <p:cNvSpPr txBox="1"/>
          <p:nvPr/>
        </p:nvSpPr>
        <p:spPr>
          <a:xfrm>
            <a:off x="5098296" y="2681669"/>
            <a:ext cx="3834620" cy="31085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45718" tIns="45718" rIns="45718" bIns="45718" spcCol="38100">
            <a:spAutoFit/>
          </a:bodyPr>
          <a:lstStyle/>
          <a:p>
            <a:pPr marL="91440" lvl="2" defTabSz="457200" eaLnBrk="1" fontAlgn="auto">
              <a:spcBef>
                <a:spcPts val="500"/>
              </a:spcBef>
              <a:spcAft>
                <a:spcPts val="0"/>
              </a:spcAft>
              <a:buSzPct val="100000"/>
              <a:defRPr sz="2500">
                <a:solidFill>
                  <a:srgbClr val="FFFFFF"/>
                </a:solidFill>
                <a:latin typeface="Arial"/>
                <a:ea typeface="Arial"/>
                <a:cs typeface="Arial"/>
                <a:sym typeface="Arial"/>
              </a:defRPr>
            </a:pPr>
            <a:r>
              <a:rPr lang="en-US" sz="2800" b="1" kern="0" dirty="0">
                <a:solidFill>
                  <a:srgbClr val="FFFFFF"/>
                </a:solidFill>
                <a:latin typeface="Arial"/>
                <a:ea typeface="Arial"/>
                <a:cs typeface="Arial"/>
                <a:sym typeface="Arial"/>
              </a:rPr>
              <a:t>Part of the exit route that leads directly outside or to a street, walkway, refuge area or open area with access to the outside.</a:t>
            </a:r>
          </a:p>
        </p:txBody>
      </p:sp>
      <p:pic>
        <p:nvPicPr>
          <p:cNvPr id="47111" name="Picture 9" descr="A sign with a picture of a person running towards the exit" title="Green sign">
            <a:extLst/>
          </p:cNvPr>
          <p:cNvPicPr>
            <a:picLocks noChangeAspect="1" noChangeArrowheads="1"/>
          </p:cNvPicPr>
          <p:nvPr/>
        </p:nvPicPr>
        <p:blipFill>
          <a:blip r:embed="rId3"/>
          <a:srcRect/>
          <a:stretch>
            <a:fillRect/>
          </a:stretch>
        </p:blipFill>
        <p:spPr bwMode="auto">
          <a:xfrm>
            <a:off x="2376488" y="5110163"/>
            <a:ext cx="2582862"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a:xfrm>
            <a:off x="361950" y="92075"/>
            <a:ext cx="8324850" cy="1508125"/>
          </a:xfrm>
        </p:spPr>
        <p:txBody>
          <a:bodyPr/>
          <a:lstStyle/>
          <a:p>
            <a:pPr eaLnBrk="1">
              <a:defRPr/>
            </a:pP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 EAP Considerations  </a:t>
            </a:r>
            <a:endParaRPr lang="en-US" dirty="0"/>
          </a:p>
        </p:txBody>
      </p:sp>
      <p:sp>
        <p:nvSpPr>
          <p:cNvPr id="7" name="Shape 179">
            <a:extLst/>
          </p:cNvPr>
          <p:cNvSpPr/>
          <p:nvPr/>
        </p:nvSpPr>
        <p:spPr>
          <a:xfrm>
            <a:off x="581025" y="1181100"/>
            <a:ext cx="7727950" cy="461963"/>
          </a:xfrm>
          <a:prstGeom prst="rect">
            <a:avLst/>
          </a:prstGeom>
          <a:ln w="12700">
            <a:miter lim="400000"/>
          </a:ln>
          <a:extLst>
            <a:ext uri="{C572A759-6A51-4108-AA02-DFA0A04FC94B}"/>
          </a:extLst>
        </p:spPr>
        <p:txBody>
          <a:bodyPr lIns="45719" rIns="45719">
            <a:spAutoFit/>
          </a:bodyPr>
          <a:lstStyle/>
          <a:p>
            <a:pPr marL="0" lvl="3" defTabSz="457200" eaLnBrk="1" fontAlgn="auto">
              <a:spcBef>
                <a:spcPts val="0"/>
              </a:spcBef>
              <a:spcAft>
                <a:spcPts val="0"/>
              </a:spcAft>
              <a:tabLst>
                <a:tab pos="139700" algn="l"/>
                <a:tab pos="508000" algn="l"/>
              </a:tabLst>
              <a:defRPr sz="1900" b="1">
                <a:solidFill>
                  <a:schemeClr val="accent6">
                    <a:hueOff val="-2024602"/>
                    <a:satOff val="46824"/>
                  </a:schemeClr>
                </a:solidFill>
                <a:uFill>
                  <a:solidFill>
                    <a:srgbClr val="000000"/>
                  </a:solidFill>
                </a:uFill>
                <a:latin typeface="Arial"/>
                <a:ea typeface="Arial"/>
                <a:cs typeface="Arial"/>
                <a:sym typeface="Arial"/>
              </a:defRPr>
            </a:pPr>
            <a:r>
              <a:rPr lang="en-US" sz="2400" b="1" kern="0" dirty="0">
                <a:solidFill>
                  <a:srgbClr val="DEE60E"/>
                </a:solidFill>
                <a:uFill>
                  <a:solidFill>
                    <a:srgbClr val="000000"/>
                  </a:solidFill>
                </a:uFill>
                <a:latin typeface="Arial"/>
                <a:ea typeface="Arial"/>
                <a:cs typeface="Arial"/>
                <a:sym typeface="Arial"/>
              </a:rPr>
              <a:t>Exits</a:t>
            </a:r>
          </a:p>
        </p:txBody>
      </p:sp>
      <p:sp>
        <p:nvSpPr>
          <p:cNvPr id="9" name="TextBox 8">
            <a:extLst/>
          </p:cNvPr>
          <p:cNvSpPr txBox="1"/>
          <p:nvPr/>
        </p:nvSpPr>
        <p:spPr>
          <a:xfrm>
            <a:off x="604684" y="1698606"/>
            <a:ext cx="6722239"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eaLnBrk="1" fontAlgn="auto">
              <a:spcBef>
                <a:spcPts val="0"/>
              </a:spcBef>
              <a:spcAft>
                <a:spcPts val="0"/>
              </a:spcAft>
              <a:defRPr/>
            </a:pPr>
            <a:r>
              <a:rPr lang="en-US" sz="2800" b="1" kern="0" dirty="0">
                <a:solidFill>
                  <a:schemeClr val="bg1"/>
                </a:solidFill>
                <a:latin typeface="Arial" charset="0"/>
                <a:ea typeface="Arial" charset="0"/>
                <a:cs typeface="Arial" charset="0"/>
                <a:sym typeface="Helvetica"/>
              </a:rPr>
              <a:t>Basic Requirements - 1910.36</a:t>
            </a:r>
          </a:p>
        </p:txBody>
      </p:sp>
      <p:graphicFrame>
        <p:nvGraphicFramePr>
          <p:cNvPr id="3" name="Diagram 2" descr="There are two rows, each contain 4 boxes " title="Smart Art graphic with 8 boxes">
            <a:extLst/>
          </p:cNvPr>
          <p:cNvGraphicFramePr/>
          <p:nvPr/>
        </p:nvGraphicFramePr>
        <p:xfrm>
          <a:off x="127000" y="2003406"/>
          <a:ext cx="8892517" cy="4093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8132" name="Picture 1" descr="An image of an exit sign with an arrow pointing to the left. Boxes are colored varoius shades of orange to grey" title="White sign">
            <a:extLst/>
          </p:cNvPr>
          <p:cNvPicPr>
            <a:picLocks noChangeAspect="1" noChangeArrowheads="1"/>
          </p:cNvPicPr>
          <p:nvPr/>
        </p:nvPicPr>
        <p:blipFill>
          <a:blip r:embed="rId8"/>
          <a:srcRect/>
          <a:stretch>
            <a:fillRect/>
          </a:stretch>
        </p:blipFill>
        <p:spPr bwMode="auto">
          <a:xfrm>
            <a:off x="5964238" y="396875"/>
            <a:ext cx="25304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idx="4294967295"/>
          </p:nvPr>
        </p:nvSpPr>
        <p:spPr>
          <a:xfrm>
            <a:off x="228600" y="92075"/>
            <a:ext cx="8458200" cy="1508125"/>
          </a:xfrm>
        </p:spPr>
        <p:txBody>
          <a:bodyPr/>
          <a:lstStyle/>
          <a:p>
            <a:pPr eaLnBrk="1">
              <a:defRPr/>
            </a:pP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  EAP </a:t>
            </a:r>
            <a:r>
              <a:rPr lang="en-US" sz="3800" kern="1200" dirty="0">
                <a:solidFill>
                  <a:srgbClr val="FF7031"/>
                </a:solidFill>
                <a:latin typeface="Arial Black" panose="020B0604020202020204" pitchFamily="34" charset="0"/>
                <a:ea typeface="Helvetica" pitchFamily="2" charset="0"/>
                <a:cs typeface="Calibri" panose="020F0502020204030204" pitchFamily="34" charset="0"/>
              </a:rPr>
              <a:t>Considerations</a:t>
            </a:r>
            <a:endParaRPr lang="en-US" dirty="0"/>
          </a:p>
        </p:txBody>
      </p:sp>
      <p:sp>
        <p:nvSpPr>
          <p:cNvPr id="6" name="Shape 179">
            <a:extLst/>
          </p:cNvPr>
          <p:cNvSpPr/>
          <p:nvPr/>
        </p:nvSpPr>
        <p:spPr>
          <a:xfrm>
            <a:off x="581025" y="1181100"/>
            <a:ext cx="7727950" cy="461963"/>
          </a:xfrm>
          <a:prstGeom prst="rect">
            <a:avLst/>
          </a:prstGeom>
          <a:ln w="12700">
            <a:miter lim="400000"/>
          </a:ln>
          <a:extLst>
            <a:ext uri="{C572A759-6A51-4108-AA02-DFA0A04FC94B}"/>
          </a:extLst>
        </p:spPr>
        <p:txBody>
          <a:bodyPr lIns="45719" rIns="45719">
            <a:spAutoFit/>
          </a:bodyPr>
          <a:lstStyle/>
          <a:p>
            <a:pPr marL="0" lvl="3" defTabSz="457200" eaLnBrk="1" fontAlgn="auto">
              <a:spcBef>
                <a:spcPts val="0"/>
              </a:spcBef>
              <a:spcAft>
                <a:spcPts val="0"/>
              </a:spcAft>
              <a:tabLst>
                <a:tab pos="139700" algn="l"/>
                <a:tab pos="508000" algn="l"/>
              </a:tabLst>
              <a:defRPr sz="1900" b="1">
                <a:solidFill>
                  <a:schemeClr val="accent6">
                    <a:hueOff val="-2024602"/>
                    <a:satOff val="46824"/>
                  </a:schemeClr>
                </a:solidFill>
                <a:uFill>
                  <a:solidFill>
                    <a:srgbClr val="000000"/>
                  </a:solidFill>
                </a:uFill>
                <a:latin typeface="Arial"/>
                <a:ea typeface="Arial"/>
                <a:cs typeface="Arial"/>
                <a:sym typeface="Arial"/>
              </a:defRPr>
            </a:pPr>
            <a:r>
              <a:rPr lang="en-US" sz="2400" b="1" kern="0" dirty="0">
                <a:solidFill>
                  <a:srgbClr val="DEE60E"/>
                </a:solidFill>
                <a:uFill>
                  <a:solidFill>
                    <a:srgbClr val="000000"/>
                  </a:solidFill>
                </a:uFill>
                <a:latin typeface="Arial"/>
                <a:ea typeface="Arial"/>
                <a:cs typeface="Arial"/>
                <a:sym typeface="Arial"/>
              </a:rPr>
              <a:t>Exits</a:t>
            </a:r>
          </a:p>
        </p:txBody>
      </p:sp>
      <p:sp>
        <p:nvSpPr>
          <p:cNvPr id="8" name="TextBox 7">
            <a:extLst/>
          </p:cNvPr>
          <p:cNvSpPr txBox="1"/>
          <p:nvPr/>
        </p:nvSpPr>
        <p:spPr>
          <a:xfrm>
            <a:off x="604684" y="1698606"/>
            <a:ext cx="6722239"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eaLnBrk="1" fontAlgn="auto">
              <a:spcBef>
                <a:spcPts val="0"/>
              </a:spcBef>
              <a:spcAft>
                <a:spcPts val="0"/>
              </a:spcAft>
              <a:defRPr/>
            </a:pPr>
            <a:r>
              <a:rPr lang="en-US" sz="2800" b="1" kern="0" dirty="0">
                <a:solidFill>
                  <a:schemeClr val="bg1"/>
                </a:solidFill>
                <a:latin typeface="Arial" charset="0"/>
                <a:ea typeface="Arial" charset="0"/>
                <a:cs typeface="Arial" charset="0"/>
                <a:sym typeface="Helvetica"/>
              </a:rPr>
              <a:t>Key Components </a:t>
            </a:r>
          </a:p>
        </p:txBody>
      </p:sp>
      <p:graphicFrame>
        <p:nvGraphicFramePr>
          <p:cNvPr id="2" name="Diagram 1" title="Smart Art graphics that shows a list">
            <a:extLst/>
          </p:cNvPr>
          <p:cNvGraphicFramePr/>
          <p:nvPr/>
        </p:nvGraphicFramePr>
        <p:xfrm>
          <a:off x="98598" y="2266482"/>
          <a:ext cx="8943802" cy="3753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204">
            <a:extLst/>
          </p:cNvPr>
          <p:cNvSpPr/>
          <p:nvPr/>
        </p:nvSpPr>
        <p:spPr>
          <a:xfrm>
            <a:off x="7315200" y="0"/>
            <a:ext cx="1828800" cy="422275"/>
          </a:xfrm>
          <a:prstGeom prst="rect">
            <a:avLst/>
          </a:prstGeom>
          <a:solidFill>
            <a:srgbClr val="DEE60E"/>
          </a:solidFill>
          <a:ln w="12700">
            <a:miter lim="400000"/>
          </a:ln>
        </p:spPr>
        <p:txBody>
          <a:bodyPr lIns="45718" tIns="45718" rIns="45718" bIns="45718" anchor="ctr"/>
          <a:lstStyle/>
          <a:p>
            <a:pPr algn="ctr" eaLnBrk="1" fontAlgn="auto">
              <a:spcBef>
                <a:spcPts val="0"/>
              </a:spcBef>
              <a:spcAft>
                <a:spcPts val="0"/>
              </a:spcAft>
              <a:defRPr sz="1200" b="1" spc="300">
                <a:solidFill>
                  <a:srgbClr val="FFFFFF"/>
                </a:solidFill>
                <a:latin typeface="Arial Hebrew"/>
                <a:ea typeface="Arial Hebrew"/>
                <a:cs typeface="Arial Hebrew"/>
                <a:sym typeface="Arial Hebrew"/>
              </a:defRPr>
            </a:pPr>
            <a:r>
              <a:rPr lang="en-US" sz="1400" b="1" kern="0" spc="300" dirty="0">
                <a:solidFill>
                  <a:srgbClr val="C00000"/>
                </a:solidFill>
                <a:latin typeface="Arial" charset="0"/>
                <a:ea typeface="Arial" charset="0"/>
                <a:cs typeface="Arial" charset="0"/>
                <a:sym typeface="Arial Hebrew"/>
              </a:rPr>
              <a:t>DISCUSSION</a:t>
            </a:r>
            <a:endParaRPr sz="1400" b="1" kern="0" spc="300" dirty="0">
              <a:solidFill>
                <a:srgbClr val="C00000"/>
              </a:solidFill>
              <a:latin typeface="Arial" charset="0"/>
              <a:ea typeface="Arial" charset="0"/>
              <a:cs typeface="Arial" charset="0"/>
              <a:sym typeface="Arial Hebrew"/>
            </a:endParaRPr>
          </a:p>
        </p:txBody>
      </p:sp>
      <p:sp>
        <p:nvSpPr>
          <p:cNvPr id="3" name="Title 2">
            <a:extLst/>
          </p:cNvPr>
          <p:cNvSpPr>
            <a:spLocks noGrp="1"/>
          </p:cNvSpPr>
          <p:nvPr>
            <p:ph type="title" idx="4294967295"/>
          </p:nvPr>
        </p:nvSpPr>
        <p:spPr>
          <a:xfrm>
            <a:off x="219075" y="92075"/>
            <a:ext cx="8467725" cy="1508125"/>
          </a:xfrm>
        </p:spPr>
        <p:txBody>
          <a:bodyPr/>
          <a:lstStyle/>
          <a:p>
            <a:pPr eaLnBrk="1">
              <a:defRPr/>
            </a:pP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  EAP Considerations </a:t>
            </a:r>
            <a:endParaRPr lang="en-US" dirty="0"/>
          </a:p>
        </p:txBody>
      </p:sp>
      <p:sp>
        <p:nvSpPr>
          <p:cNvPr id="6" name="Shape 179">
            <a:extLst/>
          </p:cNvPr>
          <p:cNvSpPr/>
          <p:nvPr/>
        </p:nvSpPr>
        <p:spPr>
          <a:xfrm>
            <a:off x="581025" y="1181100"/>
            <a:ext cx="7727950" cy="461963"/>
          </a:xfrm>
          <a:prstGeom prst="rect">
            <a:avLst/>
          </a:prstGeom>
          <a:ln w="12700">
            <a:miter lim="400000"/>
          </a:ln>
          <a:extLst>
            <a:ext uri="{C572A759-6A51-4108-AA02-DFA0A04FC94B}"/>
          </a:extLst>
        </p:spPr>
        <p:txBody>
          <a:bodyPr lIns="45719" rIns="45719">
            <a:spAutoFit/>
          </a:bodyPr>
          <a:lstStyle/>
          <a:p>
            <a:pPr marL="0" lvl="3" defTabSz="457200" eaLnBrk="1" fontAlgn="auto">
              <a:spcBef>
                <a:spcPts val="0"/>
              </a:spcBef>
              <a:spcAft>
                <a:spcPts val="0"/>
              </a:spcAft>
              <a:tabLst>
                <a:tab pos="139700" algn="l"/>
                <a:tab pos="508000" algn="l"/>
              </a:tabLst>
              <a:defRPr sz="1900" b="1">
                <a:solidFill>
                  <a:schemeClr val="accent6">
                    <a:hueOff val="-2024602"/>
                    <a:satOff val="46824"/>
                  </a:schemeClr>
                </a:solidFill>
                <a:uFill>
                  <a:solidFill>
                    <a:srgbClr val="000000"/>
                  </a:solidFill>
                </a:uFill>
                <a:latin typeface="Arial"/>
                <a:ea typeface="Arial"/>
                <a:cs typeface="Arial"/>
                <a:sym typeface="Arial"/>
              </a:defRPr>
            </a:pPr>
            <a:r>
              <a:rPr lang="en-US" sz="2400" b="1" kern="0" dirty="0">
                <a:solidFill>
                  <a:srgbClr val="DEE60E"/>
                </a:solidFill>
                <a:uFill>
                  <a:solidFill>
                    <a:srgbClr val="000000"/>
                  </a:solidFill>
                </a:uFill>
                <a:latin typeface="Arial"/>
                <a:ea typeface="Arial"/>
                <a:cs typeface="Arial"/>
                <a:sym typeface="Arial"/>
              </a:rPr>
              <a:t>Exits</a:t>
            </a:r>
          </a:p>
        </p:txBody>
      </p:sp>
      <p:sp>
        <p:nvSpPr>
          <p:cNvPr id="8" name="TextBox 7">
            <a:extLst/>
          </p:cNvPr>
          <p:cNvSpPr txBox="1"/>
          <p:nvPr/>
        </p:nvSpPr>
        <p:spPr>
          <a:xfrm>
            <a:off x="604684" y="1698606"/>
            <a:ext cx="6722239"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eaLnBrk="1" fontAlgn="auto">
              <a:spcBef>
                <a:spcPts val="0"/>
              </a:spcBef>
              <a:spcAft>
                <a:spcPts val="0"/>
              </a:spcAft>
              <a:defRPr/>
            </a:pPr>
            <a:r>
              <a:rPr lang="en-US" sz="2800" b="1" kern="0" dirty="0">
                <a:solidFill>
                  <a:schemeClr val="bg1"/>
                </a:solidFill>
                <a:latin typeface="Arial" charset="0"/>
                <a:ea typeface="Arial" charset="0"/>
                <a:cs typeface="Arial" charset="0"/>
                <a:sym typeface="Helvetica"/>
              </a:rPr>
              <a:t>Key Components </a:t>
            </a:r>
          </a:p>
        </p:txBody>
      </p:sp>
      <p:graphicFrame>
        <p:nvGraphicFramePr>
          <p:cNvPr id="2" name="Diagram 1" descr="There are two blue boxes" title="Smart Art graphic that shows a list">
            <a:extLst/>
          </p:cNvPr>
          <p:cNvGraphicFramePr/>
          <p:nvPr/>
        </p:nvGraphicFramePr>
        <p:xfrm>
          <a:off x="98598" y="2266482"/>
          <a:ext cx="8943802" cy="3753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1257300" y="995363"/>
            <a:ext cx="7886700" cy="2852737"/>
          </a:xfrm>
        </p:spPr>
        <p:txBody>
          <a:bodyPr/>
          <a:lstStyle/>
          <a:p>
            <a:pPr eaLnBrk="1">
              <a:defRPr/>
            </a:pPr>
            <a:r>
              <a:rPr lang="en-US" sz="8800" kern="1200" dirty="0">
                <a:solidFill>
                  <a:srgbClr val="DEE60E"/>
                </a:solidFill>
                <a:latin typeface="Arial Black" panose="020B0604020202020204" pitchFamily="34" charset="0"/>
                <a:cs typeface="Calibri" panose="020F0502020204030204" pitchFamily="34" charset="0"/>
              </a:rPr>
              <a:t>Questions</a:t>
            </a:r>
            <a:endParaRPr lang="en-US" sz="19900" dirty="0">
              <a:solidFill>
                <a:srgbClr val="DEE60E"/>
              </a:solidFill>
            </a:endParaRPr>
          </a:p>
        </p:txBody>
      </p:sp>
      <p:sp>
        <p:nvSpPr>
          <p:cNvPr id="81923" name="Rectangle 9"/>
          <p:cNvSpPr>
            <a:spLocks noChangeArrowheads="1"/>
          </p:cNvSpPr>
          <p:nvPr/>
        </p:nvSpPr>
        <p:spPr bwMode="auto">
          <a:xfrm rot="1714675">
            <a:off x="1111250" y="1166813"/>
            <a:ext cx="16891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9pPr>
          </a:lstStyle>
          <a:p>
            <a:pPr algn="ctr" eaLnBrk="1"/>
            <a:r>
              <a:rPr lang="en-US" altLang="en-US" sz="8000" b="1">
                <a:solidFill>
                  <a:srgbClr val="DEE60E"/>
                </a:solidFill>
                <a:latin typeface="Arial Black" panose="020B0A04020102020204" pitchFamily="34" charset="0"/>
                <a:sym typeface="Calibri" panose="020F0502020204030204" pitchFamily="34" charset="0"/>
              </a:rPr>
              <a:t>?</a:t>
            </a:r>
          </a:p>
        </p:txBody>
      </p:sp>
      <p:sp>
        <p:nvSpPr>
          <p:cNvPr id="81924" name="Rectangle 10"/>
          <p:cNvSpPr>
            <a:spLocks noChangeArrowheads="1"/>
          </p:cNvSpPr>
          <p:nvPr/>
        </p:nvSpPr>
        <p:spPr bwMode="auto">
          <a:xfrm rot="-1113018">
            <a:off x="3498850" y="1230313"/>
            <a:ext cx="16891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9pPr>
          </a:lstStyle>
          <a:p>
            <a:pPr algn="ctr" eaLnBrk="1"/>
            <a:r>
              <a:rPr lang="en-US" altLang="en-US" sz="8000" b="1">
                <a:solidFill>
                  <a:srgbClr val="DEE60E"/>
                </a:solidFill>
                <a:latin typeface="Arial Black" panose="020B0A04020102020204" pitchFamily="34" charset="0"/>
                <a:sym typeface="Calibri" panose="020F0502020204030204" pitchFamily="34" charset="0"/>
              </a:rPr>
              <a:t>?</a:t>
            </a:r>
          </a:p>
        </p:txBody>
      </p:sp>
      <p:sp>
        <p:nvSpPr>
          <p:cNvPr id="81925" name="Rectangle 8"/>
          <p:cNvSpPr>
            <a:spLocks noChangeArrowheads="1"/>
          </p:cNvSpPr>
          <p:nvPr/>
        </p:nvSpPr>
        <p:spPr bwMode="auto">
          <a:xfrm rot="1714675">
            <a:off x="6140450" y="1166813"/>
            <a:ext cx="16891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9pPr>
          </a:lstStyle>
          <a:p>
            <a:pPr algn="ctr" eaLnBrk="1"/>
            <a:r>
              <a:rPr lang="en-US" altLang="en-US" sz="8000" b="1">
                <a:solidFill>
                  <a:srgbClr val="DEE60E"/>
                </a:solidFill>
                <a:latin typeface="Arial Black" panose="020B0A04020102020204" pitchFamily="34" charset="0"/>
                <a:sym typeface="Calibri" panose="020F0502020204030204" pitchFamily="34" charset="0"/>
              </a:rPr>
              <a:t>?</a:t>
            </a:r>
          </a:p>
        </p:txBody>
      </p:sp>
      <p:sp>
        <p:nvSpPr>
          <p:cNvPr id="81926" name="Rectangle 13"/>
          <p:cNvSpPr>
            <a:spLocks noChangeArrowheads="1"/>
          </p:cNvSpPr>
          <p:nvPr/>
        </p:nvSpPr>
        <p:spPr bwMode="auto">
          <a:xfrm rot="1714675">
            <a:off x="1187450" y="4240213"/>
            <a:ext cx="16891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9pPr>
          </a:lstStyle>
          <a:p>
            <a:pPr algn="ctr" eaLnBrk="1"/>
            <a:r>
              <a:rPr lang="en-US" altLang="en-US" sz="8000" b="1">
                <a:solidFill>
                  <a:srgbClr val="DEE60E"/>
                </a:solidFill>
                <a:latin typeface="Arial Black" panose="020B0A04020102020204" pitchFamily="34" charset="0"/>
                <a:sym typeface="Calibri" panose="020F0502020204030204" pitchFamily="34" charset="0"/>
              </a:rPr>
              <a:t>?</a:t>
            </a:r>
          </a:p>
        </p:txBody>
      </p:sp>
      <p:sp>
        <p:nvSpPr>
          <p:cNvPr id="81927" name="Rectangle 12"/>
          <p:cNvSpPr>
            <a:spLocks noChangeArrowheads="1"/>
          </p:cNvSpPr>
          <p:nvPr/>
        </p:nvSpPr>
        <p:spPr bwMode="auto">
          <a:xfrm rot="-1113018">
            <a:off x="3651250" y="4279900"/>
            <a:ext cx="16891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9pPr>
          </a:lstStyle>
          <a:p>
            <a:pPr algn="ctr" eaLnBrk="1"/>
            <a:r>
              <a:rPr lang="en-US" altLang="en-US" sz="8000" b="1">
                <a:solidFill>
                  <a:srgbClr val="DEE60E"/>
                </a:solidFill>
                <a:latin typeface="Arial Black" panose="020B0A04020102020204" pitchFamily="34" charset="0"/>
                <a:sym typeface="Calibri" panose="020F0502020204030204" pitchFamily="34" charset="0"/>
              </a:rPr>
              <a:t>?</a:t>
            </a:r>
          </a:p>
        </p:txBody>
      </p:sp>
      <p:sp>
        <p:nvSpPr>
          <p:cNvPr id="81928" name="Rectangle 11"/>
          <p:cNvSpPr>
            <a:spLocks noChangeArrowheads="1"/>
          </p:cNvSpPr>
          <p:nvPr/>
        </p:nvSpPr>
        <p:spPr bwMode="auto">
          <a:xfrm rot="1714675">
            <a:off x="6140450" y="4189413"/>
            <a:ext cx="16891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9pPr>
          </a:lstStyle>
          <a:p>
            <a:pPr algn="ctr" eaLnBrk="1"/>
            <a:r>
              <a:rPr lang="en-US" altLang="en-US" sz="8000" b="1">
                <a:solidFill>
                  <a:srgbClr val="DEE60E"/>
                </a:solidFill>
                <a:latin typeface="Arial Black" panose="020B0A04020102020204" pitchFamily="34" charset="0"/>
                <a:sym typeface="Calibri" panose="020F0502020204030204" pitchFamily="34" charset="0"/>
              </a:rPr>
              <a:t>?</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idx="4294967295"/>
          </p:nvPr>
        </p:nvSpPr>
        <p:spPr/>
        <p:txBody>
          <a:bodyPr/>
          <a:lstStyle/>
          <a:p>
            <a:pPr eaLnBrk="1">
              <a:defRPr/>
            </a:pPr>
            <a:r>
              <a:rPr lang="en-US" sz="3800" kern="1200" dirty="0">
                <a:solidFill>
                  <a:srgbClr val="FF7031"/>
                </a:solidFill>
                <a:latin typeface="Arial Black" panose="020B0604020202020204" pitchFamily="34" charset="0"/>
                <a:ea typeface="Helvetica" pitchFamily="2" charset="0"/>
                <a:cs typeface="Calibri" panose="020F0502020204030204" pitchFamily="34" charset="0"/>
              </a:rPr>
              <a:t>Emergency </a:t>
            </a: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Planning </a:t>
            </a:r>
            <a:endParaRPr lang="en-US" dirty="0"/>
          </a:p>
        </p:txBody>
      </p:sp>
      <p:sp>
        <p:nvSpPr>
          <p:cNvPr id="15" name="Shape 179">
            <a:extLst/>
          </p:cNvPr>
          <p:cNvSpPr/>
          <p:nvPr/>
        </p:nvSpPr>
        <p:spPr>
          <a:xfrm>
            <a:off x="581025" y="1181100"/>
            <a:ext cx="7727950" cy="461963"/>
          </a:xfrm>
          <a:prstGeom prst="rect">
            <a:avLst/>
          </a:prstGeom>
          <a:ln w="12700">
            <a:miter lim="400000"/>
          </a:ln>
          <a:extLst>
            <a:ext uri="{C572A759-6A51-4108-AA02-DFA0A04FC94B}"/>
          </a:extLst>
        </p:spPr>
        <p:txBody>
          <a:bodyPr lIns="45719" rIns="45719">
            <a:spAutoFit/>
          </a:bodyPr>
          <a:lstStyle/>
          <a:p>
            <a:pPr marL="0" lvl="3" defTabSz="457200" eaLnBrk="1" fontAlgn="auto">
              <a:spcBef>
                <a:spcPts val="0"/>
              </a:spcBef>
              <a:spcAft>
                <a:spcPts val="0"/>
              </a:spcAft>
              <a:tabLst>
                <a:tab pos="139700" algn="l"/>
                <a:tab pos="508000" algn="l"/>
              </a:tabLst>
              <a:defRPr sz="1900" b="1">
                <a:solidFill>
                  <a:schemeClr val="accent6">
                    <a:hueOff val="-2024602"/>
                    <a:satOff val="46824"/>
                  </a:schemeClr>
                </a:solidFill>
                <a:uFill>
                  <a:solidFill>
                    <a:srgbClr val="000000"/>
                  </a:solidFill>
                </a:uFill>
                <a:latin typeface="Arial"/>
                <a:ea typeface="Arial"/>
                <a:cs typeface="Arial"/>
                <a:sym typeface="Arial"/>
              </a:defRPr>
            </a:pPr>
            <a:r>
              <a:rPr lang="en-US" sz="2400" b="1" kern="0" dirty="0">
                <a:solidFill>
                  <a:srgbClr val="DEE60E"/>
                </a:solidFill>
                <a:uFill>
                  <a:solidFill>
                    <a:srgbClr val="000000"/>
                  </a:solidFill>
                </a:uFill>
                <a:latin typeface="Arial"/>
                <a:ea typeface="Arial"/>
                <a:cs typeface="Arial"/>
                <a:sym typeface="Arial"/>
              </a:rPr>
              <a:t>Overview</a:t>
            </a:r>
          </a:p>
        </p:txBody>
      </p:sp>
      <p:sp>
        <p:nvSpPr>
          <p:cNvPr id="16" name="TextBox 15">
            <a:extLst/>
          </p:cNvPr>
          <p:cNvSpPr txBox="1"/>
          <p:nvPr/>
        </p:nvSpPr>
        <p:spPr>
          <a:xfrm>
            <a:off x="604684" y="1698606"/>
            <a:ext cx="6722239"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eaLnBrk="1" fontAlgn="auto">
              <a:spcBef>
                <a:spcPts val="0"/>
              </a:spcBef>
              <a:spcAft>
                <a:spcPts val="0"/>
              </a:spcAft>
              <a:defRPr/>
            </a:pPr>
            <a:r>
              <a:rPr lang="en-US" sz="2800" b="1" kern="0" dirty="0">
                <a:solidFill>
                  <a:schemeClr val="bg1"/>
                </a:solidFill>
                <a:latin typeface="Arial" charset="0"/>
                <a:ea typeface="Arial" charset="0"/>
                <a:cs typeface="Arial" charset="0"/>
                <a:sym typeface="Helvetica"/>
              </a:rPr>
              <a:t>Why?</a:t>
            </a:r>
          </a:p>
        </p:txBody>
      </p:sp>
      <p:graphicFrame>
        <p:nvGraphicFramePr>
          <p:cNvPr id="2" name="Diagram 1" descr="Three grey boxes. Each box has an image above the text that describes the text" title="Smart Art graphic that shows image with a text">
            <a:extLst/>
          </p:cNvPr>
          <p:cNvGraphicFramePr/>
          <p:nvPr/>
        </p:nvGraphicFramePr>
        <p:xfrm>
          <a:off x="284786" y="1643479"/>
          <a:ext cx="8630614" cy="52145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p:cNvPr>
          <p:cNvSpPr>
            <a:spLocks noGrp="1"/>
          </p:cNvSpPr>
          <p:nvPr>
            <p:ph type="body" sz="quarter" idx="1"/>
          </p:nvPr>
        </p:nvSpPr>
        <p:spPr>
          <a:xfrm>
            <a:off x="552450" y="1784350"/>
            <a:ext cx="7886700" cy="3660775"/>
          </a:xfrm>
        </p:spPr>
        <p:txBody>
          <a:bodyPr>
            <a:normAutofit fontScale="92500" lnSpcReduction="20000"/>
          </a:bodyPr>
          <a:lstStyle/>
          <a:p>
            <a:pPr eaLnBrk="1" fontAlgn="auto" hangingPunct="1">
              <a:spcAft>
                <a:spcPts val="0"/>
              </a:spcAft>
              <a:defRPr/>
            </a:pPr>
            <a:r>
              <a:rPr lang="en-US" sz="3400" dirty="0">
                <a:sym typeface="Calibri"/>
              </a:rPr>
              <a:t>This material was produced under grant SH29640SH6 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pPr eaLnBrk="1" fontAlgn="auto" hangingPunct="1">
              <a:spcAft>
                <a:spcPts val="0"/>
              </a:spcAft>
              <a:defRPr/>
            </a:pPr>
            <a:endParaRPr lang="en-US" sz="3400" dirty="0">
              <a:sym typeface="Calibri"/>
            </a:endParaRPr>
          </a:p>
          <a:p>
            <a:pPr eaLnBrk="1" fontAlgn="auto" hangingPunct="1">
              <a:spcAft>
                <a:spcPts val="0"/>
              </a:spcAft>
              <a:defRPr/>
            </a:pPr>
            <a:endParaRPr lang="en-US" dirty="0">
              <a:sym typeface="Calibri"/>
            </a:endParaRPr>
          </a:p>
        </p:txBody>
      </p:sp>
      <p:sp>
        <p:nvSpPr>
          <p:cNvPr id="2" name="Title 1"/>
          <p:cNvSpPr>
            <a:spLocks noGrp="1"/>
          </p:cNvSpPr>
          <p:nvPr>
            <p:ph type="title"/>
          </p:nvPr>
        </p:nvSpPr>
        <p:spPr>
          <a:xfrm>
            <a:off x="242888" y="23815"/>
            <a:ext cx="1843088" cy="261936"/>
          </a:xfrm>
        </p:spPr>
        <p:txBody>
          <a:bodyPr/>
          <a:lstStyle/>
          <a:p>
            <a:r>
              <a:rPr lang="en-US" sz="900" dirty="0" smtClean="0">
                <a:solidFill>
                  <a:srgbClr val="4D4D4D"/>
                </a:solidFill>
              </a:rPr>
              <a:t>OSHA Disclaimer</a:t>
            </a:r>
            <a:endParaRPr lang="en-US" sz="900" dirty="0">
              <a:solidFill>
                <a:srgbClr val="4D4D4D"/>
              </a:solidFill>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idx="4294967295"/>
          </p:nvPr>
        </p:nvSpPr>
        <p:spPr/>
        <p:txBody>
          <a:bodyPr/>
          <a:lstStyle/>
          <a:p>
            <a:pPr eaLnBrk="1">
              <a:defRPr/>
            </a:pPr>
            <a:r>
              <a:rPr lang="en-US" sz="3800" kern="1200" dirty="0">
                <a:solidFill>
                  <a:srgbClr val="FF7031"/>
                </a:solidFill>
                <a:latin typeface="Arial Black" panose="020B0604020202020204" pitchFamily="34" charset="0"/>
                <a:ea typeface="Helvetica" pitchFamily="2" charset="0"/>
                <a:cs typeface="Calibri" panose="020F0502020204030204" pitchFamily="34" charset="0"/>
              </a:rPr>
              <a:t>Emergency </a:t>
            </a: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Planning  </a:t>
            </a:r>
            <a:endParaRPr lang="en-US" dirty="0"/>
          </a:p>
        </p:txBody>
      </p:sp>
      <p:sp>
        <p:nvSpPr>
          <p:cNvPr id="7" name="Shape 179">
            <a:extLst/>
          </p:cNvPr>
          <p:cNvSpPr/>
          <p:nvPr/>
        </p:nvSpPr>
        <p:spPr>
          <a:xfrm>
            <a:off x="581025" y="1181100"/>
            <a:ext cx="7727950" cy="461963"/>
          </a:xfrm>
          <a:prstGeom prst="rect">
            <a:avLst/>
          </a:prstGeom>
          <a:ln w="12700">
            <a:miter lim="400000"/>
          </a:ln>
          <a:extLst>
            <a:ext uri="{C572A759-6A51-4108-AA02-DFA0A04FC94B}"/>
          </a:extLst>
        </p:spPr>
        <p:txBody>
          <a:bodyPr lIns="45719" rIns="45719">
            <a:spAutoFit/>
          </a:bodyPr>
          <a:lstStyle/>
          <a:p>
            <a:pPr marL="0" lvl="3" defTabSz="457200" eaLnBrk="1" fontAlgn="auto">
              <a:spcBef>
                <a:spcPts val="0"/>
              </a:spcBef>
              <a:spcAft>
                <a:spcPts val="0"/>
              </a:spcAft>
              <a:tabLst>
                <a:tab pos="139700" algn="l"/>
                <a:tab pos="508000" algn="l"/>
              </a:tabLst>
              <a:defRPr sz="1900" b="1">
                <a:solidFill>
                  <a:schemeClr val="accent6">
                    <a:hueOff val="-2024602"/>
                    <a:satOff val="46824"/>
                  </a:schemeClr>
                </a:solidFill>
                <a:uFill>
                  <a:solidFill>
                    <a:srgbClr val="000000"/>
                  </a:solidFill>
                </a:uFill>
                <a:latin typeface="Arial"/>
                <a:ea typeface="Arial"/>
                <a:cs typeface="Arial"/>
                <a:sym typeface="Arial"/>
              </a:defRPr>
            </a:pPr>
            <a:r>
              <a:rPr lang="en-US" sz="2400" b="1" kern="0" dirty="0">
                <a:solidFill>
                  <a:srgbClr val="DEE60E"/>
                </a:solidFill>
                <a:uFill>
                  <a:solidFill>
                    <a:srgbClr val="000000"/>
                  </a:solidFill>
                </a:uFill>
                <a:latin typeface="Arial"/>
                <a:ea typeface="Arial"/>
                <a:cs typeface="Arial"/>
                <a:sym typeface="Arial"/>
              </a:rPr>
              <a:t>Overview</a:t>
            </a:r>
          </a:p>
        </p:txBody>
      </p:sp>
      <p:sp>
        <p:nvSpPr>
          <p:cNvPr id="8" name="TextBox 7">
            <a:extLst/>
          </p:cNvPr>
          <p:cNvSpPr txBox="1"/>
          <p:nvPr/>
        </p:nvSpPr>
        <p:spPr>
          <a:xfrm>
            <a:off x="604684" y="1698606"/>
            <a:ext cx="6722239"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eaLnBrk="1" fontAlgn="auto">
              <a:spcBef>
                <a:spcPts val="0"/>
              </a:spcBef>
              <a:spcAft>
                <a:spcPts val="0"/>
              </a:spcAft>
              <a:defRPr/>
            </a:pPr>
            <a:r>
              <a:rPr lang="en-US" sz="2800" b="1" kern="0" dirty="0">
                <a:solidFill>
                  <a:schemeClr val="bg1"/>
                </a:solidFill>
                <a:latin typeface="Arial" charset="0"/>
                <a:ea typeface="Arial" charset="0"/>
                <a:cs typeface="Arial" charset="0"/>
                <a:sym typeface="Helvetica"/>
              </a:rPr>
              <a:t>Why?</a:t>
            </a:r>
          </a:p>
        </p:txBody>
      </p:sp>
      <p:graphicFrame>
        <p:nvGraphicFramePr>
          <p:cNvPr id="2" name="Diagram 1" descr="A blue box " title="Smart Art graphic that shows a list">
            <a:extLst/>
          </p:cNvPr>
          <p:cNvGraphicFramePr/>
          <p:nvPr/>
        </p:nvGraphicFramePr>
        <p:xfrm>
          <a:off x="531992" y="2340393"/>
          <a:ext cx="8281807" cy="36794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a:xfrm>
            <a:off x="238125" y="92075"/>
            <a:ext cx="8448675" cy="1508125"/>
          </a:xfrm>
        </p:spPr>
        <p:txBody>
          <a:bodyPr/>
          <a:lstStyle/>
          <a:p>
            <a:pPr eaLnBrk="1">
              <a:defRPr/>
            </a:pP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 Emergency </a:t>
            </a:r>
            <a:r>
              <a:rPr lang="en-US" sz="3800" kern="1200" dirty="0">
                <a:solidFill>
                  <a:srgbClr val="FF7031"/>
                </a:solidFill>
                <a:latin typeface="Arial Black" panose="020B0604020202020204" pitchFamily="34" charset="0"/>
                <a:ea typeface="Helvetica" pitchFamily="2" charset="0"/>
                <a:cs typeface="Calibri" panose="020F0502020204030204" pitchFamily="34" charset="0"/>
              </a:rPr>
              <a:t>Planning</a:t>
            </a:r>
            <a:endParaRPr lang="en-US" dirty="0"/>
          </a:p>
        </p:txBody>
      </p:sp>
      <p:sp>
        <p:nvSpPr>
          <p:cNvPr id="8" name="Shape 179">
            <a:extLst/>
          </p:cNvPr>
          <p:cNvSpPr/>
          <p:nvPr/>
        </p:nvSpPr>
        <p:spPr>
          <a:xfrm>
            <a:off x="581025" y="1181100"/>
            <a:ext cx="7727950" cy="461963"/>
          </a:xfrm>
          <a:prstGeom prst="rect">
            <a:avLst/>
          </a:prstGeom>
          <a:ln w="12700">
            <a:miter lim="400000"/>
          </a:ln>
          <a:extLst>
            <a:ext uri="{C572A759-6A51-4108-AA02-DFA0A04FC94B}"/>
          </a:extLst>
        </p:spPr>
        <p:txBody>
          <a:bodyPr lIns="45719" rIns="45719">
            <a:spAutoFit/>
          </a:bodyPr>
          <a:lstStyle/>
          <a:p>
            <a:pPr marL="0" lvl="3" defTabSz="457200" eaLnBrk="1" fontAlgn="auto">
              <a:spcBef>
                <a:spcPts val="0"/>
              </a:spcBef>
              <a:spcAft>
                <a:spcPts val="0"/>
              </a:spcAft>
              <a:tabLst>
                <a:tab pos="139700" algn="l"/>
                <a:tab pos="508000" algn="l"/>
              </a:tabLst>
              <a:defRPr sz="1900" b="1">
                <a:solidFill>
                  <a:schemeClr val="accent6">
                    <a:hueOff val="-2024602"/>
                    <a:satOff val="46824"/>
                  </a:schemeClr>
                </a:solidFill>
                <a:uFill>
                  <a:solidFill>
                    <a:srgbClr val="000000"/>
                  </a:solidFill>
                </a:uFill>
                <a:latin typeface="Arial"/>
                <a:ea typeface="Arial"/>
                <a:cs typeface="Arial"/>
                <a:sym typeface="Arial"/>
              </a:defRPr>
            </a:pPr>
            <a:r>
              <a:rPr lang="en-US" sz="2400" b="1" kern="0" dirty="0">
                <a:solidFill>
                  <a:srgbClr val="DEE60E"/>
                </a:solidFill>
                <a:uFill>
                  <a:solidFill>
                    <a:srgbClr val="000000"/>
                  </a:solidFill>
                </a:uFill>
                <a:latin typeface="Arial"/>
                <a:ea typeface="Arial"/>
                <a:cs typeface="Arial"/>
                <a:sym typeface="Arial"/>
              </a:rPr>
              <a:t>Overview</a:t>
            </a:r>
          </a:p>
        </p:txBody>
      </p:sp>
      <p:sp>
        <p:nvSpPr>
          <p:cNvPr id="9" name="TextBox 8">
            <a:extLst/>
          </p:cNvPr>
          <p:cNvSpPr txBox="1"/>
          <p:nvPr/>
        </p:nvSpPr>
        <p:spPr>
          <a:xfrm>
            <a:off x="604684" y="1698606"/>
            <a:ext cx="6722239"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eaLnBrk="1" fontAlgn="auto">
              <a:spcBef>
                <a:spcPts val="0"/>
              </a:spcBef>
              <a:spcAft>
                <a:spcPts val="0"/>
              </a:spcAft>
              <a:defRPr/>
            </a:pPr>
            <a:r>
              <a:rPr lang="en-US" sz="2800" b="1" kern="0" dirty="0">
                <a:solidFill>
                  <a:schemeClr val="bg1"/>
                </a:solidFill>
                <a:latin typeface="Arial" charset="0"/>
                <a:ea typeface="Arial" charset="0"/>
                <a:cs typeface="Arial" charset="0"/>
                <a:sym typeface="Helvetica"/>
              </a:rPr>
              <a:t>How?</a:t>
            </a:r>
          </a:p>
        </p:txBody>
      </p:sp>
      <p:sp>
        <p:nvSpPr>
          <p:cNvPr id="14341" name="Text Placeholder 3"/>
          <p:cNvSpPr>
            <a:spLocks noGrp="1"/>
          </p:cNvSpPr>
          <p:nvPr>
            <p:ph type="body" idx="4294967295"/>
          </p:nvPr>
        </p:nvSpPr>
        <p:spPr>
          <a:xfrm>
            <a:off x="457200" y="2278063"/>
            <a:ext cx="8229600" cy="4579937"/>
          </a:xfrm>
        </p:spPr>
        <p:txBody>
          <a:bodyPr/>
          <a:lstStyle/>
          <a:p>
            <a:pPr eaLnBrk="1" hangingPunct="1"/>
            <a:r>
              <a:rPr lang="en-US" altLang="en-US" sz="3200" smtClean="0">
                <a:solidFill>
                  <a:srgbClr val="FFFF00"/>
                </a:solidFill>
                <a:latin typeface="Arial" panose="020B0604020202020204" pitchFamily="34" charset="0"/>
                <a:cs typeface="Arial" panose="020B0604020202020204" pitchFamily="34" charset="0"/>
              </a:rPr>
              <a:t>Protect yourself, your employees, and your business by preparing a response to emergency situations before they arise. In a crisis, few people can think logically and clearly. Plan in advance!</a:t>
            </a:r>
          </a:p>
        </p:txBody>
      </p:sp>
      <p:pic>
        <p:nvPicPr>
          <p:cNvPr id="10244" name="Picture 1" descr="Image of a clipboard with a checklist and a pen" title="Graphic image">
            <a:extLst/>
          </p:cNvPr>
          <p:cNvPicPr>
            <a:picLocks noChangeAspect="1" noChangeArrowheads="1"/>
          </p:cNvPicPr>
          <p:nvPr/>
        </p:nvPicPr>
        <p:blipFill>
          <a:blip r:embed="rId3"/>
          <a:srcRect/>
          <a:stretch>
            <a:fillRect/>
          </a:stretch>
        </p:blipFill>
        <p:spPr bwMode="auto">
          <a:xfrm>
            <a:off x="2971800" y="4521200"/>
            <a:ext cx="23368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idx="4294967295"/>
          </p:nvPr>
        </p:nvSpPr>
        <p:spPr/>
        <p:txBody>
          <a:bodyPr/>
          <a:lstStyle/>
          <a:p>
            <a:pPr eaLnBrk="1">
              <a:defRPr/>
            </a:pPr>
            <a:r>
              <a:rPr lang="en-US" sz="3800" kern="1200" dirty="0">
                <a:solidFill>
                  <a:srgbClr val="FF7031"/>
                </a:solidFill>
                <a:latin typeface="Arial Black" panose="020B0604020202020204" pitchFamily="34" charset="0"/>
                <a:ea typeface="Helvetica" pitchFamily="2" charset="0"/>
                <a:cs typeface="Calibri" panose="020F0502020204030204" pitchFamily="34" charset="0"/>
              </a:rPr>
              <a:t>Emergency Action Plan</a:t>
            </a:r>
            <a:endParaRPr lang="en-US" dirty="0"/>
          </a:p>
        </p:txBody>
      </p:sp>
      <p:sp>
        <p:nvSpPr>
          <p:cNvPr id="7" name="Shape 179">
            <a:extLst/>
          </p:cNvPr>
          <p:cNvSpPr/>
          <p:nvPr/>
        </p:nvSpPr>
        <p:spPr>
          <a:xfrm>
            <a:off x="581025" y="1181100"/>
            <a:ext cx="7727950" cy="461963"/>
          </a:xfrm>
          <a:prstGeom prst="rect">
            <a:avLst/>
          </a:prstGeom>
          <a:ln w="12700">
            <a:miter lim="400000"/>
          </a:ln>
          <a:extLst>
            <a:ext uri="{C572A759-6A51-4108-AA02-DFA0A04FC94B}"/>
          </a:extLst>
        </p:spPr>
        <p:txBody>
          <a:bodyPr lIns="45719" rIns="45719">
            <a:spAutoFit/>
          </a:bodyPr>
          <a:lstStyle/>
          <a:p>
            <a:pPr marL="0" lvl="3" defTabSz="457200" eaLnBrk="1" fontAlgn="auto">
              <a:spcBef>
                <a:spcPts val="0"/>
              </a:spcBef>
              <a:spcAft>
                <a:spcPts val="0"/>
              </a:spcAft>
              <a:tabLst>
                <a:tab pos="139700" algn="l"/>
                <a:tab pos="508000" algn="l"/>
              </a:tabLst>
              <a:defRPr sz="1900" b="1">
                <a:solidFill>
                  <a:schemeClr val="accent6">
                    <a:hueOff val="-2024602"/>
                    <a:satOff val="46824"/>
                  </a:schemeClr>
                </a:solidFill>
                <a:uFill>
                  <a:solidFill>
                    <a:srgbClr val="000000"/>
                  </a:solidFill>
                </a:uFill>
                <a:latin typeface="Arial"/>
                <a:ea typeface="Arial"/>
                <a:cs typeface="Arial"/>
                <a:sym typeface="Arial"/>
              </a:defRPr>
            </a:pPr>
            <a:r>
              <a:rPr lang="en-US" sz="2400" b="1" kern="0" dirty="0">
                <a:solidFill>
                  <a:srgbClr val="DEE60E"/>
                </a:solidFill>
                <a:uFill>
                  <a:solidFill>
                    <a:srgbClr val="000000"/>
                  </a:solidFill>
                </a:uFill>
                <a:latin typeface="Arial"/>
                <a:ea typeface="Arial"/>
                <a:cs typeface="Arial"/>
                <a:sym typeface="Arial"/>
              </a:rPr>
              <a:t>Overview</a:t>
            </a:r>
          </a:p>
        </p:txBody>
      </p:sp>
      <p:graphicFrame>
        <p:nvGraphicFramePr>
          <p:cNvPr id="2" name="Diagram 1" descr="Two orange boxes" title="Smart Art graphic that shows a list">
            <a:extLst/>
          </p:cNvPr>
          <p:cNvGraphicFramePr/>
          <p:nvPr/>
        </p:nvGraphicFramePr>
        <p:xfrm>
          <a:off x="398780" y="1868422"/>
          <a:ext cx="8100984" cy="40543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idx="4294967295"/>
          </p:nvPr>
        </p:nvSpPr>
        <p:spPr>
          <a:xfrm>
            <a:off x="457200" y="330200"/>
            <a:ext cx="8229600" cy="1538222"/>
          </a:xfrm>
        </p:spPr>
        <p:txBody>
          <a:bodyPr/>
          <a:lstStyle/>
          <a:p>
            <a:pPr marL="177800" indent="-177800" eaLnBrk="1">
              <a:defRPr/>
            </a:pPr>
            <a:r>
              <a:rPr lang="en-US" sz="3800" kern="1200" dirty="0">
                <a:solidFill>
                  <a:srgbClr val="FF7031"/>
                </a:solidFill>
                <a:latin typeface="Arial Black" panose="020B0604020202020204" pitchFamily="34" charset="0"/>
                <a:ea typeface="Helvetica" pitchFamily="2" charset="0"/>
                <a:cs typeface="Calibri" panose="020F0502020204030204" pitchFamily="34" charset="0"/>
              </a:rPr>
              <a:t>Emergency Action </a:t>
            </a: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Plan</a:t>
            </a:r>
            <a:b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2400" b="1" i="1" kern="1200" dirty="0" smtClean="0">
                <a:solidFill>
                  <a:srgbClr val="FFFF00"/>
                </a:solidFill>
                <a:latin typeface="Arial" panose="020B0604020202020204" pitchFamily="34" charset="0"/>
                <a:ea typeface="Helvetica" pitchFamily="2" charset="0"/>
                <a:cs typeface="Arial" panose="020B0604020202020204" pitchFamily="34" charset="0"/>
              </a:rPr>
              <a:t>Overview, continued</a:t>
            </a:r>
            <a:endParaRPr lang="en-US" sz="2400" b="1" i="1" dirty="0">
              <a:solidFill>
                <a:srgbClr val="FFFF00"/>
              </a:solidFill>
              <a:latin typeface="Arial" panose="020B0604020202020204" pitchFamily="34" charset="0"/>
              <a:cs typeface="Arial" panose="020B0604020202020204" pitchFamily="34" charset="0"/>
            </a:endParaRPr>
          </a:p>
        </p:txBody>
      </p:sp>
      <p:graphicFrame>
        <p:nvGraphicFramePr>
          <p:cNvPr id="2" name="Diagram 1" descr="Three colored boxes: orange, grey, yellow" title="Smart Art graphic that shows a list">
            <a:extLst/>
          </p:cNvPr>
          <p:cNvGraphicFramePr/>
          <p:nvPr/>
        </p:nvGraphicFramePr>
        <p:xfrm>
          <a:off x="581429" y="1868422"/>
          <a:ext cx="8022244" cy="40497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a:xfrm>
            <a:off x="457200" y="368300"/>
            <a:ext cx="8229600" cy="1625600"/>
          </a:xfrm>
        </p:spPr>
        <p:txBody>
          <a:bodyPr/>
          <a:lstStyle/>
          <a:p>
            <a:pPr marL="114300" indent="-114300" eaLnBrk="1">
              <a:defRPr/>
            </a:pPr>
            <a:r>
              <a:rPr lang="en-US" sz="3800" kern="1200" dirty="0">
                <a:solidFill>
                  <a:srgbClr val="FF7031"/>
                </a:solidFill>
                <a:latin typeface="Arial Black" panose="020B0604020202020204" pitchFamily="34" charset="0"/>
                <a:ea typeface="Helvetica" pitchFamily="2" charset="0"/>
                <a:cs typeface="Calibri" panose="020F0502020204030204" pitchFamily="34" charset="0"/>
              </a:rPr>
              <a:t>Emergency Action </a:t>
            </a: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Plan</a:t>
            </a:r>
            <a:b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3800" kern="1200" dirty="0">
                <a:solidFill>
                  <a:srgbClr val="FF7031"/>
                </a:solidFill>
                <a:latin typeface="Arial Black" panose="020B0604020202020204" pitchFamily="34" charset="0"/>
                <a:ea typeface="Helvetica" pitchFamily="2" charset="0"/>
                <a:cs typeface="Calibri" panose="020F0502020204030204" pitchFamily="34" charset="0"/>
              </a:rPr>
              <a:t/>
            </a:r>
            <a:br>
              <a:rPr lang="en-US" sz="3800" kern="1200" dirty="0">
                <a:solidFill>
                  <a:srgbClr val="FF7031"/>
                </a:solidFill>
                <a:latin typeface="Arial Black" panose="020B0604020202020204" pitchFamily="34" charset="0"/>
                <a:ea typeface="Helvetica" pitchFamily="2" charset="0"/>
                <a:cs typeface="Calibri" panose="020F0502020204030204" pitchFamily="34" charset="0"/>
              </a:rPr>
            </a:br>
            <a:r>
              <a:rPr lang="en-US" sz="2400" b="1" kern="1200" dirty="0" smtClean="0">
                <a:solidFill>
                  <a:srgbClr val="FFFF00"/>
                </a:solidFill>
                <a:latin typeface="Arial" panose="020B0604020202020204" pitchFamily="34" charset="0"/>
                <a:ea typeface="Helvetica" pitchFamily="2" charset="0"/>
                <a:cs typeface="Arial" panose="020B0604020202020204" pitchFamily="34" charset="0"/>
              </a:rPr>
              <a:t>Include</a:t>
            </a:r>
            <a:endParaRPr lang="en-US" sz="2400" b="1" dirty="0">
              <a:solidFill>
                <a:srgbClr val="FFFF00"/>
              </a:solidFill>
              <a:latin typeface="Arial" panose="020B0604020202020204" pitchFamily="34" charset="0"/>
              <a:cs typeface="Arial" panose="020B0604020202020204" pitchFamily="34" charset="0"/>
            </a:endParaRPr>
          </a:p>
        </p:txBody>
      </p:sp>
      <p:sp>
        <p:nvSpPr>
          <p:cNvPr id="20484" name="The wide variety of potential emergencies that could occur in your workplace.&#10;"/>
          <p:cNvSpPr>
            <a:spLocks noChangeArrowheads="1"/>
          </p:cNvSpPr>
          <p:nvPr/>
        </p:nvSpPr>
        <p:spPr bwMode="auto">
          <a:xfrm>
            <a:off x="266700" y="2235200"/>
            <a:ext cx="4305300" cy="35385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19" rIns="45719">
            <a:spAutoFit/>
          </a:bodyPr>
          <a:lstStyle>
            <a:lvl1pPr>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9pPr>
          </a:lstStyle>
          <a:p>
            <a:pPr eaLnBrk="1"/>
            <a:endParaRPr lang="en-US" altLang="en-US" sz="3200" b="1">
              <a:solidFill>
                <a:schemeClr val="tx1"/>
              </a:solidFill>
              <a:latin typeface="Arial" panose="020B0604020202020204" pitchFamily="34" charset="0"/>
              <a:cs typeface="Arial" panose="020B0604020202020204" pitchFamily="34" charset="0"/>
              <a:sym typeface="Arial" panose="020B0604020202020204" pitchFamily="34" charset="0"/>
            </a:endParaRPr>
          </a:p>
          <a:p>
            <a:pPr eaLnBrk="1"/>
            <a:r>
              <a:rPr lang="en-US" altLang="en-US" sz="3200" b="1">
                <a:solidFill>
                  <a:schemeClr val="tx1"/>
                </a:solidFill>
                <a:latin typeface="Arial" panose="020B0604020202020204" pitchFamily="34" charset="0"/>
                <a:cs typeface="Arial" panose="020B0604020202020204" pitchFamily="34" charset="0"/>
                <a:sym typeface="Arial" panose="020B0604020202020204" pitchFamily="34" charset="0"/>
              </a:rPr>
              <a:t>The wide variety of potential emergencies that could occur in your workplace.</a:t>
            </a:r>
          </a:p>
          <a:p>
            <a:pPr algn="r" eaLnBrk="1"/>
            <a:endParaRPr lang="en-US" altLang="en-US" sz="3200" b="1">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0485" name="It should be tailored to your worksite and include information about all potential sources of emergencies."/>
          <p:cNvSpPr>
            <a:spLocks noChangeArrowheads="1"/>
          </p:cNvSpPr>
          <p:nvPr/>
        </p:nvSpPr>
        <p:spPr bwMode="auto">
          <a:xfrm>
            <a:off x="5068888" y="2697163"/>
            <a:ext cx="387985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Helvetica" panose="020B0604020202020204" pitchFamily="34" charset="0"/>
              </a:defRPr>
            </a:lvl9pPr>
          </a:lstStyle>
          <a:p>
            <a:pPr eaLnBrk="1"/>
            <a:r>
              <a:rPr lang="en-US" altLang="en-US" sz="3000" b="1">
                <a:solidFill>
                  <a:srgbClr val="FFFFFF"/>
                </a:solidFill>
                <a:latin typeface="Arial" panose="020B0604020202020204" pitchFamily="34" charset="0"/>
                <a:cs typeface="Arial" panose="020B0604020202020204" pitchFamily="34" charset="0"/>
                <a:sym typeface="Arial" panose="020B0604020202020204" pitchFamily="34" charset="0"/>
              </a:rPr>
              <a:t>Should be tailored to your worksite and include information about all potential sources of emergencies.</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BIA wo ">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BIA wo " id="{7285124B-5878-F642-BA53-2F6CC0380D2F}" vid="{5A5097CB-E792-0247-A718-603EFEED6403}"/>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BIA wo </Template>
  <TotalTime>0</TotalTime>
  <Words>1817</Words>
  <Application>Microsoft Office PowerPoint</Application>
  <PresentationFormat>On-screen Show (4:3)</PresentationFormat>
  <Paragraphs>227</Paragraphs>
  <Slides>40</Slides>
  <Notes>40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Arial Black</vt:lpstr>
      <vt:lpstr>Arial Bold</vt:lpstr>
      <vt:lpstr>Arial Hebrew</vt:lpstr>
      <vt:lpstr>Calibri</vt:lpstr>
      <vt:lpstr>Calibri Light</vt:lpstr>
      <vt:lpstr>Chalkduster</vt:lpstr>
      <vt:lpstr>Helvetica</vt:lpstr>
      <vt:lpstr>Tahoma</vt:lpstr>
      <vt:lpstr>BIA wo </vt:lpstr>
      <vt:lpstr>Emergency Planning &amp; Emergency Response Procedures</vt:lpstr>
      <vt:lpstr>Overview </vt:lpstr>
      <vt:lpstr>Emergency Planning</vt:lpstr>
      <vt:lpstr>Emergency Planning </vt:lpstr>
      <vt:lpstr>Emergency Planning  </vt:lpstr>
      <vt:lpstr> Emergency Planning</vt:lpstr>
      <vt:lpstr>Emergency Action Plan</vt:lpstr>
      <vt:lpstr>Emergency Action Plan  Overview, continued</vt:lpstr>
      <vt:lpstr>Emergency Action Plan  Include</vt:lpstr>
      <vt:lpstr>Emergency Action Plan </vt:lpstr>
      <vt:lpstr>Emergency Action Plan Include  At a minimum</vt:lpstr>
      <vt:lpstr>   Emergency Action Plan </vt:lpstr>
      <vt:lpstr>  Emergency Action Plan</vt:lpstr>
      <vt:lpstr>Emergency Action Plan  </vt:lpstr>
      <vt:lpstr>Emergency Action Plan Include  Not required, but helpful</vt:lpstr>
      <vt:lpstr>Emergency Action Plan Response Procedure</vt:lpstr>
      <vt:lpstr>Emergency Action Plan Response Procedure  Establish Procedures for:</vt:lpstr>
      <vt:lpstr> Emergency Action Plan  </vt:lpstr>
      <vt:lpstr>Emergency Action Plan Response Procedure   Alerting Your Employees</vt:lpstr>
      <vt:lpstr>  Emergency Action Plan  </vt:lpstr>
      <vt:lpstr> Emergency Action Plan   </vt:lpstr>
      <vt:lpstr>  Emergency Action Plan </vt:lpstr>
      <vt:lpstr>Emergency Action Plan Response Procedure  REMEMBER!</vt:lpstr>
      <vt:lpstr>EAP Considerations</vt:lpstr>
      <vt:lpstr>EAP Considerations Employee Training  Include</vt:lpstr>
      <vt:lpstr>EAP Considerations Employee Training  Practice</vt:lpstr>
      <vt:lpstr>EAP Considerations </vt:lpstr>
      <vt:lpstr>EAP Considerations Employee Training  Frequency</vt:lpstr>
      <vt:lpstr>EAP Considerations Site Specific</vt:lpstr>
      <vt:lpstr>EAP Considerations Site Specific  Hazardous Materials</vt:lpstr>
      <vt:lpstr>EAP Considerations   Site Specific  Hazardous Materials</vt:lpstr>
      <vt:lpstr>EAP Considerations Special Equipment</vt:lpstr>
      <vt:lpstr>EAP Considerations Special Equipment, continued</vt:lpstr>
      <vt:lpstr>EAP Considerations  </vt:lpstr>
      <vt:lpstr>EAP Considerations   </vt:lpstr>
      <vt:lpstr> EAP Considerations  </vt:lpstr>
      <vt:lpstr>  EAP Considerations</vt:lpstr>
      <vt:lpstr>  EAP Considerations </vt:lpstr>
      <vt:lpstr>Questions</vt:lpstr>
      <vt:lpstr>OSHA 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2018-07-16T18:42:38Z</dcterms:modified>
</cp:coreProperties>
</file>