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5.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63.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Lst>
  <p:notesMasterIdLst>
    <p:notesMasterId r:id="rId67"/>
  </p:notesMasterIdLst>
  <p:sldIdLst>
    <p:sldId id="315" r:id="rId2"/>
    <p:sldId id="316" r:id="rId3"/>
    <p:sldId id="257" r:id="rId4"/>
    <p:sldId id="319" r:id="rId5"/>
    <p:sldId id="317" r:id="rId6"/>
    <p:sldId id="318" r:id="rId7"/>
    <p:sldId id="320" r:id="rId8"/>
    <p:sldId id="321" r:id="rId9"/>
    <p:sldId id="262" r:id="rId10"/>
    <p:sldId id="322" r:id="rId11"/>
    <p:sldId id="323" r:id="rId12"/>
    <p:sldId id="324" r:id="rId13"/>
    <p:sldId id="325" r:id="rId14"/>
    <p:sldId id="326" r:id="rId15"/>
    <p:sldId id="327" r:id="rId16"/>
    <p:sldId id="329" r:id="rId17"/>
    <p:sldId id="331" r:id="rId18"/>
    <p:sldId id="330" r:id="rId19"/>
    <p:sldId id="332" r:id="rId20"/>
    <p:sldId id="333" r:id="rId21"/>
    <p:sldId id="334" r:id="rId22"/>
    <p:sldId id="335" r:id="rId23"/>
    <p:sldId id="336" r:id="rId24"/>
    <p:sldId id="342" r:id="rId25"/>
    <p:sldId id="343" r:id="rId26"/>
    <p:sldId id="344" r:id="rId27"/>
    <p:sldId id="337" r:id="rId28"/>
    <p:sldId id="338" r:id="rId29"/>
    <p:sldId id="345" r:id="rId30"/>
    <p:sldId id="346" r:id="rId31"/>
    <p:sldId id="350" r:id="rId32"/>
    <p:sldId id="351" r:id="rId33"/>
    <p:sldId id="352" r:id="rId34"/>
    <p:sldId id="353" r:id="rId35"/>
    <p:sldId id="354" r:id="rId36"/>
    <p:sldId id="355" r:id="rId37"/>
    <p:sldId id="347" r:id="rId38"/>
    <p:sldId id="356" r:id="rId39"/>
    <p:sldId id="357" r:id="rId40"/>
    <p:sldId id="358" r:id="rId41"/>
    <p:sldId id="359" r:id="rId42"/>
    <p:sldId id="360" r:id="rId43"/>
    <p:sldId id="348" r:id="rId44"/>
    <p:sldId id="361" r:id="rId45"/>
    <p:sldId id="362" r:id="rId46"/>
    <p:sldId id="363" r:id="rId47"/>
    <p:sldId id="364" r:id="rId48"/>
    <p:sldId id="365" r:id="rId49"/>
    <p:sldId id="349" r:id="rId50"/>
    <p:sldId id="366" r:id="rId51"/>
    <p:sldId id="367" r:id="rId52"/>
    <p:sldId id="368" r:id="rId53"/>
    <p:sldId id="369" r:id="rId54"/>
    <p:sldId id="370" r:id="rId55"/>
    <p:sldId id="371" r:id="rId56"/>
    <p:sldId id="372" r:id="rId57"/>
    <p:sldId id="373" r:id="rId58"/>
    <p:sldId id="374" r:id="rId59"/>
    <p:sldId id="375" r:id="rId60"/>
    <p:sldId id="377" r:id="rId61"/>
    <p:sldId id="376" r:id="rId62"/>
    <p:sldId id="378" r:id="rId63"/>
    <p:sldId id="379" r:id="rId64"/>
    <p:sldId id="328" r:id="rId65"/>
    <p:sldId id="380"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1pPr>
    <a:lvl2pPr marL="457200"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2pPr>
    <a:lvl3pPr marL="914400"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3pPr>
    <a:lvl4pPr marL="1371600"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4pPr>
    <a:lvl5pPr marL="1828800" algn="l" rtl="0" eaLnBrk="0" fontAlgn="base" hangingPunct="0">
      <a:spcBef>
        <a:spcPct val="0"/>
      </a:spcBef>
      <a:spcAft>
        <a:spcPct val="0"/>
      </a:spcAft>
      <a:defRPr kern="1200">
        <a:solidFill>
          <a:schemeClr val="tx1"/>
        </a:solidFill>
        <a:latin typeface="Helvetica" panose="020B0604020202020204" pitchFamily="34" charset="0"/>
        <a:ea typeface="+mn-ea"/>
        <a:cs typeface="Helvetica" panose="020B0604020202020204" pitchFamily="34" charset="0"/>
      </a:defRPr>
    </a:lvl5pPr>
    <a:lvl6pPr marL="22860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6pPr>
    <a:lvl7pPr marL="27432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7pPr>
    <a:lvl8pPr marL="32004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8pPr>
    <a:lvl9pPr marL="3657600" algn="l" defTabSz="914400" rtl="0" eaLnBrk="1" latinLnBrk="0" hangingPunct="1">
      <a:defRPr kern="1200">
        <a:solidFill>
          <a:schemeClr val="tx1"/>
        </a:solidFill>
        <a:latin typeface="Helvetica" panose="020B0604020202020204" pitchFamily="34" charset="0"/>
        <a:ea typeface="+mn-ea"/>
        <a:cs typeface="Helvetica"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8"/>
    <p:restoredTop sz="86464" autoAdjust="0"/>
  </p:normalViewPr>
  <p:slideViewPr>
    <p:cSldViewPr snapToGrid="0" snapToObjects="1">
      <p:cViewPr varScale="1">
        <p:scale>
          <a:sx n="100" d="100"/>
          <a:sy n="100" d="100"/>
        </p:scale>
        <p:origin x="1818" y="72"/>
      </p:cViewPr>
      <p:guideLst>
        <p:guide orient="horz" pos="2160"/>
        <p:guide pos="2880"/>
      </p:guideLst>
    </p:cSldViewPr>
  </p:slideViewPr>
  <p:outlineViewPr>
    <p:cViewPr>
      <p:scale>
        <a:sx n="25" d="100"/>
        <a:sy n="25" d="100"/>
      </p:scale>
      <p:origin x="0" y="-176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2.xml.rels><?xml version="1.0" encoding="UTF-8" standalone="yes"?>
<Relationships xmlns="http://schemas.openxmlformats.org/package/2006/relationships"><Relationship Id="rId1" Type="http://schemas.openxmlformats.org/officeDocument/2006/relationships/image" Target="../media/image10.jpeg"/></Relationships>
</file>

<file path=ppt/diagrams/_rels/data23.xml.rels><?xml version="1.0" encoding="UTF-8" standalone="yes"?>
<Relationships xmlns="http://schemas.openxmlformats.org/package/2006/relationships"><Relationship Id="rId1" Type="http://schemas.openxmlformats.org/officeDocument/2006/relationships/image" Target="../media/image12.png"/></Relationships>
</file>

<file path=ppt/diagrams/_rels/data2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13860-CAF6-AC4A-9797-A20898F1290E}" type="doc">
      <dgm:prSet loTypeId="urn:microsoft.com/office/officeart/2005/8/layout/vList2" loCatId="" qsTypeId="urn:microsoft.com/office/officeart/2005/8/quickstyle/simple2" qsCatId="simple" csTypeId="urn:microsoft.com/office/officeart/2005/8/colors/accent1_2" csCatId="accent1" phldr="1"/>
      <dgm:spPr/>
      <dgm:t>
        <a:bodyPr/>
        <a:lstStyle/>
        <a:p>
          <a:endParaRPr lang="en-US"/>
        </a:p>
      </dgm:t>
    </dgm:pt>
    <dgm:pt modelId="{DC437C57-E42A-ED49-A7D0-73603EB1F87F}">
      <dgm:prSet custT="1"/>
      <dgm:spPr/>
      <dgm:t>
        <a:bodyPr/>
        <a:lstStyle/>
        <a:p>
          <a:pPr rtl="0"/>
          <a:r>
            <a:rPr lang="en-US" altLang="x-none" sz="2000" b="1" i="0" dirty="0">
              <a:latin typeface="Arial" charset="0"/>
              <a:ea typeface="Arial" charset="0"/>
              <a:cs typeface="Arial" charset="0"/>
            </a:rPr>
            <a:t>To shield or isolate employees from </a:t>
          </a:r>
          <a:r>
            <a:rPr lang="en-US" altLang="x-none" sz="2000" b="1" i="0" noProof="0" dirty="0">
              <a:latin typeface="Arial" charset="0"/>
              <a:ea typeface="Arial" charset="0"/>
              <a:cs typeface="Arial" charset="0"/>
            </a:rPr>
            <a:t>the</a:t>
          </a:r>
          <a:r>
            <a:rPr lang="en-US" altLang="x-none" sz="2000" b="1" i="0" dirty="0">
              <a:latin typeface="Arial" charset="0"/>
              <a:ea typeface="Arial" charset="0"/>
              <a:cs typeface="Arial" charset="0"/>
            </a:rPr>
            <a:t> </a:t>
          </a:r>
          <a:r>
            <a:rPr lang="en-US" altLang="x-none" sz="2000" b="1" i="0" noProof="0" dirty="0">
              <a:latin typeface="Arial" charset="0"/>
              <a:ea typeface="Arial" charset="0"/>
              <a:cs typeface="Arial" charset="0"/>
            </a:rPr>
            <a:t>hazard</a:t>
          </a:r>
          <a:r>
            <a:rPr lang="en-US" altLang="x-none" sz="2000" b="1" i="0" dirty="0">
              <a:latin typeface="Arial" charset="0"/>
              <a:ea typeface="Arial" charset="0"/>
              <a:cs typeface="Arial" charset="0"/>
            </a:rPr>
            <a:t> that may be present in the workplace.  </a:t>
          </a:r>
          <a:endParaRPr lang="en-US" sz="2000" b="1" i="0" dirty="0">
            <a:latin typeface="Arial" charset="0"/>
            <a:ea typeface="Arial" charset="0"/>
            <a:cs typeface="Arial" charset="0"/>
          </a:endParaRPr>
        </a:p>
      </dgm:t>
    </dgm:pt>
    <dgm:pt modelId="{5689195C-BFDA-2D45-AADE-DAABD35D8A2F}" type="parTrans" cxnId="{BA62C462-D174-4847-B983-2FAC0AB47DAE}">
      <dgm:prSet/>
      <dgm:spPr/>
      <dgm:t>
        <a:bodyPr/>
        <a:lstStyle/>
        <a:p>
          <a:endParaRPr lang="en-US"/>
        </a:p>
      </dgm:t>
    </dgm:pt>
    <dgm:pt modelId="{C0ABF3A9-0B86-DC42-9AC3-DFA87AE93B06}" type="sibTrans" cxnId="{BA62C462-D174-4847-B983-2FAC0AB47DAE}">
      <dgm:prSet/>
      <dgm:spPr/>
      <dgm:t>
        <a:bodyPr/>
        <a:lstStyle/>
        <a:p>
          <a:endParaRPr lang="en-US"/>
        </a:p>
      </dgm:t>
    </dgm:pt>
    <dgm:pt modelId="{AD97FF96-F67E-2F4E-B59E-28225C4D6BF7}">
      <dgm:prSet custT="1"/>
      <dgm:spPr/>
      <dgm:t>
        <a:bodyPr/>
        <a:lstStyle/>
        <a:p>
          <a:pPr rtl="0"/>
          <a:r>
            <a:rPr lang="en-US" altLang="x-none" sz="2000" b="1" i="0" dirty="0">
              <a:latin typeface="Arial" charset="0"/>
              <a:ea typeface="Arial" charset="0"/>
              <a:cs typeface="Arial" charset="0"/>
            </a:rPr>
            <a:t>Employers are required to provide PPE. If employees provide their own PPE the employer is responsible to assure its adequacy, including proper maintenance, and sanitation of such equipment.</a:t>
          </a:r>
          <a:endParaRPr lang="en-US" sz="2000" b="1" i="0" dirty="0">
            <a:latin typeface="Arial" charset="0"/>
            <a:ea typeface="Arial" charset="0"/>
            <a:cs typeface="Arial" charset="0"/>
          </a:endParaRPr>
        </a:p>
      </dgm:t>
    </dgm:pt>
    <dgm:pt modelId="{DB6C2694-F193-A445-969A-874A9CA75A18}" type="parTrans" cxnId="{821364B2-8195-A540-8312-9DFF9630AEA7}">
      <dgm:prSet/>
      <dgm:spPr/>
      <dgm:t>
        <a:bodyPr/>
        <a:lstStyle/>
        <a:p>
          <a:endParaRPr lang="en-US"/>
        </a:p>
      </dgm:t>
    </dgm:pt>
    <dgm:pt modelId="{5466A725-B55A-9A40-9908-5A9D4767C2A2}" type="sibTrans" cxnId="{821364B2-8195-A540-8312-9DFF9630AEA7}">
      <dgm:prSet/>
      <dgm:spPr/>
      <dgm:t>
        <a:bodyPr/>
        <a:lstStyle/>
        <a:p>
          <a:endParaRPr lang="en-US"/>
        </a:p>
      </dgm:t>
    </dgm:pt>
    <dgm:pt modelId="{E077EDB9-8C32-C142-95BE-D020644BC70B}">
      <dgm:prSet custT="1"/>
      <dgm:spPr/>
      <dgm:t>
        <a:bodyPr/>
        <a:lstStyle/>
        <a:p>
          <a:pPr rtl="0"/>
          <a:r>
            <a:rPr lang="en-US" altLang="x-none" sz="2000" b="1" i="0" dirty="0">
              <a:latin typeface="Arial" charset="0"/>
              <a:ea typeface="Arial" charset="0"/>
              <a:cs typeface="Arial" charset="0"/>
            </a:rPr>
            <a:t>PPE type is based on the specific job hazards encountered.</a:t>
          </a:r>
          <a:endParaRPr lang="en-US" sz="2000" b="1" i="0" dirty="0">
            <a:latin typeface="Arial" charset="0"/>
            <a:ea typeface="Arial" charset="0"/>
            <a:cs typeface="Arial" charset="0"/>
          </a:endParaRPr>
        </a:p>
      </dgm:t>
    </dgm:pt>
    <dgm:pt modelId="{6C3B4C6A-0898-E14D-880A-65CB0DFAEF45}" type="parTrans" cxnId="{86CF5FC3-43CC-6244-AEFE-BC60976162C9}">
      <dgm:prSet/>
      <dgm:spPr/>
      <dgm:t>
        <a:bodyPr/>
        <a:lstStyle/>
        <a:p>
          <a:endParaRPr lang="en-US"/>
        </a:p>
      </dgm:t>
    </dgm:pt>
    <dgm:pt modelId="{B7E55193-8FF6-CD4D-B611-D256A4293DCB}" type="sibTrans" cxnId="{86CF5FC3-43CC-6244-AEFE-BC60976162C9}">
      <dgm:prSet/>
      <dgm:spPr/>
      <dgm:t>
        <a:bodyPr/>
        <a:lstStyle/>
        <a:p>
          <a:endParaRPr lang="en-US"/>
        </a:p>
      </dgm:t>
    </dgm:pt>
    <dgm:pt modelId="{230A02BD-D915-934D-AC7F-EFA657A469FA}" type="pres">
      <dgm:prSet presAssocID="{38F13860-CAF6-AC4A-9797-A20898F1290E}" presName="linear" presStyleCnt="0">
        <dgm:presLayoutVars>
          <dgm:animLvl val="lvl"/>
          <dgm:resizeHandles val="exact"/>
        </dgm:presLayoutVars>
      </dgm:prSet>
      <dgm:spPr/>
      <dgm:t>
        <a:bodyPr/>
        <a:lstStyle/>
        <a:p>
          <a:endParaRPr lang="en-US"/>
        </a:p>
      </dgm:t>
    </dgm:pt>
    <dgm:pt modelId="{9AF29947-3483-2148-8F28-0BCFA63ED7FB}" type="pres">
      <dgm:prSet presAssocID="{DC437C57-E42A-ED49-A7D0-73603EB1F87F}" presName="parentText" presStyleLbl="node1" presStyleIdx="0" presStyleCnt="3" custLinFactY="-14643" custLinFactNeighborY="-100000">
        <dgm:presLayoutVars>
          <dgm:chMax val="0"/>
          <dgm:bulletEnabled val="1"/>
        </dgm:presLayoutVars>
      </dgm:prSet>
      <dgm:spPr/>
      <dgm:t>
        <a:bodyPr/>
        <a:lstStyle/>
        <a:p>
          <a:endParaRPr lang="en-US"/>
        </a:p>
      </dgm:t>
    </dgm:pt>
    <dgm:pt modelId="{325C5F46-3308-B344-B517-CBB98AC1B83F}" type="pres">
      <dgm:prSet presAssocID="{C0ABF3A9-0B86-DC42-9AC3-DFA87AE93B06}" presName="spacer" presStyleCnt="0"/>
      <dgm:spPr/>
    </dgm:pt>
    <dgm:pt modelId="{482B06AF-79B4-1E4F-8D9A-BAE62B315E7A}" type="pres">
      <dgm:prSet presAssocID="{AD97FF96-F67E-2F4E-B59E-28225C4D6BF7}" presName="parentText" presStyleLbl="node1" presStyleIdx="1" presStyleCnt="3" custScaleY="115075">
        <dgm:presLayoutVars>
          <dgm:chMax val="0"/>
          <dgm:bulletEnabled val="1"/>
        </dgm:presLayoutVars>
      </dgm:prSet>
      <dgm:spPr/>
      <dgm:t>
        <a:bodyPr/>
        <a:lstStyle/>
        <a:p>
          <a:endParaRPr lang="en-US"/>
        </a:p>
      </dgm:t>
    </dgm:pt>
    <dgm:pt modelId="{40E78B49-2D51-1C4A-B8AB-63B45AE87DF9}" type="pres">
      <dgm:prSet presAssocID="{5466A725-B55A-9A40-9908-5A9D4767C2A2}" presName="spacer" presStyleCnt="0"/>
      <dgm:spPr/>
    </dgm:pt>
    <dgm:pt modelId="{A619E39A-3320-2348-8271-6A56CEA7F43C}" type="pres">
      <dgm:prSet presAssocID="{E077EDB9-8C32-C142-95BE-D020644BC70B}" presName="parentText" presStyleLbl="node1" presStyleIdx="2" presStyleCnt="3" custLinFactY="15626" custLinFactNeighborX="505" custLinFactNeighborY="100000">
        <dgm:presLayoutVars>
          <dgm:chMax val="0"/>
          <dgm:bulletEnabled val="1"/>
        </dgm:presLayoutVars>
      </dgm:prSet>
      <dgm:spPr/>
      <dgm:t>
        <a:bodyPr/>
        <a:lstStyle/>
        <a:p>
          <a:endParaRPr lang="en-US"/>
        </a:p>
      </dgm:t>
    </dgm:pt>
  </dgm:ptLst>
  <dgm:cxnLst>
    <dgm:cxn modelId="{86CF5FC3-43CC-6244-AEFE-BC60976162C9}" srcId="{38F13860-CAF6-AC4A-9797-A20898F1290E}" destId="{E077EDB9-8C32-C142-95BE-D020644BC70B}" srcOrd="2" destOrd="0" parTransId="{6C3B4C6A-0898-E14D-880A-65CB0DFAEF45}" sibTransId="{B7E55193-8FF6-CD4D-B611-D256A4293DCB}"/>
    <dgm:cxn modelId="{315D9D9B-538C-40A2-970E-EB1AC110D885}" type="presOf" srcId="{AD97FF96-F67E-2F4E-B59E-28225C4D6BF7}" destId="{482B06AF-79B4-1E4F-8D9A-BAE62B315E7A}" srcOrd="0" destOrd="0" presId="urn:microsoft.com/office/officeart/2005/8/layout/vList2"/>
    <dgm:cxn modelId="{BA62C462-D174-4847-B983-2FAC0AB47DAE}" srcId="{38F13860-CAF6-AC4A-9797-A20898F1290E}" destId="{DC437C57-E42A-ED49-A7D0-73603EB1F87F}" srcOrd="0" destOrd="0" parTransId="{5689195C-BFDA-2D45-AADE-DAABD35D8A2F}" sibTransId="{C0ABF3A9-0B86-DC42-9AC3-DFA87AE93B06}"/>
    <dgm:cxn modelId="{89DF00E2-7AAB-4465-9FF3-9D1FD72D5ECD}" type="presOf" srcId="{DC437C57-E42A-ED49-A7D0-73603EB1F87F}" destId="{9AF29947-3483-2148-8F28-0BCFA63ED7FB}" srcOrd="0" destOrd="0" presId="urn:microsoft.com/office/officeart/2005/8/layout/vList2"/>
    <dgm:cxn modelId="{57E0A934-CC5B-4723-82B3-716BB679AE66}" type="presOf" srcId="{E077EDB9-8C32-C142-95BE-D020644BC70B}" destId="{A619E39A-3320-2348-8271-6A56CEA7F43C}" srcOrd="0" destOrd="0" presId="urn:microsoft.com/office/officeart/2005/8/layout/vList2"/>
    <dgm:cxn modelId="{06060787-34F0-4E09-AF8D-D8E234AA1953}" type="presOf" srcId="{38F13860-CAF6-AC4A-9797-A20898F1290E}" destId="{230A02BD-D915-934D-AC7F-EFA657A469FA}" srcOrd="0" destOrd="0" presId="urn:microsoft.com/office/officeart/2005/8/layout/vList2"/>
    <dgm:cxn modelId="{821364B2-8195-A540-8312-9DFF9630AEA7}" srcId="{38F13860-CAF6-AC4A-9797-A20898F1290E}" destId="{AD97FF96-F67E-2F4E-B59E-28225C4D6BF7}" srcOrd="1" destOrd="0" parTransId="{DB6C2694-F193-A445-969A-874A9CA75A18}" sibTransId="{5466A725-B55A-9A40-9908-5A9D4767C2A2}"/>
    <dgm:cxn modelId="{404027CF-E611-43D3-85EB-EA0FB543A7A7}" type="presParOf" srcId="{230A02BD-D915-934D-AC7F-EFA657A469FA}" destId="{9AF29947-3483-2148-8F28-0BCFA63ED7FB}" srcOrd="0" destOrd="0" presId="urn:microsoft.com/office/officeart/2005/8/layout/vList2"/>
    <dgm:cxn modelId="{9DC09901-D28A-41B4-858F-8C5DF88A6A97}" type="presParOf" srcId="{230A02BD-D915-934D-AC7F-EFA657A469FA}" destId="{325C5F46-3308-B344-B517-CBB98AC1B83F}" srcOrd="1" destOrd="0" presId="urn:microsoft.com/office/officeart/2005/8/layout/vList2"/>
    <dgm:cxn modelId="{7505B159-E0A9-4909-B9AC-363BBCB363F0}" type="presParOf" srcId="{230A02BD-D915-934D-AC7F-EFA657A469FA}" destId="{482B06AF-79B4-1E4F-8D9A-BAE62B315E7A}" srcOrd="2" destOrd="0" presId="urn:microsoft.com/office/officeart/2005/8/layout/vList2"/>
    <dgm:cxn modelId="{A8DA4901-2787-4BCC-8215-A5E822F93BEE}" type="presParOf" srcId="{230A02BD-D915-934D-AC7F-EFA657A469FA}" destId="{40E78B49-2D51-1C4A-B8AB-63B45AE87DF9}" srcOrd="3" destOrd="0" presId="urn:microsoft.com/office/officeart/2005/8/layout/vList2"/>
    <dgm:cxn modelId="{AB94B0C8-D327-4757-9103-C1E3F7342DE1}" type="presParOf" srcId="{230A02BD-D915-934D-AC7F-EFA657A469FA}" destId="{A619E39A-3320-2348-8271-6A56CEA7F43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284D10-F0DD-F144-8FBA-91301EEA9A15}" type="doc">
      <dgm:prSet loTypeId="urn:microsoft.com/office/officeart/2005/8/layout/lProcess2" loCatId="" qsTypeId="urn:microsoft.com/office/officeart/2005/8/quickstyle/simple2" qsCatId="simple" csTypeId="urn:microsoft.com/office/officeart/2005/8/colors/accent1_2" csCatId="accent1" phldr="1"/>
      <dgm:spPr/>
      <dgm:t>
        <a:bodyPr/>
        <a:lstStyle/>
        <a:p>
          <a:endParaRPr lang="en-US"/>
        </a:p>
      </dgm:t>
    </dgm:pt>
    <dgm:pt modelId="{34BCC9E7-2755-FA42-9F82-BCF9B52A9F6D}">
      <dgm:prSet custT="1"/>
      <dgm:spPr/>
      <dgm:t>
        <a:bodyPr/>
        <a:lstStyle/>
        <a:p>
          <a:pPr rtl="0"/>
          <a:r>
            <a:rPr lang="en-US" sz="2300" b="1" dirty="0">
              <a:latin typeface="Arial"/>
              <a:cs typeface="Arial"/>
            </a:rPr>
            <a:t>Using PPE improperly or in a manner unsuited to its design and purpose is worse than using no protection at all</a:t>
          </a:r>
          <a:r>
            <a:rPr lang="en-US" sz="2400" b="1" dirty="0">
              <a:latin typeface="Arial"/>
              <a:cs typeface="Arial"/>
            </a:rPr>
            <a:t>. </a:t>
          </a:r>
        </a:p>
      </dgm:t>
    </dgm:pt>
    <dgm:pt modelId="{B6384CAD-F23B-C341-AEA7-BD85717CBEBB}" type="parTrans" cxnId="{E842D5B5-0EA6-DC48-AB4F-63E1A76FC239}">
      <dgm:prSet/>
      <dgm:spPr/>
      <dgm:t>
        <a:bodyPr/>
        <a:lstStyle/>
        <a:p>
          <a:endParaRPr lang="en-US"/>
        </a:p>
      </dgm:t>
    </dgm:pt>
    <dgm:pt modelId="{08A2A508-856F-9E40-8C6C-5CB86B2A6D38}" type="sibTrans" cxnId="{E842D5B5-0EA6-DC48-AB4F-63E1A76FC239}">
      <dgm:prSet/>
      <dgm:spPr/>
      <dgm:t>
        <a:bodyPr/>
        <a:lstStyle/>
        <a:p>
          <a:endParaRPr lang="en-US"/>
        </a:p>
      </dgm:t>
    </dgm:pt>
    <dgm:pt modelId="{73AC2DC9-7420-0B4B-928F-3385B93E4432}">
      <dgm:prSet custT="1"/>
      <dgm:spPr/>
      <dgm:t>
        <a:bodyPr/>
        <a:lstStyle/>
        <a:p>
          <a:pPr rtl="0"/>
          <a:r>
            <a:rPr lang="en-US" sz="2100" b="1" dirty="0">
              <a:solidFill>
                <a:schemeClr val="tx1"/>
              </a:solidFill>
              <a:latin typeface="Arial"/>
              <a:cs typeface="Arial"/>
            </a:rPr>
            <a:t>Without any protection, the worker knows they are vulnerable and  might take precautions. </a:t>
          </a:r>
        </a:p>
      </dgm:t>
    </dgm:pt>
    <dgm:pt modelId="{9FA01EF1-63E5-8441-A4DA-7745647D7319}" type="parTrans" cxnId="{BA2C4055-B5EF-D447-8E72-B7155CFD60EE}">
      <dgm:prSet/>
      <dgm:spPr/>
      <dgm:t>
        <a:bodyPr/>
        <a:lstStyle/>
        <a:p>
          <a:endParaRPr lang="en-US"/>
        </a:p>
      </dgm:t>
    </dgm:pt>
    <dgm:pt modelId="{78998C29-EAF8-9A44-A456-9C5E3527E634}" type="sibTrans" cxnId="{BA2C4055-B5EF-D447-8E72-B7155CFD60EE}">
      <dgm:prSet/>
      <dgm:spPr/>
      <dgm:t>
        <a:bodyPr/>
        <a:lstStyle/>
        <a:p>
          <a:endParaRPr lang="en-US"/>
        </a:p>
      </dgm:t>
    </dgm:pt>
    <dgm:pt modelId="{721EBC68-04AB-5E4E-8E50-191A3DDDCBBB}">
      <dgm:prSet custT="1"/>
      <dgm:spPr/>
      <dgm:t>
        <a:bodyPr/>
        <a:lstStyle/>
        <a:p>
          <a:pPr rtl="0"/>
          <a:r>
            <a:rPr lang="en-US" sz="2100" b="1" dirty="0">
              <a:solidFill>
                <a:schemeClr val="tx1"/>
              </a:solidFill>
              <a:latin typeface="Arial"/>
              <a:cs typeface="Arial"/>
            </a:rPr>
            <a:t>With some protection the employee may increase the risk by exposing himself to a hazard thinking they were safe, when in fact they were not. </a:t>
          </a:r>
        </a:p>
      </dgm:t>
    </dgm:pt>
    <dgm:pt modelId="{1CAC7761-E86F-B94C-9D3A-E24D6336134E}" type="parTrans" cxnId="{3A8A9A95-3DAA-B44F-875C-326F3558CA7B}">
      <dgm:prSet/>
      <dgm:spPr/>
      <dgm:t>
        <a:bodyPr/>
        <a:lstStyle/>
        <a:p>
          <a:endParaRPr lang="en-US"/>
        </a:p>
      </dgm:t>
    </dgm:pt>
    <dgm:pt modelId="{CE477B3C-4829-7345-A4E9-09EF69CFBD9E}" type="sibTrans" cxnId="{3A8A9A95-3DAA-B44F-875C-326F3558CA7B}">
      <dgm:prSet/>
      <dgm:spPr/>
      <dgm:t>
        <a:bodyPr/>
        <a:lstStyle/>
        <a:p>
          <a:endParaRPr lang="en-US"/>
        </a:p>
      </dgm:t>
    </dgm:pt>
    <dgm:pt modelId="{110FD672-7DD1-A54E-A30E-3A425E2D4A0C}" type="pres">
      <dgm:prSet presAssocID="{B1284D10-F0DD-F144-8FBA-91301EEA9A15}" presName="theList" presStyleCnt="0">
        <dgm:presLayoutVars>
          <dgm:dir/>
          <dgm:animLvl val="lvl"/>
          <dgm:resizeHandles val="exact"/>
        </dgm:presLayoutVars>
      </dgm:prSet>
      <dgm:spPr/>
      <dgm:t>
        <a:bodyPr/>
        <a:lstStyle/>
        <a:p>
          <a:endParaRPr lang="en-US"/>
        </a:p>
      </dgm:t>
    </dgm:pt>
    <dgm:pt modelId="{62BB5958-2DF0-A949-BB5A-8330B5531C87}" type="pres">
      <dgm:prSet presAssocID="{34BCC9E7-2755-FA42-9F82-BCF9B52A9F6D}" presName="compNode" presStyleCnt="0"/>
      <dgm:spPr/>
    </dgm:pt>
    <dgm:pt modelId="{71A268C1-5306-DD43-BE60-5E3B564673A2}" type="pres">
      <dgm:prSet presAssocID="{34BCC9E7-2755-FA42-9F82-BCF9B52A9F6D}" presName="aNode" presStyleLbl="bgShp" presStyleIdx="0" presStyleCnt="1" custLinFactNeighborX="49" custLinFactNeighborY="3185"/>
      <dgm:spPr/>
      <dgm:t>
        <a:bodyPr/>
        <a:lstStyle/>
        <a:p>
          <a:endParaRPr lang="en-US"/>
        </a:p>
      </dgm:t>
    </dgm:pt>
    <dgm:pt modelId="{9832C995-5AB0-A642-B528-31387A37704B}" type="pres">
      <dgm:prSet presAssocID="{34BCC9E7-2755-FA42-9F82-BCF9B52A9F6D}" presName="textNode" presStyleLbl="bgShp" presStyleIdx="0" presStyleCnt="1"/>
      <dgm:spPr/>
      <dgm:t>
        <a:bodyPr/>
        <a:lstStyle/>
        <a:p>
          <a:endParaRPr lang="en-US"/>
        </a:p>
      </dgm:t>
    </dgm:pt>
    <dgm:pt modelId="{6CD6D980-8E15-3A4B-B210-D22213E34FE8}" type="pres">
      <dgm:prSet presAssocID="{34BCC9E7-2755-FA42-9F82-BCF9B52A9F6D}" presName="compChildNode" presStyleCnt="0"/>
      <dgm:spPr/>
    </dgm:pt>
    <dgm:pt modelId="{4E8EE0BC-9950-5647-9D6B-F6B750C7686B}" type="pres">
      <dgm:prSet presAssocID="{34BCC9E7-2755-FA42-9F82-BCF9B52A9F6D}" presName="theInnerList" presStyleCnt="0"/>
      <dgm:spPr/>
    </dgm:pt>
    <dgm:pt modelId="{F02CA09A-EF3E-FC40-B6F3-B2F888B9FE60}" type="pres">
      <dgm:prSet presAssocID="{73AC2DC9-7420-0B4B-928F-3385B93E4432}" presName="childNode" presStyleLbl="node1" presStyleIdx="0" presStyleCnt="2" custScaleX="113679" custLinFactNeighborX="1436" custLinFactNeighborY="89609">
        <dgm:presLayoutVars>
          <dgm:bulletEnabled val="1"/>
        </dgm:presLayoutVars>
      </dgm:prSet>
      <dgm:spPr/>
      <dgm:t>
        <a:bodyPr/>
        <a:lstStyle/>
        <a:p>
          <a:endParaRPr lang="en-US"/>
        </a:p>
      </dgm:t>
    </dgm:pt>
    <dgm:pt modelId="{C0F97479-2CE3-9C47-AC6B-178C06BBC743}" type="pres">
      <dgm:prSet presAssocID="{73AC2DC9-7420-0B4B-928F-3385B93E4432}" presName="aSpace2" presStyleCnt="0"/>
      <dgm:spPr/>
    </dgm:pt>
    <dgm:pt modelId="{4EF3901C-18E5-2E4A-82A3-953F095562E8}" type="pres">
      <dgm:prSet presAssocID="{721EBC68-04AB-5E4E-8E50-191A3DDDCBBB}" presName="childNode" presStyleLbl="node1" presStyleIdx="1" presStyleCnt="2" custScaleX="113679" custLinFactNeighborX="1436" custLinFactNeighborY="53765">
        <dgm:presLayoutVars>
          <dgm:bulletEnabled val="1"/>
        </dgm:presLayoutVars>
      </dgm:prSet>
      <dgm:spPr/>
      <dgm:t>
        <a:bodyPr/>
        <a:lstStyle/>
        <a:p>
          <a:endParaRPr lang="en-US"/>
        </a:p>
      </dgm:t>
    </dgm:pt>
  </dgm:ptLst>
  <dgm:cxnLst>
    <dgm:cxn modelId="{AC59B506-7665-4DF1-85D6-F16DCAD2B6BF}" type="presOf" srcId="{34BCC9E7-2755-FA42-9F82-BCF9B52A9F6D}" destId="{71A268C1-5306-DD43-BE60-5E3B564673A2}" srcOrd="0" destOrd="0" presId="urn:microsoft.com/office/officeart/2005/8/layout/lProcess2"/>
    <dgm:cxn modelId="{87EDE1F4-6477-4D78-B719-8E2FEB40080E}" type="presOf" srcId="{B1284D10-F0DD-F144-8FBA-91301EEA9A15}" destId="{110FD672-7DD1-A54E-A30E-3A425E2D4A0C}" srcOrd="0" destOrd="0" presId="urn:microsoft.com/office/officeart/2005/8/layout/lProcess2"/>
    <dgm:cxn modelId="{E842D5B5-0EA6-DC48-AB4F-63E1A76FC239}" srcId="{B1284D10-F0DD-F144-8FBA-91301EEA9A15}" destId="{34BCC9E7-2755-FA42-9F82-BCF9B52A9F6D}" srcOrd="0" destOrd="0" parTransId="{B6384CAD-F23B-C341-AEA7-BD85717CBEBB}" sibTransId="{08A2A508-856F-9E40-8C6C-5CB86B2A6D38}"/>
    <dgm:cxn modelId="{0908D0FF-C57E-477A-8B92-FCC390425A1C}" type="presOf" srcId="{721EBC68-04AB-5E4E-8E50-191A3DDDCBBB}" destId="{4EF3901C-18E5-2E4A-82A3-953F095562E8}" srcOrd="0" destOrd="0" presId="urn:microsoft.com/office/officeart/2005/8/layout/lProcess2"/>
    <dgm:cxn modelId="{3A8A9A95-3DAA-B44F-875C-326F3558CA7B}" srcId="{34BCC9E7-2755-FA42-9F82-BCF9B52A9F6D}" destId="{721EBC68-04AB-5E4E-8E50-191A3DDDCBBB}" srcOrd="1" destOrd="0" parTransId="{1CAC7761-E86F-B94C-9D3A-E24D6336134E}" sibTransId="{CE477B3C-4829-7345-A4E9-09EF69CFBD9E}"/>
    <dgm:cxn modelId="{BA2C4055-B5EF-D447-8E72-B7155CFD60EE}" srcId="{34BCC9E7-2755-FA42-9F82-BCF9B52A9F6D}" destId="{73AC2DC9-7420-0B4B-928F-3385B93E4432}" srcOrd="0" destOrd="0" parTransId="{9FA01EF1-63E5-8441-A4DA-7745647D7319}" sibTransId="{78998C29-EAF8-9A44-A456-9C5E3527E634}"/>
    <dgm:cxn modelId="{5E029F6A-D841-450E-8EF6-58120492A63B}" type="presOf" srcId="{34BCC9E7-2755-FA42-9F82-BCF9B52A9F6D}" destId="{9832C995-5AB0-A642-B528-31387A37704B}" srcOrd="1" destOrd="0" presId="urn:microsoft.com/office/officeart/2005/8/layout/lProcess2"/>
    <dgm:cxn modelId="{E938E879-F5FA-4F04-B3CF-AA1B5D2F91ED}" type="presOf" srcId="{73AC2DC9-7420-0B4B-928F-3385B93E4432}" destId="{F02CA09A-EF3E-FC40-B6F3-B2F888B9FE60}" srcOrd="0" destOrd="0" presId="urn:microsoft.com/office/officeart/2005/8/layout/lProcess2"/>
    <dgm:cxn modelId="{7F670578-D858-40FE-BE18-5CDE4B6D0C78}" type="presParOf" srcId="{110FD672-7DD1-A54E-A30E-3A425E2D4A0C}" destId="{62BB5958-2DF0-A949-BB5A-8330B5531C87}" srcOrd="0" destOrd="0" presId="urn:microsoft.com/office/officeart/2005/8/layout/lProcess2"/>
    <dgm:cxn modelId="{C77ED254-D28C-498E-9650-F29F93437860}" type="presParOf" srcId="{62BB5958-2DF0-A949-BB5A-8330B5531C87}" destId="{71A268C1-5306-DD43-BE60-5E3B564673A2}" srcOrd="0" destOrd="0" presId="urn:microsoft.com/office/officeart/2005/8/layout/lProcess2"/>
    <dgm:cxn modelId="{C3456026-1BD1-4404-AFEF-F3D6C6C6482F}" type="presParOf" srcId="{62BB5958-2DF0-A949-BB5A-8330B5531C87}" destId="{9832C995-5AB0-A642-B528-31387A37704B}" srcOrd="1" destOrd="0" presId="urn:microsoft.com/office/officeart/2005/8/layout/lProcess2"/>
    <dgm:cxn modelId="{5C5E66D8-DD2E-43A5-B83A-947ADF899634}" type="presParOf" srcId="{62BB5958-2DF0-A949-BB5A-8330B5531C87}" destId="{6CD6D980-8E15-3A4B-B210-D22213E34FE8}" srcOrd="2" destOrd="0" presId="urn:microsoft.com/office/officeart/2005/8/layout/lProcess2"/>
    <dgm:cxn modelId="{06DBB3CD-7FE6-412D-A7B3-20641B778116}" type="presParOf" srcId="{6CD6D980-8E15-3A4B-B210-D22213E34FE8}" destId="{4E8EE0BC-9950-5647-9D6B-F6B750C7686B}" srcOrd="0" destOrd="0" presId="urn:microsoft.com/office/officeart/2005/8/layout/lProcess2"/>
    <dgm:cxn modelId="{AD935C45-1DC4-468D-A12B-F379D56A2A3F}" type="presParOf" srcId="{4E8EE0BC-9950-5647-9D6B-F6B750C7686B}" destId="{F02CA09A-EF3E-FC40-B6F3-B2F888B9FE60}" srcOrd="0" destOrd="0" presId="urn:microsoft.com/office/officeart/2005/8/layout/lProcess2"/>
    <dgm:cxn modelId="{7824F88B-A729-4A3F-BF36-F6D2937702C6}" type="presParOf" srcId="{4E8EE0BC-9950-5647-9D6B-F6B750C7686B}" destId="{C0F97479-2CE3-9C47-AC6B-178C06BBC743}" srcOrd="1" destOrd="0" presId="urn:microsoft.com/office/officeart/2005/8/layout/lProcess2"/>
    <dgm:cxn modelId="{A881C928-3F7B-41DA-9DCF-16B8C0CA54CB}" type="presParOf" srcId="{4E8EE0BC-9950-5647-9D6B-F6B750C7686B}" destId="{4EF3901C-18E5-2E4A-82A3-953F095562E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284D10-F0DD-F144-8FBA-91301EEA9A15}"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C14B34E4-9517-BC4D-952F-22B15D1A7A86}">
      <dgm:prSet custT="1"/>
      <dgm:spPr/>
      <dgm:t>
        <a:bodyPr/>
        <a:lstStyle/>
        <a:p>
          <a:r>
            <a:rPr lang="en-US" sz="2800" b="1" dirty="0">
              <a:solidFill>
                <a:schemeClr val="tx1"/>
              </a:solidFill>
              <a:latin typeface="Arial"/>
              <a:cs typeface="Arial"/>
            </a:rPr>
            <a:t>For PPE to be effective in protecting you:</a:t>
          </a:r>
        </a:p>
      </dgm:t>
    </dgm:pt>
    <dgm:pt modelId="{5665BD3C-A006-534C-A55D-8CDB97787115}" type="parTrans" cxnId="{5515EC72-D182-0C4A-84C7-CFE3E82BEE72}">
      <dgm:prSet/>
      <dgm:spPr/>
      <dgm:t>
        <a:bodyPr/>
        <a:lstStyle/>
        <a:p>
          <a:endParaRPr lang="en-US">
            <a:latin typeface="Arial"/>
            <a:cs typeface="Arial"/>
          </a:endParaRPr>
        </a:p>
      </dgm:t>
    </dgm:pt>
    <dgm:pt modelId="{B5AB1047-AA34-3044-9C1C-99067C76B70C}" type="sibTrans" cxnId="{5515EC72-D182-0C4A-84C7-CFE3E82BEE72}">
      <dgm:prSet/>
      <dgm:spPr/>
      <dgm:t>
        <a:bodyPr/>
        <a:lstStyle/>
        <a:p>
          <a:endParaRPr lang="en-US">
            <a:latin typeface="Arial"/>
            <a:cs typeface="Arial"/>
          </a:endParaRPr>
        </a:p>
      </dgm:t>
    </dgm:pt>
    <dgm:pt modelId="{DD6A2542-CB82-0041-9856-D4AA366D5B89}">
      <dgm:prSet custT="1"/>
      <dgm:spPr/>
      <dgm:t>
        <a:bodyPr/>
        <a:lstStyle/>
        <a:p>
          <a:r>
            <a:rPr lang="en-US" sz="2800" b="1" dirty="0">
              <a:solidFill>
                <a:srgbClr val="FFFFFF"/>
              </a:solidFill>
              <a:latin typeface="Arial"/>
              <a:cs typeface="Arial"/>
            </a:rPr>
            <a:t>Use it in the manner you have been trained.</a:t>
          </a:r>
        </a:p>
      </dgm:t>
    </dgm:pt>
    <dgm:pt modelId="{D0A85128-0B6D-2544-A685-D69AFDEFA970}" type="parTrans" cxnId="{50BB6DEF-0C4E-9846-A886-02927253F5F7}">
      <dgm:prSet/>
      <dgm:spPr/>
      <dgm:t>
        <a:bodyPr/>
        <a:lstStyle/>
        <a:p>
          <a:endParaRPr lang="en-US">
            <a:latin typeface="Arial"/>
            <a:cs typeface="Arial"/>
          </a:endParaRPr>
        </a:p>
      </dgm:t>
    </dgm:pt>
    <dgm:pt modelId="{7C04BA4B-E8E7-5E42-ACB6-E7AF392FB267}" type="sibTrans" cxnId="{50BB6DEF-0C4E-9846-A886-02927253F5F7}">
      <dgm:prSet/>
      <dgm:spPr/>
      <dgm:t>
        <a:bodyPr/>
        <a:lstStyle/>
        <a:p>
          <a:endParaRPr lang="en-US">
            <a:latin typeface="Arial"/>
            <a:cs typeface="Arial"/>
          </a:endParaRPr>
        </a:p>
      </dgm:t>
    </dgm:pt>
    <dgm:pt modelId="{AF40CF5E-1F8B-4D45-A9BD-F1847F9299A0}">
      <dgm:prSet custT="1"/>
      <dgm:spPr/>
      <dgm:t>
        <a:bodyPr/>
        <a:lstStyle/>
        <a:p>
          <a:r>
            <a:rPr lang="en-US" sz="2800" b="1" dirty="0">
              <a:solidFill>
                <a:srgbClr val="FFFFFF"/>
              </a:solidFill>
              <a:latin typeface="Arial"/>
              <a:cs typeface="Arial"/>
            </a:rPr>
            <a:t>Use it only for the specific hazards that it’s intended.</a:t>
          </a:r>
        </a:p>
      </dgm:t>
    </dgm:pt>
    <dgm:pt modelId="{C9839EB0-871D-6644-A9FF-AC50A2DA7146}" type="parTrans" cxnId="{DEAA6A7D-C777-9F47-B4CB-0070E39552F5}">
      <dgm:prSet/>
      <dgm:spPr/>
      <dgm:t>
        <a:bodyPr/>
        <a:lstStyle/>
        <a:p>
          <a:endParaRPr lang="en-US">
            <a:latin typeface="Arial"/>
            <a:cs typeface="Arial"/>
          </a:endParaRPr>
        </a:p>
      </dgm:t>
    </dgm:pt>
    <dgm:pt modelId="{BC9AAAC4-9E25-B640-9986-AD03DF28AF6B}" type="sibTrans" cxnId="{DEAA6A7D-C777-9F47-B4CB-0070E39552F5}">
      <dgm:prSet/>
      <dgm:spPr/>
      <dgm:t>
        <a:bodyPr/>
        <a:lstStyle/>
        <a:p>
          <a:endParaRPr lang="en-US">
            <a:latin typeface="Arial"/>
            <a:cs typeface="Arial"/>
          </a:endParaRPr>
        </a:p>
      </dgm:t>
    </dgm:pt>
    <dgm:pt modelId="{D504B9E2-1B23-924D-9457-F9E71F710880}" type="pres">
      <dgm:prSet presAssocID="{B1284D10-F0DD-F144-8FBA-91301EEA9A15}" presName="linear" presStyleCnt="0">
        <dgm:presLayoutVars>
          <dgm:animLvl val="lvl"/>
          <dgm:resizeHandles val="exact"/>
        </dgm:presLayoutVars>
      </dgm:prSet>
      <dgm:spPr/>
      <dgm:t>
        <a:bodyPr/>
        <a:lstStyle/>
        <a:p>
          <a:endParaRPr lang="en-US"/>
        </a:p>
      </dgm:t>
    </dgm:pt>
    <dgm:pt modelId="{C011026C-E29E-5C43-A8BD-5C02320F5AAB}" type="pres">
      <dgm:prSet presAssocID="{C14B34E4-9517-BC4D-952F-22B15D1A7A86}" presName="parentText" presStyleLbl="node1" presStyleIdx="0" presStyleCnt="1" custScaleY="63565" custLinFactNeighborY="-21354">
        <dgm:presLayoutVars>
          <dgm:chMax val="0"/>
          <dgm:bulletEnabled val="1"/>
        </dgm:presLayoutVars>
      </dgm:prSet>
      <dgm:spPr/>
      <dgm:t>
        <a:bodyPr/>
        <a:lstStyle/>
        <a:p>
          <a:endParaRPr lang="en-US"/>
        </a:p>
      </dgm:t>
    </dgm:pt>
    <dgm:pt modelId="{379BA02A-E0DB-084A-ABD4-93744A174ADC}" type="pres">
      <dgm:prSet presAssocID="{C14B34E4-9517-BC4D-952F-22B15D1A7A86}" presName="childText" presStyleLbl="revTx" presStyleIdx="0" presStyleCnt="1">
        <dgm:presLayoutVars>
          <dgm:bulletEnabled val="1"/>
        </dgm:presLayoutVars>
      </dgm:prSet>
      <dgm:spPr/>
      <dgm:t>
        <a:bodyPr/>
        <a:lstStyle/>
        <a:p>
          <a:endParaRPr lang="en-US"/>
        </a:p>
      </dgm:t>
    </dgm:pt>
  </dgm:ptLst>
  <dgm:cxnLst>
    <dgm:cxn modelId="{5515EC72-D182-0C4A-84C7-CFE3E82BEE72}" srcId="{B1284D10-F0DD-F144-8FBA-91301EEA9A15}" destId="{C14B34E4-9517-BC4D-952F-22B15D1A7A86}" srcOrd="0" destOrd="0" parTransId="{5665BD3C-A006-534C-A55D-8CDB97787115}" sibTransId="{B5AB1047-AA34-3044-9C1C-99067C76B70C}"/>
    <dgm:cxn modelId="{50BB6DEF-0C4E-9846-A886-02927253F5F7}" srcId="{C14B34E4-9517-BC4D-952F-22B15D1A7A86}" destId="{DD6A2542-CB82-0041-9856-D4AA366D5B89}" srcOrd="0" destOrd="0" parTransId="{D0A85128-0B6D-2544-A685-D69AFDEFA970}" sibTransId="{7C04BA4B-E8E7-5E42-ACB6-E7AF392FB267}"/>
    <dgm:cxn modelId="{CFD09126-8EF7-4FE4-B280-C324D2546F9F}" type="presOf" srcId="{AF40CF5E-1F8B-4D45-A9BD-F1847F9299A0}" destId="{379BA02A-E0DB-084A-ABD4-93744A174ADC}" srcOrd="0" destOrd="1" presId="urn:microsoft.com/office/officeart/2005/8/layout/vList2"/>
    <dgm:cxn modelId="{23C41B06-3CA0-4949-BDEA-4413A6C78BD0}" type="presOf" srcId="{B1284D10-F0DD-F144-8FBA-91301EEA9A15}" destId="{D504B9E2-1B23-924D-9457-F9E71F710880}" srcOrd="0" destOrd="0" presId="urn:microsoft.com/office/officeart/2005/8/layout/vList2"/>
    <dgm:cxn modelId="{043F15BC-05E0-48DA-BA25-E30F414F2B7E}" type="presOf" srcId="{C14B34E4-9517-BC4D-952F-22B15D1A7A86}" destId="{C011026C-E29E-5C43-A8BD-5C02320F5AAB}" srcOrd="0" destOrd="0" presId="urn:microsoft.com/office/officeart/2005/8/layout/vList2"/>
    <dgm:cxn modelId="{DEAA6A7D-C777-9F47-B4CB-0070E39552F5}" srcId="{C14B34E4-9517-BC4D-952F-22B15D1A7A86}" destId="{AF40CF5E-1F8B-4D45-A9BD-F1847F9299A0}" srcOrd="1" destOrd="0" parTransId="{C9839EB0-871D-6644-A9FF-AC50A2DA7146}" sibTransId="{BC9AAAC4-9E25-B640-9986-AD03DF28AF6B}"/>
    <dgm:cxn modelId="{80A4F677-DEA5-4483-BC23-3D29B8354681}" type="presOf" srcId="{DD6A2542-CB82-0041-9856-D4AA366D5B89}" destId="{379BA02A-E0DB-084A-ABD4-93744A174ADC}" srcOrd="0" destOrd="0" presId="urn:microsoft.com/office/officeart/2005/8/layout/vList2"/>
    <dgm:cxn modelId="{C4A978E2-5C48-4101-AD09-4F5F61227710}" type="presParOf" srcId="{D504B9E2-1B23-924D-9457-F9E71F710880}" destId="{C011026C-E29E-5C43-A8BD-5C02320F5AAB}" srcOrd="0" destOrd="0" presId="urn:microsoft.com/office/officeart/2005/8/layout/vList2"/>
    <dgm:cxn modelId="{B7EAE0FF-C479-4867-AB78-01C9526E710E}" type="presParOf" srcId="{D504B9E2-1B23-924D-9457-F9E71F710880}" destId="{379BA02A-E0DB-084A-ABD4-93744A174AD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B3567B-489D-3C4A-8223-8AF0CF6D2F0F}"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A7F04270-27CA-9344-B0C5-2FD3140F0CC1}">
      <dgm:prSet/>
      <dgm:spPr/>
      <dgm:t>
        <a:bodyPr/>
        <a:lstStyle/>
        <a:p>
          <a:pPr rtl="0"/>
          <a:r>
            <a:rPr lang="en-US" sz="2800" b="1" i="0" dirty="0">
              <a:solidFill>
                <a:schemeClr val="tx1"/>
              </a:solidFill>
              <a:latin typeface="Arial" charset="0"/>
              <a:ea typeface="Arial" charset="0"/>
              <a:cs typeface="Arial" charset="0"/>
            </a:rPr>
            <a:t>Before using your PPE, inspect it for:</a:t>
          </a:r>
        </a:p>
      </dgm:t>
    </dgm:pt>
    <dgm:pt modelId="{63467490-F2D9-A742-A000-E5E131C97961}" type="parTrans" cxnId="{7773BFE8-62C5-2149-A93F-54DC246895C9}">
      <dgm:prSet/>
      <dgm:spPr/>
      <dgm:t>
        <a:bodyPr/>
        <a:lstStyle/>
        <a:p>
          <a:endParaRPr lang="en-US"/>
        </a:p>
      </dgm:t>
    </dgm:pt>
    <dgm:pt modelId="{CA6704B6-846B-C945-BEFE-2D31241DF9F1}" type="sibTrans" cxnId="{7773BFE8-62C5-2149-A93F-54DC246895C9}">
      <dgm:prSet/>
      <dgm:spPr/>
      <dgm:t>
        <a:bodyPr/>
        <a:lstStyle/>
        <a:p>
          <a:endParaRPr lang="en-US"/>
        </a:p>
      </dgm:t>
    </dgm:pt>
    <dgm:pt modelId="{67ED668D-37AC-4C41-86D9-127813250FCE}">
      <dgm:prSet custT="1"/>
      <dgm:spPr/>
      <dgm:t>
        <a:bodyPr/>
        <a:lstStyle/>
        <a:p>
          <a:pPr rtl="0"/>
          <a:r>
            <a:rPr lang="en-US" sz="2600" b="1" i="0" dirty="0">
              <a:solidFill>
                <a:schemeClr val="tx1"/>
              </a:solidFill>
              <a:latin typeface="Arial" charset="0"/>
              <a:ea typeface="Arial" charset="0"/>
              <a:cs typeface="Arial" charset="0"/>
            </a:rPr>
            <a:t>Worn or damaged parts</a:t>
          </a:r>
        </a:p>
      </dgm:t>
    </dgm:pt>
    <dgm:pt modelId="{994273AB-B2FD-5E48-8939-E7313FDEBBCB}" type="parTrans" cxnId="{D80C46E5-161D-3648-ADDB-01A32F2EAF50}">
      <dgm:prSet/>
      <dgm:spPr/>
      <dgm:t>
        <a:bodyPr/>
        <a:lstStyle/>
        <a:p>
          <a:endParaRPr lang="en-US"/>
        </a:p>
      </dgm:t>
    </dgm:pt>
    <dgm:pt modelId="{BD1E43FA-C466-9A4F-94D1-4AF3DDD6D22F}" type="sibTrans" cxnId="{D80C46E5-161D-3648-ADDB-01A32F2EAF50}">
      <dgm:prSet/>
      <dgm:spPr/>
      <dgm:t>
        <a:bodyPr/>
        <a:lstStyle/>
        <a:p>
          <a:endParaRPr lang="en-US"/>
        </a:p>
      </dgm:t>
    </dgm:pt>
    <dgm:pt modelId="{A1BE5581-2390-574D-B33F-F0EFF09B7752}">
      <dgm:prSet custT="1"/>
      <dgm:spPr/>
      <dgm:t>
        <a:bodyPr/>
        <a:lstStyle/>
        <a:p>
          <a:pPr rtl="0"/>
          <a:r>
            <a:rPr lang="en-US" sz="2600" b="1" i="0" dirty="0">
              <a:solidFill>
                <a:schemeClr val="tx1"/>
              </a:solidFill>
              <a:latin typeface="Arial" charset="0"/>
              <a:ea typeface="Arial" charset="0"/>
              <a:cs typeface="Arial" charset="0"/>
            </a:rPr>
            <a:t>Leaks, cracks or deformities</a:t>
          </a:r>
        </a:p>
      </dgm:t>
    </dgm:pt>
    <dgm:pt modelId="{272C534B-3764-BC41-9133-AA95889242C8}" type="parTrans" cxnId="{383A1C62-14D3-3D4C-B560-F80D9F65A323}">
      <dgm:prSet/>
      <dgm:spPr/>
      <dgm:t>
        <a:bodyPr/>
        <a:lstStyle/>
        <a:p>
          <a:endParaRPr lang="en-US"/>
        </a:p>
      </dgm:t>
    </dgm:pt>
    <dgm:pt modelId="{C411779B-41C8-F049-95B3-36D3F9BE546B}" type="sibTrans" cxnId="{383A1C62-14D3-3D4C-B560-F80D9F65A323}">
      <dgm:prSet/>
      <dgm:spPr/>
      <dgm:t>
        <a:bodyPr/>
        <a:lstStyle/>
        <a:p>
          <a:endParaRPr lang="en-US"/>
        </a:p>
      </dgm:t>
    </dgm:pt>
    <dgm:pt modelId="{1F598C9C-582D-6646-BB0F-BCBC945168BC}">
      <dgm:prSet custT="1"/>
      <dgm:spPr/>
      <dgm:t>
        <a:bodyPr/>
        <a:lstStyle/>
        <a:p>
          <a:pPr rtl="0"/>
          <a:r>
            <a:rPr lang="en-US" sz="2600" b="1" i="0" dirty="0">
              <a:solidFill>
                <a:schemeClr val="tx1"/>
              </a:solidFill>
              <a:latin typeface="Arial" charset="0"/>
              <a:ea typeface="Arial" charset="0"/>
              <a:cs typeface="Arial" charset="0"/>
            </a:rPr>
            <a:t>Cleanliness</a:t>
          </a:r>
        </a:p>
      </dgm:t>
    </dgm:pt>
    <dgm:pt modelId="{55FB55FC-7546-674A-A85E-3EAA774FA3F9}" type="parTrans" cxnId="{0523371E-834A-5547-BD9E-9CF4BAD13B16}">
      <dgm:prSet/>
      <dgm:spPr/>
      <dgm:t>
        <a:bodyPr/>
        <a:lstStyle/>
        <a:p>
          <a:endParaRPr lang="en-US"/>
        </a:p>
      </dgm:t>
    </dgm:pt>
    <dgm:pt modelId="{C4BDDAE7-9AFC-3C41-85BF-0363D2AD512F}" type="sibTrans" cxnId="{0523371E-834A-5547-BD9E-9CF4BAD13B16}">
      <dgm:prSet/>
      <dgm:spPr/>
      <dgm:t>
        <a:bodyPr/>
        <a:lstStyle/>
        <a:p>
          <a:endParaRPr lang="en-US"/>
        </a:p>
      </dgm:t>
    </dgm:pt>
    <dgm:pt modelId="{C8C22BCB-D419-9A4C-8C4A-4EAC5C32A7AC}">
      <dgm:prSet custT="1"/>
      <dgm:spPr/>
      <dgm:t>
        <a:bodyPr/>
        <a:lstStyle/>
        <a:p>
          <a:pPr rtl="0"/>
          <a:r>
            <a:rPr lang="en-US" sz="2600" b="1" i="0" dirty="0">
              <a:solidFill>
                <a:schemeClr val="tx1"/>
              </a:solidFill>
              <a:latin typeface="Arial" charset="0"/>
              <a:ea typeface="Arial" charset="0"/>
              <a:cs typeface="Arial" charset="0"/>
            </a:rPr>
            <a:t>Correct size</a:t>
          </a:r>
        </a:p>
      </dgm:t>
    </dgm:pt>
    <dgm:pt modelId="{ACCE6E9C-5101-7748-8110-714E852F6DFC}" type="parTrans" cxnId="{39801941-0468-2744-8331-91AA935F3585}">
      <dgm:prSet/>
      <dgm:spPr/>
      <dgm:t>
        <a:bodyPr/>
        <a:lstStyle/>
        <a:p>
          <a:endParaRPr lang="en-US"/>
        </a:p>
      </dgm:t>
    </dgm:pt>
    <dgm:pt modelId="{A149AEC2-616F-3445-A369-5DCF9A9D52EE}" type="sibTrans" cxnId="{39801941-0468-2744-8331-91AA935F3585}">
      <dgm:prSet/>
      <dgm:spPr/>
      <dgm:t>
        <a:bodyPr/>
        <a:lstStyle/>
        <a:p>
          <a:endParaRPr lang="en-US"/>
        </a:p>
      </dgm:t>
    </dgm:pt>
    <dgm:pt modelId="{39F55A7A-F7A8-3C41-A68E-E8E70F4AFB41}" type="pres">
      <dgm:prSet presAssocID="{50B3567B-489D-3C4A-8223-8AF0CF6D2F0F}" presName="Name0" presStyleCnt="0">
        <dgm:presLayoutVars>
          <dgm:dir/>
          <dgm:resizeHandles val="exact"/>
        </dgm:presLayoutVars>
      </dgm:prSet>
      <dgm:spPr/>
      <dgm:t>
        <a:bodyPr/>
        <a:lstStyle/>
        <a:p>
          <a:endParaRPr lang="en-US"/>
        </a:p>
      </dgm:t>
    </dgm:pt>
    <dgm:pt modelId="{15840D1C-97DF-DD43-A2D6-10F61E6D73F7}" type="pres">
      <dgm:prSet presAssocID="{A7F04270-27CA-9344-B0C5-2FD3140F0CC1}" presName="composite" presStyleCnt="0"/>
      <dgm:spPr/>
    </dgm:pt>
    <dgm:pt modelId="{4537F7FA-4466-A44B-A3FE-65B4B4CDA9CF}" type="pres">
      <dgm:prSet presAssocID="{A7F04270-27CA-9344-B0C5-2FD3140F0CC1}" presName="rect1" presStyleLbl="trAlignAcc1" presStyleIdx="0" presStyleCnt="1" custScaleX="89899" custScaleY="124216" custLinFactNeighborX="2300">
        <dgm:presLayoutVars>
          <dgm:bulletEnabled val="1"/>
        </dgm:presLayoutVars>
      </dgm:prSet>
      <dgm:spPr/>
      <dgm:t>
        <a:bodyPr/>
        <a:lstStyle/>
        <a:p>
          <a:endParaRPr lang="en-US"/>
        </a:p>
      </dgm:t>
    </dgm:pt>
    <dgm:pt modelId="{2A13D3D1-AAFE-C14E-9A4D-861013CAD2F0}" type="pres">
      <dgm:prSet presAssocID="{A7F04270-27CA-9344-B0C5-2FD3140F0CC1}" presName="rect2" presStyleLbl="fgImgPlace1" presStyleIdx="0" presStyleCnt="1" custScaleX="16459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An image of a safety vest, gloves, and glasses" title="Image"/>
        </a:ext>
      </dgm:extLst>
    </dgm:pt>
  </dgm:ptLst>
  <dgm:cxnLst>
    <dgm:cxn modelId="{D80C46E5-161D-3648-ADDB-01A32F2EAF50}" srcId="{A7F04270-27CA-9344-B0C5-2FD3140F0CC1}" destId="{67ED668D-37AC-4C41-86D9-127813250FCE}" srcOrd="0" destOrd="0" parTransId="{994273AB-B2FD-5E48-8939-E7313FDEBBCB}" sibTransId="{BD1E43FA-C466-9A4F-94D1-4AF3DDD6D22F}"/>
    <dgm:cxn modelId="{0523371E-834A-5547-BD9E-9CF4BAD13B16}" srcId="{A7F04270-27CA-9344-B0C5-2FD3140F0CC1}" destId="{1F598C9C-582D-6646-BB0F-BCBC945168BC}" srcOrd="2" destOrd="0" parTransId="{55FB55FC-7546-674A-A85E-3EAA774FA3F9}" sibTransId="{C4BDDAE7-9AFC-3C41-85BF-0363D2AD512F}"/>
    <dgm:cxn modelId="{383A1C62-14D3-3D4C-B560-F80D9F65A323}" srcId="{A7F04270-27CA-9344-B0C5-2FD3140F0CC1}" destId="{A1BE5581-2390-574D-B33F-F0EFF09B7752}" srcOrd="1" destOrd="0" parTransId="{272C534B-3764-BC41-9133-AA95889242C8}" sibTransId="{C411779B-41C8-F049-95B3-36D3F9BE546B}"/>
    <dgm:cxn modelId="{DC15151D-FA49-4A03-9945-75F7BF289A81}" type="presOf" srcId="{1F598C9C-582D-6646-BB0F-BCBC945168BC}" destId="{4537F7FA-4466-A44B-A3FE-65B4B4CDA9CF}" srcOrd="0" destOrd="3" presId="urn:microsoft.com/office/officeart/2008/layout/PictureStrips"/>
    <dgm:cxn modelId="{7773BFE8-62C5-2149-A93F-54DC246895C9}" srcId="{50B3567B-489D-3C4A-8223-8AF0CF6D2F0F}" destId="{A7F04270-27CA-9344-B0C5-2FD3140F0CC1}" srcOrd="0" destOrd="0" parTransId="{63467490-F2D9-A742-A000-E5E131C97961}" sibTransId="{CA6704B6-846B-C945-BEFE-2D31241DF9F1}"/>
    <dgm:cxn modelId="{34F2D8B0-77B6-43F7-99BA-F9BD68417FFD}" type="presOf" srcId="{A7F04270-27CA-9344-B0C5-2FD3140F0CC1}" destId="{4537F7FA-4466-A44B-A3FE-65B4B4CDA9CF}" srcOrd="0" destOrd="0" presId="urn:microsoft.com/office/officeart/2008/layout/PictureStrips"/>
    <dgm:cxn modelId="{A09FC6B4-C129-45B4-86DF-F7B014569DFC}" type="presOf" srcId="{50B3567B-489D-3C4A-8223-8AF0CF6D2F0F}" destId="{39F55A7A-F7A8-3C41-A68E-E8E70F4AFB41}" srcOrd="0" destOrd="0" presId="urn:microsoft.com/office/officeart/2008/layout/PictureStrips"/>
    <dgm:cxn modelId="{B178C79B-4C44-433A-9092-2EAD1D2AF295}" type="presOf" srcId="{A1BE5581-2390-574D-B33F-F0EFF09B7752}" destId="{4537F7FA-4466-A44B-A3FE-65B4B4CDA9CF}" srcOrd="0" destOrd="2" presId="urn:microsoft.com/office/officeart/2008/layout/PictureStrips"/>
    <dgm:cxn modelId="{F6B638DE-A093-4F4E-8983-9277BB7252ED}" type="presOf" srcId="{C8C22BCB-D419-9A4C-8C4A-4EAC5C32A7AC}" destId="{4537F7FA-4466-A44B-A3FE-65B4B4CDA9CF}" srcOrd="0" destOrd="4" presId="urn:microsoft.com/office/officeart/2008/layout/PictureStrips"/>
    <dgm:cxn modelId="{39801941-0468-2744-8331-91AA935F3585}" srcId="{A7F04270-27CA-9344-B0C5-2FD3140F0CC1}" destId="{C8C22BCB-D419-9A4C-8C4A-4EAC5C32A7AC}" srcOrd="3" destOrd="0" parTransId="{ACCE6E9C-5101-7748-8110-714E852F6DFC}" sibTransId="{A149AEC2-616F-3445-A369-5DCF9A9D52EE}"/>
    <dgm:cxn modelId="{C4B79D89-497B-4505-95E1-1FD25E075A1D}" type="presOf" srcId="{67ED668D-37AC-4C41-86D9-127813250FCE}" destId="{4537F7FA-4466-A44B-A3FE-65B4B4CDA9CF}" srcOrd="0" destOrd="1" presId="urn:microsoft.com/office/officeart/2008/layout/PictureStrips"/>
    <dgm:cxn modelId="{F55D6304-7BE9-4FE4-A5EA-692091F80674}" type="presParOf" srcId="{39F55A7A-F7A8-3C41-A68E-E8E70F4AFB41}" destId="{15840D1C-97DF-DD43-A2D6-10F61E6D73F7}" srcOrd="0" destOrd="0" presId="urn:microsoft.com/office/officeart/2008/layout/PictureStrips"/>
    <dgm:cxn modelId="{2067875F-6431-4371-8A05-6CE30C5BF435}" type="presParOf" srcId="{15840D1C-97DF-DD43-A2D6-10F61E6D73F7}" destId="{4537F7FA-4466-A44B-A3FE-65B4B4CDA9CF}" srcOrd="0" destOrd="0" presId="urn:microsoft.com/office/officeart/2008/layout/PictureStrips"/>
    <dgm:cxn modelId="{1FC8B399-EE03-4AEB-BF2A-C1B4BC5BE335}" type="presParOf" srcId="{15840D1C-97DF-DD43-A2D6-10F61E6D73F7}" destId="{2A13D3D1-AAFE-C14E-9A4D-861013CAD2F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647FEC-7A8E-E541-BDEF-6A32633AECAD}" type="doc">
      <dgm:prSet loTypeId="urn:microsoft.com/office/officeart/2005/8/layout/vProcess5" loCatId="" qsTypeId="urn:microsoft.com/office/officeart/2005/8/quickstyle/simple2" qsCatId="simple" csTypeId="urn:microsoft.com/office/officeart/2005/8/colors/colorful1" csCatId="colorful" phldr="1"/>
      <dgm:spPr/>
      <dgm:t>
        <a:bodyPr/>
        <a:lstStyle/>
        <a:p>
          <a:endParaRPr lang="en-US"/>
        </a:p>
      </dgm:t>
    </dgm:pt>
    <dgm:pt modelId="{D433F23C-3280-E242-B7BC-9C88394B1AC7}">
      <dgm:prSet/>
      <dgm:spPr/>
      <dgm:t>
        <a:bodyPr/>
        <a:lstStyle/>
        <a:p>
          <a:pPr rtl="0"/>
          <a:r>
            <a:rPr lang="en-US" b="1" dirty="0">
              <a:solidFill>
                <a:schemeClr val="tx1"/>
              </a:solidFill>
              <a:latin typeface="Arial"/>
              <a:cs typeface="Arial"/>
            </a:rPr>
            <a:t>If any PPE is damaged or worn</a:t>
          </a:r>
        </a:p>
      </dgm:t>
    </dgm:pt>
    <dgm:pt modelId="{0E7BE78F-359F-7F42-8BF8-01F782CAFC46}" type="parTrans" cxnId="{09BF1D76-9755-F34D-B28E-B98E8B3ECE07}">
      <dgm:prSet/>
      <dgm:spPr/>
      <dgm:t>
        <a:bodyPr/>
        <a:lstStyle/>
        <a:p>
          <a:endParaRPr lang="en-US">
            <a:solidFill>
              <a:schemeClr val="tx1"/>
            </a:solidFill>
          </a:endParaRPr>
        </a:p>
      </dgm:t>
    </dgm:pt>
    <dgm:pt modelId="{000B06EA-7F06-E645-9C37-AE48629B4427}" type="sibTrans" cxnId="{09BF1D76-9755-F34D-B28E-B98E8B3ECE07}">
      <dgm:prSet/>
      <dgm:spPr/>
      <dgm:t>
        <a:bodyPr/>
        <a:lstStyle/>
        <a:p>
          <a:endParaRPr lang="en-US">
            <a:solidFill>
              <a:schemeClr val="tx1"/>
            </a:solidFill>
          </a:endParaRPr>
        </a:p>
      </dgm:t>
    </dgm:pt>
    <dgm:pt modelId="{11B91ECC-BB7B-E24C-A8D1-020A55220478}">
      <dgm:prSet/>
      <dgm:spPr/>
      <dgm:t>
        <a:bodyPr/>
        <a:lstStyle/>
        <a:p>
          <a:pPr rtl="0"/>
          <a:r>
            <a:rPr lang="en-US" b="1" dirty="0">
              <a:solidFill>
                <a:schemeClr val="tx1"/>
              </a:solidFill>
              <a:latin typeface="Arial"/>
              <a:cs typeface="Arial"/>
            </a:rPr>
            <a:t>Get it repaired or replaced immediately</a:t>
          </a:r>
        </a:p>
      </dgm:t>
    </dgm:pt>
    <dgm:pt modelId="{12BD8A56-D585-674D-A7C2-82739D7C31E4}" type="parTrans" cxnId="{B8210F7E-85E2-C14E-99DC-7F8BF2395E3D}">
      <dgm:prSet/>
      <dgm:spPr/>
      <dgm:t>
        <a:bodyPr/>
        <a:lstStyle/>
        <a:p>
          <a:endParaRPr lang="en-US">
            <a:solidFill>
              <a:schemeClr val="tx1"/>
            </a:solidFill>
          </a:endParaRPr>
        </a:p>
      </dgm:t>
    </dgm:pt>
    <dgm:pt modelId="{CDEF3669-ACB3-9547-A87A-8A214D301BD2}" type="sibTrans" cxnId="{B8210F7E-85E2-C14E-99DC-7F8BF2395E3D}">
      <dgm:prSet/>
      <dgm:spPr/>
      <dgm:t>
        <a:bodyPr/>
        <a:lstStyle/>
        <a:p>
          <a:endParaRPr lang="en-US">
            <a:solidFill>
              <a:schemeClr val="tx1"/>
            </a:solidFill>
          </a:endParaRPr>
        </a:p>
      </dgm:t>
    </dgm:pt>
    <dgm:pt modelId="{07ED0D96-B330-4442-9704-E39C9E1C96A4}">
      <dgm:prSet/>
      <dgm:spPr/>
      <dgm:t>
        <a:bodyPr/>
        <a:lstStyle/>
        <a:p>
          <a:pPr rtl="0"/>
          <a:r>
            <a:rPr lang="en-US" b="1" dirty="0">
              <a:solidFill>
                <a:schemeClr val="tx1"/>
              </a:solidFill>
              <a:latin typeface="Arial"/>
              <a:cs typeface="Arial"/>
            </a:rPr>
            <a:t>Tell your supervisor you need new PPE</a:t>
          </a:r>
        </a:p>
      </dgm:t>
    </dgm:pt>
    <dgm:pt modelId="{9E931ED0-6F32-4C41-9149-9BC5FF42BFA2}" type="parTrans" cxnId="{DAEDCFF3-D6BC-724C-A231-3CBBDD7E5B7F}">
      <dgm:prSet/>
      <dgm:spPr/>
      <dgm:t>
        <a:bodyPr/>
        <a:lstStyle/>
        <a:p>
          <a:endParaRPr lang="en-US">
            <a:solidFill>
              <a:schemeClr val="tx1"/>
            </a:solidFill>
          </a:endParaRPr>
        </a:p>
      </dgm:t>
    </dgm:pt>
    <dgm:pt modelId="{6884E3B1-4955-5F47-BBFC-060EECD32551}" type="sibTrans" cxnId="{DAEDCFF3-D6BC-724C-A231-3CBBDD7E5B7F}">
      <dgm:prSet/>
      <dgm:spPr/>
      <dgm:t>
        <a:bodyPr/>
        <a:lstStyle/>
        <a:p>
          <a:endParaRPr lang="en-US">
            <a:solidFill>
              <a:schemeClr val="tx1"/>
            </a:solidFill>
          </a:endParaRPr>
        </a:p>
      </dgm:t>
    </dgm:pt>
    <dgm:pt modelId="{02FCEA9F-1336-EA4A-B938-10C76DDD1B88}">
      <dgm:prSet/>
      <dgm:spPr/>
      <dgm:t>
        <a:bodyPr/>
        <a:lstStyle/>
        <a:p>
          <a:pPr rtl="0"/>
          <a:r>
            <a:rPr lang="en-US" b="1" dirty="0">
              <a:solidFill>
                <a:schemeClr val="tx1"/>
              </a:solidFill>
              <a:latin typeface="Arial"/>
              <a:cs typeface="Arial"/>
            </a:rPr>
            <a:t>Do not work without replacement PPE</a:t>
          </a:r>
        </a:p>
      </dgm:t>
    </dgm:pt>
    <dgm:pt modelId="{90D3CFA3-FD1D-644C-B387-510D13E45CB4}" type="parTrans" cxnId="{07D9858F-076C-824B-BF8D-E3DAB4E3A4AC}">
      <dgm:prSet/>
      <dgm:spPr/>
      <dgm:t>
        <a:bodyPr/>
        <a:lstStyle/>
        <a:p>
          <a:endParaRPr lang="en-US">
            <a:solidFill>
              <a:schemeClr val="tx1"/>
            </a:solidFill>
          </a:endParaRPr>
        </a:p>
      </dgm:t>
    </dgm:pt>
    <dgm:pt modelId="{284774F9-05EB-5649-ABA0-8051DD2736D3}" type="sibTrans" cxnId="{07D9858F-076C-824B-BF8D-E3DAB4E3A4AC}">
      <dgm:prSet/>
      <dgm:spPr/>
      <dgm:t>
        <a:bodyPr/>
        <a:lstStyle/>
        <a:p>
          <a:endParaRPr lang="en-US">
            <a:solidFill>
              <a:schemeClr val="tx1"/>
            </a:solidFill>
          </a:endParaRPr>
        </a:p>
      </dgm:t>
    </dgm:pt>
    <dgm:pt modelId="{503F8A81-49CB-2F4F-BF41-F43A3968B1E2}" type="pres">
      <dgm:prSet presAssocID="{07647FEC-7A8E-E541-BDEF-6A32633AECAD}" presName="outerComposite" presStyleCnt="0">
        <dgm:presLayoutVars>
          <dgm:chMax val="5"/>
          <dgm:dir/>
          <dgm:resizeHandles val="exact"/>
        </dgm:presLayoutVars>
      </dgm:prSet>
      <dgm:spPr/>
      <dgm:t>
        <a:bodyPr/>
        <a:lstStyle/>
        <a:p>
          <a:endParaRPr lang="en-US"/>
        </a:p>
      </dgm:t>
    </dgm:pt>
    <dgm:pt modelId="{2C8AF4A5-4FA3-5A4D-89D2-E0A942862809}" type="pres">
      <dgm:prSet presAssocID="{07647FEC-7A8E-E541-BDEF-6A32633AECAD}" presName="dummyMaxCanvas" presStyleCnt="0">
        <dgm:presLayoutVars/>
      </dgm:prSet>
      <dgm:spPr/>
    </dgm:pt>
    <dgm:pt modelId="{085EF920-E4DE-6641-88ED-FB64988211A2}" type="pres">
      <dgm:prSet presAssocID="{07647FEC-7A8E-E541-BDEF-6A32633AECAD}" presName="FourNodes_1" presStyleLbl="node1" presStyleIdx="0" presStyleCnt="4">
        <dgm:presLayoutVars>
          <dgm:bulletEnabled val="1"/>
        </dgm:presLayoutVars>
      </dgm:prSet>
      <dgm:spPr/>
      <dgm:t>
        <a:bodyPr/>
        <a:lstStyle/>
        <a:p>
          <a:endParaRPr lang="en-US"/>
        </a:p>
      </dgm:t>
    </dgm:pt>
    <dgm:pt modelId="{A66FE58F-17F6-F340-A95D-AD57881633DE}" type="pres">
      <dgm:prSet presAssocID="{07647FEC-7A8E-E541-BDEF-6A32633AECAD}" presName="FourNodes_2" presStyleLbl="node1" presStyleIdx="1" presStyleCnt="4">
        <dgm:presLayoutVars>
          <dgm:bulletEnabled val="1"/>
        </dgm:presLayoutVars>
      </dgm:prSet>
      <dgm:spPr/>
      <dgm:t>
        <a:bodyPr/>
        <a:lstStyle/>
        <a:p>
          <a:endParaRPr lang="en-US"/>
        </a:p>
      </dgm:t>
    </dgm:pt>
    <dgm:pt modelId="{B51D872F-8DF8-D34A-830E-56FC3B62E636}" type="pres">
      <dgm:prSet presAssocID="{07647FEC-7A8E-E541-BDEF-6A32633AECAD}" presName="FourNodes_3" presStyleLbl="node1" presStyleIdx="2" presStyleCnt="4">
        <dgm:presLayoutVars>
          <dgm:bulletEnabled val="1"/>
        </dgm:presLayoutVars>
      </dgm:prSet>
      <dgm:spPr/>
      <dgm:t>
        <a:bodyPr/>
        <a:lstStyle/>
        <a:p>
          <a:endParaRPr lang="en-US"/>
        </a:p>
      </dgm:t>
    </dgm:pt>
    <dgm:pt modelId="{E215315F-88B0-D042-931B-866CF88DEEC6}" type="pres">
      <dgm:prSet presAssocID="{07647FEC-7A8E-E541-BDEF-6A32633AECAD}" presName="FourNodes_4" presStyleLbl="node1" presStyleIdx="3" presStyleCnt="4">
        <dgm:presLayoutVars>
          <dgm:bulletEnabled val="1"/>
        </dgm:presLayoutVars>
      </dgm:prSet>
      <dgm:spPr/>
      <dgm:t>
        <a:bodyPr/>
        <a:lstStyle/>
        <a:p>
          <a:endParaRPr lang="en-US"/>
        </a:p>
      </dgm:t>
    </dgm:pt>
    <dgm:pt modelId="{E039FDFB-5EF9-834A-9E61-3DB479D3F37F}" type="pres">
      <dgm:prSet presAssocID="{07647FEC-7A8E-E541-BDEF-6A32633AECAD}" presName="FourConn_1-2" presStyleLbl="fgAccFollowNode1" presStyleIdx="0" presStyleCnt="3">
        <dgm:presLayoutVars>
          <dgm:bulletEnabled val="1"/>
        </dgm:presLayoutVars>
      </dgm:prSet>
      <dgm:spPr/>
      <dgm:t>
        <a:bodyPr/>
        <a:lstStyle/>
        <a:p>
          <a:endParaRPr lang="en-US"/>
        </a:p>
      </dgm:t>
    </dgm:pt>
    <dgm:pt modelId="{1212039D-57D3-874D-8E14-6917E89CF5BE}" type="pres">
      <dgm:prSet presAssocID="{07647FEC-7A8E-E541-BDEF-6A32633AECAD}" presName="FourConn_2-3" presStyleLbl="fgAccFollowNode1" presStyleIdx="1" presStyleCnt="3">
        <dgm:presLayoutVars>
          <dgm:bulletEnabled val="1"/>
        </dgm:presLayoutVars>
      </dgm:prSet>
      <dgm:spPr/>
      <dgm:t>
        <a:bodyPr/>
        <a:lstStyle/>
        <a:p>
          <a:endParaRPr lang="en-US"/>
        </a:p>
      </dgm:t>
    </dgm:pt>
    <dgm:pt modelId="{49106E2B-1307-C442-ADA3-07BC5A841AD6}" type="pres">
      <dgm:prSet presAssocID="{07647FEC-7A8E-E541-BDEF-6A32633AECAD}" presName="FourConn_3-4" presStyleLbl="fgAccFollowNode1" presStyleIdx="2" presStyleCnt="3">
        <dgm:presLayoutVars>
          <dgm:bulletEnabled val="1"/>
        </dgm:presLayoutVars>
      </dgm:prSet>
      <dgm:spPr/>
      <dgm:t>
        <a:bodyPr/>
        <a:lstStyle/>
        <a:p>
          <a:endParaRPr lang="en-US"/>
        </a:p>
      </dgm:t>
    </dgm:pt>
    <dgm:pt modelId="{9B0A3708-62CE-934B-8DDA-1D5D7B8655E1}" type="pres">
      <dgm:prSet presAssocID="{07647FEC-7A8E-E541-BDEF-6A32633AECAD}" presName="FourNodes_1_text" presStyleLbl="node1" presStyleIdx="3" presStyleCnt="4">
        <dgm:presLayoutVars>
          <dgm:bulletEnabled val="1"/>
        </dgm:presLayoutVars>
      </dgm:prSet>
      <dgm:spPr/>
      <dgm:t>
        <a:bodyPr/>
        <a:lstStyle/>
        <a:p>
          <a:endParaRPr lang="en-US"/>
        </a:p>
      </dgm:t>
    </dgm:pt>
    <dgm:pt modelId="{A53CA4E1-DF86-8C4A-A026-A696E42745A1}" type="pres">
      <dgm:prSet presAssocID="{07647FEC-7A8E-E541-BDEF-6A32633AECAD}" presName="FourNodes_2_text" presStyleLbl="node1" presStyleIdx="3" presStyleCnt="4">
        <dgm:presLayoutVars>
          <dgm:bulletEnabled val="1"/>
        </dgm:presLayoutVars>
      </dgm:prSet>
      <dgm:spPr/>
      <dgm:t>
        <a:bodyPr/>
        <a:lstStyle/>
        <a:p>
          <a:endParaRPr lang="en-US"/>
        </a:p>
      </dgm:t>
    </dgm:pt>
    <dgm:pt modelId="{0371674B-F1E9-C64E-B961-BFFB2AFEB7DF}" type="pres">
      <dgm:prSet presAssocID="{07647FEC-7A8E-E541-BDEF-6A32633AECAD}" presName="FourNodes_3_text" presStyleLbl="node1" presStyleIdx="3" presStyleCnt="4">
        <dgm:presLayoutVars>
          <dgm:bulletEnabled val="1"/>
        </dgm:presLayoutVars>
      </dgm:prSet>
      <dgm:spPr/>
      <dgm:t>
        <a:bodyPr/>
        <a:lstStyle/>
        <a:p>
          <a:endParaRPr lang="en-US"/>
        </a:p>
      </dgm:t>
    </dgm:pt>
    <dgm:pt modelId="{181C884C-9BE5-9945-AEEA-9C8C6860BAE4}" type="pres">
      <dgm:prSet presAssocID="{07647FEC-7A8E-E541-BDEF-6A32633AECAD}" presName="FourNodes_4_text" presStyleLbl="node1" presStyleIdx="3" presStyleCnt="4">
        <dgm:presLayoutVars>
          <dgm:bulletEnabled val="1"/>
        </dgm:presLayoutVars>
      </dgm:prSet>
      <dgm:spPr/>
      <dgm:t>
        <a:bodyPr/>
        <a:lstStyle/>
        <a:p>
          <a:endParaRPr lang="en-US"/>
        </a:p>
      </dgm:t>
    </dgm:pt>
  </dgm:ptLst>
  <dgm:cxnLst>
    <dgm:cxn modelId="{07D9858F-076C-824B-BF8D-E3DAB4E3A4AC}" srcId="{07647FEC-7A8E-E541-BDEF-6A32633AECAD}" destId="{02FCEA9F-1336-EA4A-B938-10C76DDD1B88}" srcOrd="2" destOrd="0" parTransId="{90D3CFA3-FD1D-644C-B387-510D13E45CB4}" sibTransId="{284774F9-05EB-5649-ABA0-8051DD2736D3}"/>
    <dgm:cxn modelId="{4A6520A8-C8AA-4FD5-838E-9BA6CB28AD7B}" type="presOf" srcId="{000B06EA-7F06-E645-9C37-AE48629B4427}" destId="{E039FDFB-5EF9-834A-9E61-3DB479D3F37F}" srcOrd="0" destOrd="0" presId="urn:microsoft.com/office/officeart/2005/8/layout/vProcess5"/>
    <dgm:cxn modelId="{B8210F7E-85E2-C14E-99DC-7F8BF2395E3D}" srcId="{07647FEC-7A8E-E541-BDEF-6A32633AECAD}" destId="{11B91ECC-BB7B-E24C-A8D1-020A55220478}" srcOrd="1" destOrd="0" parTransId="{12BD8A56-D585-674D-A7C2-82739D7C31E4}" sibTransId="{CDEF3669-ACB3-9547-A87A-8A214D301BD2}"/>
    <dgm:cxn modelId="{848B1AAD-4539-43BF-8EF3-4BCCC362913D}" type="presOf" srcId="{11B91ECC-BB7B-E24C-A8D1-020A55220478}" destId="{A66FE58F-17F6-F340-A95D-AD57881633DE}" srcOrd="0" destOrd="0" presId="urn:microsoft.com/office/officeart/2005/8/layout/vProcess5"/>
    <dgm:cxn modelId="{FDB868D9-1079-4200-A1C1-659A62C387C9}" type="presOf" srcId="{D433F23C-3280-E242-B7BC-9C88394B1AC7}" destId="{085EF920-E4DE-6641-88ED-FB64988211A2}" srcOrd="0" destOrd="0" presId="urn:microsoft.com/office/officeart/2005/8/layout/vProcess5"/>
    <dgm:cxn modelId="{A6275FAB-A100-43E8-92F6-B6F16B2F6896}" type="presOf" srcId="{02FCEA9F-1336-EA4A-B938-10C76DDD1B88}" destId="{0371674B-F1E9-C64E-B961-BFFB2AFEB7DF}" srcOrd="1" destOrd="0" presId="urn:microsoft.com/office/officeart/2005/8/layout/vProcess5"/>
    <dgm:cxn modelId="{5BF991FB-BED0-4E19-A1F5-582C8BC57AD7}" type="presOf" srcId="{07ED0D96-B330-4442-9704-E39C9E1C96A4}" destId="{181C884C-9BE5-9945-AEEA-9C8C6860BAE4}" srcOrd="1" destOrd="0" presId="urn:microsoft.com/office/officeart/2005/8/layout/vProcess5"/>
    <dgm:cxn modelId="{C48A5176-CD17-4539-AB15-A9E10993334B}" type="presOf" srcId="{284774F9-05EB-5649-ABA0-8051DD2736D3}" destId="{49106E2B-1307-C442-ADA3-07BC5A841AD6}" srcOrd="0" destOrd="0" presId="urn:microsoft.com/office/officeart/2005/8/layout/vProcess5"/>
    <dgm:cxn modelId="{A6016805-6D67-45D5-8FA9-E3B8D8FC877D}" type="presOf" srcId="{D433F23C-3280-E242-B7BC-9C88394B1AC7}" destId="{9B0A3708-62CE-934B-8DDA-1D5D7B8655E1}" srcOrd="1" destOrd="0" presId="urn:microsoft.com/office/officeart/2005/8/layout/vProcess5"/>
    <dgm:cxn modelId="{09BF1D76-9755-F34D-B28E-B98E8B3ECE07}" srcId="{07647FEC-7A8E-E541-BDEF-6A32633AECAD}" destId="{D433F23C-3280-E242-B7BC-9C88394B1AC7}" srcOrd="0" destOrd="0" parTransId="{0E7BE78F-359F-7F42-8BF8-01F782CAFC46}" sibTransId="{000B06EA-7F06-E645-9C37-AE48629B4427}"/>
    <dgm:cxn modelId="{DAEDCFF3-D6BC-724C-A231-3CBBDD7E5B7F}" srcId="{07647FEC-7A8E-E541-BDEF-6A32633AECAD}" destId="{07ED0D96-B330-4442-9704-E39C9E1C96A4}" srcOrd="3" destOrd="0" parTransId="{9E931ED0-6F32-4C41-9149-9BC5FF42BFA2}" sibTransId="{6884E3B1-4955-5F47-BBFC-060EECD32551}"/>
    <dgm:cxn modelId="{76E8D8D4-7D8E-46FA-AF46-1C0DB54AA7A6}" type="presOf" srcId="{CDEF3669-ACB3-9547-A87A-8A214D301BD2}" destId="{1212039D-57D3-874D-8E14-6917E89CF5BE}" srcOrd="0" destOrd="0" presId="urn:microsoft.com/office/officeart/2005/8/layout/vProcess5"/>
    <dgm:cxn modelId="{D4264472-CC58-41A3-832D-FCC50A9AFDEF}" type="presOf" srcId="{07ED0D96-B330-4442-9704-E39C9E1C96A4}" destId="{E215315F-88B0-D042-931B-866CF88DEEC6}" srcOrd="0" destOrd="0" presId="urn:microsoft.com/office/officeart/2005/8/layout/vProcess5"/>
    <dgm:cxn modelId="{EBEB1E27-E189-4E8A-8C0C-84F51CC74A35}" type="presOf" srcId="{11B91ECC-BB7B-E24C-A8D1-020A55220478}" destId="{A53CA4E1-DF86-8C4A-A026-A696E42745A1}" srcOrd="1" destOrd="0" presId="urn:microsoft.com/office/officeart/2005/8/layout/vProcess5"/>
    <dgm:cxn modelId="{4127A9E0-27BC-43BC-9905-567AEF6B1DC3}" type="presOf" srcId="{07647FEC-7A8E-E541-BDEF-6A32633AECAD}" destId="{503F8A81-49CB-2F4F-BF41-F43A3968B1E2}" srcOrd="0" destOrd="0" presId="urn:microsoft.com/office/officeart/2005/8/layout/vProcess5"/>
    <dgm:cxn modelId="{780D0057-43A7-4F7A-97AF-FFC11243F9DC}" type="presOf" srcId="{02FCEA9F-1336-EA4A-B938-10C76DDD1B88}" destId="{B51D872F-8DF8-D34A-830E-56FC3B62E636}" srcOrd="0" destOrd="0" presId="urn:microsoft.com/office/officeart/2005/8/layout/vProcess5"/>
    <dgm:cxn modelId="{4815E783-F49E-4D19-AA35-F6A533543697}" type="presParOf" srcId="{503F8A81-49CB-2F4F-BF41-F43A3968B1E2}" destId="{2C8AF4A5-4FA3-5A4D-89D2-E0A942862809}" srcOrd="0" destOrd="0" presId="urn:microsoft.com/office/officeart/2005/8/layout/vProcess5"/>
    <dgm:cxn modelId="{4B39347E-B9A9-4F32-80CB-B2D6599651B9}" type="presParOf" srcId="{503F8A81-49CB-2F4F-BF41-F43A3968B1E2}" destId="{085EF920-E4DE-6641-88ED-FB64988211A2}" srcOrd="1" destOrd="0" presId="urn:microsoft.com/office/officeart/2005/8/layout/vProcess5"/>
    <dgm:cxn modelId="{9E4843CA-2F6F-4D31-BDEF-74DCCE6173E6}" type="presParOf" srcId="{503F8A81-49CB-2F4F-BF41-F43A3968B1E2}" destId="{A66FE58F-17F6-F340-A95D-AD57881633DE}" srcOrd="2" destOrd="0" presId="urn:microsoft.com/office/officeart/2005/8/layout/vProcess5"/>
    <dgm:cxn modelId="{AD3F59E7-9CD8-46A3-AB0A-2AA120645C39}" type="presParOf" srcId="{503F8A81-49CB-2F4F-BF41-F43A3968B1E2}" destId="{B51D872F-8DF8-D34A-830E-56FC3B62E636}" srcOrd="3" destOrd="0" presId="urn:microsoft.com/office/officeart/2005/8/layout/vProcess5"/>
    <dgm:cxn modelId="{B75AE3E5-D723-4746-AFF7-A71860EBC44A}" type="presParOf" srcId="{503F8A81-49CB-2F4F-BF41-F43A3968B1E2}" destId="{E215315F-88B0-D042-931B-866CF88DEEC6}" srcOrd="4" destOrd="0" presId="urn:microsoft.com/office/officeart/2005/8/layout/vProcess5"/>
    <dgm:cxn modelId="{525627C0-CFD4-4011-A701-20390D0E22A9}" type="presParOf" srcId="{503F8A81-49CB-2F4F-BF41-F43A3968B1E2}" destId="{E039FDFB-5EF9-834A-9E61-3DB479D3F37F}" srcOrd="5" destOrd="0" presId="urn:microsoft.com/office/officeart/2005/8/layout/vProcess5"/>
    <dgm:cxn modelId="{6C4F939D-D5C1-4B54-BEC2-71F70B6F5EF5}" type="presParOf" srcId="{503F8A81-49CB-2F4F-BF41-F43A3968B1E2}" destId="{1212039D-57D3-874D-8E14-6917E89CF5BE}" srcOrd="6" destOrd="0" presId="urn:microsoft.com/office/officeart/2005/8/layout/vProcess5"/>
    <dgm:cxn modelId="{95278E61-143A-4119-9262-DF25A1A6CCC1}" type="presParOf" srcId="{503F8A81-49CB-2F4F-BF41-F43A3968B1E2}" destId="{49106E2B-1307-C442-ADA3-07BC5A841AD6}" srcOrd="7" destOrd="0" presId="urn:microsoft.com/office/officeart/2005/8/layout/vProcess5"/>
    <dgm:cxn modelId="{CEDEA72B-31FB-49F7-9277-7B2F1BDCD9E2}" type="presParOf" srcId="{503F8A81-49CB-2F4F-BF41-F43A3968B1E2}" destId="{9B0A3708-62CE-934B-8DDA-1D5D7B8655E1}" srcOrd="8" destOrd="0" presId="urn:microsoft.com/office/officeart/2005/8/layout/vProcess5"/>
    <dgm:cxn modelId="{2B2B9103-EAD2-4023-8242-54E4D78FD9D4}" type="presParOf" srcId="{503F8A81-49CB-2F4F-BF41-F43A3968B1E2}" destId="{A53CA4E1-DF86-8C4A-A026-A696E42745A1}" srcOrd="9" destOrd="0" presId="urn:microsoft.com/office/officeart/2005/8/layout/vProcess5"/>
    <dgm:cxn modelId="{A9C78683-1E21-4509-8D90-4F70C0456885}" type="presParOf" srcId="{503F8A81-49CB-2F4F-BF41-F43A3968B1E2}" destId="{0371674B-F1E9-C64E-B961-BFFB2AFEB7DF}" srcOrd="10" destOrd="0" presId="urn:microsoft.com/office/officeart/2005/8/layout/vProcess5"/>
    <dgm:cxn modelId="{68D747D6-1CE0-4D2B-8F9A-8FA10C37281D}" type="presParOf" srcId="{503F8A81-49CB-2F4F-BF41-F43A3968B1E2}" destId="{181C884C-9BE5-9945-AEEA-9C8C6860BAE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647FEC-7A8E-E541-BDEF-6A32633AECAD}" type="doc">
      <dgm:prSet loTypeId="urn:microsoft.com/office/officeart/2005/8/layout/list1" loCatId="" qsTypeId="urn:microsoft.com/office/officeart/2005/8/quickstyle/simple2" qsCatId="simple" csTypeId="urn:microsoft.com/office/officeart/2005/8/colors/colorful1" csCatId="colorful" phldr="1"/>
      <dgm:spPr/>
      <dgm:t>
        <a:bodyPr/>
        <a:lstStyle/>
        <a:p>
          <a:endParaRPr lang="en-US"/>
        </a:p>
      </dgm:t>
    </dgm:pt>
    <dgm:pt modelId="{8CB783EE-136C-524E-B7CC-19FABCF1EEAC}">
      <dgm:prSet custT="1"/>
      <dgm:spPr/>
      <dgm:t>
        <a:bodyPr/>
        <a:lstStyle/>
        <a:p>
          <a:r>
            <a:rPr lang="en-US" altLang="x-none" sz="2600" b="1" dirty="0">
              <a:solidFill>
                <a:schemeClr val="tx1"/>
              </a:solidFill>
              <a:latin typeface="Arial"/>
              <a:ea typeface="ＭＳ Ｐゴシック" charset="-128"/>
              <a:cs typeface="Arial"/>
            </a:rPr>
            <a:t>Clean your PPE regularly.</a:t>
          </a:r>
        </a:p>
      </dgm:t>
    </dgm:pt>
    <dgm:pt modelId="{C99664C7-B4E6-3F45-AAD4-AD6321723635}" type="parTrans" cxnId="{29E710BB-DC24-8C4E-91F8-4E31D29D5B3D}">
      <dgm:prSet/>
      <dgm:spPr/>
      <dgm:t>
        <a:bodyPr/>
        <a:lstStyle/>
        <a:p>
          <a:endParaRPr lang="en-US"/>
        </a:p>
      </dgm:t>
    </dgm:pt>
    <dgm:pt modelId="{CDE2167C-25F7-8E47-8DA7-E468F4D34748}" type="sibTrans" cxnId="{29E710BB-DC24-8C4E-91F8-4E31D29D5B3D}">
      <dgm:prSet/>
      <dgm:spPr/>
      <dgm:t>
        <a:bodyPr/>
        <a:lstStyle/>
        <a:p>
          <a:endParaRPr lang="en-US"/>
        </a:p>
      </dgm:t>
    </dgm:pt>
    <dgm:pt modelId="{001F9ADD-0EFF-284E-9618-78110BF66092}">
      <dgm:prSet custT="1"/>
      <dgm:spPr/>
      <dgm:t>
        <a:bodyPr/>
        <a:lstStyle/>
        <a:p>
          <a:r>
            <a:rPr lang="en-US" altLang="x-none" sz="2600" b="1" dirty="0">
              <a:solidFill>
                <a:schemeClr val="tx1"/>
              </a:solidFill>
              <a:latin typeface="Arial"/>
              <a:ea typeface="ＭＳ Ｐゴシック" charset="-128"/>
              <a:cs typeface="Arial"/>
            </a:rPr>
            <a:t>Do not store it where it will be in contact with:</a:t>
          </a:r>
        </a:p>
      </dgm:t>
    </dgm:pt>
    <dgm:pt modelId="{06F59E3F-96DE-6E44-9668-3593CBA604FB}" type="parTrans" cxnId="{F148D604-DC1E-CB41-9A7A-6ED321A975ED}">
      <dgm:prSet/>
      <dgm:spPr/>
      <dgm:t>
        <a:bodyPr/>
        <a:lstStyle/>
        <a:p>
          <a:endParaRPr lang="en-US"/>
        </a:p>
      </dgm:t>
    </dgm:pt>
    <dgm:pt modelId="{91D973F2-ACBD-F14B-96BC-60ADD96FF1EA}" type="sibTrans" cxnId="{F148D604-DC1E-CB41-9A7A-6ED321A975ED}">
      <dgm:prSet/>
      <dgm:spPr/>
      <dgm:t>
        <a:bodyPr/>
        <a:lstStyle/>
        <a:p>
          <a:endParaRPr lang="en-US"/>
        </a:p>
      </dgm:t>
    </dgm:pt>
    <dgm:pt modelId="{27579625-0DAD-CC43-9A5D-3E8494B8A1AB}">
      <dgm:prSet/>
      <dgm:spPr/>
      <dgm:t>
        <a:bodyPr/>
        <a:lstStyle/>
        <a:p>
          <a:r>
            <a:rPr lang="en-US" altLang="x-none" b="1" dirty="0">
              <a:latin typeface="Arial"/>
              <a:ea typeface="ＭＳ Ｐゴシック" charset="-128"/>
              <a:cs typeface="Arial"/>
            </a:rPr>
            <a:t>Dust &amp; Dirt</a:t>
          </a:r>
        </a:p>
      </dgm:t>
    </dgm:pt>
    <dgm:pt modelId="{FFF46831-FA83-7E4D-9E31-5EF51122DE0B}" type="parTrans" cxnId="{771485BC-1D4C-1340-8F53-751DD5FF1881}">
      <dgm:prSet/>
      <dgm:spPr/>
      <dgm:t>
        <a:bodyPr/>
        <a:lstStyle/>
        <a:p>
          <a:endParaRPr lang="en-US"/>
        </a:p>
      </dgm:t>
    </dgm:pt>
    <dgm:pt modelId="{CC295472-4264-1549-9CFF-1C166F3BD021}" type="sibTrans" cxnId="{771485BC-1D4C-1340-8F53-751DD5FF1881}">
      <dgm:prSet/>
      <dgm:spPr/>
      <dgm:t>
        <a:bodyPr/>
        <a:lstStyle/>
        <a:p>
          <a:endParaRPr lang="en-US"/>
        </a:p>
      </dgm:t>
    </dgm:pt>
    <dgm:pt modelId="{D1208C32-34A4-A04D-954E-A2FAF929EF26}">
      <dgm:prSet/>
      <dgm:spPr/>
      <dgm:t>
        <a:bodyPr/>
        <a:lstStyle/>
        <a:p>
          <a:r>
            <a:rPr lang="en-US" altLang="x-none" b="1" dirty="0">
              <a:latin typeface="Arial"/>
              <a:ea typeface="ＭＳ Ｐゴシック" charset="-128"/>
              <a:cs typeface="Arial"/>
            </a:rPr>
            <a:t>Water</a:t>
          </a:r>
        </a:p>
      </dgm:t>
    </dgm:pt>
    <dgm:pt modelId="{0D6AE367-9E3E-E74E-8FA1-12E8EE034260}" type="sibTrans" cxnId="{DA2EF8E1-893A-C64B-9624-DB324E3FA0DE}">
      <dgm:prSet/>
      <dgm:spPr/>
      <dgm:t>
        <a:bodyPr/>
        <a:lstStyle/>
        <a:p>
          <a:endParaRPr lang="en-US"/>
        </a:p>
      </dgm:t>
    </dgm:pt>
    <dgm:pt modelId="{9784C72A-ABEE-F645-9EBC-61FFBDB28492}" type="parTrans" cxnId="{DA2EF8E1-893A-C64B-9624-DB324E3FA0DE}">
      <dgm:prSet/>
      <dgm:spPr/>
      <dgm:t>
        <a:bodyPr/>
        <a:lstStyle/>
        <a:p>
          <a:endParaRPr lang="en-US"/>
        </a:p>
      </dgm:t>
    </dgm:pt>
    <dgm:pt modelId="{F52B6B6D-3E95-BF47-9EA3-36AB98AEA832}">
      <dgm:prSet/>
      <dgm:spPr/>
      <dgm:t>
        <a:bodyPr/>
        <a:lstStyle/>
        <a:p>
          <a:r>
            <a:rPr lang="en-US" altLang="x-none" b="1">
              <a:latin typeface="Arial"/>
              <a:ea typeface="ＭＳ Ｐゴシック" charset="-128"/>
              <a:cs typeface="Arial"/>
            </a:rPr>
            <a:t>Sunlight</a:t>
          </a:r>
          <a:endParaRPr lang="en-US" altLang="x-none" b="1" dirty="0">
            <a:latin typeface="Arial"/>
            <a:ea typeface="ＭＳ Ｐゴシック" charset="-128"/>
            <a:cs typeface="Arial"/>
          </a:endParaRPr>
        </a:p>
      </dgm:t>
    </dgm:pt>
    <dgm:pt modelId="{6F2A8FD0-64D7-E542-A596-7B8626079E82}" type="sibTrans" cxnId="{2C2F5503-314F-014A-AAB9-A2E6D7B62647}">
      <dgm:prSet/>
      <dgm:spPr/>
      <dgm:t>
        <a:bodyPr/>
        <a:lstStyle/>
        <a:p>
          <a:endParaRPr lang="en-US"/>
        </a:p>
      </dgm:t>
    </dgm:pt>
    <dgm:pt modelId="{E9A13605-FDD0-234F-B9AB-77192DC9499D}" type="parTrans" cxnId="{2C2F5503-314F-014A-AAB9-A2E6D7B62647}">
      <dgm:prSet/>
      <dgm:spPr/>
      <dgm:t>
        <a:bodyPr/>
        <a:lstStyle/>
        <a:p>
          <a:endParaRPr lang="en-US"/>
        </a:p>
      </dgm:t>
    </dgm:pt>
    <dgm:pt modelId="{579BD54E-6CC7-6D46-83D7-41108AB8EE62}">
      <dgm:prSet/>
      <dgm:spPr/>
      <dgm:t>
        <a:bodyPr/>
        <a:lstStyle/>
        <a:p>
          <a:r>
            <a:rPr lang="en-US" altLang="x-none" b="1">
              <a:latin typeface="Arial"/>
              <a:ea typeface="ＭＳ Ｐゴシック" charset="-128"/>
              <a:cs typeface="Arial"/>
            </a:rPr>
            <a:t>Chemicals</a:t>
          </a:r>
          <a:endParaRPr lang="en-US" altLang="x-none" b="1" dirty="0">
            <a:latin typeface="Arial"/>
            <a:ea typeface="ＭＳ Ｐゴシック" charset="-128"/>
            <a:cs typeface="Arial"/>
          </a:endParaRPr>
        </a:p>
      </dgm:t>
    </dgm:pt>
    <dgm:pt modelId="{5CD0E44F-5A85-6845-B0FA-E9452232A96E}" type="sibTrans" cxnId="{348F84B3-A7C6-7E4A-90E3-C15C9F68B191}">
      <dgm:prSet/>
      <dgm:spPr/>
      <dgm:t>
        <a:bodyPr/>
        <a:lstStyle/>
        <a:p>
          <a:endParaRPr lang="en-US"/>
        </a:p>
      </dgm:t>
    </dgm:pt>
    <dgm:pt modelId="{F30D44A3-FAEF-1841-B17B-7A96CFB7BA12}" type="parTrans" cxnId="{348F84B3-A7C6-7E4A-90E3-C15C9F68B191}">
      <dgm:prSet/>
      <dgm:spPr/>
      <dgm:t>
        <a:bodyPr/>
        <a:lstStyle/>
        <a:p>
          <a:endParaRPr lang="en-US"/>
        </a:p>
      </dgm:t>
    </dgm:pt>
    <dgm:pt modelId="{E239638D-E25C-8B40-9E7E-F6CB129F3CEA}" type="pres">
      <dgm:prSet presAssocID="{07647FEC-7A8E-E541-BDEF-6A32633AECAD}" presName="linear" presStyleCnt="0">
        <dgm:presLayoutVars>
          <dgm:dir/>
          <dgm:animLvl val="lvl"/>
          <dgm:resizeHandles val="exact"/>
        </dgm:presLayoutVars>
      </dgm:prSet>
      <dgm:spPr/>
      <dgm:t>
        <a:bodyPr/>
        <a:lstStyle/>
        <a:p>
          <a:endParaRPr lang="en-US"/>
        </a:p>
      </dgm:t>
    </dgm:pt>
    <dgm:pt modelId="{9A20CD49-F2EE-D944-9F1A-88048BABF097}" type="pres">
      <dgm:prSet presAssocID="{8CB783EE-136C-524E-B7CC-19FABCF1EEAC}" presName="parentLin" presStyleCnt="0"/>
      <dgm:spPr/>
    </dgm:pt>
    <dgm:pt modelId="{9DF727C2-6184-4047-8D79-C64321177892}" type="pres">
      <dgm:prSet presAssocID="{8CB783EE-136C-524E-B7CC-19FABCF1EEAC}" presName="parentLeftMargin" presStyleLbl="node1" presStyleIdx="0" presStyleCnt="2"/>
      <dgm:spPr/>
      <dgm:t>
        <a:bodyPr/>
        <a:lstStyle/>
        <a:p>
          <a:endParaRPr lang="en-US"/>
        </a:p>
      </dgm:t>
    </dgm:pt>
    <dgm:pt modelId="{5FE96721-651F-2444-BC20-E0799BF7E866}" type="pres">
      <dgm:prSet presAssocID="{8CB783EE-136C-524E-B7CC-19FABCF1EEAC}" presName="parentText" presStyleLbl="node1" presStyleIdx="0" presStyleCnt="2" custScaleX="142857">
        <dgm:presLayoutVars>
          <dgm:chMax val="0"/>
          <dgm:bulletEnabled val="1"/>
        </dgm:presLayoutVars>
      </dgm:prSet>
      <dgm:spPr/>
      <dgm:t>
        <a:bodyPr/>
        <a:lstStyle/>
        <a:p>
          <a:endParaRPr lang="en-US"/>
        </a:p>
      </dgm:t>
    </dgm:pt>
    <dgm:pt modelId="{DDEA18B9-4E44-B144-81AC-187CF38F53CA}" type="pres">
      <dgm:prSet presAssocID="{8CB783EE-136C-524E-B7CC-19FABCF1EEAC}" presName="negativeSpace" presStyleCnt="0"/>
      <dgm:spPr/>
    </dgm:pt>
    <dgm:pt modelId="{F787D770-EEA1-174B-9DE0-A5DAEC13CAF9}" type="pres">
      <dgm:prSet presAssocID="{8CB783EE-136C-524E-B7CC-19FABCF1EEAC}" presName="childText" presStyleLbl="conFgAcc1" presStyleIdx="0" presStyleCnt="2">
        <dgm:presLayoutVars>
          <dgm:bulletEnabled val="1"/>
        </dgm:presLayoutVars>
      </dgm:prSet>
      <dgm:spPr/>
    </dgm:pt>
    <dgm:pt modelId="{5E81EE38-8310-984D-8166-816C2CB7C6D0}" type="pres">
      <dgm:prSet presAssocID="{CDE2167C-25F7-8E47-8DA7-E468F4D34748}" presName="spaceBetweenRectangles" presStyleCnt="0"/>
      <dgm:spPr/>
    </dgm:pt>
    <dgm:pt modelId="{4A90B3DD-71C7-144B-90EA-D6A255BA194C}" type="pres">
      <dgm:prSet presAssocID="{001F9ADD-0EFF-284E-9618-78110BF66092}" presName="parentLin" presStyleCnt="0"/>
      <dgm:spPr/>
    </dgm:pt>
    <dgm:pt modelId="{DBDAE404-1877-DC4D-A6B8-58B4CC2E0CB4}" type="pres">
      <dgm:prSet presAssocID="{001F9ADD-0EFF-284E-9618-78110BF66092}" presName="parentLeftMargin" presStyleLbl="node1" presStyleIdx="0" presStyleCnt="2"/>
      <dgm:spPr/>
      <dgm:t>
        <a:bodyPr/>
        <a:lstStyle/>
        <a:p>
          <a:endParaRPr lang="en-US"/>
        </a:p>
      </dgm:t>
    </dgm:pt>
    <dgm:pt modelId="{A507D179-2D0D-B542-96DA-1F8A9F6923B1}" type="pres">
      <dgm:prSet presAssocID="{001F9ADD-0EFF-284E-9618-78110BF66092}" presName="parentText" presStyleLbl="node1" presStyleIdx="1" presStyleCnt="2" custScaleX="142857">
        <dgm:presLayoutVars>
          <dgm:chMax val="0"/>
          <dgm:bulletEnabled val="1"/>
        </dgm:presLayoutVars>
      </dgm:prSet>
      <dgm:spPr/>
      <dgm:t>
        <a:bodyPr/>
        <a:lstStyle/>
        <a:p>
          <a:endParaRPr lang="en-US"/>
        </a:p>
      </dgm:t>
    </dgm:pt>
    <dgm:pt modelId="{89961CE0-52D8-B247-80D1-FF7CDA50E352}" type="pres">
      <dgm:prSet presAssocID="{001F9ADD-0EFF-284E-9618-78110BF66092}" presName="negativeSpace" presStyleCnt="0"/>
      <dgm:spPr/>
    </dgm:pt>
    <dgm:pt modelId="{F54CB34B-50DE-DE44-A356-598562040B52}" type="pres">
      <dgm:prSet presAssocID="{001F9ADD-0EFF-284E-9618-78110BF66092}" presName="childText" presStyleLbl="conFgAcc1" presStyleIdx="1" presStyleCnt="2">
        <dgm:presLayoutVars>
          <dgm:bulletEnabled val="1"/>
        </dgm:presLayoutVars>
      </dgm:prSet>
      <dgm:spPr/>
      <dgm:t>
        <a:bodyPr/>
        <a:lstStyle/>
        <a:p>
          <a:endParaRPr lang="en-US"/>
        </a:p>
      </dgm:t>
    </dgm:pt>
  </dgm:ptLst>
  <dgm:cxnLst>
    <dgm:cxn modelId="{F148D604-DC1E-CB41-9A7A-6ED321A975ED}" srcId="{07647FEC-7A8E-E541-BDEF-6A32633AECAD}" destId="{001F9ADD-0EFF-284E-9618-78110BF66092}" srcOrd="1" destOrd="0" parTransId="{06F59E3F-96DE-6E44-9668-3593CBA604FB}" sibTransId="{91D973F2-ACBD-F14B-96BC-60ADD96FF1EA}"/>
    <dgm:cxn modelId="{113A5D31-7392-4BFE-B28D-DDD29D89A398}" type="presOf" srcId="{001F9ADD-0EFF-284E-9618-78110BF66092}" destId="{DBDAE404-1877-DC4D-A6B8-58B4CC2E0CB4}" srcOrd="0" destOrd="0" presId="urn:microsoft.com/office/officeart/2005/8/layout/list1"/>
    <dgm:cxn modelId="{8D4845CF-5AC2-4AC5-8003-B91202FA471E}" type="presOf" srcId="{8CB783EE-136C-524E-B7CC-19FABCF1EEAC}" destId="{5FE96721-651F-2444-BC20-E0799BF7E866}" srcOrd="1" destOrd="0" presId="urn:microsoft.com/office/officeart/2005/8/layout/list1"/>
    <dgm:cxn modelId="{15B5A9AD-F447-48AE-8BC5-7E8DDB77FF53}" type="presOf" srcId="{8CB783EE-136C-524E-B7CC-19FABCF1EEAC}" destId="{9DF727C2-6184-4047-8D79-C64321177892}" srcOrd="0" destOrd="0" presId="urn:microsoft.com/office/officeart/2005/8/layout/list1"/>
    <dgm:cxn modelId="{AE8DEEC0-34B9-43A5-8B66-E431CD64ECB6}" type="presOf" srcId="{27579625-0DAD-CC43-9A5D-3E8494B8A1AB}" destId="{F54CB34B-50DE-DE44-A356-598562040B52}" srcOrd="0" destOrd="0" presId="urn:microsoft.com/office/officeart/2005/8/layout/list1"/>
    <dgm:cxn modelId="{2C2F5503-314F-014A-AAB9-A2E6D7B62647}" srcId="{001F9ADD-0EFF-284E-9618-78110BF66092}" destId="{F52B6B6D-3E95-BF47-9EA3-36AB98AEA832}" srcOrd="2" destOrd="0" parTransId="{E9A13605-FDD0-234F-B9AB-77192DC9499D}" sibTransId="{6F2A8FD0-64D7-E542-A596-7B8626079E82}"/>
    <dgm:cxn modelId="{7B76CD78-34FA-4DA3-84B1-138AACD8BF61}" type="presOf" srcId="{001F9ADD-0EFF-284E-9618-78110BF66092}" destId="{A507D179-2D0D-B542-96DA-1F8A9F6923B1}" srcOrd="1" destOrd="0" presId="urn:microsoft.com/office/officeart/2005/8/layout/list1"/>
    <dgm:cxn modelId="{2A91B5B2-9BD5-4F52-9B79-27D6E29A4037}" type="presOf" srcId="{579BD54E-6CC7-6D46-83D7-41108AB8EE62}" destId="{F54CB34B-50DE-DE44-A356-598562040B52}" srcOrd="0" destOrd="1" presId="urn:microsoft.com/office/officeart/2005/8/layout/list1"/>
    <dgm:cxn modelId="{DA2EF8E1-893A-C64B-9624-DB324E3FA0DE}" srcId="{001F9ADD-0EFF-284E-9618-78110BF66092}" destId="{D1208C32-34A4-A04D-954E-A2FAF929EF26}" srcOrd="3" destOrd="0" parTransId="{9784C72A-ABEE-F645-9EBC-61FFBDB28492}" sibTransId="{0D6AE367-9E3E-E74E-8FA1-12E8EE034260}"/>
    <dgm:cxn modelId="{81722DFF-1744-4589-8A6F-F529403B6587}" type="presOf" srcId="{D1208C32-34A4-A04D-954E-A2FAF929EF26}" destId="{F54CB34B-50DE-DE44-A356-598562040B52}" srcOrd="0" destOrd="3" presId="urn:microsoft.com/office/officeart/2005/8/layout/list1"/>
    <dgm:cxn modelId="{29E710BB-DC24-8C4E-91F8-4E31D29D5B3D}" srcId="{07647FEC-7A8E-E541-BDEF-6A32633AECAD}" destId="{8CB783EE-136C-524E-B7CC-19FABCF1EEAC}" srcOrd="0" destOrd="0" parTransId="{C99664C7-B4E6-3F45-AAD4-AD6321723635}" sibTransId="{CDE2167C-25F7-8E47-8DA7-E468F4D34748}"/>
    <dgm:cxn modelId="{348F84B3-A7C6-7E4A-90E3-C15C9F68B191}" srcId="{001F9ADD-0EFF-284E-9618-78110BF66092}" destId="{579BD54E-6CC7-6D46-83D7-41108AB8EE62}" srcOrd="1" destOrd="0" parTransId="{F30D44A3-FAEF-1841-B17B-7A96CFB7BA12}" sibTransId="{5CD0E44F-5A85-6845-B0FA-E9452232A96E}"/>
    <dgm:cxn modelId="{0ED12AA3-D84E-464F-8D5D-80F653876618}" type="presOf" srcId="{F52B6B6D-3E95-BF47-9EA3-36AB98AEA832}" destId="{F54CB34B-50DE-DE44-A356-598562040B52}" srcOrd="0" destOrd="2" presId="urn:microsoft.com/office/officeart/2005/8/layout/list1"/>
    <dgm:cxn modelId="{837A2063-7769-44AB-8E7D-8D37E9390D30}" type="presOf" srcId="{07647FEC-7A8E-E541-BDEF-6A32633AECAD}" destId="{E239638D-E25C-8B40-9E7E-F6CB129F3CEA}" srcOrd="0" destOrd="0" presId="urn:microsoft.com/office/officeart/2005/8/layout/list1"/>
    <dgm:cxn modelId="{771485BC-1D4C-1340-8F53-751DD5FF1881}" srcId="{001F9ADD-0EFF-284E-9618-78110BF66092}" destId="{27579625-0DAD-CC43-9A5D-3E8494B8A1AB}" srcOrd="0" destOrd="0" parTransId="{FFF46831-FA83-7E4D-9E31-5EF51122DE0B}" sibTransId="{CC295472-4264-1549-9CFF-1C166F3BD021}"/>
    <dgm:cxn modelId="{1F0AFB7F-F418-44A1-B59F-FC6B3E8C32A2}" type="presParOf" srcId="{E239638D-E25C-8B40-9E7E-F6CB129F3CEA}" destId="{9A20CD49-F2EE-D944-9F1A-88048BABF097}" srcOrd="0" destOrd="0" presId="urn:microsoft.com/office/officeart/2005/8/layout/list1"/>
    <dgm:cxn modelId="{616F82E3-9E62-4A96-A912-4AC5F0086AF2}" type="presParOf" srcId="{9A20CD49-F2EE-D944-9F1A-88048BABF097}" destId="{9DF727C2-6184-4047-8D79-C64321177892}" srcOrd="0" destOrd="0" presId="urn:microsoft.com/office/officeart/2005/8/layout/list1"/>
    <dgm:cxn modelId="{C77A6C2C-4F8A-441E-8865-B705EB4C8EDC}" type="presParOf" srcId="{9A20CD49-F2EE-D944-9F1A-88048BABF097}" destId="{5FE96721-651F-2444-BC20-E0799BF7E866}" srcOrd="1" destOrd="0" presId="urn:microsoft.com/office/officeart/2005/8/layout/list1"/>
    <dgm:cxn modelId="{716C80B4-6CEE-43CE-922D-C9E768FB2B15}" type="presParOf" srcId="{E239638D-E25C-8B40-9E7E-F6CB129F3CEA}" destId="{DDEA18B9-4E44-B144-81AC-187CF38F53CA}" srcOrd="1" destOrd="0" presId="urn:microsoft.com/office/officeart/2005/8/layout/list1"/>
    <dgm:cxn modelId="{9F68BB1D-282A-472F-B652-352871C41788}" type="presParOf" srcId="{E239638D-E25C-8B40-9E7E-F6CB129F3CEA}" destId="{F787D770-EEA1-174B-9DE0-A5DAEC13CAF9}" srcOrd="2" destOrd="0" presId="urn:microsoft.com/office/officeart/2005/8/layout/list1"/>
    <dgm:cxn modelId="{6DD9516D-F9AB-4A82-B6F3-9EA41CD85BFD}" type="presParOf" srcId="{E239638D-E25C-8B40-9E7E-F6CB129F3CEA}" destId="{5E81EE38-8310-984D-8166-816C2CB7C6D0}" srcOrd="3" destOrd="0" presId="urn:microsoft.com/office/officeart/2005/8/layout/list1"/>
    <dgm:cxn modelId="{559A619E-1DE0-45AB-B4B3-E8E00D946228}" type="presParOf" srcId="{E239638D-E25C-8B40-9E7E-F6CB129F3CEA}" destId="{4A90B3DD-71C7-144B-90EA-D6A255BA194C}" srcOrd="4" destOrd="0" presId="urn:microsoft.com/office/officeart/2005/8/layout/list1"/>
    <dgm:cxn modelId="{CBE009D3-60BD-4531-B481-FEF632619AE3}" type="presParOf" srcId="{4A90B3DD-71C7-144B-90EA-D6A255BA194C}" destId="{DBDAE404-1877-DC4D-A6B8-58B4CC2E0CB4}" srcOrd="0" destOrd="0" presId="urn:microsoft.com/office/officeart/2005/8/layout/list1"/>
    <dgm:cxn modelId="{28803FBA-CD76-48F3-88F9-E3D3C05538B2}" type="presParOf" srcId="{4A90B3DD-71C7-144B-90EA-D6A255BA194C}" destId="{A507D179-2D0D-B542-96DA-1F8A9F6923B1}" srcOrd="1" destOrd="0" presId="urn:microsoft.com/office/officeart/2005/8/layout/list1"/>
    <dgm:cxn modelId="{F0164FB0-4937-4418-85B2-6DA4EB71193C}" type="presParOf" srcId="{E239638D-E25C-8B40-9E7E-F6CB129F3CEA}" destId="{89961CE0-52D8-B247-80D1-FF7CDA50E352}" srcOrd="5" destOrd="0" presId="urn:microsoft.com/office/officeart/2005/8/layout/list1"/>
    <dgm:cxn modelId="{9D8E0333-266C-492D-A900-C8CFB458110D}" type="presParOf" srcId="{E239638D-E25C-8B40-9E7E-F6CB129F3CEA}" destId="{F54CB34B-50DE-DE44-A356-598562040B5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647FEC-7A8E-E541-BDEF-6A32633AECAD}"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8CB783EE-136C-524E-B7CC-19FABCF1EEAC}">
      <dgm:prSet custT="1"/>
      <dgm:spPr/>
      <dgm:t>
        <a:bodyPr/>
        <a:lstStyle/>
        <a:p>
          <a:r>
            <a:rPr lang="en-US" altLang="x-none" sz="2800" b="1" dirty="0">
              <a:solidFill>
                <a:schemeClr val="tx1"/>
              </a:solidFill>
              <a:latin typeface="Arial"/>
              <a:ea typeface="ＭＳ Ｐゴシック" charset="-128"/>
              <a:cs typeface="Arial"/>
            </a:rPr>
            <a:t>A written PPE Program should be established for each job.</a:t>
          </a:r>
        </a:p>
      </dgm:t>
    </dgm:pt>
    <dgm:pt modelId="{C99664C7-B4E6-3F45-AAD4-AD6321723635}" type="parTrans" cxnId="{29E710BB-DC24-8C4E-91F8-4E31D29D5B3D}">
      <dgm:prSet/>
      <dgm:spPr/>
      <dgm:t>
        <a:bodyPr/>
        <a:lstStyle/>
        <a:p>
          <a:endParaRPr lang="en-US"/>
        </a:p>
      </dgm:t>
    </dgm:pt>
    <dgm:pt modelId="{CDE2167C-25F7-8E47-8DA7-E468F4D34748}" type="sibTrans" cxnId="{29E710BB-DC24-8C4E-91F8-4E31D29D5B3D}">
      <dgm:prSet/>
      <dgm:spPr/>
      <dgm:t>
        <a:bodyPr/>
        <a:lstStyle/>
        <a:p>
          <a:endParaRPr lang="en-US"/>
        </a:p>
      </dgm:t>
    </dgm:pt>
    <dgm:pt modelId="{34A03AD7-582C-E846-A3F9-1A18AB96356C}">
      <dgm:prSet custT="1"/>
      <dgm:spPr/>
      <dgm:t>
        <a:bodyPr/>
        <a:lstStyle/>
        <a:p>
          <a:r>
            <a:rPr lang="en-US" altLang="x-none" sz="2800" b="1" dirty="0">
              <a:solidFill>
                <a:schemeClr val="tx1"/>
              </a:solidFill>
              <a:latin typeface="Arial"/>
              <a:ea typeface="ＭＳ Ｐゴシック" charset="-128"/>
              <a:cs typeface="Arial"/>
            </a:rPr>
            <a:t>Two basic objectives of a PPE Program:</a:t>
          </a:r>
        </a:p>
      </dgm:t>
    </dgm:pt>
    <dgm:pt modelId="{A4755C17-942D-8849-AA63-327FE827088A}" type="parTrans" cxnId="{30223D30-210B-2943-AE07-87F379B929E0}">
      <dgm:prSet/>
      <dgm:spPr/>
      <dgm:t>
        <a:bodyPr/>
        <a:lstStyle/>
        <a:p>
          <a:endParaRPr lang="en-US"/>
        </a:p>
      </dgm:t>
    </dgm:pt>
    <dgm:pt modelId="{D4CA5312-EA1B-5E4A-96B5-3C46623D72A3}" type="sibTrans" cxnId="{30223D30-210B-2943-AE07-87F379B929E0}">
      <dgm:prSet/>
      <dgm:spPr/>
      <dgm:t>
        <a:bodyPr/>
        <a:lstStyle/>
        <a:p>
          <a:endParaRPr lang="en-US"/>
        </a:p>
      </dgm:t>
    </dgm:pt>
    <dgm:pt modelId="{ED22F406-2689-C94A-8D20-9EBBE811BD9F}">
      <dgm:prSet custT="1"/>
      <dgm:spPr/>
      <dgm:t>
        <a:bodyPr/>
        <a:lstStyle/>
        <a:p>
          <a:r>
            <a:rPr lang="en-US" altLang="x-none" sz="2800" b="1" dirty="0">
              <a:solidFill>
                <a:schemeClr val="bg1"/>
              </a:solidFill>
              <a:latin typeface="Arial"/>
              <a:ea typeface="ＭＳ Ｐゴシック" charset="-128"/>
              <a:cs typeface="Arial"/>
            </a:rPr>
            <a:t>Protect the wearer</a:t>
          </a:r>
        </a:p>
      </dgm:t>
    </dgm:pt>
    <dgm:pt modelId="{BD280FF1-BAB0-9040-B2FC-63E07A38B620}" type="parTrans" cxnId="{CA1569B2-7F58-DF4E-9070-9FA3DC9E490C}">
      <dgm:prSet/>
      <dgm:spPr/>
      <dgm:t>
        <a:bodyPr/>
        <a:lstStyle/>
        <a:p>
          <a:endParaRPr lang="en-US"/>
        </a:p>
      </dgm:t>
    </dgm:pt>
    <dgm:pt modelId="{ED5912D9-97E6-4A4D-8783-0C7D457C8A4E}" type="sibTrans" cxnId="{CA1569B2-7F58-DF4E-9070-9FA3DC9E490C}">
      <dgm:prSet/>
      <dgm:spPr/>
      <dgm:t>
        <a:bodyPr/>
        <a:lstStyle/>
        <a:p>
          <a:endParaRPr lang="en-US"/>
        </a:p>
      </dgm:t>
    </dgm:pt>
    <dgm:pt modelId="{3FDF2E91-78AA-4F44-9876-1EE526E0E8F4}">
      <dgm:prSet custT="1"/>
      <dgm:spPr/>
      <dgm:t>
        <a:bodyPr/>
        <a:lstStyle/>
        <a:p>
          <a:r>
            <a:rPr lang="en-US" altLang="x-none" sz="2800" b="1" dirty="0">
              <a:solidFill>
                <a:schemeClr val="bg1"/>
              </a:solidFill>
              <a:latin typeface="Arial"/>
              <a:ea typeface="ＭＳ Ｐゴシック" charset="-128"/>
              <a:cs typeface="Arial"/>
            </a:rPr>
            <a:t>Prevent injury</a:t>
          </a:r>
        </a:p>
      </dgm:t>
    </dgm:pt>
    <dgm:pt modelId="{DDC75AA6-7C05-DE4B-B773-B075010FCDFF}" type="parTrans" cxnId="{E7B131A4-693C-974E-A90E-AA44A04BAE24}">
      <dgm:prSet/>
      <dgm:spPr/>
      <dgm:t>
        <a:bodyPr/>
        <a:lstStyle/>
        <a:p>
          <a:endParaRPr lang="en-US"/>
        </a:p>
      </dgm:t>
    </dgm:pt>
    <dgm:pt modelId="{A71FDA28-1378-0E4A-8576-EED29F068D57}" type="sibTrans" cxnId="{E7B131A4-693C-974E-A90E-AA44A04BAE24}">
      <dgm:prSet/>
      <dgm:spPr/>
      <dgm:t>
        <a:bodyPr/>
        <a:lstStyle/>
        <a:p>
          <a:endParaRPr lang="en-US"/>
        </a:p>
      </dgm:t>
    </dgm:pt>
    <dgm:pt modelId="{599B704E-5D15-5C47-B3D4-116052F2AF96}" type="pres">
      <dgm:prSet presAssocID="{07647FEC-7A8E-E541-BDEF-6A32633AECAD}" presName="linear" presStyleCnt="0">
        <dgm:presLayoutVars>
          <dgm:animLvl val="lvl"/>
          <dgm:resizeHandles val="exact"/>
        </dgm:presLayoutVars>
      </dgm:prSet>
      <dgm:spPr/>
      <dgm:t>
        <a:bodyPr/>
        <a:lstStyle/>
        <a:p>
          <a:endParaRPr lang="en-US"/>
        </a:p>
      </dgm:t>
    </dgm:pt>
    <dgm:pt modelId="{E5583C88-CF5D-2046-AC9B-0EE62F761338}" type="pres">
      <dgm:prSet presAssocID="{8CB783EE-136C-524E-B7CC-19FABCF1EEAC}" presName="parentText" presStyleLbl="node1" presStyleIdx="0" presStyleCnt="2">
        <dgm:presLayoutVars>
          <dgm:chMax val="0"/>
          <dgm:bulletEnabled val="1"/>
        </dgm:presLayoutVars>
      </dgm:prSet>
      <dgm:spPr/>
      <dgm:t>
        <a:bodyPr/>
        <a:lstStyle/>
        <a:p>
          <a:endParaRPr lang="en-US"/>
        </a:p>
      </dgm:t>
    </dgm:pt>
    <dgm:pt modelId="{D582188E-4581-244D-9617-FCE4E4B93784}" type="pres">
      <dgm:prSet presAssocID="{CDE2167C-25F7-8E47-8DA7-E468F4D34748}" presName="spacer" presStyleCnt="0"/>
      <dgm:spPr/>
    </dgm:pt>
    <dgm:pt modelId="{92D650A4-F765-1E46-BA84-45CCCB556DD8}" type="pres">
      <dgm:prSet presAssocID="{34A03AD7-582C-E846-A3F9-1A18AB96356C}" presName="parentText" presStyleLbl="node1" presStyleIdx="1" presStyleCnt="2">
        <dgm:presLayoutVars>
          <dgm:chMax val="0"/>
          <dgm:bulletEnabled val="1"/>
        </dgm:presLayoutVars>
      </dgm:prSet>
      <dgm:spPr/>
      <dgm:t>
        <a:bodyPr/>
        <a:lstStyle/>
        <a:p>
          <a:endParaRPr lang="en-US"/>
        </a:p>
      </dgm:t>
    </dgm:pt>
    <dgm:pt modelId="{56478155-3EB6-5649-AFF2-C3985DC3456B}" type="pres">
      <dgm:prSet presAssocID="{34A03AD7-582C-E846-A3F9-1A18AB96356C}" presName="childText" presStyleLbl="revTx" presStyleIdx="0" presStyleCnt="1">
        <dgm:presLayoutVars>
          <dgm:bulletEnabled val="1"/>
        </dgm:presLayoutVars>
      </dgm:prSet>
      <dgm:spPr/>
      <dgm:t>
        <a:bodyPr/>
        <a:lstStyle/>
        <a:p>
          <a:endParaRPr lang="en-US"/>
        </a:p>
      </dgm:t>
    </dgm:pt>
  </dgm:ptLst>
  <dgm:cxnLst>
    <dgm:cxn modelId="{E7B131A4-693C-974E-A90E-AA44A04BAE24}" srcId="{34A03AD7-582C-E846-A3F9-1A18AB96356C}" destId="{3FDF2E91-78AA-4F44-9876-1EE526E0E8F4}" srcOrd="1" destOrd="0" parTransId="{DDC75AA6-7C05-DE4B-B773-B075010FCDFF}" sibTransId="{A71FDA28-1378-0E4A-8576-EED29F068D57}"/>
    <dgm:cxn modelId="{29E710BB-DC24-8C4E-91F8-4E31D29D5B3D}" srcId="{07647FEC-7A8E-E541-BDEF-6A32633AECAD}" destId="{8CB783EE-136C-524E-B7CC-19FABCF1EEAC}" srcOrd="0" destOrd="0" parTransId="{C99664C7-B4E6-3F45-AAD4-AD6321723635}" sibTransId="{CDE2167C-25F7-8E47-8DA7-E468F4D34748}"/>
    <dgm:cxn modelId="{CA1569B2-7F58-DF4E-9070-9FA3DC9E490C}" srcId="{34A03AD7-582C-E846-A3F9-1A18AB96356C}" destId="{ED22F406-2689-C94A-8D20-9EBBE811BD9F}" srcOrd="0" destOrd="0" parTransId="{BD280FF1-BAB0-9040-B2FC-63E07A38B620}" sibTransId="{ED5912D9-97E6-4A4D-8783-0C7D457C8A4E}"/>
    <dgm:cxn modelId="{6D68016E-09A9-40A4-8B20-CDD99F19AC1A}" type="presOf" srcId="{3FDF2E91-78AA-4F44-9876-1EE526E0E8F4}" destId="{56478155-3EB6-5649-AFF2-C3985DC3456B}" srcOrd="0" destOrd="1" presId="urn:microsoft.com/office/officeart/2005/8/layout/vList2"/>
    <dgm:cxn modelId="{E9DD7B48-5625-4A0F-9DDF-2665961F4288}" type="presOf" srcId="{34A03AD7-582C-E846-A3F9-1A18AB96356C}" destId="{92D650A4-F765-1E46-BA84-45CCCB556DD8}" srcOrd="0" destOrd="0" presId="urn:microsoft.com/office/officeart/2005/8/layout/vList2"/>
    <dgm:cxn modelId="{30223D30-210B-2943-AE07-87F379B929E0}" srcId="{07647FEC-7A8E-E541-BDEF-6A32633AECAD}" destId="{34A03AD7-582C-E846-A3F9-1A18AB96356C}" srcOrd="1" destOrd="0" parTransId="{A4755C17-942D-8849-AA63-327FE827088A}" sibTransId="{D4CA5312-EA1B-5E4A-96B5-3C46623D72A3}"/>
    <dgm:cxn modelId="{6B4C4A05-ACE6-45D7-B8CE-58CA682B1B5E}" type="presOf" srcId="{ED22F406-2689-C94A-8D20-9EBBE811BD9F}" destId="{56478155-3EB6-5649-AFF2-C3985DC3456B}" srcOrd="0" destOrd="0" presId="urn:microsoft.com/office/officeart/2005/8/layout/vList2"/>
    <dgm:cxn modelId="{5CBC8A1D-6EA4-4FE2-8815-AA5072C51AB8}" type="presOf" srcId="{8CB783EE-136C-524E-B7CC-19FABCF1EEAC}" destId="{E5583C88-CF5D-2046-AC9B-0EE62F761338}" srcOrd="0" destOrd="0" presId="urn:microsoft.com/office/officeart/2005/8/layout/vList2"/>
    <dgm:cxn modelId="{000F73E3-1FEC-4302-A1A0-8B56C1FC75ED}" type="presOf" srcId="{07647FEC-7A8E-E541-BDEF-6A32633AECAD}" destId="{599B704E-5D15-5C47-B3D4-116052F2AF96}" srcOrd="0" destOrd="0" presId="urn:microsoft.com/office/officeart/2005/8/layout/vList2"/>
    <dgm:cxn modelId="{BA0551EC-8693-4368-BA8B-23A65EE9B555}" type="presParOf" srcId="{599B704E-5D15-5C47-B3D4-116052F2AF96}" destId="{E5583C88-CF5D-2046-AC9B-0EE62F761338}" srcOrd="0" destOrd="0" presId="urn:microsoft.com/office/officeart/2005/8/layout/vList2"/>
    <dgm:cxn modelId="{6F945E88-8FBE-4317-AE67-A8E2694FA2B8}" type="presParOf" srcId="{599B704E-5D15-5C47-B3D4-116052F2AF96}" destId="{D582188E-4581-244D-9617-FCE4E4B93784}" srcOrd="1" destOrd="0" presId="urn:microsoft.com/office/officeart/2005/8/layout/vList2"/>
    <dgm:cxn modelId="{D8190202-0594-45D4-B196-54D73588D71E}" type="presParOf" srcId="{599B704E-5D15-5C47-B3D4-116052F2AF96}" destId="{92D650A4-F765-1E46-BA84-45CCCB556DD8}" srcOrd="2" destOrd="0" presId="urn:microsoft.com/office/officeart/2005/8/layout/vList2"/>
    <dgm:cxn modelId="{1BA16EA8-C7D5-4C70-8125-E936301D9D18}" type="presParOf" srcId="{599B704E-5D15-5C47-B3D4-116052F2AF96}" destId="{56478155-3EB6-5649-AFF2-C3985DC3456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647FEC-7A8E-E541-BDEF-6A32633AECAD}"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8CB783EE-136C-524E-B7CC-19FABCF1EEAC}">
      <dgm:prSet custT="1"/>
      <dgm:spPr/>
      <dgm:t>
        <a:bodyPr/>
        <a:lstStyle/>
        <a:p>
          <a:r>
            <a:rPr lang="en-US" altLang="x-none" sz="3200" b="1" i="0" dirty="0">
              <a:solidFill>
                <a:schemeClr val="tx1"/>
              </a:solidFill>
              <a:latin typeface="Arial" charset="0"/>
              <a:ea typeface="Arial" charset="0"/>
              <a:cs typeface="Arial" charset="0"/>
            </a:rPr>
            <a:t>Comprehensive PPE Program:</a:t>
          </a:r>
        </a:p>
      </dgm:t>
    </dgm:pt>
    <dgm:pt modelId="{C99664C7-B4E6-3F45-AAD4-AD6321723635}" type="parTrans" cxnId="{29E710BB-DC24-8C4E-91F8-4E31D29D5B3D}">
      <dgm:prSet/>
      <dgm:spPr/>
      <dgm:t>
        <a:bodyPr/>
        <a:lstStyle/>
        <a:p>
          <a:endParaRPr lang="en-US"/>
        </a:p>
      </dgm:t>
    </dgm:pt>
    <dgm:pt modelId="{CDE2167C-25F7-8E47-8DA7-E468F4D34748}" type="sibTrans" cxnId="{29E710BB-DC24-8C4E-91F8-4E31D29D5B3D}">
      <dgm:prSet/>
      <dgm:spPr/>
      <dgm:t>
        <a:bodyPr/>
        <a:lstStyle/>
        <a:p>
          <a:endParaRPr lang="en-US"/>
        </a:p>
      </dgm:t>
    </dgm:pt>
    <dgm:pt modelId="{7B77ABE3-E125-B24D-ADC6-8B4D62DF6CFA}">
      <dgm:prSet custT="1"/>
      <dgm:spPr/>
      <dgm:t>
        <a:bodyPr/>
        <a:lstStyle/>
        <a:p>
          <a:r>
            <a:rPr lang="en-US" altLang="x-none" sz="2600" b="1" i="0" dirty="0">
              <a:solidFill>
                <a:srgbClr val="FFFFFF"/>
              </a:solidFill>
              <a:latin typeface="Arial" charset="0"/>
              <a:ea typeface="Arial" charset="0"/>
              <a:cs typeface="Arial" charset="0"/>
            </a:rPr>
            <a:t>Medical monitoring</a:t>
          </a:r>
        </a:p>
      </dgm:t>
    </dgm:pt>
    <dgm:pt modelId="{C92C7A17-D2E7-6647-8940-EF31A61DB7AA}" type="parTrans" cxnId="{729286B0-F098-D34C-AA99-1700F85A0C58}">
      <dgm:prSet/>
      <dgm:spPr/>
      <dgm:t>
        <a:bodyPr/>
        <a:lstStyle/>
        <a:p>
          <a:endParaRPr lang="en-US"/>
        </a:p>
      </dgm:t>
    </dgm:pt>
    <dgm:pt modelId="{D3890636-A0E0-7B47-B034-F9FAB9B5C5C0}" type="sibTrans" cxnId="{729286B0-F098-D34C-AA99-1700F85A0C58}">
      <dgm:prSet/>
      <dgm:spPr/>
      <dgm:t>
        <a:bodyPr/>
        <a:lstStyle/>
        <a:p>
          <a:endParaRPr lang="en-US"/>
        </a:p>
      </dgm:t>
    </dgm:pt>
    <dgm:pt modelId="{29C01D72-9499-2248-8A03-803E24EB05B5}">
      <dgm:prSet custT="1"/>
      <dgm:spPr/>
      <dgm:t>
        <a:bodyPr/>
        <a:lstStyle/>
        <a:p>
          <a:r>
            <a:rPr lang="en-US" altLang="x-none" sz="2600" b="1" i="0" dirty="0">
              <a:solidFill>
                <a:srgbClr val="FFFFFF"/>
              </a:solidFill>
              <a:latin typeface="Arial" charset="0"/>
              <a:ea typeface="Arial" charset="0"/>
              <a:cs typeface="Arial" charset="0"/>
            </a:rPr>
            <a:t>Environmental surveillance</a:t>
          </a:r>
        </a:p>
      </dgm:t>
    </dgm:pt>
    <dgm:pt modelId="{9B747544-7749-864C-9103-B956CB662E17}" type="parTrans" cxnId="{546E33ED-8BA3-864F-813A-E6D8E92C0D4F}">
      <dgm:prSet/>
      <dgm:spPr/>
      <dgm:t>
        <a:bodyPr/>
        <a:lstStyle/>
        <a:p>
          <a:endParaRPr lang="en-US"/>
        </a:p>
      </dgm:t>
    </dgm:pt>
    <dgm:pt modelId="{C3C4A558-0F28-1245-A7E8-4014F3C6AEBC}" type="sibTrans" cxnId="{546E33ED-8BA3-864F-813A-E6D8E92C0D4F}">
      <dgm:prSet/>
      <dgm:spPr/>
      <dgm:t>
        <a:bodyPr/>
        <a:lstStyle/>
        <a:p>
          <a:endParaRPr lang="en-US"/>
        </a:p>
      </dgm:t>
    </dgm:pt>
    <dgm:pt modelId="{BE089D6F-1C6C-6C48-8DDC-370B62072CB4}">
      <dgm:prSet custT="1"/>
      <dgm:spPr/>
      <dgm:t>
        <a:bodyPr/>
        <a:lstStyle/>
        <a:p>
          <a:r>
            <a:rPr lang="en-US" altLang="x-none" sz="2600" b="1" i="0" dirty="0">
              <a:solidFill>
                <a:srgbClr val="FFFFFF"/>
              </a:solidFill>
              <a:latin typeface="Arial" charset="0"/>
              <a:ea typeface="Arial" charset="0"/>
              <a:cs typeface="Arial" charset="0"/>
            </a:rPr>
            <a:t>Selection</a:t>
          </a:r>
        </a:p>
      </dgm:t>
    </dgm:pt>
    <dgm:pt modelId="{AADF9F63-E166-CC48-A343-9EE1BDA16B1A}" type="parTrans" cxnId="{6C9E690C-5413-714E-ADB8-ADC00B16A5E9}">
      <dgm:prSet/>
      <dgm:spPr/>
      <dgm:t>
        <a:bodyPr/>
        <a:lstStyle/>
        <a:p>
          <a:endParaRPr lang="en-US"/>
        </a:p>
      </dgm:t>
    </dgm:pt>
    <dgm:pt modelId="{C8E362B8-95D2-0B47-AB09-A83F05C4A932}" type="sibTrans" cxnId="{6C9E690C-5413-714E-ADB8-ADC00B16A5E9}">
      <dgm:prSet/>
      <dgm:spPr/>
      <dgm:t>
        <a:bodyPr/>
        <a:lstStyle/>
        <a:p>
          <a:endParaRPr lang="en-US"/>
        </a:p>
      </dgm:t>
    </dgm:pt>
    <dgm:pt modelId="{FF7F0AB9-B258-6B47-BE32-A5AD5B1BB345}">
      <dgm:prSet custT="1"/>
      <dgm:spPr/>
      <dgm:t>
        <a:bodyPr/>
        <a:lstStyle/>
        <a:p>
          <a:r>
            <a:rPr lang="en-US" altLang="x-none" sz="2600" b="1" i="0" dirty="0">
              <a:solidFill>
                <a:srgbClr val="FFFFFF"/>
              </a:solidFill>
              <a:latin typeface="Arial" charset="0"/>
              <a:ea typeface="Arial" charset="0"/>
              <a:cs typeface="Arial" charset="0"/>
            </a:rPr>
            <a:t>Use</a:t>
          </a:r>
        </a:p>
      </dgm:t>
    </dgm:pt>
    <dgm:pt modelId="{0ABE7D30-C461-7941-A42A-5E3B69322158}" type="parTrans" cxnId="{9E8E932D-4B6D-854E-8CAE-2C4ED15F9B0F}">
      <dgm:prSet/>
      <dgm:spPr/>
      <dgm:t>
        <a:bodyPr/>
        <a:lstStyle/>
        <a:p>
          <a:endParaRPr lang="en-US"/>
        </a:p>
      </dgm:t>
    </dgm:pt>
    <dgm:pt modelId="{1700D2A2-79A8-4440-B803-880AD880D199}" type="sibTrans" cxnId="{9E8E932D-4B6D-854E-8CAE-2C4ED15F9B0F}">
      <dgm:prSet/>
      <dgm:spPr/>
      <dgm:t>
        <a:bodyPr/>
        <a:lstStyle/>
        <a:p>
          <a:endParaRPr lang="en-US"/>
        </a:p>
      </dgm:t>
    </dgm:pt>
    <dgm:pt modelId="{0FE3A224-4AF5-424F-831E-D191B12AB348}">
      <dgm:prSet custT="1"/>
      <dgm:spPr/>
      <dgm:t>
        <a:bodyPr/>
        <a:lstStyle/>
        <a:p>
          <a:r>
            <a:rPr lang="en-US" altLang="x-none" sz="2600" b="1" i="0" dirty="0">
              <a:solidFill>
                <a:srgbClr val="FFFFFF"/>
              </a:solidFill>
              <a:latin typeface="Arial" charset="0"/>
              <a:ea typeface="Arial" charset="0"/>
              <a:cs typeface="Arial" charset="0"/>
            </a:rPr>
            <a:t>Maintenance Decontamination</a:t>
          </a:r>
        </a:p>
      </dgm:t>
    </dgm:pt>
    <dgm:pt modelId="{5360EE42-EDA5-C34C-8E45-2BCAF3EAA189}" type="parTrans" cxnId="{E2E04143-BE74-7B4F-BB50-6C585C92503A}">
      <dgm:prSet/>
      <dgm:spPr/>
      <dgm:t>
        <a:bodyPr/>
        <a:lstStyle/>
        <a:p>
          <a:endParaRPr lang="en-US"/>
        </a:p>
      </dgm:t>
    </dgm:pt>
    <dgm:pt modelId="{DE863B54-5583-9A4F-9F90-25972E09E3CA}" type="sibTrans" cxnId="{E2E04143-BE74-7B4F-BB50-6C585C92503A}">
      <dgm:prSet/>
      <dgm:spPr/>
      <dgm:t>
        <a:bodyPr/>
        <a:lstStyle/>
        <a:p>
          <a:endParaRPr lang="en-US"/>
        </a:p>
      </dgm:t>
    </dgm:pt>
    <dgm:pt modelId="{A05141A5-A061-7547-B02B-50E2D01DE3E3}">
      <dgm:prSet custT="1"/>
      <dgm:spPr/>
      <dgm:t>
        <a:bodyPr/>
        <a:lstStyle/>
        <a:p>
          <a:r>
            <a:rPr lang="en-US" altLang="x-none" sz="2600" b="1" i="0" dirty="0">
              <a:solidFill>
                <a:srgbClr val="FFFFFF"/>
              </a:solidFill>
              <a:latin typeface="Arial" charset="0"/>
              <a:ea typeface="Arial" charset="0"/>
              <a:cs typeface="Arial" charset="0"/>
            </a:rPr>
            <a:t>Training</a:t>
          </a:r>
        </a:p>
      </dgm:t>
    </dgm:pt>
    <dgm:pt modelId="{36AF15E6-7D97-1A40-A57C-702C36DBBE8A}" type="parTrans" cxnId="{D609991F-B3A9-374B-9EC6-6922A17F4D59}">
      <dgm:prSet/>
      <dgm:spPr/>
      <dgm:t>
        <a:bodyPr/>
        <a:lstStyle/>
        <a:p>
          <a:endParaRPr lang="en-US"/>
        </a:p>
      </dgm:t>
    </dgm:pt>
    <dgm:pt modelId="{A6EABF8D-426B-FF44-986D-7E175FC619D8}" type="sibTrans" cxnId="{D609991F-B3A9-374B-9EC6-6922A17F4D59}">
      <dgm:prSet/>
      <dgm:spPr/>
      <dgm:t>
        <a:bodyPr/>
        <a:lstStyle/>
        <a:p>
          <a:endParaRPr lang="en-US"/>
        </a:p>
      </dgm:t>
    </dgm:pt>
    <dgm:pt modelId="{FF31F05E-9AEC-5640-B044-6CAAB28D737A}">
      <dgm:prSet custT="1"/>
      <dgm:spPr/>
      <dgm:t>
        <a:bodyPr/>
        <a:lstStyle/>
        <a:p>
          <a:r>
            <a:rPr lang="en-US" altLang="x-none" sz="2600" b="1" i="0" dirty="0">
              <a:solidFill>
                <a:srgbClr val="FFFFFF"/>
              </a:solidFill>
              <a:latin typeface="Arial" charset="0"/>
              <a:ea typeface="Arial" charset="0"/>
              <a:cs typeface="Arial" charset="0"/>
            </a:rPr>
            <a:t>Hazard identification</a:t>
          </a:r>
        </a:p>
      </dgm:t>
    </dgm:pt>
    <dgm:pt modelId="{E8AEAC2E-B7BE-4047-98AE-4A4687569F21}" type="parTrans" cxnId="{B569C84D-96CA-4F40-9705-5C0D9FFD38B4}">
      <dgm:prSet/>
      <dgm:spPr/>
      <dgm:t>
        <a:bodyPr/>
        <a:lstStyle/>
        <a:p>
          <a:endParaRPr lang="en-US"/>
        </a:p>
      </dgm:t>
    </dgm:pt>
    <dgm:pt modelId="{7272438F-913C-1E47-BA28-47CC1D1C6F96}" type="sibTrans" cxnId="{B569C84D-96CA-4F40-9705-5C0D9FFD38B4}">
      <dgm:prSet/>
      <dgm:spPr/>
      <dgm:t>
        <a:bodyPr/>
        <a:lstStyle/>
        <a:p>
          <a:endParaRPr lang="en-US"/>
        </a:p>
      </dgm:t>
    </dgm:pt>
    <dgm:pt modelId="{599B704E-5D15-5C47-B3D4-116052F2AF96}" type="pres">
      <dgm:prSet presAssocID="{07647FEC-7A8E-E541-BDEF-6A32633AECAD}" presName="linear" presStyleCnt="0">
        <dgm:presLayoutVars>
          <dgm:animLvl val="lvl"/>
          <dgm:resizeHandles val="exact"/>
        </dgm:presLayoutVars>
      </dgm:prSet>
      <dgm:spPr/>
      <dgm:t>
        <a:bodyPr/>
        <a:lstStyle/>
        <a:p>
          <a:endParaRPr lang="en-US"/>
        </a:p>
      </dgm:t>
    </dgm:pt>
    <dgm:pt modelId="{E5583C88-CF5D-2046-AC9B-0EE62F761338}" type="pres">
      <dgm:prSet presAssocID="{8CB783EE-136C-524E-B7CC-19FABCF1EEAC}" presName="parentText" presStyleLbl="node1" presStyleIdx="0" presStyleCnt="1" custLinFactNeighborX="-222" custLinFactNeighborY="-1941">
        <dgm:presLayoutVars>
          <dgm:chMax val="0"/>
          <dgm:bulletEnabled val="1"/>
        </dgm:presLayoutVars>
      </dgm:prSet>
      <dgm:spPr/>
      <dgm:t>
        <a:bodyPr/>
        <a:lstStyle/>
        <a:p>
          <a:endParaRPr lang="en-US"/>
        </a:p>
      </dgm:t>
    </dgm:pt>
    <dgm:pt modelId="{390D0EED-1FCD-C948-9C20-7D71D0C4AA90}" type="pres">
      <dgm:prSet presAssocID="{8CB783EE-136C-524E-B7CC-19FABCF1EEAC}" presName="childText" presStyleLbl="revTx" presStyleIdx="0" presStyleCnt="1">
        <dgm:presLayoutVars>
          <dgm:bulletEnabled val="1"/>
        </dgm:presLayoutVars>
      </dgm:prSet>
      <dgm:spPr/>
      <dgm:t>
        <a:bodyPr/>
        <a:lstStyle/>
        <a:p>
          <a:endParaRPr lang="en-US"/>
        </a:p>
      </dgm:t>
    </dgm:pt>
  </dgm:ptLst>
  <dgm:cxnLst>
    <dgm:cxn modelId="{6C9E690C-5413-714E-ADB8-ADC00B16A5E9}" srcId="{8CB783EE-136C-524E-B7CC-19FABCF1EEAC}" destId="{BE089D6F-1C6C-6C48-8DDC-370B62072CB4}" srcOrd="3" destOrd="0" parTransId="{AADF9F63-E166-CC48-A343-9EE1BDA16B1A}" sibTransId="{C8E362B8-95D2-0B47-AB09-A83F05C4A932}"/>
    <dgm:cxn modelId="{9E8E932D-4B6D-854E-8CAE-2C4ED15F9B0F}" srcId="{8CB783EE-136C-524E-B7CC-19FABCF1EEAC}" destId="{FF7F0AB9-B258-6B47-BE32-A5AD5B1BB345}" srcOrd="4" destOrd="0" parTransId="{0ABE7D30-C461-7941-A42A-5E3B69322158}" sibTransId="{1700D2A2-79A8-4440-B803-880AD880D199}"/>
    <dgm:cxn modelId="{4AADAA9E-F712-4650-B457-502A82DF7230}" type="presOf" srcId="{8CB783EE-136C-524E-B7CC-19FABCF1EEAC}" destId="{E5583C88-CF5D-2046-AC9B-0EE62F761338}" srcOrd="0" destOrd="0" presId="urn:microsoft.com/office/officeart/2005/8/layout/vList2"/>
    <dgm:cxn modelId="{274516AE-6A3C-42E1-8920-D73598038A15}" type="presOf" srcId="{07647FEC-7A8E-E541-BDEF-6A32633AECAD}" destId="{599B704E-5D15-5C47-B3D4-116052F2AF96}" srcOrd="0" destOrd="0" presId="urn:microsoft.com/office/officeart/2005/8/layout/vList2"/>
    <dgm:cxn modelId="{729286B0-F098-D34C-AA99-1700F85A0C58}" srcId="{8CB783EE-136C-524E-B7CC-19FABCF1EEAC}" destId="{7B77ABE3-E125-B24D-ADC6-8B4D62DF6CFA}" srcOrd="1" destOrd="0" parTransId="{C92C7A17-D2E7-6647-8940-EF31A61DB7AA}" sibTransId="{D3890636-A0E0-7B47-B034-F9FAB9B5C5C0}"/>
    <dgm:cxn modelId="{61CF152C-FA22-4A63-96B4-358B8B883256}" type="presOf" srcId="{BE089D6F-1C6C-6C48-8DDC-370B62072CB4}" destId="{390D0EED-1FCD-C948-9C20-7D71D0C4AA90}" srcOrd="0" destOrd="3" presId="urn:microsoft.com/office/officeart/2005/8/layout/vList2"/>
    <dgm:cxn modelId="{54ED3233-B215-43B5-9674-F2D7619D7B51}" type="presOf" srcId="{29C01D72-9499-2248-8A03-803E24EB05B5}" destId="{390D0EED-1FCD-C948-9C20-7D71D0C4AA90}" srcOrd="0" destOrd="2" presId="urn:microsoft.com/office/officeart/2005/8/layout/vList2"/>
    <dgm:cxn modelId="{E2E04143-BE74-7B4F-BB50-6C585C92503A}" srcId="{8CB783EE-136C-524E-B7CC-19FABCF1EEAC}" destId="{0FE3A224-4AF5-424F-831E-D191B12AB348}" srcOrd="5" destOrd="0" parTransId="{5360EE42-EDA5-C34C-8E45-2BCAF3EAA189}" sibTransId="{DE863B54-5583-9A4F-9F90-25972E09E3CA}"/>
    <dgm:cxn modelId="{205D7402-0DDD-4055-86EF-500DAC7D1094}" type="presOf" srcId="{FF31F05E-9AEC-5640-B044-6CAAB28D737A}" destId="{390D0EED-1FCD-C948-9C20-7D71D0C4AA90}" srcOrd="0" destOrd="0" presId="urn:microsoft.com/office/officeart/2005/8/layout/vList2"/>
    <dgm:cxn modelId="{29E710BB-DC24-8C4E-91F8-4E31D29D5B3D}" srcId="{07647FEC-7A8E-E541-BDEF-6A32633AECAD}" destId="{8CB783EE-136C-524E-B7CC-19FABCF1EEAC}" srcOrd="0" destOrd="0" parTransId="{C99664C7-B4E6-3F45-AAD4-AD6321723635}" sibTransId="{CDE2167C-25F7-8E47-8DA7-E468F4D34748}"/>
    <dgm:cxn modelId="{EDBE733A-BAAE-4157-84BC-AE71FC3E9F9D}" type="presOf" srcId="{0FE3A224-4AF5-424F-831E-D191B12AB348}" destId="{390D0EED-1FCD-C948-9C20-7D71D0C4AA90}" srcOrd="0" destOrd="5" presId="urn:microsoft.com/office/officeart/2005/8/layout/vList2"/>
    <dgm:cxn modelId="{B569C84D-96CA-4F40-9705-5C0D9FFD38B4}" srcId="{8CB783EE-136C-524E-B7CC-19FABCF1EEAC}" destId="{FF31F05E-9AEC-5640-B044-6CAAB28D737A}" srcOrd="0" destOrd="0" parTransId="{E8AEAC2E-B7BE-4047-98AE-4A4687569F21}" sibTransId="{7272438F-913C-1E47-BA28-47CC1D1C6F96}"/>
    <dgm:cxn modelId="{D609991F-B3A9-374B-9EC6-6922A17F4D59}" srcId="{8CB783EE-136C-524E-B7CC-19FABCF1EEAC}" destId="{A05141A5-A061-7547-B02B-50E2D01DE3E3}" srcOrd="6" destOrd="0" parTransId="{36AF15E6-7D97-1A40-A57C-702C36DBBE8A}" sibTransId="{A6EABF8D-426B-FF44-986D-7E175FC619D8}"/>
    <dgm:cxn modelId="{546E33ED-8BA3-864F-813A-E6D8E92C0D4F}" srcId="{8CB783EE-136C-524E-B7CC-19FABCF1EEAC}" destId="{29C01D72-9499-2248-8A03-803E24EB05B5}" srcOrd="2" destOrd="0" parTransId="{9B747544-7749-864C-9103-B956CB662E17}" sibTransId="{C3C4A558-0F28-1245-A7E8-4014F3C6AEBC}"/>
    <dgm:cxn modelId="{579FA3F7-BCC4-4D39-8BD4-4AE8A135364B}" type="presOf" srcId="{FF7F0AB9-B258-6B47-BE32-A5AD5B1BB345}" destId="{390D0EED-1FCD-C948-9C20-7D71D0C4AA90}" srcOrd="0" destOrd="4" presId="urn:microsoft.com/office/officeart/2005/8/layout/vList2"/>
    <dgm:cxn modelId="{1189FF86-C07B-41FB-9F40-88B86734DDC6}" type="presOf" srcId="{7B77ABE3-E125-B24D-ADC6-8B4D62DF6CFA}" destId="{390D0EED-1FCD-C948-9C20-7D71D0C4AA90}" srcOrd="0" destOrd="1" presId="urn:microsoft.com/office/officeart/2005/8/layout/vList2"/>
    <dgm:cxn modelId="{21A3A6C9-001B-4F5E-870B-C37A8EFFD814}" type="presOf" srcId="{A05141A5-A061-7547-B02B-50E2D01DE3E3}" destId="{390D0EED-1FCD-C948-9C20-7D71D0C4AA90}" srcOrd="0" destOrd="6" presId="urn:microsoft.com/office/officeart/2005/8/layout/vList2"/>
    <dgm:cxn modelId="{6D4D37C3-9938-4D4E-9BC1-94F29D6E6085}" type="presParOf" srcId="{599B704E-5D15-5C47-B3D4-116052F2AF96}" destId="{E5583C88-CF5D-2046-AC9B-0EE62F761338}" srcOrd="0" destOrd="0" presId="urn:microsoft.com/office/officeart/2005/8/layout/vList2"/>
    <dgm:cxn modelId="{3D594E8B-EB65-453E-B61E-9C1BF2EAC743}" type="presParOf" srcId="{599B704E-5D15-5C47-B3D4-116052F2AF96}" destId="{390D0EED-1FCD-C948-9C20-7D71D0C4AA9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647FEC-7A8E-E541-BDEF-6A32633AECAD}"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23FEFF59-03A8-A447-A99B-E97B4EBDF528}">
      <dgm:prSet/>
      <dgm:spPr/>
      <dgm:t>
        <a:bodyPr/>
        <a:lstStyle/>
        <a:p>
          <a:r>
            <a:rPr lang="en-US" altLang="x-none" b="1" noProof="0" dirty="0">
              <a:solidFill>
                <a:schemeClr val="tx1"/>
              </a:solidFill>
              <a:latin typeface="Arial"/>
              <a:ea typeface="ＭＳ Ｐゴシック" charset="-128"/>
              <a:cs typeface="Arial"/>
            </a:rPr>
            <a:t>Injurious gases</a:t>
          </a:r>
        </a:p>
      </dgm:t>
    </dgm:pt>
    <dgm:pt modelId="{712EBFC5-8661-D541-8103-48337571A9F4}" type="parTrans" cxnId="{F47670C6-D51D-8A49-9DD5-7A2E832B45E9}">
      <dgm:prSet/>
      <dgm:spPr/>
      <dgm:t>
        <a:bodyPr/>
        <a:lstStyle/>
        <a:p>
          <a:endParaRPr lang="en-US" b="1">
            <a:solidFill>
              <a:schemeClr val="tx1"/>
            </a:solidFill>
            <a:latin typeface="Arial"/>
            <a:cs typeface="Arial"/>
          </a:endParaRPr>
        </a:p>
      </dgm:t>
    </dgm:pt>
    <dgm:pt modelId="{901BEAEB-4C14-774B-923F-1D97AE65C9E8}" type="sibTrans" cxnId="{F47670C6-D51D-8A49-9DD5-7A2E832B45E9}">
      <dgm:prSet/>
      <dgm:spPr/>
      <dgm:t>
        <a:bodyPr/>
        <a:lstStyle/>
        <a:p>
          <a:endParaRPr lang="en-US" b="1">
            <a:solidFill>
              <a:schemeClr val="tx1"/>
            </a:solidFill>
            <a:latin typeface="Arial"/>
            <a:cs typeface="Arial"/>
          </a:endParaRPr>
        </a:p>
      </dgm:t>
    </dgm:pt>
    <dgm:pt modelId="{8EE80883-C7CC-874E-893C-541188941DD0}">
      <dgm:prSet/>
      <dgm:spPr/>
      <dgm:t>
        <a:bodyPr/>
        <a:lstStyle/>
        <a:p>
          <a:r>
            <a:rPr lang="en-US" altLang="x-none" b="1" noProof="0" dirty="0">
              <a:solidFill>
                <a:schemeClr val="tx1"/>
              </a:solidFill>
              <a:latin typeface="Arial"/>
              <a:ea typeface="ＭＳ Ｐゴシック" charset="-128"/>
              <a:cs typeface="Arial"/>
            </a:rPr>
            <a:t>Dust or powders</a:t>
          </a:r>
        </a:p>
      </dgm:t>
    </dgm:pt>
    <dgm:pt modelId="{7EED0B10-AE2F-9440-A372-FA57DE18AE00}" type="parTrans" cxnId="{97858465-4B54-4546-8105-15BD4D68AD95}">
      <dgm:prSet/>
      <dgm:spPr/>
      <dgm:t>
        <a:bodyPr/>
        <a:lstStyle/>
        <a:p>
          <a:endParaRPr lang="en-US" b="1">
            <a:solidFill>
              <a:schemeClr val="tx1"/>
            </a:solidFill>
            <a:latin typeface="Arial"/>
            <a:cs typeface="Arial"/>
          </a:endParaRPr>
        </a:p>
      </dgm:t>
    </dgm:pt>
    <dgm:pt modelId="{8113E135-B50C-D24D-B397-A56B2FC44FF1}" type="sibTrans" cxnId="{97858465-4B54-4546-8105-15BD4D68AD95}">
      <dgm:prSet/>
      <dgm:spPr/>
      <dgm:t>
        <a:bodyPr/>
        <a:lstStyle/>
        <a:p>
          <a:endParaRPr lang="en-US" b="1">
            <a:solidFill>
              <a:schemeClr val="tx1"/>
            </a:solidFill>
            <a:latin typeface="Arial"/>
            <a:cs typeface="Arial"/>
          </a:endParaRPr>
        </a:p>
      </dgm:t>
    </dgm:pt>
    <dgm:pt modelId="{819510C0-BE36-474C-8F6C-8F5A76418B04}">
      <dgm:prSet/>
      <dgm:spPr/>
      <dgm:t>
        <a:bodyPr/>
        <a:lstStyle/>
        <a:p>
          <a:r>
            <a:rPr lang="en-US" altLang="x-none" b="1" noProof="0" dirty="0">
              <a:solidFill>
                <a:schemeClr val="tx1"/>
              </a:solidFill>
              <a:latin typeface="Arial"/>
              <a:ea typeface="ＭＳ Ｐゴシック" charset="-128"/>
              <a:cs typeface="Arial"/>
            </a:rPr>
            <a:t>Flying objects or particles</a:t>
          </a:r>
        </a:p>
      </dgm:t>
    </dgm:pt>
    <dgm:pt modelId="{EE4A6F55-00CD-6A49-B524-357C2CDB9395}" type="parTrans" cxnId="{6685E217-D241-D340-BA5C-BB0943121891}">
      <dgm:prSet/>
      <dgm:spPr/>
      <dgm:t>
        <a:bodyPr/>
        <a:lstStyle/>
        <a:p>
          <a:endParaRPr lang="en-US" b="1">
            <a:solidFill>
              <a:schemeClr val="tx1"/>
            </a:solidFill>
            <a:latin typeface="Arial"/>
            <a:cs typeface="Arial"/>
          </a:endParaRPr>
        </a:p>
      </dgm:t>
    </dgm:pt>
    <dgm:pt modelId="{3DBDCE93-01C9-C44F-87BA-2F4A021E01B2}" type="sibTrans" cxnId="{6685E217-D241-D340-BA5C-BB0943121891}">
      <dgm:prSet/>
      <dgm:spPr/>
      <dgm:t>
        <a:bodyPr/>
        <a:lstStyle/>
        <a:p>
          <a:endParaRPr lang="en-US" b="1">
            <a:solidFill>
              <a:schemeClr val="tx1"/>
            </a:solidFill>
            <a:latin typeface="Arial"/>
            <a:cs typeface="Arial"/>
          </a:endParaRPr>
        </a:p>
      </dgm:t>
    </dgm:pt>
    <dgm:pt modelId="{5CFABC40-AFC2-154A-926B-7DB43445B77E}">
      <dgm:prSet/>
      <dgm:spPr/>
      <dgm:t>
        <a:bodyPr/>
        <a:lstStyle/>
        <a:p>
          <a:r>
            <a:rPr lang="en-US" altLang="x-none" b="1" noProof="0" dirty="0">
              <a:solidFill>
                <a:schemeClr val="tx1"/>
              </a:solidFill>
              <a:latin typeface="Arial"/>
              <a:ea typeface="ＭＳ Ｐゴシック" charset="-128"/>
              <a:cs typeface="Arial"/>
            </a:rPr>
            <a:t>Vapors </a:t>
          </a:r>
        </a:p>
      </dgm:t>
    </dgm:pt>
    <dgm:pt modelId="{65ADBE6E-14BB-524E-8C75-3C66F95F7E92}" type="parTrans" cxnId="{C87FE82C-D357-494D-A4F9-635780740D9C}">
      <dgm:prSet/>
      <dgm:spPr/>
      <dgm:t>
        <a:bodyPr/>
        <a:lstStyle/>
        <a:p>
          <a:endParaRPr lang="en-US" b="1">
            <a:solidFill>
              <a:schemeClr val="tx1"/>
            </a:solidFill>
            <a:latin typeface="Arial"/>
            <a:cs typeface="Arial"/>
          </a:endParaRPr>
        </a:p>
      </dgm:t>
    </dgm:pt>
    <dgm:pt modelId="{C9483DEF-242B-144B-8BE9-DE017D71E8A1}" type="sibTrans" cxnId="{C87FE82C-D357-494D-A4F9-635780740D9C}">
      <dgm:prSet/>
      <dgm:spPr/>
      <dgm:t>
        <a:bodyPr/>
        <a:lstStyle/>
        <a:p>
          <a:endParaRPr lang="en-US" b="1">
            <a:solidFill>
              <a:schemeClr val="tx1"/>
            </a:solidFill>
            <a:latin typeface="Arial"/>
            <a:cs typeface="Arial"/>
          </a:endParaRPr>
        </a:p>
      </dgm:t>
    </dgm:pt>
    <dgm:pt modelId="{1626D416-83FB-414E-A00B-A7A096DECA04}">
      <dgm:prSet/>
      <dgm:spPr/>
      <dgm:t>
        <a:bodyPr/>
        <a:lstStyle/>
        <a:p>
          <a:r>
            <a:rPr lang="en-US" altLang="x-none" b="1" noProof="0" dirty="0">
              <a:solidFill>
                <a:schemeClr val="tx1"/>
              </a:solidFill>
              <a:latin typeface="Arial"/>
              <a:ea typeface="ＭＳ Ｐゴシック" charset="-128"/>
              <a:cs typeface="Arial"/>
            </a:rPr>
            <a:t>Liquids</a:t>
          </a:r>
        </a:p>
      </dgm:t>
    </dgm:pt>
    <dgm:pt modelId="{D10AEEAD-113C-3243-B7C7-84356D9AB9B9}" type="parTrans" cxnId="{DB0EC37B-3876-A24C-A724-46D96701A930}">
      <dgm:prSet/>
      <dgm:spPr/>
      <dgm:t>
        <a:bodyPr/>
        <a:lstStyle/>
        <a:p>
          <a:endParaRPr lang="en-US" b="1">
            <a:solidFill>
              <a:schemeClr val="tx1"/>
            </a:solidFill>
            <a:latin typeface="Arial"/>
            <a:cs typeface="Arial"/>
          </a:endParaRPr>
        </a:p>
      </dgm:t>
    </dgm:pt>
    <dgm:pt modelId="{FC16588B-D0D4-204A-9819-41E863F1352F}" type="sibTrans" cxnId="{DB0EC37B-3876-A24C-A724-46D96701A930}">
      <dgm:prSet/>
      <dgm:spPr/>
      <dgm:t>
        <a:bodyPr/>
        <a:lstStyle/>
        <a:p>
          <a:endParaRPr lang="en-US" b="1">
            <a:solidFill>
              <a:schemeClr val="tx1"/>
            </a:solidFill>
            <a:latin typeface="Arial"/>
            <a:cs typeface="Arial"/>
          </a:endParaRPr>
        </a:p>
      </dgm:t>
    </dgm:pt>
    <dgm:pt modelId="{90B24903-A67A-7642-A3DF-7E19E574FC21}">
      <dgm:prSet/>
      <dgm:spPr/>
      <dgm:t>
        <a:bodyPr/>
        <a:lstStyle/>
        <a:p>
          <a:r>
            <a:rPr lang="en-US" altLang="x-none" b="1" noProof="0" dirty="0">
              <a:solidFill>
                <a:schemeClr val="tx1"/>
              </a:solidFill>
              <a:latin typeface="Arial"/>
              <a:ea typeface="ＭＳ Ｐゴシック" charset="-128"/>
              <a:cs typeface="Arial"/>
            </a:rPr>
            <a:t>Fumes and mists </a:t>
          </a:r>
        </a:p>
      </dgm:t>
    </dgm:pt>
    <dgm:pt modelId="{9ADE4CAC-25F2-6249-AC06-43EC2ACABA10}" type="parTrans" cxnId="{27FB6F0E-BCDC-BD4B-9308-1697CF3454EE}">
      <dgm:prSet/>
      <dgm:spPr/>
      <dgm:t>
        <a:bodyPr/>
        <a:lstStyle/>
        <a:p>
          <a:endParaRPr lang="en-US" b="1">
            <a:solidFill>
              <a:schemeClr val="tx1"/>
            </a:solidFill>
            <a:latin typeface="Arial"/>
            <a:cs typeface="Arial"/>
          </a:endParaRPr>
        </a:p>
      </dgm:t>
    </dgm:pt>
    <dgm:pt modelId="{C381476F-56B0-3944-8817-1A6B797E73C1}" type="sibTrans" cxnId="{27FB6F0E-BCDC-BD4B-9308-1697CF3454EE}">
      <dgm:prSet/>
      <dgm:spPr/>
      <dgm:t>
        <a:bodyPr/>
        <a:lstStyle/>
        <a:p>
          <a:endParaRPr lang="en-US" b="1">
            <a:solidFill>
              <a:schemeClr val="tx1"/>
            </a:solidFill>
            <a:latin typeface="Arial"/>
            <a:cs typeface="Arial"/>
          </a:endParaRPr>
        </a:p>
      </dgm:t>
    </dgm:pt>
    <dgm:pt modelId="{79717C7A-14C3-2341-A09D-106684C89A7E}">
      <dgm:prSet/>
      <dgm:spPr/>
      <dgm:t>
        <a:bodyPr/>
        <a:lstStyle/>
        <a:p>
          <a:r>
            <a:rPr lang="en-US" altLang="x-none" b="1" noProof="0" dirty="0">
              <a:solidFill>
                <a:schemeClr val="tx1"/>
              </a:solidFill>
              <a:latin typeface="Arial"/>
              <a:ea typeface="ＭＳ Ｐゴシック" charset="-128"/>
              <a:cs typeface="Arial"/>
            </a:rPr>
            <a:t>Glare from welding</a:t>
          </a:r>
        </a:p>
      </dgm:t>
    </dgm:pt>
    <dgm:pt modelId="{11CA29D4-A8E6-9B4F-8FF2-656935A56F83}" type="parTrans" cxnId="{0720AF24-26CE-0B45-81BA-B97E282977D9}">
      <dgm:prSet/>
      <dgm:spPr/>
      <dgm:t>
        <a:bodyPr/>
        <a:lstStyle/>
        <a:p>
          <a:endParaRPr lang="en-US" b="1">
            <a:solidFill>
              <a:schemeClr val="tx1"/>
            </a:solidFill>
            <a:latin typeface="Arial"/>
            <a:cs typeface="Arial"/>
          </a:endParaRPr>
        </a:p>
      </dgm:t>
    </dgm:pt>
    <dgm:pt modelId="{91578A44-D832-1D47-9627-BEAA0A8185FC}" type="sibTrans" cxnId="{0720AF24-26CE-0B45-81BA-B97E282977D9}">
      <dgm:prSet/>
      <dgm:spPr/>
      <dgm:t>
        <a:bodyPr/>
        <a:lstStyle/>
        <a:p>
          <a:endParaRPr lang="en-US" b="1">
            <a:solidFill>
              <a:schemeClr val="tx1"/>
            </a:solidFill>
            <a:latin typeface="Arial"/>
            <a:cs typeface="Arial"/>
          </a:endParaRPr>
        </a:p>
      </dgm:t>
    </dgm:pt>
    <dgm:pt modelId="{B5002162-21A5-5145-A040-3A7423B755B5}" type="pres">
      <dgm:prSet presAssocID="{07647FEC-7A8E-E541-BDEF-6A32633AECAD}" presName="diagram" presStyleCnt="0">
        <dgm:presLayoutVars>
          <dgm:dir/>
          <dgm:resizeHandles val="exact"/>
        </dgm:presLayoutVars>
      </dgm:prSet>
      <dgm:spPr/>
      <dgm:t>
        <a:bodyPr/>
        <a:lstStyle/>
        <a:p>
          <a:endParaRPr lang="en-US"/>
        </a:p>
      </dgm:t>
    </dgm:pt>
    <dgm:pt modelId="{65042C24-D238-B24F-B913-540250FA399F}" type="pres">
      <dgm:prSet presAssocID="{23FEFF59-03A8-A447-A99B-E97B4EBDF528}" presName="node" presStyleLbl="node1" presStyleIdx="0" presStyleCnt="7">
        <dgm:presLayoutVars>
          <dgm:bulletEnabled val="1"/>
        </dgm:presLayoutVars>
      </dgm:prSet>
      <dgm:spPr/>
      <dgm:t>
        <a:bodyPr/>
        <a:lstStyle/>
        <a:p>
          <a:endParaRPr lang="en-US"/>
        </a:p>
      </dgm:t>
    </dgm:pt>
    <dgm:pt modelId="{3DA3A422-A170-604C-A73D-3E1A0EA1B7AA}" type="pres">
      <dgm:prSet presAssocID="{901BEAEB-4C14-774B-923F-1D97AE65C9E8}" presName="sibTrans" presStyleCnt="0"/>
      <dgm:spPr/>
    </dgm:pt>
    <dgm:pt modelId="{AAF32569-6E74-EF4E-887A-C977D86921DB}" type="pres">
      <dgm:prSet presAssocID="{5CFABC40-AFC2-154A-926B-7DB43445B77E}" presName="node" presStyleLbl="node1" presStyleIdx="1" presStyleCnt="7">
        <dgm:presLayoutVars>
          <dgm:bulletEnabled val="1"/>
        </dgm:presLayoutVars>
      </dgm:prSet>
      <dgm:spPr/>
      <dgm:t>
        <a:bodyPr/>
        <a:lstStyle/>
        <a:p>
          <a:endParaRPr lang="en-US"/>
        </a:p>
      </dgm:t>
    </dgm:pt>
    <dgm:pt modelId="{488AECFD-45F2-4C45-B834-D6A002532459}" type="pres">
      <dgm:prSet presAssocID="{C9483DEF-242B-144B-8BE9-DE017D71E8A1}" presName="sibTrans" presStyleCnt="0"/>
      <dgm:spPr/>
    </dgm:pt>
    <dgm:pt modelId="{616B52C9-972B-E14A-B0EF-DFD2E1B4BB00}" type="pres">
      <dgm:prSet presAssocID="{1626D416-83FB-414E-A00B-A7A096DECA04}" presName="node" presStyleLbl="node1" presStyleIdx="2" presStyleCnt="7">
        <dgm:presLayoutVars>
          <dgm:bulletEnabled val="1"/>
        </dgm:presLayoutVars>
      </dgm:prSet>
      <dgm:spPr/>
      <dgm:t>
        <a:bodyPr/>
        <a:lstStyle/>
        <a:p>
          <a:endParaRPr lang="en-US"/>
        </a:p>
      </dgm:t>
    </dgm:pt>
    <dgm:pt modelId="{F945678B-161C-A04C-BF61-B11AF53A4027}" type="pres">
      <dgm:prSet presAssocID="{FC16588B-D0D4-204A-9819-41E863F1352F}" presName="sibTrans" presStyleCnt="0"/>
      <dgm:spPr/>
    </dgm:pt>
    <dgm:pt modelId="{6F24DD77-E242-F24E-9516-34D364C05D1A}" type="pres">
      <dgm:prSet presAssocID="{8EE80883-C7CC-874E-893C-541188941DD0}" presName="node" presStyleLbl="node1" presStyleIdx="3" presStyleCnt="7">
        <dgm:presLayoutVars>
          <dgm:bulletEnabled val="1"/>
        </dgm:presLayoutVars>
      </dgm:prSet>
      <dgm:spPr/>
      <dgm:t>
        <a:bodyPr/>
        <a:lstStyle/>
        <a:p>
          <a:endParaRPr lang="en-US"/>
        </a:p>
      </dgm:t>
    </dgm:pt>
    <dgm:pt modelId="{1A8EE72D-7E03-994D-8808-45BC51AF51D9}" type="pres">
      <dgm:prSet presAssocID="{8113E135-B50C-D24D-B397-A56B2FC44FF1}" presName="sibTrans" presStyleCnt="0"/>
      <dgm:spPr/>
    </dgm:pt>
    <dgm:pt modelId="{7E8A2362-9D5B-7944-9CE2-8A0C7C61F442}" type="pres">
      <dgm:prSet presAssocID="{90B24903-A67A-7642-A3DF-7E19E574FC21}" presName="node" presStyleLbl="node1" presStyleIdx="4" presStyleCnt="7">
        <dgm:presLayoutVars>
          <dgm:bulletEnabled val="1"/>
        </dgm:presLayoutVars>
      </dgm:prSet>
      <dgm:spPr/>
      <dgm:t>
        <a:bodyPr/>
        <a:lstStyle/>
        <a:p>
          <a:endParaRPr lang="en-US"/>
        </a:p>
      </dgm:t>
    </dgm:pt>
    <dgm:pt modelId="{4D604C72-BCE2-3640-9C9A-C516072DA1CE}" type="pres">
      <dgm:prSet presAssocID="{C381476F-56B0-3944-8817-1A6B797E73C1}" presName="sibTrans" presStyleCnt="0"/>
      <dgm:spPr/>
    </dgm:pt>
    <dgm:pt modelId="{BD25AEA2-E8A5-4D43-AA69-B3AC05B83063}" type="pres">
      <dgm:prSet presAssocID="{819510C0-BE36-474C-8F6C-8F5A76418B04}" presName="node" presStyleLbl="node1" presStyleIdx="5" presStyleCnt="7">
        <dgm:presLayoutVars>
          <dgm:bulletEnabled val="1"/>
        </dgm:presLayoutVars>
      </dgm:prSet>
      <dgm:spPr/>
      <dgm:t>
        <a:bodyPr/>
        <a:lstStyle/>
        <a:p>
          <a:endParaRPr lang="en-US"/>
        </a:p>
      </dgm:t>
    </dgm:pt>
    <dgm:pt modelId="{0E3E185A-BE27-EB41-93C2-2EC867CD33F4}" type="pres">
      <dgm:prSet presAssocID="{3DBDCE93-01C9-C44F-87BA-2F4A021E01B2}" presName="sibTrans" presStyleCnt="0"/>
      <dgm:spPr/>
    </dgm:pt>
    <dgm:pt modelId="{4DB80C7B-40AD-004D-8146-7A7B2EB71C88}" type="pres">
      <dgm:prSet presAssocID="{79717C7A-14C3-2341-A09D-106684C89A7E}" presName="node" presStyleLbl="node1" presStyleIdx="6" presStyleCnt="7">
        <dgm:presLayoutVars>
          <dgm:bulletEnabled val="1"/>
        </dgm:presLayoutVars>
      </dgm:prSet>
      <dgm:spPr/>
      <dgm:t>
        <a:bodyPr/>
        <a:lstStyle/>
        <a:p>
          <a:endParaRPr lang="en-US"/>
        </a:p>
      </dgm:t>
    </dgm:pt>
  </dgm:ptLst>
  <dgm:cxnLst>
    <dgm:cxn modelId="{8E5108E7-409A-4A1A-AC58-0AC154A9E39C}" type="presOf" srcId="{819510C0-BE36-474C-8F6C-8F5A76418B04}" destId="{BD25AEA2-E8A5-4D43-AA69-B3AC05B83063}" srcOrd="0" destOrd="0" presId="urn:microsoft.com/office/officeart/2005/8/layout/default"/>
    <dgm:cxn modelId="{27FB6F0E-BCDC-BD4B-9308-1697CF3454EE}" srcId="{07647FEC-7A8E-E541-BDEF-6A32633AECAD}" destId="{90B24903-A67A-7642-A3DF-7E19E574FC21}" srcOrd="4" destOrd="0" parTransId="{9ADE4CAC-25F2-6249-AC06-43EC2ACABA10}" sibTransId="{C381476F-56B0-3944-8817-1A6B797E73C1}"/>
    <dgm:cxn modelId="{4DF2FFAC-B1D3-491E-ABAC-D3F7560F123F}" type="presOf" srcId="{1626D416-83FB-414E-A00B-A7A096DECA04}" destId="{616B52C9-972B-E14A-B0EF-DFD2E1B4BB00}" srcOrd="0" destOrd="0" presId="urn:microsoft.com/office/officeart/2005/8/layout/default"/>
    <dgm:cxn modelId="{DB0EC37B-3876-A24C-A724-46D96701A930}" srcId="{07647FEC-7A8E-E541-BDEF-6A32633AECAD}" destId="{1626D416-83FB-414E-A00B-A7A096DECA04}" srcOrd="2" destOrd="0" parTransId="{D10AEEAD-113C-3243-B7C7-84356D9AB9B9}" sibTransId="{FC16588B-D0D4-204A-9819-41E863F1352F}"/>
    <dgm:cxn modelId="{0720AF24-26CE-0B45-81BA-B97E282977D9}" srcId="{07647FEC-7A8E-E541-BDEF-6A32633AECAD}" destId="{79717C7A-14C3-2341-A09D-106684C89A7E}" srcOrd="6" destOrd="0" parTransId="{11CA29D4-A8E6-9B4F-8FF2-656935A56F83}" sibTransId="{91578A44-D832-1D47-9627-BEAA0A8185FC}"/>
    <dgm:cxn modelId="{FC9140CC-DF7C-498E-93D1-873521C35E31}" type="presOf" srcId="{23FEFF59-03A8-A447-A99B-E97B4EBDF528}" destId="{65042C24-D238-B24F-B913-540250FA399F}" srcOrd="0" destOrd="0" presId="urn:microsoft.com/office/officeart/2005/8/layout/default"/>
    <dgm:cxn modelId="{6685E217-D241-D340-BA5C-BB0943121891}" srcId="{07647FEC-7A8E-E541-BDEF-6A32633AECAD}" destId="{819510C0-BE36-474C-8F6C-8F5A76418B04}" srcOrd="5" destOrd="0" parTransId="{EE4A6F55-00CD-6A49-B524-357C2CDB9395}" sibTransId="{3DBDCE93-01C9-C44F-87BA-2F4A021E01B2}"/>
    <dgm:cxn modelId="{97858465-4B54-4546-8105-15BD4D68AD95}" srcId="{07647FEC-7A8E-E541-BDEF-6A32633AECAD}" destId="{8EE80883-C7CC-874E-893C-541188941DD0}" srcOrd="3" destOrd="0" parTransId="{7EED0B10-AE2F-9440-A372-FA57DE18AE00}" sibTransId="{8113E135-B50C-D24D-B397-A56B2FC44FF1}"/>
    <dgm:cxn modelId="{6999B610-832D-4C43-8F86-341A8451F7D5}" type="presOf" srcId="{8EE80883-C7CC-874E-893C-541188941DD0}" destId="{6F24DD77-E242-F24E-9516-34D364C05D1A}" srcOrd="0" destOrd="0" presId="urn:microsoft.com/office/officeart/2005/8/layout/default"/>
    <dgm:cxn modelId="{0FCAA96E-466C-4B9C-AFE4-6B3EEBDB387F}" type="presOf" srcId="{5CFABC40-AFC2-154A-926B-7DB43445B77E}" destId="{AAF32569-6E74-EF4E-887A-C977D86921DB}" srcOrd="0" destOrd="0" presId="urn:microsoft.com/office/officeart/2005/8/layout/default"/>
    <dgm:cxn modelId="{A6BC30E8-3EDE-4E2D-B799-EBA6B32DF6FD}" type="presOf" srcId="{07647FEC-7A8E-E541-BDEF-6A32633AECAD}" destId="{B5002162-21A5-5145-A040-3A7423B755B5}" srcOrd="0" destOrd="0" presId="urn:microsoft.com/office/officeart/2005/8/layout/default"/>
    <dgm:cxn modelId="{68826042-A594-4276-9D17-A312AAAA0BA6}" type="presOf" srcId="{90B24903-A67A-7642-A3DF-7E19E574FC21}" destId="{7E8A2362-9D5B-7944-9CE2-8A0C7C61F442}" srcOrd="0" destOrd="0" presId="urn:microsoft.com/office/officeart/2005/8/layout/default"/>
    <dgm:cxn modelId="{C87FE82C-D357-494D-A4F9-635780740D9C}" srcId="{07647FEC-7A8E-E541-BDEF-6A32633AECAD}" destId="{5CFABC40-AFC2-154A-926B-7DB43445B77E}" srcOrd="1" destOrd="0" parTransId="{65ADBE6E-14BB-524E-8C75-3C66F95F7E92}" sibTransId="{C9483DEF-242B-144B-8BE9-DE017D71E8A1}"/>
    <dgm:cxn modelId="{1783FFCE-EBAA-4738-AD74-F5E4DEB8C015}" type="presOf" srcId="{79717C7A-14C3-2341-A09D-106684C89A7E}" destId="{4DB80C7B-40AD-004D-8146-7A7B2EB71C88}" srcOrd="0" destOrd="0" presId="urn:microsoft.com/office/officeart/2005/8/layout/default"/>
    <dgm:cxn modelId="{F47670C6-D51D-8A49-9DD5-7A2E832B45E9}" srcId="{07647FEC-7A8E-E541-BDEF-6A32633AECAD}" destId="{23FEFF59-03A8-A447-A99B-E97B4EBDF528}" srcOrd="0" destOrd="0" parTransId="{712EBFC5-8661-D541-8103-48337571A9F4}" sibTransId="{901BEAEB-4C14-774B-923F-1D97AE65C9E8}"/>
    <dgm:cxn modelId="{765910A0-35AE-4593-94AE-6820FF1994AA}" type="presParOf" srcId="{B5002162-21A5-5145-A040-3A7423B755B5}" destId="{65042C24-D238-B24F-B913-540250FA399F}" srcOrd="0" destOrd="0" presId="urn:microsoft.com/office/officeart/2005/8/layout/default"/>
    <dgm:cxn modelId="{DABE23CE-B9BD-43B5-871B-4D7785CBA40B}" type="presParOf" srcId="{B5002162-21A5-5145-A040-3A7423B755B5}" destId="{3DA3A422-A170-604C-A73D-3E1A0EA1B7AA}" srcOrd="1" destOrd="0" presId="urn:microsoft.com/office/officeart/2005/8/layout/default"/>
    <dgm:cxn modelId="{C24DFBBA-F69B-450A-96DD-5352F01EF935}" type="presParOf" srcId="{B5002162-21A5-5145-A040-3A7423B755B5}" destId="{AAF32569-6E74-EF4E-887A-C977D86921DB}" srcOrd="2" destOrd="0" presId="urn:microsoft.com/office/officeart/2005/8/layout/default"/>
    <dgm:cxn modelId="{3399D17D-F1E5-4C1F-9F0D-906B1C1BC993}" type="presParOf" srcId="{B5002162-21A5-5145-A040-3A7423B755B5}" destId="{488AECFD-45F2-4C45-B834-D6A002532459}" srcOrd="3" destOrd="0" presId="urn:microsoft.com/office/officeart/2005/8/layout/default"/>
    <dgm:cxn modelId="{D2E6DA2B-8B29-4CE7-AEE1-1530F258EFD6}" type="presParOf" srcId="{B5002162-21A5-5145-A040-3A7423B755B5}" destId="{616B52C9-972B-E14A-B0EF-DFD2E1B4BB00}" srcOrd="4" destOrd="0" presId="urn:microsoft.com/office/officeart/2005/8/layout/default"/>
    <dgm:cxn modelId="{8C928A4B-E82F-429A-A335-39A1F6C4842A}" type="presParOf" srcId="{B5002162-21A5-5145-A040-3A7423B755B5}" destId="{F945678B-161C-A04C-BF61-B11AF53A4027}" srcOrd="5" destOrd="0" presId="urn:microsoft.com/office/officeart/2005/8/layout/default"/>
    <dgm:cxn modelId="{75BA2E12-DB39-4538-B6BC-D172EF2DEDE1}" type="presParOf" srcId="{B5002162-21A5-5145-A040-3A7423B755B5}" destId="{6F24DD77-E242-F24E-9516-34D364C05D1A}" srcOrd="6" destOrd="0" presId="urn:microsoft.com/office/officeart/2005/8/layout/default"/>
    <dgm:cxn modelId="{D99F1338-7E17-49B0-8310-E5ECD1E106ED}" type="presParOf" srcId="{B5002162-21A5-5145-A040-3A7423B755B5}" destId="{1A8EE72D-7E03-994D-8808-45BC51AF51D9}" srcOrd="7" destOrd="0" presId="urn:microsoft.com/office/officeart/2005/8/layout/default"/>
    <dgm:cxn modelId="{B089362E-A295-47F8-B1D6-9040A8DAEC72}" type="presParOf" srcId="{B5002162-21A5-5145-A040-3A7423B755B5}" destId="{7E8A2362-9D5B-7944-9CE2-8A0C7C61F442}" srcOrd="8" destOrd="0" presId="urn:microsoft.com/office/officeart/2005/8/layout/default"/>
    <dgm:cxn modelId="{F418FF27-FDCF-49ED-8670-90178D3EF8E1}" type="presParOf" srcId="{B5002162-21A5-5145-A040-3A7423B755B5}" destId="{4D604C72-BCE2-3640-9C9A-C516072DA1CE}" srcOrd="9" destOrd="0" presId="urn:microsoft.com/office/officeart/2005/8/layout/default"/>
    <dgm:cxn modelId="{66E7EC2D-C465-40E6-96DA-98C62D1165B1}" type="presParOf" srcId="{B5002162-21A5-5145-A040-3A7423B755B5}" destId="{BD25AEA2-E8A5-4D43-AA69-B3AC05B83063}" srcOrd="10" destOrd="0" presId="urn:microsoft.com/office/officeart/2005/8/layout/default"/>
    <dgm:cxn modelId="{33978022-AAC2-4899-9C22-38F2350D7C4B}" type="presParOf" srcId="{B5002162-21A5-5145-A040-3A7423B755B5}" destId="{0E3E185A-BE27-EB41-93C2-2EC867CD33F4}" srcOrd="11" destOrd="0" presId="urn:microsoft.com/office/officeart/2005/8/layout/default"/>
    <dgm:cxn modelId="{FE7F6134-DEA9-4A98-A852-2DE839EE5F36}" type="presParOf" srcId="{B5002162-21A5-5145-A040-3A7423B755B5}" destId="{4DB80C7B-40AD-004D-8146-7A7B2EB71C8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813A357-9E82-B945-AF57-F2F8A2BA2B8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AC93873-4E13-F547-82BB-F3ABDCEEA094}">
      <dgm:prSet custT="1"/>
      <dgm:spPr/>
      <dgm:t>
        <a:bodyPr/>
        <a:lstStyle/>
        <a:p>
          <a:pPr rtl="0"/>
          <a:r>
            <a:rPr lang="en-US" sz="2400" b="1" i="0" dirty="0">
              <a:solidFill>
                <a:schemeClr val="tx1"/>
              </a:solidFill>
              <a:latin typeface="Arial" charset="0"/>
              <a:ea typeface="Arial" charset="0"/>
              <a:cs typeface="Arial" charset="0"/>
            </a:rPr>
            <a:t>Your eyes are very sensitive organs and may be easily injured. </a:t>
          </a:r>
        </a:p>
      </dgm:t>
    </dgm:pt>
    <dgm:pt modelId="{1D3CCCB6-8146-BD4A-BEEA-310A20E58297}" type="parTrans" cxnId="{483B531C-8A24-F240-9140-966E26004268}">
      <dgm:prSet/>
      <dgm:spPr/>
      <dgm:t>
        <a:bodyPr/>
        <a:lstStyle/>
        <a:p>
          <a:endParaRPr lang="en-US"/>
        </a:p>
      </dgm:t>
    </dgm:pt>
    <dgm:pt modelId="{E09C4C8F-3F8A-6644-907D-F10828BF1247}" type="sibTrans" cxnId="{483B531C-8A24-F240-9140-966E26004268}">
      <dgm:prSet/>
      <dgm:spPr/>
      <dgm:t>
        <a:bodyPr/>
        <a:lstStyle/>
        <a:p>
          <a:endParaRPr lang="en-US"/>
        </a:p>
      </dgm:t>
    </dgm:pt>
    <dgm:pt modelId="{112ABE5F-292E-354A-82C1-1EBA956D9870}">
      <dgm:prSet custT="1"/>
      <dgm:spPr/>
      <dgm:t>
        <a:bodyPr/>
        <a:lstStyle/>
        <a:p>
          <a:pPr rtl="0"/>
          <a:r>
            <a:rPr lang="en-US" sz="2400" b="1" i="0" dirty="0">
              <a:solidFill>
                <a:schemeClr val="tx1"/>
              </a:solidFill>
              <a:latin typeface="Arial" charset="0"/>
              <a:ea typeface="Arial" charset="0"/>
              <a:cs typeface="Arial" charset="0"/>
            </a:rPr>
            <a:t>Eye Hazards include:</a:t>
          </a:r>
        </a:p>
      </dgm:t>
    </dgm:pt>
    <dgm:pt modelId="{211E8538-E007-CD4D-800B-17F407C127CC}" type="parTrans" cxnId="{F29DB410-AE3F-7349-95D1-36F7F01D726E}">
      <dgm:prSet/>
      <dgm:spPr/>
      <dgm:t>
        <a:bodyPr/>
        <a:lstStyle/>
        <a:p>
          <a:endParaRPr lang="en-US"/>
        </a:p>
      </dgm:t>
    </dgm:pt>
    <dgm:pt modelId="{421B1715-264D-BB4A-BBA8-3674533631FC}" type="sibTrans" cxnId="{F29DB410-AE3F-7349-95D1-36F7F01D726E}">
      <dgm:prSet/>
      <dgm:spPr/>
      <dgm:t>
        <a:bodyPr/>
        <a:lstStyle/>
        <a:p>
          <a:endParaRPr lang="en-US"/>
        </a:p>
      </dgm:t>
    </dgm:pt>
    <dgm:pt modelId="{CE8B1E17-CD1A-974C-8F0A-5A4DB2BFB7D7}">
      <dgm:prSet/>
      <dgm:spPr/>
      <dgm:t>
        <a:bodyPr/>
        <a:lstStyle/>
        <a:p>
          <a:pPr rtl="0"/>
          <a:r>
            <a:rPr lang="en-US" b="1" i="0" dirty="0">
              <a:solidFill>
                <a:schemeClr val="bg1"/>
              </a:solidFill>
              <a:latin typeface="Arial" charset="0"/>
              <a:ea typeface="Arial" charset="0"/>
              <a:cs typeface="Arial" charset="0"/>
            </a:rPr>
            <a:t>Chemical Splashes</a:t>
          </a:r>
        </a:p>
      </dgm:t>
    </dgm:pt>
    <dgm:pt modelId="{2A620328-8DFC-144A-B34E-2DDAA98114DB}" type="parTrans" cxnId="{DA3235AD-C24B-994D-A4EB-FD6968FB4083}">
      <dgm:prSet/>
      <dgm:spPr/>
      <dgm:t>
        <a:bodyPr/>
        <a:lstStyle/>
        <a:p>
          <a:endParaRPr lang="en-US"/>
        </a:p>
      </dgm:t>
    </dgm:pt>
    <dgm:pt modelId="{9A4B4E03-B716-7C42-9DEC-861F38E7D5CA}" type="sibTrans" cxnId="{DA3235AD-C24B-994D-A4EB-FD6968FB4083}">
      <dgm:prSet/>
      <dgm:spPr/>
      <dgm:t>
        <a:bodyPr/>
        <a:lstStyle/>
        <a:p>
          <a:endParaRPr lang="en-US"/>
        </a:p>
      </dgm:t>
    </dgm:pt>
    <dgm:pt modelId="{0C4CC6BF-6410-FA41-906F-B5C395F8F644}">
      <dgm:prSet/>
      <dgm:spPr/>
      <dgm:t>
        <a:bodyPr/>
        <a:lstStyle/>
        <a:p>
          <a:pPr rtl="0"/>
          <a:r>
            <a:rPr lang="en-US" b="1" i="0" dirty="0">
              <a:solidFill>
                <a:schemeClr val="bg1"/>
              </a:solidFill>
              <a:latin typeface="Arial" charset="0"/>
              <a:ea typeface="Arial" charset="0"/>
              <a:cs typeface="Arial" charset="0"/>
            </a:rPr>
            <a:t>Flying dust, chips, sparks</a:t>
          </a:r>
        </a:p>
      </dgm:t>
    </dgm:pt>
    <dgm:pt modelId="{632106BB-2D67-8144-8167-FDF8C3DB41DE}" type="parTrans" cxnId="{A0C133BF-74B3-8446-999F-CF5CA31EA650}">
      <dgm:prSet/>
      <dgm:spPr/>
      <dgm:t>
        <a:bodyPr/>
        <a:lstStyle/>
        <a:p>
          <a:endParaRPr lang="en-US"/>
        </a:p>
      </dgm:t>
    </dgm:pt>
    <dgm:pt modelId="{6E7397D2-9BB9-B84E-BC25-85FB4C6CAB45}" type="sibTrans" cxnId="{A0C133BF-74B3-8446-999F-CF5CA31EA650}">
      <dgm:prSet/>
      <dgm:spPr/>
      <dgm:t>
        <a:bodyPr/>
        <a:lstStyle/>
        <a:p>
          <a:endParaRPr lang="en-US"/>
        </a:p>
      </dgm:t>
    </dgm:pt>
    <dgm:pt modelId="{B6C52262-A581-9D42-97A9-AB3687EC98B3}">
      <dgm:prSet/>
      <dgm:spPr/>
      <dgm:t>
        <a:bodyPr/>
        <a:lstStyle/>
        <a:p>
          <a:pPr rtl="0"/>
          <a:r>
            <a:rPr lang="en-US" b="1" i="0" dirty="0">
              <a:solidFill>
                <a:schemeClr val="bg1"/>
              </a:solidFill>
              <a:latin typeface="Arial" charset="0"/>
              <a:ea typeface="Arial" charset="0"/>
              <a:cs typeface="Arial" charset="0"/>
            </a:rPr>
            <a:t>High Heat</a:t>
          </a:r>
        </a:p>
      </dgm:t>
    </dgm:pt>
    <dgm:pt modelId="{CE30B87A-BD6F-4E40-B310-32F4218F38A6}" type="parTrans" cxnId="{C6219268-4506-EC49-B8A0-20A24EE0FB92}">
      <dgm:prSet/>
      <dgm:spPr/>
      <dgm:t>
        <a:bodyPr/>
        <a:lstStyle/>
        <a:p>
          <a:endParaRPr lang="en-US"/>
        </a:p>
      </dgm:t>
    </dgm:pt>
    <dgm:pt modelId="{4363B717-C165-464E-BE71-187083EE3DD9}" type="sibTrans" cxnId="{C6219268-4506-EC49-B8A0-20A24EE0FB92}">
      <dgm:prSet/>
      <dgm:spPr/>
      <dgm:t>
        <a:bodyPr/>
        <a:lstStyle/>
        <a:p>
          <a:endParaRPr lang="en-US"/>
        </a:p>
      </dgm:t>
    </dgm:pt>
    <dgm:pt modelId="{69718CEE-EAA7-5F4D-A459-A91A61676336}">
      <dgm:prSet/>
      <dgm:spPr/>
      <dgm:t>
        <a:bodyPr/>
        <a:lstStyle/>
        <a:p>
          <a:pPr rtl="0"/>
          <a:r>
            <a:rPr lang="en-US" b="1" i="0" dirty="0">
              <a:solidFill>
                <a:schemeClr val="bg1"/>
              </a:solidFill>
              <a:latin typeface="Arial" charset="0"/>
              <a:ea typeface="Arial" charset="0"/>
              <a:cs typeface="Arial" charset="0"/>
            </a:rPr>
            <a:t>Intense or UV light</a:t>
          </a:r>
        </a:p>
      </dgm:t>
    </dgm:pt>
    <dgm:pt modelId="{A0797FB1-56DD-9A45-A0F5-40F7738D5299}" type="parTrans" cxnId="{076C5D86-A670-AE4D-96B7-90F9EC1DFC32}">
      <dgm:prSet/>
      <dgm:spPr/>
      <dgm:t>
        <a:bodyPr/>
        <a:lstStyle/>
        <a:p>
          <a:endParaRPr lang="en-US"/>
        </a:p>
      </dgm:t>
    </dgm:pt>
    <dgm:pt modelId="{D98AA341-3561-C243-9E2D-57FD4F09AF38}" type="sibTrans" cxnId="{076C5D86-A670-AE4D-96B7-90F9EC1DFC32}">
      <dgm:prSet/>
      <dgm:spPr/>
      <dgm:t>
        <a:bodyPr/>
        <a:lstStyle/>
        <a:p>
          <a:endParaRPr lang="en-US"/>
        </a:p>
      </dgm:t>
    </dgm:pt>
    <dgm:pt modelId="{CC09B4CE-1ECD-6F44-A1F8-A135C1337742}" type="pres">
      <dgm:prSet presAssocID="{1813A357-9E82-B945-AF57-F2F8A2BA2B8B}" presName="linear" presStyleCnt="0">
        <dgm:presLayoutVars>
          <dgm:animLvl val="lvl"/>
          <dgm:resizeHandles val="exact"/>
        </dgm:presLayoutVars>
      </dgm:prSet>
      <dgm:spPr/>
      <dgm:t>
        <a:bodyPr/>
        <a:lstStyle/>
        <a:p>
          <a:endParaRPr lang="en-US"/>
        </a:p>
      </dgm:t>
    </dgm:pt>
    <dgm:pt modelId="{3EFF97C8-9432-2447-93D0-18B58D6173F3}" type="pres">
      <dgm:prSet presAssocID="{4AC93873-4E13-F547-82BB-F3ABDCEEA094}" presName="parentText" presStyleLbl="node1" presStyleIdx="0" presStyleCnt="2">
        <dgm:presLayoutVars>
          <dgm:chMax val="0"/>
          <dgm:bulletEnabled val="1"/>
        </dgm:presLayoutVars>
      </dgm:prSet>
      <dgm:spPr/>
      <dgm:t>
        <a:bodyPr/>
        <a:lstStyle/>
        <a:p>
          <a:endParaRPr lang="en-US"/>
        </a:p>
      </dgm:t>
    </dgm:pt>
    <dgm:pt modelId="{F5BDCEC2-5308-BE42-8A40-D22EB485D599}" type="pres">
      <dgm:prSet presAssocID="{E09C4C8F-3F8A-6644-907D-F10828BF1247}" presName="spacer" presStyleCnt="0"/>
      <dgm:spPr/>
    </dgm:pt>
    <dgm:pt modelId="{B85993E2-8D6E-8B4F-A219-2962EFC07D1A}" type="pres">
      <dgm:prSet presAssocID="{112ABE5F-292E-354A-82C1-1EBA956D9870}" presName="parentText" presStyleLbl="node1" presStyleIdx="1" presStyleCnt="2" custScaleY="77001">
        <dgm:presLayoutVars>
          <dgm:chMax val="0"/>
          <dgm:bulletEnabled val="1"/>
        </dgm:presLayoutVars>
      </dgm:prSet>
      <dgm:spPr/>
      <dgm:t>
        <a:bodyPr/>
        <a:lstStyle/>
        <a:p>
          <a:endParaRPr lang="en-US"/>
        </a:p>
      </dgm:t>
    </dgm:pt>
    <dgm:pt modelId="{80469556-F00B-9B4F-9693-EA1D23EDDDA8}" type="pres">
      <dgm:prSet presAssocID="{112ABE5F-292E-354A-82C1-1EBA956D9870}" presName="childText" presStyleLbl="revTx" presStyleIdx="0" presStyleCnt="1">
        <dgm:presLayoutVars>
          <dgm:bulletEnabled val="1"/>
        </dgm:presLayoutVars>
      </dgm:prSet>
      <dgm:spPr/>
      <dgm:t>
        <a:bodyPr/>
        <a:lstStyle/>
        <a:p>
          <a:endParaRPr lang="en-US"/>
        </a:p>
      </dgm:t>
    </dgm:pt>
  </dgm:ptLst>
  <dgm:cxnLst>
    <dgm:cxn modelId="{A0C133BF-74B3-8446-999F-CF5CA31EA650}" srcId="{112ABE5F-292E-354A-82C1-1EBA956D9870}" destId="{0C4CC6BF-6410-FA41-906F-B5C395F8F644}" srcOrd="1" destOrd="0" parTransId="{632106BB-2D67-8144-8167-FDF8C3DB41DE}" sibTransId="{6E7397D2-9BB9-B84E-BC25-85FB4C6CAB45}"/>
    <dgm:cxn modelId="{20B03AF1-F7B9-4CF4-B646-EA223836FED4}" type="presOf" srcId="{0C4CC6BF-6410-FA41-906F-B5C395F8F644}" destId="{80469556-F00B-9B4F-9693-EA1D23EDDDA8}" srcOrd="0" destOrd="1" presId="urn:microsoft.com/office/officeart/2005/8/layout/vList2"/>
    <dgm:cxn modelId="{E72AC979-524A-4274-ACAA-CF34315E2812}" type="presOf" srcId="{CE8B1E17-CD1A-974C-8F0A-5A4DB2BFB7D7}" destId="{80469556-F00B-9B4F-9693-EA1D23EDDDA8}" srcOrd="0" destOrd="0" presId="urn:microsoft.com/office/officeart/2005/8/layout/vList2"/>
    <dgm:cxn modelId="{A192A973-417D-4A14-8EF6-C02FC88D4B59}" type="presOf" srcId="{4AC93873-4E13-F547-82BB-F3ABDCEEA094}" destId="{3EFF97C8-9432-2447-93D0-18B58D6173F3}" srcOrd="0" destOrd="0" presId="urn:microsoft.com/office/officeart/2005/8/layout/vList2"/>
    <dgm:cxn modelId="{076C5D86-A670-AE4D-96B7-90F9EC1DFC32}" srcId="{112ABE5F-292E-354A-82C1-1EBA956D9870}" destId="{69718CEE-EAA7-5F4D-A459-A91A61676336}" srcOrd="3" destOrd="0" parTransId="{A0797FB1-56DD-9A45-A0F5-40F7738D5299}" sibTransId="{D98AA341-3561-C243-9E2D-57FD4F09AF38}"/>
    <dgm:cxn modelId="{F29DB410-AE3F-7349-95D1-36F7F01D726E}" srcId="{1813A357-9E82-B945-AF57-F2F8A2BA2B8B}" destId="{112ABE5F-292E-354A-82C1-1EBA956D9870}" srcOrd="1" destOrd="0" parTransId="{211E8538-E007-CD4D-800B-17F407C127CC}" sibTransId="{421B1715-264D-BB4A-BBA8-3674533631FC}"/>
    <dgm:cxn modelId="{EE500CD8-989C-44EC-A0C3-CAA3C7AA8509}" type="presOf" srcId="{112ABE5F-292E-354A-82C1-1EBA956D9870}" destId="{B85993E2-8D6E-8B4F-A219-2962EFC07D1A}" srcOrd="0" destOrd="0" presId="urn:microsoft.com/office/officeart/2005/8/layout/vList2"/>
    <dgm:cxn modelId="{DA3235AD-C24B-994D-A4EB-FD6968FB4083}" srcId="{112ABE5F-292E-354A-82C1-1EBA956D9870}" destId="{CE8B1E17-CD1A-974C-8F0A-5A4DB2BFB7D7}" srcOrd="0" destOrd="0" parTransId="{2A620328-8DFC-144A-B34E-2DDAA98114DB}" sibTransId="{9A4B4E03-B716-7C42-9DEC-861F38E7D5CA}"/>
    <dgm:cxn modelId="{C2268C4D-BF0E-4644-A979-DADE1E20C2E4}" type="presOf" srcId="{69718CEE-EAA7-5F4D-A459-A91A61676336}" destId="{80469556-F00B-9B4F-9693-EA1D23EDDDA8}" srcOrd="0" destOrd="3" presId="urn:microsoft.com/office/officeart/2005/8/layout/vList2"/>
    <dgm:cxn modelId="{5ED8A882-7AA7-4AD0-A43D-AC748160C874}" type="presOf" srcId="{1813A357-9E82-B945-AF57-F2F8A2BA2B8B}" destId="{CC09B4CE-1ECD-6F44-A1F8-A135C1337742}" srcOrd="0" destOrd="0" presId="urn:microsoft.com/office/officeart/2005/8/layout/vList2"/>
    <dgm:cxn modelId="{C6219268-4506-EC49-B8A0-20A24EE0FB92}" srcId="{112ABE5F-292E-354A-82C1-1EBA956D9870}" destId="{B6C52262-A581-9D42-97A9-AB3687EC98B3}" srcOrd="2" destOrd="0" parTransId="{CE30B87A-BD6F-4E40-B310-32F4218F38A6}" sibTransId="{4363B717-C165-464E-BE71-187083EE3DD9}"/>
    <dgm:cxn modelId="{483B531C-8A24-F240-9140-966E26004268}" srcId="{1813A357-9E82-B945-AF57-F2F8A2BA2B8B}" destId="{4AC93873-4E13-F547-82BB-F3ABDCEEA094}" srcOrd="0" destOrd="0" parTransId="{1D3CCCB6-8146-BD4A-BEEA-310A20E58297}" sibTransId="{E09C4C8F-3F8A-6644-907D-F10828BF1247}"/>
    <dgm:cxn modelId="{5C4E8A33-14DC-46ED-9943-8A210E113DE7}" type="presOf" srcId="{B6C52262-A581-9D42-97A9-AB3687EC98B3}" destId="{80469556-F00B-9B4F-9693-EA1D23EDDDA8}" srcOrd="0" destOrd="2" presId="urn:microsoft.com/office/officeart/2005/8/layout/vList2"/>
    <dgm:cxn modelId="{E3FC72E4-7646-4C16-BE29-16FB8100E669}" type="presParOf" srcId="{CC09B4CE-1ECD-6F44-A1F8-A135C1337742}" destId="{3EFF97C8-9432-2447-93D0-18B58D6173F3}" srcOrd="0" destOrd="0" presId="urn:microsoft.com/office/officeart/2005/8/layout/vList2"/>
    <dgm:cxn modelId="{B3479ECB-74BD-4217-8E03-22AC649F47E0}" type="presParOf" srcId="{CC09B4CE-1ECD-6F44-A1F8-A135C1337742}" destId="{F5BDCEC2-5308-BE42-8A40-D22EB485D599}" srcOrd="1" destOrd="0" presId="urn:microsoft.com/office/officeart/2005/8/layout/vList2"/>
    <dgm:cxn modelId="{8C7935CB-6ABC-44D0-B859-67E7B23F4A86}" type="presParOf" srcId="{CC09B4CE-1ECD-6F44-A1F8-A135C1337742}" destId="{B85993E2-8D6E-8B4F-A219-2962EFC07D1A}" srcOrd="2" destOrd="0" presId="urn:microsoft.com/office/officeart/2005/8/layout/vList2"/>
    <dgm:cxn modelId="{06D2A82C-FD4D-443C-B118-785F36EAB991}" type="presParOf" srcId="{CC09B4CE-1ECD-6F44-A1F8-A135C1337742}" destId="{80469556-F00B-9B4F-9693-EA1D23EDDDA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813A357-9E82-B945-AF57-F2F8A2BA2B8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AC93873-4E13-F547-82BB-F3ABDCEEA094}">
      <dgm:prSet custT="1"/>
      <dgm:spPr>
        <a:solidFill>
          <a:schemeClr val="bg1">
            <a:lumMod val="85000"/>
          </a:schemeClr>
        </a:solidFill>
      </dgm:spPr>
      <dgm:t>
        <a:bodyPr/>
        <a:lstStyle/>
        <a:p>
          <a:pPr rtl="0"/>
          <a:r>
            <a:rPr lang="en-US" altLang="x-none" sz="2200" b="1" dirty="0">
              <a:solidFill>
                <a:srgbClr val="C00000"/>
              </a:solidFill>
              <a:latin typeface="Arial"/>
              <a:ea typeface="ＭＳ Ｐゴシック" charset="-128"/>
              <a:cs typeface="Arial"/>
            </a:rPr>
            <a:t>IMPACT: </a:t>
          </a:r>
          <a:r>
            <a:rPr lang="en-US" altLang="x-none" sz="2200" b="1" dirty="0">
              <a:solidFill>
                <a:schemeClr val="tx1"/>
              </a:solidFill>
              <a:latin typeface="Arial"/>
              <a:ea typeface="ＭＳ Ｐゴシック" charset="-128"/>
              <a:cs typeface="Arial"/>
            </a:rPr>
            <a:t>Chipping, grinding machining, masonry work, woodworking, sawing, drilling, chiseling, powered fastening, riveting, and sanding.</a:t>
          </a:r>
          <a:endParaRPr lang="en-US" sz="2200" b="1" dirty="0">
            <a:solidFill>
              <a:schemeClr val="tx1"/>
            </a:solidFill>
            <a:latin typeface="Arial"/>
            <a:cs typeface="Arial"/>
          </a:endParaRPr>
        </a:p>
      </dgm:t>
    </dgm:pt>
    <dgm:pt modelId="{1D3CCCB6-8146-BD4A-BEEA-310A20E58297}" type="parTrans" cxnId="{483B531C-8A24-F240-9140-966E26004268}">
      <dgm:prSet/>
      <dgm:spPr/>
      <dgm:t>
        <a:bodyPr/>
        <a:lstStyle/>
        <a:p>
          <a:endParaRPr lang="en-US"/>
        </a:p>
      </dgm:t>
    </dgm:pt>
    <dgm:pt modelId="{E09C4C8F-3F8A-6644-907D-F10828BF1247}" type="sibTrans" cxnId="{483B531C-8A24-F240-9140-966E26004268}">
      <dgm:prSet/>
      <dgm:spPr/>
      <dgm:t>
        <a:bodyPr/>
        <a:lstStyle/>
        <a:p>
          <a:endParaRPr lang="en-US"/>
        </a:p>
      </dgm:t>
    </dgm:pt>
    <dgm:pt modelId="{C6628661-57DF-5D4E-9808-4EC2369B7BEA}">
      <dgm:prSet custT="1"/>
      <dgm:spPr>
        <a:solidFill>
          <a:schemeClr val="bg1">
            <a:lumMod val="85000"/>
          </a:schemeClr>
        </a:solidFill>
      </dgm:spPr>
      <dgm:t>
        <a:bodyPr/>
        <a:lstStyle/>
        <a:p>
          <a:r>
            <a:rPr lang="en-US" altLang="x-none" sz="2200" b="1" dirty="0">
              <a:solidFill>
                <a:srgbClr val="C00000"/>
              </a:solidFill>
              <a:latin typeface="Arial"/>
              <a:ea typeface="ＭＳ Ｐゴシック" charset="-128"/>
              <a:cs typeface="Arial"/>
            </a:rPr>
            <a:t>HEAT: </a:t>
          </a:r>
          <a:r>
            <a:rPr lang="en-US" altLang="x-none" sz="2200" b="1" dirty="0">
              <a:solidFill>
                <a:schemeClr val="tx1"/>
              </a:solidFill>
              <a:latin typeface="Arial"/>
              <a:ea typeface="ＭＳ Ｐゴシック" charset="-128"/>
              <a:cs typeface="Arial"/>
            </a:rPr>
            <a:t>Furnace operations, pouring, casting, hot dipping, welding</a:t>
          </a:r>
        </a:p>
      </dgm:t>
    </dgm:pt>
    <dgm:pt modelId="{E860C47F-0BAF-B940-A4EA-FE4389BBADEB}" type="parTrans" cxnId="{0CFE7419-012F-414E-B33A-C6EEFA1CF02C}">
      <dgm:prSet/>
      <dgm:spPr/>
      <dgm:t>
        <a:bodyPr/>
        <a:lstStyle/>
        <a:p>
          <a:endParaRPr lang="en-US"/>
        </a:p>
      </dgm:t>
    </dgm:pt>
    <dgm:pt modelId="{64ED9DDB-30E2-3848-9097-EF44B8B35A2F}" type="sibTrans" cxnId="{0CFE7419-012F-414E-B33A-C6EEFA1CF02C}">
      <dgm:prSet/>
      <dgm:spPr/>
      <dgm:t>
        <a:bodyPr/>
        <a:lstStyle/>
        <a:p>
          <a:endParaRPr lang="en-US"/>
        </a:p>
      </dgm:t>
    </dgm:pt>
    <dgm:pt modelId="{FF2F682B-534D-BD4C-BF34-E13CB9D9DD29}">
      <dgm:prSet custT="1"/>
      <dgm:spPr>
        <a:solidFill>
          <a:schemeClr val="bg1">
            <a:lumMod val="85000"/>
          </a:schemeClr>
        </a:solidFill>
      </dgm:spPr>
      <dgm:t>
        <a:bodyPr/>
        <a:lstStyle/>
        <a:p>
          <a:r>
            <a:rPr lang="en-US" altLang="x-none" sz="2200" b="1" dirty="0">
              <a:solidFill>
                <a:srgbClr val="C00000"/>
              </a:solidFill>
              <a:latin typeface="Arial"/>
              <a:ea typeface="ＭＳ Ｐゴシック" charset="-128"/>
              <a:cs typeface="Arial"/>
            </a:rPr>
            <a:t>LIGHT or RADIATION: </a:t>
          </a:r>
          <a:r>
            <a:rPr lang="en-US" altLang="x-none" sz="2200" b="1" dirty="0">
              <a:solidFill>
                <a:schemeClr val="tx1"/>
              </a:solidFill>
              <a:latin typeface="Arial"/>
              <a:ea typeface="ＭＳ Ｐゴシック" charset="-128"/>
              <a:cs typeface="Arial"/>
            </a:rPr>
            <a:t>Electric arc welding, gas welding, gas cutting</a:t>
          </a:r>
        </a:p>
      </dgm:t>
    </dgm:pt>
    <dgm:pt modelId="{A04DA0FD-BBA2-F047-BC53-872EF25ED2E6}" type="parTrans" cxnId="{F13A3440-3B71-E54C-A4DE-C4820C954BAE}">
      <dgm:prSet/>
      <dgm:spPr/>
      <dgm:t>
        <a:bodyPr/>
        <a:lstStyle/>
        <a:p>
          <a:endParaRPr lang="en-US"/>
        </a:p>
      </dgm:t>
    </dgm:pt>
    <dgm:pt modelId="{BCFE4DDA-9BB1-6E49-9749-335080C9587D}" type="sibTrans" cxnId="{F13A3440-3B71-E54C-A4DE-C4820C954BAE}">
      <dgm:prSet/>
      <dgm:spPr/>
      <dgm:t>
        <a:bodyPr/>
        <a:lstStyle/>
        <a:p>
          <a:endParaRPr lang="en-US"/>
        </a:p>
      </dgm:t>
    </dgm:pt>
    <dgm:pt modelId="{32D98515-8CD2-3845-8236-EBD41B3E3596}">
      <dgm:prSet custT="1"/>
      <dgm:spPr>
        <a:solidFill>
          <a:schemeClr val="bg1">
            <a:lumMod val="85000"/>
          </a:schemeClr>
        </a:solidFill>
      </dgm:spPr>
      <dgm:t>
        <a:bodyPr/>
        <a:lstStyle/>
        <a:p>
          <a:r>
            <a:rPr lang="en-US" altLang="x-none" sz="2200" b="1" dirty="0">
              <a:solidFill>
                <a:srgbClr val="C00000"/>
              </a:solidFill>
              <a:latin typeface="Arial"/>
              <a:ea typeface="ＭＳ Ｐゴシック" charset="-128"/>
              <a:cs typeface="Arial"/>
            </a:rPr>
            <a:t>IRRITANTS/ CORROSIVES: </a:t>
          </a:r>
          <a:r>
            <a:rPr lang="en-US" altLang="x-none" sz="2200" b="1" dirty="0">
              <a:solidFill>
                <a:schemeClr val="tx1"/>
              </a:solidFill>
              <a:latin typeface="Arial"/>
              <a:ea typeface="ＭＳ Ｐゴシック" charset="-128"/>
              <a:cs typeface="Arial"/>
            </a:rPr>
            <a:t>Mists, dusts, sprays, splashes</a:t>
          </a:r>
        </a:p>
      </dgm:t>
    </dgm:pt>
    <dgm:pt modelId="{0B0B4304-85AC-5241-894B-115751762C7E}" type="parTrans" cxnId="{33F5A131-AF07-564D-A969-122A3BAC4148}">
      <dgm:prSet/>
      <dgm:spPr/>
      <dgm:t>
        <a:bodyPr/>
        <a:lstStyle/>
        <a:p>
          <a:endParaRPr lang="en-US"/>
        </a:p>
      </dgm:t>
    </dgm:pt>
    <dgm:pt modelId="{5A8AAA7F-CFA5-E04D-9705-D5A0A54A7A1C}" type="sibTrans" cxnId="{33F5A131-AF07-564D-A969-122A3BAC4148}">
      <dgm:prSet/>
      <dgm:spPr/>
      <dgm:t>
        <a:bodyPr/>
        <a:lstStyle/>
        <a:p>
          <a:endParaRPr lang="en-US"/>
        </a:p>
      </dgm:t>
    </dgm:pt>
    <dgm:pt modelId="{CC09B4CE-1ECD-6F44-A1F8-A135C1337742}" type="pres">
      <dgm:prSet presAssocID="{1813A357-9E82-B945-AF57-F2F8A2BA2B8B}" presName="linear" presStyleCnt="0">
        <dgm:presLayoutVars>
          <dgm:animLvl val="lvl"/>
          <dgm:resizeHandles val="exact"/>
        </dgm:presLayoutVars>
      </dgm:prSet>
      <dgm:spPr/>
      <dgm:t>
        <a:bodyPr/>
        <a:lstStyle/>
        <a:p>
          <a:endParaRPr lang="en-US"/>
        </a:p>
      </dgm:t>
    </dgm:pt>
    <dgm:pt modelId="{3EFF97C8-9432-2447-93D0-18B58D6173F3}" type="pres">
      <dgm:prSet presAssocID="{4AC93873-4E13-F547-82BB-F3ABDCEEA094}" presName="parentText" presStyleLbl="node1" presStyleIdx="0" presStyleCnt="4" custScaleY="106442">
        <dgm:presLayoutVars>
          <dgm:chMax val="0"/>
          <dgm:bulletEnabled val="1"/>
        </dgm:presLayoutVars>
      </dgm:prSet>
      <dgm:spPr/>
      <dgm:t>
        <a:bodyPr/>
        <a:lstStyle/>
        <a:p>
          <a:endParaRPr lang="en-US"/>
        </a:p>
      </dgm:t>
    </dgm:pt>
    <dgm:pt modelId="{F5BDCEC2-5308-BE42-8A40-D22EB485D599}" type="pres">
      <dgm:prSet presAssocID="{E09C4C8F-3F8A-6644-907D-F10828BF1247}" presName="spacer" presStyleCnt="0"/>
      <dgm:spPr/>
    </dgm:pt>
    <dgm:pt modelId="{CDBFF37F-D6B9-5D48-A529-17CDDBC8E029}" type="pres">
      <dgm:prSet presAssocID="{C6628661-57DF-5D4E-9808-4EC2369B7BEA}" presName="parentText" presStyleLbl="node1" presStyleIdx="1" presStyleCnt="4">
        <dgm:presLayoutVars>
          <dgm:chMax val="0"/>
          <dgm:bulletEnabled val="1"/>
        </dgm:presLayoutVars>
      </dgm:prSet>
      <dgm:spPr/>
      <dgm:t>
        <a:bodyPr/>
        <a:lstStyle/>
        <a:p>
          <a:endParaRPr lang="en-US"/>
        </a:p>
      </dgm:t>
    </dgm:pt>
    <dgm:pt modelId="{1C3999D9-18C4-384F-91FC-1FA8F82B165F}" type="pres">
      <dgm:prSet presAssocID="{64ED9DDB-30E2-3848-9097-EF44B8B35A2F}" presName="spacer" presStyleCnt="0"/>
      <dgm:spPr/>
    </dgm:pt>
    <dgm:pt modelId="{0CDBDF20-85C2-E143-A882-6E1A1923550A}" type="pres">
      <dgm:prSet presAssocID="{FF2F682B-534D-BD4C-BF34-E13CB9D9DD29}" presName="parentText" presStyleLbl="node1" presStyleIdx="2" presStyleCnt="4" custScaleY="78973">
        <dgm:presLayoutVars>
          <dgm:chMax val="0"/>
          <dgm:bulletEnabled val="1"/>
        </dgm:presLayoutVars>
      </dgm:prSet>
      <dgm:spPr/>
      <dgm:t>
        <a:bodyPr/>
        <a:lstStyle/>
        <a:p>
          <a:endParaRPr lang="en-US"/>
        </a:p>
      </dgm:t>
    </dgm:pt>
    <dgm:pt modelId="{8D8DB083-C4B8-1C46-B15D-2077A1D76758}" type="pres">
      <dgm:prSet presAssocID="{BCFE4DDA-9BB1-6E49-9749-335080C9587D}" presName="spacer" presStyleCnt="0"/>
      <dgm:spPr/>
    </dgm:pt>
    <dgm:pt modelId="{198E901E-08A8-0B48-9964-49BA092D55B1}" type="pres">
      <dgm:prSet presAssocID="{32D98515-8CD2-3845-8236-EBD41B3E3596}" presName="parentText" presStyleLbl="node1" presStyleIdx="3" presStyleCnt="4" custScaleY="76770">
        <dgm:presLayoutVars>
          <dgm:chMax val="0"/>
          <dgm:bulletEnabled val="1"/>
        </dgm:presLayoutVars>
      </dgm:prSet>
      <dgm:spPr/>
      <dgm:t>
        <a:bodyPr/>
        <a:lstStyle/>
        <a:p>
          <a:endParaRPr lang="en-US"/>
        </a:p>
      </dgm:t>
    </dgm:pt>
  </dgm:ptLst>
  <dgm:cxnLst>
    <dgm:cxn modelId="{A92F05E6-2D00-403E-BB80-52C51C81A8B6}" type="presOf" srcId="{1813A357-9E82-B945-AF57-F2F8A2BA2B8B}" destId="{CC09B4CE-1ECD-6F44-A1F8-A135C1337742}" srcOrd="0" destOrd="0" presId="urn:microsoft.com/office/officeart/2005/8/layout/vList2"/>
    <dgm:cxn modelId="{8F24EC0C-7F17-4B17-ACA8-B21B8C1FED78}" type="presOf" srcId="{C6628661-57DF-5D4E-9808-4EC2369B7BEA}" destId="{CDBFF37F-D6B9-5D48-A529-17CDDBC8E029}" srcOrd="0" destOrd="0" presId="urn:microsoft.com/office/officeart/2005/8/layout/vList2"/>
    <dgm:cxn modelId="{5F08E98B-8C58-43B5-AEF5-3B43C0FEAD88}" type="presOf" srcId="{FF2F682B-534D-BD4C-BF34-E13CB9D9DD29}" destId="{0CDBDF20-85C2-E143-A882-6E1A1923550A}" srcOrd="0" destOrd="0" presId="urn:microsoft.com/office/officeart/2005/8/layout/vList2"/>
    <dgm:cxn modelId="{0CFE7419-012F-414E-B33A-C6EEFA1CF02C}" srcId="{1813A357-9E82-B945-AF57-F2F8A2BA2B8B}" destId="{C6628661-57DF-5D4E-9808-4EC2369B7BEA}" srcOrd="1" destOrd="0" parTransId="{E860C47F-0BAF-B940-A4EA-FE4389BBADEB}" sibTransId="{64ED9DDB-30E2-3848-9097-EF44B8B35A2F}"/>
    <dgm:cxn modelId="{F13A3440-3B71-E54C-A4DE-C4820C954BAE}" srcId="{1813A357-9E82-B945-AF57-F2F8A2BA2B8B}" destId="{FF2F682B-534D-BD4C-BF34-E13CB9D9DD29}" srcOrd="2" destOrd="0" parTransId="{A04DA0FD-BBA2-F047-BC53-872EF25ED2E6}" sibTransId="{BCFE4DDA-9BB1-6E49-9749-335080C9587D}"/>
    <dgm:cxn modelId="{04565289-4902-46B7-B56D-21B903FC0616}" type="presOf" srcId="{32D98515-8CD2-3845-8236-EBD41B3E3596}" destId="{198E901E-08A8-0B48-9964-49BA092D55B1}" srcOrd="0" destOrd="0" presId="urn:microsoft.com/office/officeart/2005/8/layout/vList2"/>
    <dgm:cxn modelId="{483B531C-8A24-F240-9140-966E26004268}" srcId="{1813A357-9E82-B945-AF57-F2F8A2BA2B8B}" destId="{4AC93873-4E13-F547-82BB-F3ABDCEEA094}" srcOrd="0" destOrd="0" parTransId="{1D3CCCB6-8146-BD4A-BEEA-310A20E58297}" sibTransId="{E09C4C8F-3F8A-6644-907D-F10828BF1247}"/>
    <dgm:cxn modelId="{A51A9532-C356-495A-A025-986C0B206964}" type="presOf" srcId="{4AC93873-4E13-F547-82BB-F3ABDCEEA094}" destId="{3EFF97C8-9432-2447-93D0-18B58D6173F3}" srcOrd="0" destOrd="0" presId="urn:microsoft.com/office/officeart/2005/8/layout/vList2"/>
    <dgm:cxn modelId="{33F5A131-AF07-564D-A969-122A3BAC4148}" srcId="{1813A357-9E82-B945-AF57-F2F8A2BA2B8B}" destId="{32D98515-8CD2-3845-8236-EBD41B3E3596}" srcOrd="3" destOrd="0" parTransId="{0B0B4304-85AC-5241-894B-115751762C7E}" sibTransId="{5A8AAA7F-CFA5-E04D-9705-D5A0A54A7A1C}"/>
    <dgm:cxn modelId="{955BA387-EB10-49B2-ADAE-2FC52ED667E7}" type="presParOf" srcId="{CC09B4CE-1ECD-6F44-A1F8-A135C1337742}" destId="{3EFF97C8-9432-2447-93D0-18B58D6173F3}" srcOrd="0" destOrd="0" presId="urn:microsoft.com/office/officeart/2005/8/layout/vList2"/>
    <dgm:cxn modelId="{CADD06DA-FD21-4DFE-BC15-BD827ADD89C5}" type="presParOf" srcId="{CC09B4CE-1ECD-6F44-A1F8-A135C1337742}" destId="{F5BDCEC2-5308-BE42-8A40-D22EB485D599}" srcOrd="1" destOrd="0" presId="urn:microsoft.com/office/officeart/2005/8/layout/vList2"/>
    <dgm:cxn modelId="{2B41BDD6-6207-4E85-9305-B7277D4249FF}" type="presParOf" srcId="{CC09B4CE-1ECD-6F44-A1F8-A135C1337742}" destId="{CDBFF37F-D6B9-5D48-A529-17CDDBC8E029}" srcOrd="2" destOrd="0" presId="urn:microsoft.com/office/officeart/2005/8/layout/vList2"/>
    <dgm:cxn modelId="{0F7D46B5-EDA4-4A0F-B010-4645392DBBD1}" type="presParOf" srcId="{CC09B4CE-1ECD-6F44-A1F8-A135C1337742}" destId="{1C3999D9-18C4-384F-91FC-1FA8F82B165F}" srcOrd="3" destOrd="0" presId="urn:microsoft.com/office/officeart/2005/8/layout/vList2"/>
    <dgm:cxn modelId="{D31F34ED-EC6C-4D01-9D54-27CE69BFDC2F}" type="presParOf" srcId="{CC09B4CE-1ECD-6F44-A1F8-A135C1337742}" destId="{0CDBDF20-85C2-E143-A882-6E1A1923550A}" srcOrd="4" destOrd="0" presId="urn:microsoft.com/office/officeart/2005/8/layout/vList2"/>
    <dgm:cxn modelId="{613A70B9-8AA0-4A70-B015-7CE35779B844}" type="presParOf" srcId="{CC09B4CE-1ECD-6F44-A1F8-A135C1337742}" destId="{8D8DB083-C4B8-1C46-B15D-2077A1D76758}" srcOrd="5" destOrd="0" presId="urn:microsoft.com/office/officeart/2005/8/layout/vList2"/>
    <dgm:cxn modelId="{2D1E4FFC-3DAC-4DE3-83AA-6C6529ECB54D}" type="presParOf" srcId="{CC09B4CE-1ECD-6F44-A1F8-A135C1337742}" destId="{198E901E-08A8-0B48-9964-49BA092D55B1}" srcOrd="6" destOrd="0" presId="urn:microsoft.com/office/officeart/2005/8/layout/vList2"/>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13860-CAF6-AC4A-9797-A20898F1290E}" type="doc">
      <dgm:prSet loTypeId="urn:microsoft.com/office/officeart/2005/8/layout/vList2" loCatId="" qsTypeId="urn:microsoft.com/office/officeart/2005/8/quickstyle/simple2" qsCatId="simple" csTypeId="urn:microsoft.com/office/officeart/2005/8/colors/colorful1" csCatId="colorful" phldr="1"/>
      <dgm:spPr/>
      <dgm:t>
        <a:bodyPr/>
        <a:lstStyle/>
        <a:p>
          <a:endParaRPr lang="en-US"/>
        </a:p>
      </dgm:t>
    </dgm:pt>
    <dgm:pt modelId="{DC437C57-E42A-ED49-A7D0-73603EB1F87F}">
      <dgm:prSet custT="1"/>
      <dgm:spPr/>
      <dgm:t>
        <a:bodyPr/>
        <a:lstStyle/>
        <a:p>
          <a:pPr rtl="0"/>
          <a:r>
            <a:rPr lang="en-US" sz="3000" b="1" i="0" dirty="0">
              <a:solidFill>
                <a:schemeClr val="tx1"/>
              </a:solidFill>
              <a:latin typeface="Arial" charset="0"/>
              <a:ea typeface="Arial" charset="0"/>
              <a:cs typeface="Arial" charset="0"/>
            </a:rPr>
            <a:t>Provide a hazard-free environment</a:t>
          </a:r>
        </a:p>
      </dgm:t>
    </dgm:pt>
    <dgm:pt modelId="{5689195C-BFDA-2D45-AADE-DAABD35D8A2F}" type="parTrans" cxnId="{BA62C462-D174-4847-B983-2FAC0AB47DAE}">
      <dgm:prSet/>
      <dgm:spPr/>
      <dgm:t>
        <a:bodyPr/>
        <a:lstStyle/>
        <a:p>
          <a:endParaRPr lang="en-US">
            <a:solidFill>
              <a:schemeClr val="tx1"/>
            </a:solidFill>
          </a:endParaRPr>
        </a:p>
      </dgm:t>
    </dgm:pt>
    <dgm:pt modelId="{C0ABF3A9-0B86-DC42-9AC3-DFA87AE93B06}" type="sibTrans" cxnId="{BA62C462-D174-4847-B983-2FAC0AB47DAE}">
      <dgm:prSet/>
      <dgm:spPr/>
      <dgm:t>
        <a:bodyPr/>
        <a:lstStyle/>
        <a:p>
          <a:endParaRPr lang="en-US">
            <a:solidFill>
              <a:schemeClr val="tx1"/>
            </a:solidFill>
          </a:endParaRPr>
        </a:p>
      </dgm:t>
    </dgm:pt>
    <dgm:pt modelId="{B1273CA3-4FB4-B543-9BAE-CD0EDEE9A256}">
      <dgm:prSet custT="1"/>
      <dgm:spPr/>
      <dgm:t>
        <a:bodyPr/>
        <a:lstStyle/>
        <a:p>
          <a:pPr rtl="0"/>
          <a:r>
            <a:rPr lang="en-US" sz="3000" b="1" i="0" dirty="0">
              <a:solidFill>
                <a:schemeClr val="tx1"/>
              </a:solidFill>
              <a:latin typeface="Arial" charset="0"/>
              <a:ea typeface="Arial" charset="0"/>
              <a:cs typeface="Arial" charset="0"/>
            </a:rPr>
            <a:t>Protected against potential hazards</a:t>
          </a:r>
        </a:p>
      </dgm:t>
    </dgm:pt>
    <dgm:pt modelId="{DC20C8CB-30F7-BF4E-B8BA-F293787AF100}" type="parTrans" cxnId="{CAA71FA3-292B-9D41-BD94-8901A9EA062A}">
      <dgm:prSet/>
      <dgm:spPr/>
      <dgm:t>
        <a:bodyPr/>
        <a:lstStyle/>
        <a:p>
          <a:endParaRPr lang="en-US">
            <a:solidFill>
              <a:schemeClr val="tx1"/>
            </a:solidFill>
          </a:endParaRPr>
        </a:p>
      </dgm:t>
    </dgm:pt>
    <dgm:pt modelId="{7FFBE6F8-5E19-EB4C-86DC-44D2CECC95A2}" type="sibTrans" cxnId="{CAA71FA3-292B-9D41-BD94-8901A9EA062A}">
      <dgm:prSet/>
      <dgm:spPr/>
      <dgm:t>
        <a:bodyPr/>
        <a:lstStyle/>
        <a:p>
          <a:endParaRPr lang="en-US">
            <a:solidFill>
              <a:schemeClr val="tx1"/>
            </a:solidFill>
          </a:endParaRPr>
        </a:p>
      </dgm:t>
    </dgm:pt>
    <dgm:pt modelId="{230A02BD-D915-934D-AC7F-EFA657A469FA}" type="pres">
      <dgm:prSet presAssocID="{38F13860-CAF6-AC4A-9797-A20898F1290E}" presName="linear" presStyleCnt="0">
        <dgm:presLayoutVars>
          <dgm:animLvl val="lvl"/>
          <dgm:resizeHandles val="exact"/>
        </dgm:presLayoutVars>
      </dgm:prSet>
      <dgm:spPr/>
      <dgm:t>
        <a:bodyPr/>
        <a:lstStyle/>
        <a:p>
          <a:endParaRPr lang="en-US"/>
        </a:p>
      </dgm:t>
    </dgm:pt>
    <dgm:pt modelId="{9AF29947-3483-2148-8F28-0BCFA63ED7FB}" type="pres">
      <dgm:prSet presAssocID="{DC437C57-E42A-ED49-A7D0-73603EB1F87F}" presName="parentText" presStyleLbl="node1" presStyleIdx="0" presStyleCnt="2">
        <dgm:presLayoutVars>
          <dgm:chMax val="0"/>
          <dgm:bulletEnabled val="1"/>
        </dgm:presLayoutVars>
      </dgm:prSet>
      <dgm:spPr/>
      <dgm:t>
        <a:bodyPr/>
        <a:lstStyle/>
        <a:p>
          <a:endParaRPr lang="en-US"/>
        </a:p>
      </dgm:t>
    </dgm:pt>
    <dgm:pt modelId="{325C5F46-3308-B344-B517-CBB98AC1B83F}" type="pres">
      <dgm:prSet presAssocID="{C0ABF3A9-0B86-DC42-9AC3-DFA87AE93B06}" presName="spacer" presStyleCnt="0"/>
      <dgm:spPr/>
    </dgm:pt>
    <dgm:pt modelId="{45C01FD2-DD2F-FA4C-A88B-FF7BE25681C4}" type="pres">
      <dgm:prSet presAssocID="{B1273CA3-4FB4-B543-9BAE-CD0EDEE9A256}" presName="parentText" presStyleLbl="node1" presStyleIdx="1" presStyleCnt="2">
        <dgm:presLayoutVars>
          <dgm:chMax val="0"/>
          <dgm:bulletEnabled val="1"/>
        </dgm:presLayoutVars>
      </dgm:prSet>
      <dgm:spPr/>
      <dgm:t>
        <a:bodyPr/>
        <a:lstStyle/>
        <a:p>
          <a:endParaRPr lang="en-US"/>
        </a:p>
      </dgm:t>
    </dgm:pt>
  </dgm:ptLst>
  <dgm:cxnLst>
    <dgm:cxn modelId="{87D676EA-5BD3-4DF4-BE43-A377D0262BC0}" type="presOf" srcId="{38F13860-CAF6-AC4A-9797-A20898F1290E}" destId="{230A02BD-D915-934D-AC7F-EFA657A469FA}" srcOrd="0" destOrd="0" presId="urn:microsoft.com/office/officeart/2005/8/layout/vList2"/>
    <dgm:cxn modelId="{F142EDD0-42EE-4A07-9FA5-BE242F4A04EB}" type="presOf" srcId="{DC437C57-E42A-ED49-A7D0-73603EB1F87F}" destId="{9AF29947-3483-2148-8F28-0BCFA63ED7FB}" srcOrd="0" destOrd="0" presId="urn:microsoft.com/office/officeart/2005/8/layout/vList2"/>
    <dgm:cxn modelId="{BA62C462-D174-4847-B983-2FAC0AB47DAE}" srcId="{38F13860-CAF6-AC4A-9797-A20898F1290E}" destId="{DC437C57-E42A-ED49-A7D0-73603EB1F87F}" srcOrd="0" destOrd="0" parTransId="{5689195C-BFDA-2D45-AADE-DAABD35D8A2F}" sibTransId="{C0ABF3A9-0B86-DC42-9AC3-DFA87AE93B06}"/>
    <dgm:cxn modelId="{CAA71FA3-292B-9D41-BD94-8901A9EA062A}" srcId="{38F13860-CAF6-AC4A-9797-A20898F1290E}" destId="{B1273CA3-4FB4-B543-9BAE-CD0EDEE9A256}" srcOrd="1" destOrd="0" parTransId="{DC20C8CB-30F7-BF4E-B8BA-F293787AF100}" sibTransId="{7FFBE6F8-5E19-EB4C-86DC-44D2CECC95A2}"/>
    <dgm:cxn modelId="{5AC002A0-7A3B-40E6-AC5F-98BE72FD5DCE}" type="presOf" srcId="{B1273CA3-4FB4-B543-9BAE-CD0EDEE9A256}" destId="{45C01FD2-DD2F-FA4C-A88B-FF7BE25681C4}" srcOrd="0" destOrd="0" presId="urn:microsoft.com/office/officeart/2005/8/layout/vList2"/>
    <dgm:cxn modelId="{729FF135-53AD-48F6-A393-E6905226AE3E}" type="presParOf" srcId="{230A02BD-D915-934D-AC7F-EFA657A469FA}" destId="{9AF29947-3483-2148-8F28-0BCFA63ED7FB}" srcOrd="0" destOrd="0" presId="urn:microsoft.com/office/officeart/2005/8/layout/vList2"/>
    <dgm:cxn modelId="{38CC8D02-6595-456E-8A3A-A16A2EE4CBBD}" type="presParOf" srcId="{230A02BD-D915-934D-AC7F-EFA657A469FA}" destId="{325C5F46-3308-B344-B517-CBB98AC1B83F}" srcOrd="1" destOrd="0" presId="urn:microsoft.com/office/officeart/2005/8/layout/vList2"/>
    <dgm:cxn modelId="{B424310C-4A39-4418-9C43-E9D1FEADF456}" type="presParOf" srcId="{230A02BD-D915-934D-AC7F-EFA657A469FA}" destId="{45C01FD2-DD2F-FA4C-A88B-FF7BE25681C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813A357-9E82-B945-AF57-F2F8A2BA2B8B}"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209D6DBC-3D56-F64D-984E-FC910E4B110D}">
      <dgm:prSet/>
      <dgm:spPr>
        <a:solidFill>
          <a:schemeClr val="accent2">
            <a:lumMod val="40000"/>
            <a:lumOff val="60000"/>
          </a:schemeClr>
        </a:solidFill>
      </dgm:spPr>
      <dgm:t>
        <a:bodyPr/>
        <a:lstStyle/>
        <a:p>
          <a:pPr algn="ctr"/>
          <a:r>
            <a:rPr lang="en-US" altLang="x-none" b="1" dirty="0">
              <a:solidFill>
                <a:srgbClr val="C00000"/>
              </a:solidFill>
              <a:latin typeface="Arial"/>
              <a:ea typeface="ＭＳ Ｐゴシック" charset="-128"/>
              <a:cs typeface="Arial"/>
            </a:rPr>
            <a:t>Safety Glasses: </a:t>
          </a:r>
          <a:r>
            <a:rPr lang="en-US" altLang="x-none" b="1" dirty="0">
              <a:solidFill>
                <a:schemeClr val="tx1"/>
              </a:solidFill>
              <a:latin typeface="Arial"/>
              <a:ea typeface="ＭＳ Ｐゴシック" charset="-128"/>
              <a:cs typeface="Arial"/>
            </a:rPr>
            <a:t>for flying chips &amp; low hazards</a:t>
          </a:r>
        </a:p>
      </dgm:t>
    </dgm:pt>
    <dgm:pt modelId="{233F3EBE-ECE6-7246-B5D8-177218BF50FC}" type="parTrans" cxnId="{1DF12AD0-1F0B-9347-A0FB-BB7D01D45663}">
      <dgm:prSet/>
      <dgm:spPr/>
      <dgm:t>
        <a:bodyPr/>
        <a:lstStyle/>
        <a:p>
          <a:endParaRPr lang="en-US" b="1">
            <a:latin typeface="Arial"/>
            <a:cs typeface="Arial"/>
          </a:endParaRPr>
        </a:p>
      </dgm:t>
    </dgm:pt>
    <dgm:pt modelId="{0498F572-E102-D44A-95F0-24603CF3450A}" type="sibTrans" cxnId="{1DF12AD0-1F0B-9347-A0FB-BB7D01D45663}">
      <dgm:prSet/>
      <dgm:spPr/>
      <dgm:t>
        <a:bodyPr/>
        <a:lstStyle/>
        <a:p>
          <a:endParaRPr lang="en-US" b="1">
            <a:latin typeface="Arial"/>
            <a:cs typeface="Arial"/>
          </a:endParaRPr>
        </a:p>
      </dgm:t>
    </dgm:pt>
    <dgm:pt modelId="{97007CA6-C5F9-4F48-8DF1-25E48207FC3D}">
      <dgm:prSet/>
      <dgm:spPr>
        <a:solidFill>
          <a:schemeClr val="accent3">
            <a:lumMod val="20000"/>
            <a:lumOff val="80000"/>
          </a:schemeClr>
        </a:solidFill>
      </dgm:spPr>
      <dgm:t>
        <a:bodyPr/>
        <a:lstStyle/>
        <a:p>
          <a:pPr algn="ctr"/>
          <a:r>
            <a:rPr lang="en-US" altLang="x-none" b="1" dirty="0">
              <a:solidFill>
                <a:srgbClr val="C00000"/>
              </a:solidFill>
              <a:latin typeface="Arial"/>
              <a:ea typeface="ＭＳ Ｐゴシック" charset="-128"/>
              <a:cs typeface="Arial"/>
            </a:rPr>
            <a:t>Vented Goggles: </a:t>
          </a:r>
          <a:r>
            <a:rPr lang="en-US" altLang="x-none" b="1" dirty="0">
              <a:solidFill>
                <a:schemeClr val="tx1"/>
              </a:solidFill>
              <a:latin typeface="Arial"/>
              <a:ea typeface="ＭＳ Ｐゴシック" charset="-128"/>
              <a:cs typeface="Arial"/>
            </a:rPr>
            <a:t>for dust and non-hazardous mist</a:t>
          </a:r>
        </a:p>
      </dgm:t>
    </dgm:pt>
    <dgm:pt modelId="{67EAE359-6D0E-2B4C-BB99-CB5F945D486A}" type="parTrans" cxnId="{B7231931-CDE6-2A47-8100-6491EF996967}">
      <dgm:prSet/>
      <dgm:spPr/>
      <dgm:t>
        <a:bodyPr/>
        <a:lstStyle/>
        <a:p>
          <a:endParaRPr lang="en-US" b="1">
            <a:latin typeface="Arial"/>
            <a:cs typeface="Arial"/>
          </a:endParaRPr>
        </a:p>
      </dgm:t>
    </dgm:pt>
    <dgm:pt modelId="{04EB6F9F-6396-054B-91C6-F5B7F1319D33}" type="sibTrans" cxnId="{B7231931-CDE6-2A47-8100-6491EF996967}">
      <dgm:prSet/>
      <dgm:spPr/>
      <dgm:t>
        <a:bodyPr/>
        <a:lstStyle/>
        <a:p>
          <a:endParaRPr lang="en-US" b="1">
            <a:latin typeface="Arial"/>
            <a:cs typeface="Arial"/>
          </a:endParaRPr>
        </a:p>
      </dgm:t>
    </dgm:pt>
    <dgm:pt modelId="{A1AAEB00-2BC9-6C4D-B3B1-2F776A4FCC65}">
      <dgm:prSet/>
      <dgm:spPr>
        <a:solidFill>
          <a:schemeClr val="accent4">
            <a:lumMod val="40000"/>
            <a:lumOff val="60000"/>
          </a:schemeClr>
        </a:solidFill>
      </dgm:spPr>
      <dgm:t>
        <a:bodyPr/>
        <a:lstStyle/>
        <a:p>
          <a:pPr algn="ctr"/>
          <a:r>
            <a:rPr lang="en-US" altLang="x-none" b="1" dirty="0">
              <a:solidFill>
                <a:srgbClr val="C00000"/>
              </a:solidFill>
              <a:latin typeface="Arial"/>
              <a:ea typeface="ＭＳ Ｐゴシック" charset="-128"/>
              <a:cs typeface="Arial"/>
            </a:rPr>
            <a:t>Non-Vented Goggles: </a:t>
          </a:r>
          <a:r>
            <a:rPr lang="en-US" altLang="x-none" b="1" dirty="0">
              <a:solidFill>
                <a:schemeClr val="tx1"/>
              </a:solidFill>
              <a:latin typeface="Arial"/>
              <a:ea typeface="ＭＳ Ｐゴシック" charset="-128"/>
              <a:cs typeface="Arial"/>
            </a:rPr>
            <a:t>hazardous chemicals</a:t>
          </a:r>
        </a:p>
      </dgm:t>
    </dgm:pt>
    <dgm:pt modelId="{DBD3BC49-8814-E647-AD3B-3ABA86E6F0DF}" type="parTrans" cxnId="{7C1C5D98-B09A-744B-B8E1-A454B08B51FC}">
      <dgm:prSet/>
      <dgm:spPr/>
      <dgm:t>
        <a:bodyPr/>
        <a:lstStyle/>
        <a:p>
          <a:endParaRPr lang="en-US" b="1">
            <a:latin typeface="Arial"/>
            <a:cs typeface="Arial"/>
          </a:endParaRPr>
        </a:p>
      </dgm:t>
    </dgm:pt>
    <dgm:pt modelId="{00219E83-B7A1-484E-A2D7-8B28B07B73D3}" type="sibTrans" cxnId="{7C1C5D98-B09A-744B-B8E1-A454B08B51FC}">
      <dgm:prSet/>
      <dgm:spPr/>
      <dgm:t>
        <a:bodyPr/>
        <a:lstStyle/>
        <a:p>
          <a:endParaRPr lang="en-US" b="1">
            <a:latin typeface="Arial"/>
            <a:cs typeface="Arial"/>
          </a:endParaRPr>
        </a:p>
      </dgm:t>
    </dgm:pt>
    <dgm:pt modelId="{AA47C45E-7B90-C741-9447-3C21130EF3B9}">
      <dgm:prSet/>
      <dgm:spPr>
        <a:solidFill>
          <a:schemeClr val="accent5">
            <a:lumMod val="40000"/>
            <a:lumOff val="60000"/>
          </a:schemeClr>
        </a:solidFill>
      </dgm:spPr>
      <dgm:t>
        <a:bodyPr/>
        <a:lstStyle/>
        <a:p>
          <a:pPr algn="ctr"/>
          <a:r>
            <a:rPr lang="en-US" altLang="x-none" b="1" dirty="0">
              <a:solidFill>
                <a:srgbClr val="C00000"/>
              </a:solidFill>
              <a:latin typeface="Arial"/>
              <a:ea typeface="ＭＳ Ｐゴシック" charset="-128"/>
              <a:cs typeface="Arial"/>
            </a:rPr>
            <a:t>Dark Lenses: </a:t>
          </a:r>
          <a:r>
            <a:rPr lang="en-US" altLang="x-none" b="1" dirty="0">
              <a:solidFill>
                <a:schemeClr val="tx1"/>
              </a:solidFill>
              <a:latin typeface="Arial"/>
              <a:ea typeface="ＭＳ Ｐゴシック" charset="-128"/>
              <a:cs typeface="Arial"/>
            </a:rPr>
            <a:t>intense or UV light</a:t>
          </a:r>
        </a:p>
      </dgm:t>
    </dgm:pt>
    <dgm:pt modelId="{003C9F4A-4396-F343-A3F1-05CF0A056450}" type="parTrans" cxnId="{F913D720-FD4E-6A4F-9613-0D3AE987D0C0}">
      <dgm:prSet/>
      <dgm:spPr/>
      <dgm:t>
        <a:bodyPr/>
        <a:lstStyle/>
        <a:p>
          <a:endParaRPr lang="en-US" b="1">
            <a:latin typeface="Arial"/>
            <a:cs typeface="Arial"/>
          </a:endParaRPr>
        </a:p>
      </dgm:t>
    </dgm:pt>
    <dgm:pt modelId="{FD274528-AD3F-EA4E-A816-B90E1B992466}" type="sibTrans" cxnId="{F913D720-FD4E-6A4F-9613-0D3AE987D0C0}">
      <dgm:prSet/>
      <dgm:spPr/>
      <dgm:t>
        <a:bodyPr/>
        <a:lstStyle/>
        <a:p>
          <a:endParaRPr lang="en-US" b="1">
            <a:latin typeface="Arial"/>
            <a:cs typeface="Arial"/>
          </a:endParaRPr>
        </a:p>
      </dgm:t>
    </dgm:pt>
    <dgm:pt modelId="{FB0302FE-E030-374C-A782-42452B89B49A}" type="pres">
      <dgm:prSet presAssocID="{1813A357-9E82-B945-AF57-F2F8A2BA2B8B}" presName="diagram" presStyleCnt="0">
        <dgm:presLayoutVars>
          <dgm:dir/>
          <dgm:resizeHandles val="exact"/>
        </dgm:presLayoutVars>
      </dgm:prSet>
      <dgm:spPr/>
      <dgm:t>
        <a:bodyPr/>
        <a:lstStyle/>
        <a:p>
          <a:endParaRPr lang="en-US"/>
        </a:p>
      </dgm:t>
    </dgm:pt>
    <dgm:pt modelId="{F2DA3C9F-17FF-084F-B903-C99FF8809886}" type="pres">
      <dgm:prSet presAssocID="{209D6DBC-3D56-F64D-984E-FC910E4B110D}" presName="node" presStyleLbl="node1" presStyleIdx="0" presStyleCnt="4">
        <dgm:presLayoutVars>
          <dgm:bulletEnabled val="1"/>
        </dgm:presLayoutVars>
      </dgm:prSet>
      <dgm:spPr/>
      <dgm:t>
        <a:bodyPr/>
        <a:lstStyle/>
        <a:p>
          <a:endParaRPr lang="en-US"/>
        </a:p>
      </dgm:t>
    </dgm:pt>
    <dgm:pt modelId="{6638621F-15C3-ED4D-ACD3-E7AAC61F8605}" type="pres">
      <dgm:prSet presAssocID="{0498F572-E102-D44A-95F0-24603CF3450A}" presName="sibTrans" presStyleCnt="0"/>
      <dgm:spPr/>
    </dgm:pt>
    <dgm:pt modelId="{4A138621-B8C5-2745-A4EC-789B4E7EF6A3}" type="pres">
      <dgm:prSet presAssocID="{97007CA6-C5F9-4F48-8DF1-25E48207FC3D}" presName="node" presStyleLbl="node1" presStyleIdx="1" presStyleCnt="4">
        <dgm:presLayoutVars>
          <dgm:bulletEnabled val="1"/>
        </dgm:presLayoutVars>
      </dgm:prSet>
      <dgm:spPr/>
      <dgm:t>
        <a:bodyPr/>
        <a:lstStyle/>
        <a:p>
          <a:endParaRPr lang="en-US"/>
        </a:p>
      </dgm:t>
    </dgm:pt>
    <dgm:pt modelId="{9863E7C2-DED0-D848-9486-38491A03D6CE}" type="pres">
      <dgm:prSet presAssocID="{04EB6F9F-6396-054B-91C6-F5B7F1319D33}" presName="sibTrans" presStyleCnt="0"/>
      <dgm:spPr/>
    </dgm:pt>
    <dgm:pt modelId="{FCB20744-6E3A-134C-8B75-02236ADF9BB5}" type="pres">
      <dgm:prSet presAssocID="{A1AAEB00-2BC9-6C4D-B3B1-2F776A4FCC65}" presName="node" presStyleLbl="node1" presStyleIdx="2" presStyleCnt="4">
        <dgm:presLayoutVars>
          <dgm:bulletEnabled val="1"/>
        </dgm:presLayoutVars>
      </dgm:prSet>
      <dgm:spPr/>
      <dgm:t>
        <a:bodyPr/>
        <a:lstStyle/>
        <a:p>
          <a:endParaRPr lang="en-US"/>
        </a:p>
      </dgm:t>
    </dgm:pt>
    <dgm:pt modelId="{433095DF-7885-BD4C-9DCA-91B832BADE3E}" type="pres">
      <dgm:prSet presAssocID="{00219E83-B7A1-484E-A2D7-8B28B07B73D3}" presName="sibTrans" presStyleCnt="0"/>
      <dgm:spPr/>
    </dgm:pt>
    <dgm:pt modelId="{5ECCBDC3-82EF-A24A-9A9C-28176BB21C41}" type="pres">
      <dgm:prSet presAssocID="{AA47C45E-7B90-C741-9447-3C21130EF3B9}" presName="node" presStyleLbl="node1" presStyleIdx="3" presStyleCnt="4">
        <dgm:presLayoutVars>
          <dgm:bulletEnabled val="1"/>
        </dgm:presLayoutVars>
      </dgm:prSet>
      <dgm:spPr/>
      <dgm:t>
        <a:bodyPr/>
        <a:lstStyle/>
        <a:p>
          <a:endParaRPr lang="en-US"/>
        </a:p>
      </dgm:t>
    </dgm:pt>
  </dgm:ptLst>
  <dgm:cxnLst>
    <dgm:cxn modelId="{F913D720-FD4E-6A4F-9613-0D3AE987D0C0}" srcId="{1813A357-9E82-B945-AF57-F2F8A2BA2B8B}" destId="{AA47C45E-7B90-C741-9447-3C21130EF3B9}" srcOrd="3" destOrd="0" parTransId="{003C9F4A-4396-F343-A3F1-05CF0A056450}" sibTransId="{FD274528-AD3F-EA4E-A816-B90E1B992466}"/>
    <dgm:cxn modelId="{B7231931-CDE6-2A47-8100-6491EF996967}" srcId="{1813A357-9E82-B945-AF57-F2F8A2BA2B8B}" destId="{97007CA6-C5F9-4F48-8DF1-25E48207FC3D}" srcOrd="1" destOrd="0" parTransId="{67EAE359-6D0E-2B4C-BB99-CB5F945D486A}" sibTransId="{04EB6F9F-6396-054B-91C6-F5B7F1319D33}"/>
    <dgm:cxn modelId="{87EBD6C1-D386-48E2-ABCC-3FD2867C2084}" type="presOf" srcId="{209D6DBC-3D56-F64D-984E-FC910E4B110D}" destId="{F2DA3C9F-17FF-084F-B903-C99FF8809886}" srcOrd="0" destOrd="0" presId="urn:microsoft.com/office/officeart/2005/8/layout/default"/>
    <dgm:cxn modelId="{7792FA41-8E71-41BB-8C58-A4BD6E3B83A1}" type="presOf" srcId="{AA47C45E-7B90-C741-9447-3C21130EF3B9}" destId="{5ECCBDC3-82EF-A24A-9A9C-28176BB21C41}" srcOrd="0" destOrd="0" presId="urn:microsoft.com/office/officeart/2005/8/layout/default"/>
    <dgm:cxn modelId="{71EFDF98-CC2E-4164-843C-6C12D46E148E}" type="presOf" srcId="{1813A357-9E82-B945-AF57-F2F8A2BA2B8B}" destId="{FB0302FE-E030-374C-A782-42452B89B49A}" srcOrd="0" destOrd="0" presId="urn:microsoft.com/office/officeart/2005/8/layout/default"/>
    <dgm:cxn modelId="{D896C988-3FAA-4618-9554-BC8609272B5B}" type="presOf" srcId="{A1AAEB00-2BC9-6C4D-B3B1-2F776A4FCC65}" destId="{FCB20744-6E3A-134C-8B75-02236ADF9BB5}" srcOrd="0" destOrd="0" presId="urn:microsoft.com/office/officeart/2005/8/layout/default"/>
    <dgm:cxn modelId="{7C1C5D98-B09A-744B-B8E1-A454B08B51FC}" srcId="{1813A357-9E82-B945-AF57-F2F8A2BA2B8B}" destId="{A1AAEB00-2BC9-6C4D-B3B1-2F776A4FCC65}" srcOrd="2" destOrd="0" parTransId="{DBD3BC49-8814-E647-AD3B-3ABA86E6F0DF}" sibTransId="{00219E83-B7A1-484E-A2D7-8B28B07B73D3}"/>
    <dgm:cxn modelId="{1DF12AD0-1F0B-9347-A0FB-BB7D01D45663}" srcId="{1813A357-9E82-B945-AF57-F2F8A2BA2B8B}" destId="{209D6DBC-3D56-F64D-984E-FC910E4B110D}" srcOrd="0" destOrd="0" parTransId="{233F3EBE-ECE6-7246-B5D8-177218BF50FC}" sibTransId="{0498F572-E102-D44A-95F0-24603CF3450A}"/>
    <dgm:cxn modelId="{656CA030-1801-44D0-AE75-1D890576E80E}" type="presOf" srcId="{97007CA6-C5F9-4F48-8DF1-25E48207FC3D}" destId="{4A138621-B8C5-2745-A4EC-789B4E7EF6A3}" srcOrd="0" destOrd="0" presId="urn:microsoft.com/office/officeart/2005/8/layout/default"/>
    <dgm:cxn modelId="{ECF9C0DD-6476-4AD3-B9B4-CF0E558E4EA9}" type="presParOf" srcId="{FB0302FE-E030-374C-A782-42452B89B49A}" destId="{F2DA3C9F-17FF-084F-B903-C99FF8809886}" srcOrd="0" destOrd="0" presId="urn:microsoft.com/office/officeart/2005/8/layout/default"/>
    <dgm:cxn modelId="{3B1C63A5-DD3C-4859-94FA-566C4E693C0B}" type="presParOf" srcId="{FB0302FE-E030-374C-A782-42452B89B49A}" destId="{6638621F-15C3-ED4D-ACD3-E7AAC61F8605}" srcOrd="1" destOrd="0" presId="urn:microsoft.com/office/officeart/2005/8/layout/default"/>
    <dgm:cxn modelId="{366E84CD-C851-406C-86B2-86897D7B0875}" type="presParOf" srcId="{FB0302FE-E030-374C-A782-42452B89B49A}" destId="{4A138621-B8C5-2745-A4EC-789B4E7EF6A3}" srcOrd="2" destOrd="0" presId="urn:microsoft.com/office/officeart/2005/8/layout/default"/>
    <dgm:cxn modelId="{B0FFE3DF-FFFF-43D8-8999-E58FE83743DB}" type="presParOf" srcId="{FB0302FE-E030-374C-A782-42452B89B49A}" destId="{9863E7C2-DED0-D848-9486-38491A03D6CE}" srcOrd="3" destOrd="0" presId="urn:microsoft.com/office/officeart/2005/8/layout/default"/>
    <dgm:cxn modelId="{35853C70-5AFA-470F-91BC-FC2E8130CB03}" type="presParOf" srcId="{FB0302FE-E030-374C-A782-42452B89B49A}" destId="{FCB20744-6E3A-134C-8B75-02236ADF9BB5}" srcOrd="4" destOrd="0" presId="urn:microsoft.com/office/officeart/2005/8/layout/default"/>
    <dgm:cxn modelId="{D009BBE4-FF76-43D4-B0D0-16452497FCE2}" type="presParOf" srcId="{FB0302FE-E030-374C-A782-42452B89B49A}" destId="{433095DF-7885-BD4C-9DCA-91B832BADE3E}" srcOrd="5" destOrd="0" presId="urn:microsoft.com/office/officeart/2005/8/layout/default"/>
    <dgm:cxn modelId="{C211476F-33E6-41B6-A629-B7767A8C5DDB}" type="presParOf" srcId="{FB0302FE-E030-374C-A782-42452B89B49A}" destId="{5ECCBDC3-82EF-A24A-9A9C-28176BB21C4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813A357-9E82-B945-AF57-F2F8A2BA2B8B}"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209D6DBC-3D56-F64D-984E-FC910E4B110D}">
      <dgm:prSet/>
      <dgm:spPr/>
      <dgm:t>
        <a:bodyPr/>
        <a:lstStyle/>
        <a:p>
          <a:r>
            <a:rPr lang="en-US" altLang="x-none" b="1" dirty="0">
              <a:solidFill>
                <a:schemeClr val="tx1"/>
              </a:solidFill>
              <a:latin typeface="Arial"/>
              <a:ea typeface="ＭＳ Ｐゴシック" charset="-128"/>
              <a:cs typeface="Arial"/>
            </a:rPr>
            <a:t>Spectacles with protective lenses</a:t>
          </a:r>
        </a:p>
      </dgm:t>
    </dgm:pt>
    <dgm:pt modelId="{233F3EBE-ECE6-7246-B5D8-177218BF50FC}" type="parTrans" cxnId="{1DF12AD0-1F0B-9347-A0FB-BB7D01D45663}">
      <dgm:prSet/>
      <dgm:spPr/>
      <dgm:t>
        <a:bodyPr/>
        <a:lstStyle/>
        <a:p>
          <a:endParaRPr lang="en-US" b="1">
            <a:solidFill>
              <a:schemeClr val="tx1"/>
            </a:solidFill>
            <a:latin typeface="Arial"/>
            <a:cs typeface="Arial"/>
          </a:endParaRPr>
        </a:p>
      </dgm:t>
    </dgm:pt>
    <dgm:pt modelId="{0498F572-E102-D44A-95F0-24603CF3450A}" type="sibTrans" cxnId="{1DF12AD0-1F0B-9347-A0FB-BB7D01D45663}">
      <dgm:prSet/>
      <dgm:spPr/>
      <dgm:t>
        <a:bodyPr/>
        <a:lstStyle/>
        <a:p>
          <a:endParaRPr lang="en-US" b="1">
            <a:solidFill>
              <a:schemeClr val="tx1"/>
            </a:solidFill>
            <a:latin typeface="Arial"/>
            <a:cs typeface="Arial"/>
          </a:endParaRPr>
        </a:p>
      </dgm:t>
    </dgm:pt>
    <dgm:pt modelId="{CA1AB3E4-9554-B342-ABCE-34684E185A91}">
      <dgm:prSet/>
      <dgm:spPr/>
      <dgm:t>
        <a:bodyPr/>
        <a:lstStyle/>
        <a:p>
          <a:r>
            <a:rPr lang="en-US" altLang="x-none" b="1" dirty="0">
              <a:solidFill>
                <a:schemeClr val="tx1"/>
              </a:solidFill>
              <a:latin typeface="Arial"/>
              <a:ea typeface="ＭＳ Ｐゴシック" charset="-128"/>
              <a:cs typeface="Arial"/>
            </a:rPr>
            <a:t>Goggles worn over corrective spectacles</a:t>
          </a:r>
        </a:p>
      </dgm:t>
    </dgm:pt>
    <dgm:pt modelId="{5E67DF2D-4E49-874F-B94D-55E90EA90AA5}" type="parTrans" cxnId="{94338770-C437-0A41-A9F1-B55AB0546A6D}">
      <dgm:prSet/>
      <dgm:spPr/>
      <dgm:t>
        <a:bodyPr/>
        <a:lstStyle/>
        <a:p>
          <a:endParaRPr lang="en-US">
            <a:solidFill>
              <a:schemeClr val="tx1"/>
            </a:solidFill>
          </a:endParaRPr>
        </a:p>
      </dgm:t>
    </dgm:pt>
    <dgm:pt modelId="{6368842E-C696-7D4F-A3B1-D8B55688790F}" type="sibTrans" cxnId="{94338770-C437-0A41-A9F1-B55AB0546A6D}">
      <dgm:prSet/>
      <dgm:spPr/>
      <dgm:t>
        <a:bodyPr/>
        <a:lstStyle/>
        <a:p>
          <a:endParaRPr lang="en-US">
            <a:solidFill>
              <a:schemeClr val="tx1"/>
            </a:solidFill>
          </a:endParaRPr>
        </a:p>
      </dgm:t>
    </dgm:pt>
    <dgm:pt modelId="{10DBEC51-DE05-5447-85EF-03FE513899CA}">
      <dgm:prSet/>
      <dgm:spPr/>
      <dgm:t>
        <a:bodyPr/>
        <a:lstStyle/>
        <a:p>
          <a:r>
            <a:rPr lang="en-US" altLang="x-none" b="1" dirty="0">
              <a:solidFill>
                <a:schemeClr val="tx1"/>
              </a:solidFill>
              <a:latin typeface="Arial"/>
              <a:ea typeface="ＭＳ Ｐゴシック" charset="-128"/>
              <a:cs typeface="Arial"/>
            </a:rPr>
            <a:t>Goggles that incorporate corrective lenses</a:t>
          </a:r>
        </a:p>
      </dgm:t>
    </dgm:pt>
    <dgm:pt modelId="{C1E3E655-37DD-6648-B9DA-85EC8C010610}" type="parTrans" cxnId="{80CDF088-D21B-9940-BB18-69AEFE0EC388}">
      <dgm:prSet/>
      <dgm:spPr/>
      <dgm:t>
        <a:bodyPr/>
        <a:lstStyle/>
        <a:p>
          <a:endParaRPr lang="en-US">
            <a:solidFill>
              <a:schemeClr val="tx1"/>
            </a:solidFill>
          </a:endParaRPr>
        </a:p>
      </dgm:t>
    </dgm:pt>
    <dgm:pt modelId="{03313047-1C18-2B46-9A5C-DC8D96BA1971}" type="sibTrans" cxnId="{80CDF088-D21B-9940-BB18-69AEFE0EC388}">
      <dgm:prSet/>
      <dgm:spPr/>
      <dgm:t>
        <a:bodyPr/>
        <a:lstStyle/>
        <a:p>
          <a:endParaRPr lang="en-US">
            <a:solidFill>
              <a:schemeClr val="tx1"/>
            </a:solidFill>
          </a:endParaRPr>
        </a:p>
      </dgm:t>
    </dgm:pt>
    <dgm:pt modelId="{FB0302FE-E030-374C-A782-42452B89B49A}" type="pres">
      <dgm:prSet presAssocID="{1813A357-9E82-B945-AF57-F2F8A2BA2B8B}" presName="diagram" presStyleCnt="0">
        <dgm:presLayoutVars>
          <dgm:dir/>
          <dgm:resizeHandles val="exact"/>
        </dgm:presLayoutVars>
      </dgm:prSet>
      <dgm:spPr/>
      <dgm:t>
        <a:bodyPr/>
        <a:lstStyle/>
        <a:p>
          <a:endParaRPr lang="en-US"/>
        </a:p>
      </dgm:t>
    </dgm:pt>
    <dgm:pt modelId="{F2DA3C9F-17FF-084F-B903-C99FF8809886}" type="pres">
      <dgm:prSet presAssocID="{209D6DBC-3D56-F64D-984E-FC910E4B110D}" presName="node" presStyleLbl="node1" presStyleIdx="0" presStyleCnt="3">
        <dgm:presLayoutVars>
          <dgm:bulletEnabled val="1"/>
        </dgm:presLayoutVars>
      </dgm:prSet>
      <dgm:spPr/>
      <dgm:t>
        <a:bodyPr/>
        <a:lstStyle/>
        <a:p>
          <a:endParaRPr lang="en-US"/>
        </a:p>
      </dgm:t>
    </dgm:pt>
    <dgm:pt modelId="{6638621F-15C3-ED4D-ACD3-E7AAC61F8605}" type="pres">
      <dgm:prSet presAssocID="{0498F572-E102-D44A-95F0-24603CF3450A}" presName="sibTrans" presStyleCnt="0"/>
      <dgm:spPr/>
    </dgm:pt>
    <dgm:pt modelId="{FF9DE547-8B2E-8B43-A847-6505461DC700}" type="pres">
      <dgm:prSet presAssocID="{CA1AB3E4-9554-B342-ABCE-34684E185A91}" presName="node" presStyleLbl="node1" presStyleIdx="1" presStyleCnt="3">
        <dgm:presLayoutVars>
          <dgm:bulletEnabled val="1"/>
        </dgm:presLayoutVars>
      </dgm:prSet>
      <dgm:spPr/>
      <dgm:t>
        <a:bodyPr/>
        <a:lstStyle/>
        <a:p>
          <a:endParaRPr lang="en-US"/>
        </a:p>
      </dgm:t>
    </dgm:pt>
    <dgm:pt modelId="{40C979CD-4507-BB4E-BAF5-CE92635885A8}" type="pres">
      <dgm:prSet presAssocID="{6368842E-C696-7D4F-A3B1-D8B55688790F}" presName="sibTrans" presStyleCnt="0"/>
      <dgm:spPr/>
    </dgm:pt>
    <dgm:pt modelId="{0CF0E162-CF15-9D42-A0E7-5F12A8796721}" type="pres">
      <dgm:prSet presAssocID="{10DBEC51-DE05-5447-85EF-03FE513899CA}" presName="node" presStyleLbl="node1" presStyleIdx="2" presStyleCnt="3">
        <dgm:presLayoutVars>
          <dgm:bulletEnabled val="1"/>
        </dgm:presLayoutVars>
      </dgm:prSet>
      <dgm:spPr/>
      <dgm:t>
        <a:bodyPr/>
        <a:lstStyle/>
        <a:p>
          <a:endParaRPr lang="en-US"/>
        </a:p>
      </dgm:t>
    </dgm:pt>
  </dgm:ptLst>
  <dgm:cxnLst>
    <dgm:cxn modelId="{806AEF67-B20A-4D24-AAEE-2AB69C874212}" type="presOf" srcId="{CA1AB3E4-9554-B342-ABCE-34684E185A91}" destId="{FF9DE547-8B2E-8B43-A847-6505461DC700}" srcOrd="0" destOrd="0" presId="urn:microsoft.com/office/officeart/2005/8/layout/default"/>
    <dgm:cxn modelId="{80CDF088-D21B-9940-BB18-69AEFE0EC388}" srcId="{1813A357-9E82-B945-AF57-F2F8A2BA2B8B}" destId="{10DBEC51-DE05-5447-85EF-03FE513899CA}" srcOrd="2" destOrd="0" parTransId="{C1E3E655-37DD-6648-B9DA-85EC8C010610}" sibTransId="{03313047-1C18-2B46-9A5C-DC8D96BA1971}"/>
    <dgm:cxn modelId="{28CCB5EE-6496-4DDE-842A-68F4DFE020F3}" type="presOf" srcId="{1813A357-9E82-B945-AF57-F2F8A2BA2B8B}" destId="{FB0302FE-E030-374C-A782-42452B89B49A}" srcOrd="0" destOrd="0" presId="urn:microsoft.com/office/officeart/2005/8/layout/default"/>
    <dgm:cxn modelId="{94338770-C437-0A41-A9F1-B55AB0546A6D}" srcId="{1813A357-9E82-B945-AF57-F2F8A2BA2B8B}" destId="{CA1AB3E4-9554-B342-ABCE-34684E185A91}" srcOrd="1" destOrd="0" parTransId="{5E67DF2D-4E49-874F-B94D-55E90EA90AA5}" sibTransId="{6368842E-C696-7D4F-A3B1-D8B55688790F}"/>
    <dgm:cxn modelId="{1DF12AD0-1F0B-9347-A0FB-BB7D01D45663}" srcId="{1813A357-9E82-B945-AF57-F2F8A2BA2B8B}" destId="{209D6DBC-3D56-F64D-984E-FC910E4B110D}" srcOrd="0" destOrd="0" parTransId="{233F3EBE-ECE6-7246-B5D8-177218BF50FC}" sibTransId="{0498F572-E102-D44A-95F0-24603CF3450A}"/>
    <dgm:cxn modelId="{F0F6F3EC-ADCF-4886-AE8E-F1EFA1811CF8}" type="presOf" srcId="{10DBEC51-DE05-5447-85EF-03FE513899CA}" destId="{0CF0E162-CF15-9D42-A0E7-5F12A8796721}" srcOrd="0" destOrd="0" presId="urn:microsoft.com/office/officeart/2005/8/layout/default"/>
    <dgm:cxn modelId="{81494A14-30E7-4392-ABA6-99D807D7F2DA}" type="presOf" srcId="{209D6DBC-3D56-F64D-984E-FC910E4B110D}" destId="{F2DA3C9F-17FF-084F-B903-C99FF8809886}" srcOrd="0" destOrd="0" presId="urn:microsoft.com/office/officeart/2005/8/layout/default"/>
    <dgm:cxn modelId="{E5FC50B0-9565-4A2A-B96E-12E9105F3E4B}" type="presParOf" srcId="{FB0302FE-E030-374C-A782-42452B89B49A}" destId="{F2DA3C9F-17FF-084F-B903-C99FF8809886}" srcOrd="0" destOrd="0" presId="urn:microsoft.com/office/officeart/2005/8/layout/default"/>
    <dgm:cxn modelId="{CA33D359-74A5-4843-A369-8FCFDC2C456A}" type="presParOf" srcId="{FB0302FE-E030-374C-A782-42452B89B49A}" destId="{6638621F-15C3-ED4D-ACD3-E7AAC61F8605}" srcOrd="1" destOrd="0" presId="urn:microsoft.com/office/officeart/2005/8/layout/default"/>
    <dgm:cxn modelId="{A16D4E5C-EFC6-45A6-83B7-37A7C0CE952C}" type="presParOf" srcId="{FB0302FE-E030-374C-A782-42452B89B49A}" destId="{FF9DE547-8B2E-8B43-A847-6505461DC700}" srcOrd="2" destOrd="0" presId="urn:microsoft.com/office/officeart/2005/8/layout/default"/>
    <dgm:cxn modelId="{0016C0C5-2B16-4C4F-9FE9-4DE8E42E6357}" type="presParOf" srcId="{FB0302FE-E030-374C-A782-42452B89B49A}" destId="{40C979CD-4507-BB4E-BAF5-CE92635885A8}" srcOrd="3" destOrd="0" presId="urn:microsoft.com/office/officeart/2005/8/layout/default"/>
    <dgm:cxn modelId="{115CAC76-D13D-4F5E-A922-DD1DDC94DE5B}" type="presParOf" srcId="{FB0302FE-E030-374C-A782-42452B89B49A}" destId="{0CF0E162-CF15-9D42-A0E7-5F12A879672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813A357-9E82-B945-AF57-F2F8A2BA2B8B}"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209D6DBC-3D56-F64D-984E-FC910E4B110D}">
      <dgm:prSet custT="1"/>
      <dgm:spPr/>
      <dgm:t>
        <a:bodyPr/>
        <a:lstStyle/>
        <a:p>
          <a:r>
            <a:rPr lang="en-US" altLang="x-none" sz="3000" b="1" dirty="0">
              <a:solidFill>
                <a:schemeClr val="tx1"/>
              </a:solidFill>
              <a:latin typeface="Arial"/>
              <a:ea typeface="ＭＳ Ｐゴシック" charset="-128"/>
              <a:cs typeface="Arial"/>
            </a:rPr>
            <a:t>Keep lenses clean</a:t>
          </a:r>
        </a:p>
      </dgm:t>
    </dgm:pt>
    <dgm:pt modelId="{233F3EBE-ECE6-7246-B5D8-177218BF50FC}" type="parTrans" cxnId="{1DF12AD0-1F0B-9347-A0FB-BB7D01D45663}">
      <dgm:prSet/>
      <dgm:spPr/>
      <dgm:t>
        <a:bodyPr/>
        <a:lstStyle/>
        <a:p>
          <a:endParaRPr lang="en-US" b="1">
            <a:solidFill>
              <a:schemeClr val="tx1"/>
            </a:solidFill>
            <a:latin typeface="Arial"/>
            <a:cs typeface="Arial"/>
          </a:endParaRPr>
        </a:p>
      </dgm:t>
    </dgm:pt>
    <dgm:pt modelId="{0498F572-E102-D44A-95F0-24603CF3450A}" type="sibTrans" cxnId="{1DF12AD0-1F0B-9347-A0FB-BB7D01D45663}">
      <dgm:prSet/>
      <dgm:spPr/>
      <dgm:t>
        <a:bodyPr/>
        <a:lstStyle/>
        <a:p>
          <a:endParaRPr lang="en-US" b="1">
            <a:solidFill>
              <a:schemeClr val="tx1"/>
            </a:solidFill>
            <a:latin typeface="Arial"/>
            <a:cs typeface="Arial"/>
          </a:endParaRPr>
        </a:p>
      </dgm:t>
    </dgm:pt>
    <dgm:pt modelId="{B78C40AF-74D1-064D-B366-9FD765D5EFCF}">
      <dgm:prSet custT="1"/>
      <dgm:spPr/>
      <dgm:t>
        <a:bodyPr/>
        <a:lstStyle/>
        <a:p>
          <a:r>
            <a:rPr lang="en-US" altLang="x-none" sz="3000" b="1" dirty="0">
              <a:solidFill>
                <a:schemeClr val="tx1"/>
              </a:solidFill>
              <a:latin typeface="Arial"/>
              <a:ea typeface="ＭＳ Ｐゴシック" charset="-128"/>
              <a:cs typeface="Arial"/>
            </a:rPr>
            <a:t>Daily inspection and cleaning</a:t>
          </a:r>
        </a:p>
      </dgm:t>
    </dgm:pt>
    <dgm:pt modelId="{3F3D0B65-A431-4244-85CD-60FA02144586}" type="parTrans" cxnId="{D3F42DF6-D2F2-954F-92D9-4B9FAB923EE1}">
      <dgm:prSet/>
      <dgm:spPr/>
      <dgm:t>
        <a:bodyPr/>
        <a:lstStyle/>
        <a:p>
          <a:endParaRPr lang="en-US">
            <a:solidFill>
              <a:schemeClr val="tx1"/>
            </a:solidFill>
          </a:endParaRPr>
        </a:p>
      </dgm:t>
    </dgm:pt>
    <dgm:pt modelId="{B5839127-3EA6-AA40-96E6-C04105DCCF19}" type="sibTrans" cxnId="{D3F42DF6-D2F2-954F-92D9-4B9FAB923EE1}">
      <dgm:prSet/>
      <dgm:spPr/>
      <dgm:t>
        <a:bodyPr/>
        <a:lstStyle/>
        <a:p>
          <a:endParaRPr lang="en-US">
            <a:solidFill>
              <a:schemeClr val="tx1"/>
            </a:solidFill>
          </a:endParaRPr>
        </a:p>
      </dgm:t>
    </dgm:pt>
    <dgm:pt modelId="{4ADBFDF6-D20C-3843-8B77-1B75A7EC19C2}">
      <dgm:prSet custT="1"/>
      <dgm:spPr/>
      <dgm:t>
        <a:bodyPr/>
        <a:lstStyle/>
        <a:p>
          <a:r>
            <a:rPr lang="en-US" altLang="x-none" sz="3000" b="1" dirty="0">
              <a:solidFill>
                <a:schemeClr val="tx1"/>
              </a:solidFill>
              <a:latin typeface="Arial"/>
              <a:ea typeface="ＭＳ Ｐゴシック" charset="-128"/>
              <a:cs typeface="Arial"/>
            </a:rPr>
            <a:t>Storage: in cases</a:t>
          </a:r>
        </a:p>
      </dgm:t>
    </dgm:pt>
    <dgm:pt modelId="{F5C73FE6-6A6F-B948-8E5A-6FA4A2CE7C02}" type="parTrans" cxnId="{6D6B2627-01DC-5045-AC9B-D794BD6DEAE0}">
      <dgm:prSet/>
      <dgm:spPr/>
      <dgm:t>
        <a:bodyPr/>
        <a:lstStyle/>
        <a:p>
          <a:endParaRPr lang="en-US">
            <a:solidFill>
              <a:schemeClr val="tx1"/>
            </a:solidFill>
          </a:endParaRPr>
        </a:p>
      </dgm:t>
    </dgm:pt>
    <dgm:pt modelId="{2130F3EC-81AC-1846-BB86-5B726E831A85}" type="sibTrans" cxnId="{6D6B2627-01DC-5045-AC9B-D794BD6DEAE0}">
      <dgm:prSet/>
      <dgm:spPr/>
      <dgm:t>
        <a:bodyPr/>
        <a:lstStyle/>
        <a:p>
          <a:endParaRPr lang="en-US">
            <a:solidFill>
              <a:schemeClr val="tx1"/>
            </a:solidFill>
          </a:endParaRPr>
        </a:p>
      </dgm:t>
    </dgm:pt>
    <dgm:pt modelId="{22FB694C-9625-8D42-8B22-10DDEEA6B03B}">
      <dgm:prSet custT="1"/>
      <dgm:spPr/>
      <dgm:t>
        <a:bodyPr/>
        <a:lstStyle/>
        <a:p>
          <a:r>
            <a:rPr lang="en-US" altLang="x-none" sz="3000" b="1" dirty="0">
              <a:solidFill>
                <a:schemeClr val="tx1"/>
              </a:solidFill>
              <a:latin typeface="Arial"/>
              <a:ea typeface="ＭＳ Ｐゴシック" charset="-128"/>
              <a:cs typeface="Arial"/>
            </a:rPr>
            <a:t>Replace pitted</a:t>
          </a:r>
          <a:r>
            <a:rPr lang="en-US" altLang="x-none" sz="3000" b="1" baseline="0" dirty="0">
              <a:solidFill>
                <a:schemeClr val="tx1"/>
              </a:solidFill>
              <a:latin typeface="Arial"/>
              <a:ea typeface="ＭＳ Ｐゴシック" charset="-128"/>
              <a:cs typeface="Arial"/>
            </a:rPr>
            <a:t> and </a:t>
          </a:r>
          <a:r>
            <a:rPr lang="en-US" altLang="x-none" sz="3000" b="1" dirty="0">
              <a:solidFill>
                <a:schemeClr val="tx1"/>
              </a:solidFill>
              <a:latin typeface="Arial"/>
              <a:ea typeface="ＭＳ Ｐゴシック" charset="-128"/>
              <a:cs typeface="Arial"/>
            </a:rPr>
            <a:t>dirty lenses</a:t>
          </a:r>
        </a:p>
      </dgm:t>
    </dgm:pt>
    <dgm:pt modelId="{E88C1A72-93DB-BC41-BAF8-DBF1F0315BD3}" type="parTrans" cxnId="{3487BDF3-E243-CD4A-97A4-0280F299C28F}">
      <dgm:prSet/>
      <dgm:spPr/>
      <dgm:t>
        <a:bodyPr/>
        <a:lstStyle/>
        <a:p>
          <a:endParaRPr lang="en-US">
            <a:solidFill>
              <a:schemeClr val="tx1"/>
            </a:solidFill>
          </a:endParaRPr>
        </a:p>
      </dgm:t>
    </dgm:pt>
    <dgm:pt modelId="{2A4F3DCA-A9F8-794D-AF8C-AEC5F1A563E2}" type="sibTrans" cxnId="{3487BDF3-E243-CD4A-97A4-0280F299C28F}">
      <dgm:prSet/>
      <dgm:spPr/>
      <dgm:t>
        <a:bodyPr/>
        <a:lstStyle/>
        <a:p>
          <a:endParaRPr lang="en-US">
            <a:solidFill>
              <a:schemeClr val="tx1"/>
            </a:solidFill>
          </a:endParaRPr>
        </a:p>
      </dgm:t>
    </dgm:pt>
    <dgm:pt modelId="{FB0302FE-E030-374C-A782-42452B89B49A}" type="pres">
      <dgm:prSet presAssocID="{1813A357-9E82-B945-AF57-F2F8A2BA2B8B}" presName="diagram" presStyleCnt="0">
        <dgm:presLayoutVars>
          <dgm:dir/>
          <dgm:resizeHandles val="exact"/>
        </dgm:presLayoutVars>
      </dgm:prSet>
      <dgm:spPr/>
      <dgm:t>
        <a:bodyPr/>
        <a:lstStyle/>
        <a:p>
          <a:endParaRPr lang="en-US"/>
        </a:p>
      </dgm:t>
    </dgm:pt>
    <dgm:pt modelId="{F2DA3C9F-17FF-084F-B903-C99FF8809886}" type="pres">
      <dgm:prSet presAssocID="{209D6DBC-3D56-F64D-984E-FC910E4B110D}" presName="node" presStyleLbl="node1" presStyleIdx="0" presStyleCnt="4">
        <dgm:presLayoutVars>
          <dgm:bulletEnabled val="1"/>
        </dgm:presLayoutVars>
      </dgm:prSet>
      <dgm:spPr/>
      <dgm:t>
        <a:bodyPr/>
        <a:lstStyle/>
        <a:p>
          <a:endParaRPr lang="en-US"/>
        </a:p>
      </dgm:t>
    </dgm:pt>
    <dgm:pt modelId="{6638621F-15C3-ED4D-ACD3-E7AAC61F8605}" type="pres">
      <dgm:prSet presAssocID="{0498F572-E102-D44A-95F0-24603CF3450A}" presName="sibTrans" presStyleCnt="0"/>
      <dgm:spPr/>
    </dgm:pt>
    <dgm:pt modelId="{43611E23-67EE-B348-9E94-1F0E1130C461}" type="pres">
      <dgm:prSet presAssocID="{B78C40AF-74D1-064D-B366-9FD765D5EFCF}" presName="node" presStyleLbl="node1" presStyleIdx="1" presStyleCnt="4">
        <dgm:presLayoutVars>
          <dgm:bulletEnabled val="1"/>
        </dgm:presLayoutVars>
      </dgm:prSet>
      <dgm:spPr/>
      <dgm:t>
        <a:bodyPr/>
        <a:lstStyle/>
        <a:p>
          <a:endParaRPr lang="en-US"/>
        </a:p>
      </dgm:t>
    </dgm:pt>
    <dgm:pt modelId="{68C44CDA-64D5-DD44-A83F-FFD30F4586A7}" type="pres">
      <dgm:prSet presAssocID="{B5839127-3EA6-AA40-96E6-C04105DCCF19}" presName="sibTrans" presStyleCnt="0"/>
      <dgm:spPr/>
    </dgm:pt>
    <dgm:pt modelId="{26C0D341-7454-3849-AB58-41F946969EF3}" type="pres">
      <dgm:prSet presAssocID="{4ADBFDF6-D20C-3843-8B77-1B75A7EC19C2}" presName="node" presStyleLbl="node1" presStyleIdx="2" presStyleCnt="4">
        <dgm:presLayoutVars>
          <dgm:bulletEnabled val="1"/>
        </dgm:presLayoutVars>
      </dgm:prSet>
      <dgm:spPr/>
      <dgm:t>
        <a:bodyPr/>
        <a:lstStyle/>
        <a:p>
          <a:endParaRPr lang="en-US"/>
        </a:p>
      </dgm:t>
    </dgm:pt>
    <dgm:pt modelId="{71CF6884-7FE9-454F-B720-A755823750A2}" type="pres">
      <dgm:prSet presAssocID="{2130F3EC-81AC-1846-BB86-5B726E831A85}" presName="sibTrans" presStyleCnt="0"/>
      <dgm:spPr/>
    </dgm:pt>
    <dgm:pt modelId="{149F964E-BFE6-4748-94D5-8BE18C7665B9}" type="pres">
      <dgm:prSet presAssocID="{22FB694C-9625-8D42-8B22-10DDEEA6B03B}" presName="node" presStyleLbl="node1" presStyleIdx="3" presStyleCnt="4">
        <dgm:presLayoutVars>
          <dgm:bulletEnabled val="1"/>
        </dgm:presLayoutVars>
      </dgm:prSet>
      <dgm:spPr/>
      <dgm:t>
        <a:bodyPr/>
        <a:lstStyle/>
        <a:p>
          <a:endParaRPr lang="en-US"/>
        </a:p>
      </dgm:t>
    </dgm:pt>
  </dgm:ptLst>
  <dgm:cxnLst>
    <dgm:cxn modelId="{3487BDF3-E243-CD4A-97A4-0280F299C28F}" srcId="{1813A357-9E82-B945-AF57-F2F8A2BA2B8B}" destId="{22FB694C-9625-8D42-8B22-10DDEEA6B03B}" srcOrd="3" destOrd="0" parTransId="{E88C1A72-93DB-BC41-BAF8-DBF1F0315BD3}" sibTransId="{2A4F3DCA-A9F8-794D-AF8C-AEC5F1A563E2}"/>
    <dgm:cxn modelId="{13D30F4D-15CF-492B-9140-BB9D4BE49532}" type="presOf" srcId="{22FB694C-9625-8D42-8B22-10DDEEA6B03B}" destId="{149F964E-BFE6-4748-94D5-8BE18C7665B9}" srcOrd="0" destOrd="0" presId="urn:microsoft.com/office/officeart/2005/8/layout/default"/>
    <dgm:cxn modelId="{F6908F75-83B8-4DA7-8E66-B9DB922D6993}" type="presOf" srcId="{4ADBFDF6-D20C-3843-8B77-1B75A7EC19C2}" destId="{26C0D341-7454-3849-AB58-41F946969EF3}" srcOrd="0" destOrd="0" presId="urn:microsoft.com/office/officeart/2005/8/layout/default"/>
    <dgm:cxn modelId="{6D6B2627-01DC-5045-AC9B-D794BD6DEAE0}" srcId="{1813A357-9E82-B945-AF57-F2F8A2BA2B8B}" destId="{4ADBFDF6-D20C-3843-8B77-1B75A7EC19C2}" srcOrd="2" destOrd="0" parTransId="{F5C73FE6-6A6F-B948-8E5A-6FA4A2CE7C02}" sibTransId="{2130F3EC-81AC-1846-BB86-5B726E831A85}"/>
    <dgm:cxn modelId="{06CB2E1F-214A-462B-8A9D-CA6CD95E2DD4}" type="presOf" srcId="{1813A357-9E82-B945-AF57-F2F8A2BA2B8B}" destId="{FB0302FE-E030-374C-A782-42452B89B49A}" srcOrd="0" destOrd="0" presId="urn:microsoft.com/office/officeart/2005/8/layout/default"/>
    <dgm:cxn modelId="{0D52E02B-459D-4B0D-B3B7-696FFBD8038A}" type="presOf" srcId="{209D6DBC-3D56-F64D-984E-FC910E4B110D}" destId="{F2DA3C9F-17FF-084F-B903-C99FF8809886}" srcOrd="0" destOrd="0" presId="urn:microsoft.com/office/officeart/2005/8/layout/default"/>
    <dgm:cxn modelId="{D3F42DF6-D2F2-954F-92D9-4B9FAB923EE1}" srcId="{1813A357-9E82-B945-AF57-F2F8A2BA2B8B}" destId="{B78C40AF-74D1-064D-B366-9FD765D5EFCF}" srcOrd="1" destOrd="0" parTransId="{3F3D0B65-A431-4244-85CD-60FA02144586}" sibTransId="{B5839127-3EA6-AA40-96E6-C04105DCCF19}"/>
    <dgm:cxn modelId="{DE1D5BD2-F975-4A3E-A855-BD391A455FFD}" type="presOf" srcId="{B78C40AF-74D1-064D-B366-9FD765D5EFCF}" destId="{43611E23-67EE-B348-9E94-1F0E1130C461}" srcOrd="0" destOrd="0" presId="urn:microsoft.com/office/officeart/2005/8/layout/default"/>
    <dgm:cxn modelId="{1DF12AD0-1F0B-9347-A0FB-BB7D01D45663}" srcId="{1813A357-9E82-B945-AF57-F2F8A2BA2B8B}" destId="{209D6DBC-3D56-F64D-984E-FC910E4B110D}" srcOrd="0" destOrd="0" parTransId="{233F3EBE-ECE6-7246-B5D8-177218BF50FC}" sibTransId="{0498F572-E102-D44A-95F0-24603CF3450A}"/>
    <dgm:cxn modelId="{C714F041-8049-41B5-B8A2-A152F4A4505C}" type="presParOf" srcId="{FB0302FE-E030-374C-A782-42452B89B49A}" destId="{F2DA3C9F-17FF-084F-B903-C99FF8809886}" srcOrd="0" destOrd="0" presId="urn:microsoft.com/office/officeart/2005/8/layout/default"/>
    <dgm:cxn modelId="{1523E6C0-CB43-4981-840A-2BA3C26179AF}" type="presParOf" srcId="{FB0302FE-E030-374C-A782-42452B89B49A}" destId="{6638621F-15C3-ED4D-ACD3-E7AAC61F8605}" srcOrd="1" destOrd="0" presId="urn:microsoft.com/office/officeart/2005/8/layout/default"/>
    <dgm:cxn modelId="{24028F1F-4BBA-4880-A4B8-FADA9BFCD515}" type="presParOf" srcId="{FB0302FE-E030-374C-A782-42452B89B49A}" destId="{43611E23-67EE-B348-9E94-1F0E1130C461}" srcOrd="2" destOrd="0" presId="urn:microsoft.com/office/officeart/2005/8/layout/default"/>
    <dgm:cxn modelId="{F31D9363-C3B8-467F-9FEA-7B51BF2CD93B}" type="presParOf" srcId="{FB0302FE-E030-374C-A782-42452B89B49A}" destId="{68C44CDA-64D5-DD44-A83F-FFD30F4586A7}" srcOrd="3" destOrd="0" presId="urn:microsoft.com/office/officeart/2005/8/layout/default"/>
    <dgm:cxn modelId="{273D38A9-C203-46CD-B83C-66AE7E18E600}" type="presParOf" srcId="{FB0302FE-E030-374C-A782-42452B89B49A}" destId="{26C0D341-7454-3849-AB58-41F946969EF3}" srcOrd="4" destOrd="0" presId="urn:microsoft.com/office/officeart/2005/8/layout/default"/>
    <dgm:cxn modelId="{88D11CDD-1AE5-416F-AD03-DDAA7F710BA5}" type="presParOf" srcId="{FB0302FE-E030-374C-A782-42452B89B49A}" destId="{71CF6884-7FE9-454F-B720-A755823750A2}" srcOrd="5" destOrd="0" presId="urn:microsoft.com/office/officeart/2005/8/layout/default"/>
    <dgm:cxn modelId="{39F18D6E-B014-4047-8C9E-16A36BABC10F}" type="presParOf" srcId="{FB0302FE-E030-374C-A782-42452B89B49A}" destId="{149F964E-BFE6-4748-94D5-8BE18C7665B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CA96956-6B31-284B-A704-B812AEAA19A0}"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4DCDBA02-4238-A847-A4DA-DDD799F5C6D2}">
      <dgm:prSet/>
      <dgm:spPr/>
      <dgm:t>
        <a:bodyPr/>
        <a:lstStyle/>
        <a:p>
          <a:pPr rtl="0"/>
          <a:r>
            <a:rPr lang="en-US" b="1" dirty="0">
              <a:solidFill>
                <a:schemeClr val="tx1"/>
              </a:solidFill>
              <a:latin typeface="Arial"/>
              <a:cs typeface="Arial"/>
            </a:rPr>
            <a:t>When using a face shield:</a:t>
          </a:r>
        </a:p>
      </dgm:t>
    </dgm:pt>
    <dgm:pt modelId="{D47070F5-3E54-6B4E-B48B-5D8EB6218984}" type="parTrans" cxnId="{2887B858-0188-8148-8807-C56517968BA9}">
      <dgm:prSet/>
      <dgm:spPr/>
      <dgm:t>
        <a:bodyPr/>
        <a:lstStyle/>
        <a:p>
          <a:endParaRPr lang="en-US"/>
        </a:p>
      </dgm:t>
    </dgm:pt>
    <dgm:pt modelId="{07190146-4B5C-0F4A-8133-318C9BC7261E}" type="sibTrans" cxnId="{2887B858-0188-8148-8807-C56517968BA9}">
      <dgm:prSet/>
      <dgm:spPr/>
      <dgm:t>
        <a:bodyPr/>
        <a:lstStyle/>
        <a:p>
          <a:endParaRPr lang="en-US"/>
        </a:p>
      </dgm:t>
    </dgm:pt>
    <dgm:pt modelId="{5DA7589B-9B85-4045-8AFF-85E11DA40AE3}">
      <dgm:prSet/>
      <dgm:spPr/>
      <dgm:t>
        <a:bodyPr/>
        <a:lstStyle/>
        <a:p>
          <a:pPr rtl="0"/>
          <a:r>
            <a:rPr lang="en-US" b="1" dirty="0">
              <a:solidFill>
                <a:schemeClr val="tx1"/>
              </a:solidFill>
              <a:latin typeface="Arial"/>
              <a:cs typeface="Arial"/>
            </a:rPr>
            <a:t>Always us the correct type eye protection with a face shield…. </a:t>
          </a:r>
        </a:p>
      </dgm:t>
    </dgm:pt>
    <dgm:pt modelId="{5657EA27-AD4B-CC44-B568-074BCE5E8F85}" type="parTrans" cxnId="{6FDF1BDA-1CAC-CC4B-AB66-4337CF9612CC}">
      <dgm:prSet/>
      <dgm:spPr/>
      <dgm:t>
        <a:bodyPr/>
        <a:lstStyle/>
        <a:p>
          <a:endParaRPr lang="en-US"/>
        </a:p>
      </dgm:t>
    </dgm:pt>
    <dgm:pt modelId="{42517FB2-696F-9A42-B7FF-5820E219D0C7}" type="sibTrans" cxnId="{6FDF1BDA-1CAC-CC4B-AB66-4337CF9612CC}">
      <dgm:prSet/>
      <dgm:spPr/>
      <dgm:t>
        <a:bodyPr/>
        <a:lstStyle/>
        <a:p>
          <a:endParaRPr lang="en-US"/>
        </a:p>
      </dgm:t>
    </dgm:pt>
    <dgm:pt modelId="{AA8B7AD4-24EC-7F4D-9F4D-D9EBBEF05233}">
      <dgm:prSet/>
      <dgm:spPr/>
      <dgm:t>
        <a:bodyPr/>
        <a:lstStyle/>
        <a:p>
          <a:pPr rtl="0"/>
          <a:r>
            <a:rPr lang="en-US" b="1" dirty="0">
              <a:solidFill>
                <a:schemeClr val="tx1"/>
              </a:solidFill>
              <a:latin typeface="Arial"/>
              <a:cs typeface="Arial"/>
            </a:rPr>
            <a:t>A face shield is NOT designed to protect your eyes</a:t>
          </a:r>
        </a:p>
      </dgm:t>
    </dgm:pt>
    <dgm:pt modelId="{7DB3D514-7992-C84A-88FF-8DC2D0796C01}" type="parTrans" cxnId="{0DDA19D0-E470-B94D-B060-994A3F698288}">
      <dgm:prSet/>
      <dgm:spPr/>
      <dgm:t>
        <a:bodyPr/>
        <a:lstStyle/>
        <a:p>
          <a:endParaRPr lang="en-US"/>
        </a:p>
      </dgm:t>
    </dgm:pt>
    <dgm:pt modelId="{EEE6C862-25EB-654A-A33E-504DE492E633}" type="sibTrans" cxnId="{0DDA19D0-E470-B94D-B060-994A3F698288}">
      <dgm:prSet/>
      <dgm:spPr/>
      <dgm:t>
        <a:bodyPr/>
        <a:lstStyle/>
        <a:p>
          <a:endParaRPr lang="en-US"/>
        </a:p>
      </dgm:t>
    </dgm:pt>
    <dgm:pt modelId="{6D11E097-AD0C-8847-89EE-F3460B0F1288}" type="pres">
      <dgm:prSet presAssocID="{9CA96956-6B31-284B-A704-B812AEAA19A0}" presName="Name0" presStyleCnt="0">
        <dgm:presLayoutVars>
          <dgm:dir/>
          <dgm:resizeHandles val="exact"/>
        </dgm:presLayoutVars>
      </dgm:prSet>
      <dgm:spPr/>
      <dgm:t>
        <a:bodyPr/>
        <a:lstStyle/>
        <a:p>
          <a:endParaRPr lang="en-US"/>
        </a:p>
      </dgm:t>
    </dgm:pt>
    <dgm:pt modelId="{2CA41743-E834-1C4D-B246-3179D8BF1A7F}" type="pres">
      <dgm:prSet presAssocID="{4DCDBA02-4238-A847-A4DA-DDD799F5C6D2}" presName="composite" presStyleCnt="0"/>
      <dgm:spPr/>
    </dgm:pt>
    <dgm:pt modelId="{DBEB4AA5-65DE-2149-BC5B-AFDEDEB15CC5}" type="pres">
      <dgm:prSet presAssocID="{4DCDBA02-4238-A847-A4DA-DDD799F5C6D2}" presName="rect1" presStyleLbl="trAlignAcc1" presStyleIdx="0" presStyleCnt="1" custScaleX="88862" custScaleY="96235">
        <dgm:presLayoutVars>
          <dgm:bulletEnabled val="1"/>
        </dgm:presLayoutVars>
      </dgm:prSet>
      <dgm:spPr/>
      <dgm:t>
        <a:bodyPr/>
        <a:lstStyle/>
        <a:p>
          <a:endParaRPr lang="en-US"/>
        </a:p>
      </dgm:t>
    </dgm:pt>
    <dgm:pt modelId="{84204C69-FF02-C048-90A9-C7F140A0BDE0}" type="pres">
      <dgm:prSet presAssocID="{4DCDBA02-4238-A847-A4DA-DDD799F5C6D2}" presName="rect2" presStyleLbl="fgImgPlace1" presStyleIdx="0" presStyleCnt="1" custScaleX="139952"/>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Image of a woman wearing a safety mask" title="Image"/>
        </a:ext>
      </dgm:extLst>
    </dgm:pt>
  </dgm:ptLst>
  <dgm:cxnLst>
    <dgm:cxn modelId="{2887B858-0188-8148-8807-C56517968BA9}" srcId="{9CA96956-6B31-284B-A704-B812AEAA19A0}" destId="{4DCDBA02-4238-A847-A4DA-DDD799F5C6D2}" srcOrd="0" destOrd="0" parTransId="{D47070F5-3E54-6B4E-B48B-5D8EB6218984}" sibTransId="{07190146-4B5C-0F4A-8133-318C9BC7261E}"/>
    <dgm:cxn modelId="{6FDF1BDA-1CAC-CC4B-AB66-4337CF9612CC}" srcId="{4DCDBA02-4238-A847-A4DA-DDD799F5C6D2}" destId="{5DA7589B-9B85-4045-8AFF-85E11DA40AE3}" srcOrd="0" destOrd="0" parTransId="{5657EA27-AD4B-CC44-B568-074BCE5E8F85}" sibTransId="{42517FB2-696F-9A42-B7FF-5820E219D0C7}"/>
    <dgm:cxn modelId="{0DDA19D0-E470-B94D-B060-994A3F698288}" srcId="{4DCDBA02-4238-A847-A4DA-DDD799F5C6D2}" destId="{AA8B7AD4-24EC-7F4D-9F4D-D9EBBEF05233}" srcOrd="1" destOrd="0" parTransId="{7DB3D514-7992-C84A-88FF-8DC2D0796C01}" sibTransId="{EEE6C862-25EB-654A-A33E-504DE492E633}"/>
    <dgm:cxn modelId="{DA053A3B-A538-4304-8EB1-ED2E7A95D68E}" type="presOf" srcId="{4DCDBA02-4238-A847-A4DA-DDD799F5C6D2}" destId="{DBEB4AA5-65DE-2149-BC5B-AFDEDEB15CC5}" srcOrd="0" destOrd="0" presId="urn:microsoft.com/office/officeart/2008/layout/PictureStrips"/>
    <dgm:cxn modelId="{7F6E17C8-107C-43E9-86A5-2387C12203EF}" type="presOf" srcId="{AA8B7AD4-24EC-7F4D-9F4D-D9EBBEF05233}" destId="{DBEB4AA5-65DE-2149-BC5B-AFDEDEB15CC5}" srcOrd="0" destOrd="2" presId="urn:microsoft.com/office/officeart/2008/layout/PictureStrips"/>
    <dgm:cxn modelId="{AAFE1E02-FD00-4A3B-A8F3-902E82A8A81F}" type="presOf" srcId="{5DA7589B-9B85-4045-8AFF-85E11DA40AE3}" destId="{DBEB4AA5-65DE-2149-BC5B-AFDEDEB15CC5}" srcOrd="0" destOrd="1" presId="urn:microsoft.com/office/officeart/2008/layout/PictureStrips"/>
    <dgm:cxn modelId="{B47ABE72-6967-4B97-8A79-0C04356C25FB}" type="presOf" srcId="{9CA96956-6B31-284B-A704-B812AEAA19A0}" destId="{6D11E097-AD0C-8847-89EE-F3460B0F1288}" srcOrd="0" destOrd="0" presId="urn:microsoft.com/office/officeart/2008/layout/PictureStrips"/>
    <dgm:cxn modelId="{39B2CFBC-326B-4DE3-A6CE-3D5C870EC8CF}" type="presParOf" srcId="{6D11E097-AD0C-8847-89EE-F3460B0F1288}" destId="{2CA41743-E834-1C4D-B246-3179D8BF1A7F}" srcOrd="0" destOrd="0" presId="urn:microsoft.com/office/officeart/2008/layout/PictureStrips"/>
    <dgm:cxn modelId="{67DBDC25-317C-4026-9313-3990D6517EC9}" type="presParOf" srcId="{2CA41743-E834-1C4D-B246-3179D8BF1A7F}" destId="{DBEB4AA5-65DE-2149-BC5B-AFDEDEB15CC5}" srcOrd="0" destOrd="0" presId="urn:microsoft.com/office/officeart/2008/layout/PictureStrips"/>
    <dgm:cxn modelId="{B0480E00-4A7B-4BF3-B08C-D9377AA72596}" type="presParOf" srcId="{2CA41743-E834-1C4D-B246-3179D8BF1A7F}" destId="{84204C69-FF02-C048-90A9-C7F140A0BDE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CA96956-6B31-284B-A704-B812AEAA19A0}"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4DCDBA02-4238-A847-A4DA-DDD799F5C6D2}">
      <dgm:prSet/>
      <dgm:spPr/>
      <dgm:t>
        <a:bodyPr/>
        <a:lstStyle/>
        <a:p>
          <a:pPr rtl="0"/>
          <a:r>
            <a:rPr lang="en-US" altLang="x-none" b="1" i="0" dirty="0">
              <a:solidFill>
                <a:schemeClr val="tx1"/>
              </a:solidFill>
              <a:latin typeface="Arial" charset="0"/>
              <a:ea typeface="Arial" charset="0"/>
              <a:cs typeface="Arial" charset="0"/>
            </a:rPr>
            <a:t>Hard hats are needed to protect against</a:t>
          </a:r>
          <a:endParaRPr lang="en-US" b="1" i="0" dirty="0">
            <a:solidFill>
              <a:schemeClr val="tx1"/>
            </a:solidFill>
            <a:latin typeface="Arial" charset="0"/>
            <a:ea typeface="Arial" charset="0"/>
            <a:cs typeface="Arial" charset="0"/>
          </a:endParaRPr>
        </a:p>
      </dgm:t>
    </dgm:pt>
    <dgm:pt modelId="{D47070F5-3E54-6B4E-B48B-5D8EB6218984}" type="parTrans" cxnId="{2887B858-0188-8148-8807-C56517968BA9}">
      <dgm:prSet/>
      <dgm:spPr/>
      <dgm:t>
        <a:bodyPr/>
        <a:lstStyle/>
        <a:p>
          <a:endParaRPr lang="en-US"/>
        </a:p>
      </dgm:t>
    </dgm:pt>
    <dgm:pt modelId="{07190146-4B5C-0F4A-8133-318C9BC7261E}" type="sibTrans" cxnId="{2887B858-0188-8148-8807-C56517968BA9}">
      <dgm:prSet/>
      <dgm:spPr/>
      <dgm:t>
        <a:bodyPr/>
        <a:lstStyle/>
        <a:p>
          <a:endParaRPr lang="en-US"/>
        </a:p>
      </dgm:t>
    </dgm:pt>
    <dgm:pt modelId="{C90FD605-22EB-B440-AC3F-9657F75A960C}">
      <dgm:prSet/>
      <dgm:spPr/>
      <dgm:t>
        <a:bodyPr/>
        <a:lstStyle/>
        <a:p>
          <a:pPr rtl="0"/>
          <a:r>
            <a:rPr lang="en-US" altLang="x-none" b="1" i="0" dirty="0">
              <a:solidFill>
                <a:schemeClr val="tx1"/>
              </a:solidFill>
              <a:latin typeface="Arial" charset="0"/>
              <a:ea typeface="Arial" charset="0"/>
              <a:cs typeface="Arial" charset="0"/>
            </a:rPr>
            <a:t>Falling objects</a:t>
          </a:r>
          <a:endParaRPr lang="en-US" b="1" i="0" dirty="0">
            <a:solidFill>
              <a:schemeClr val="tx1"/>
            </a:solidFill>
            <a:latin typeface="Arial" charset="0"/>
            <a:ea typeface="Arial" charset="0"/>
            <a:cs typeface="Arial" charset="0"/>
          </a:endParaRPr>
        </a:p>
      </dgm:t>
    </dgm:pt>
    <dgm:pt modelId="{7C384A59-C23F-E347-A22C-31A07BF3F065}" type="parTrans" cxnId="{D91718D1-9DAD-F846-B1B6-07A7EDBF4BD6}">
      <dgm:prSet/>
      <dgm:spPr/>
      <dgm:t>
        <a:bodyPr/>
        <a:lstStyle/>
        <a:p>
          <a:endParaRPr lang="en-US"/>
        </a:p>
      </dgm:t>
    </dgm:pt>
    <dgm:pt modelId="{A56524A9-4B81-EC4A-9383-33A8BA8D2521}" type="sibTrans" cxnId="{D91718D1-9DAD-F846-B1B6-07A7EDBF4BD6}">
      <dgm:prSet/>
      <dgm:spPr/>
      <dgm:t>
        <a:bodyPr/>
        <a:lstStyle/>
        <a:p>
          <a:endParaRPr lang="en-US"/>
        </a:p>
      </dgm:t>
    </dgm:pt>
    <dgm:pt modelId="{EA2E94C3-32D2-7F49-88ED-011CB7E58A9E}">
      <dgm:prSet/>
      <dgm:spPr/>
      <dgm:t>
        <a:bodyPr/>
        <a:lstStyle/>
        <a:p>
          <a:pPr rtl="0"/>
          <a:r>
            <a:rPr lang="en-US" altLang="x-none" b="1" i="0" dirty="0">
              <a:solidFill>
                <a:schemeClr val="tx1"/>
              </a:solidFill>
              <a:latin typeface="Arial" charset="0"/>
              <a:ea typeface="Arial" charset="0"/>
              <a:cs typeface="Arial" charset="0"/>
            </a:rPr>
            <a:t>Accidental impact</a:t>
          </a:r>
        </a:p>
        <a:p>
          <a:endParaRPr lang="en-US" altLang="x-none" b="1" i="0" dirty="0">
            <a:solidFill>
              <a:schemeClr val="tx1"/>
            </a:solidFill>
            <a:latin typeface="Arial" charset="0"/>
            <a:ea typeface="Arial" charset="0"/>
            <a:cs typeface="Arial" charset="0"/>
          </a:endParaRPr>
        </a:p>
      </dgm:t>
    </dgm:pt>
    <dgm:pt modelId="{BDBCE14A-C370-7F40-9B62-3C972BA6BD78}" type="parTrans" cxnId="{9295E3B1-CC26-1D44-93F6-4B5D60DF1949}">
      <dgm:prSet/>
      <dgm:spPr/>
      <dgm:t>
        <a:bodyPr/>
        <a:lstStyle/>
        <a:p>
          <a:endParaRPr lang="en-US"/>
        </a:p>
      </dgm:t>
    </dgm:pt>
    <dgm:pt modelId="{457FA0A9-979B-134B-AC3D-E99A5B6705B8}" type="sibTrans" cxnId="{9295E3B1-CC26-1D44-93F6-4B5D60DF1949}">
      <dgm:prSet/>
      <dgm:spPr/>
      <dgm:t>
        <a:bodyPr/>
        <a:lstStyle/>
        <a:p>
          <a:endParaRPr lang="en-US"/>
        </a:p>
      </dgm:t>
    </dgm:pt>
    <dgm:pt modelId="{6D11E097-AD0C-8847-89EE-F3460B0F1288}" type="pres">
      <dgm:prSet presAssocID="{9CA96956-6B31-284B-A704-B812AEAA19A0}" presName="Name0" presStyleCnt="0">
        <dgm:presLayoutVars>
          <dgm:dir/>
          <dgm:resizeHandles val="exact"/>
        </dgm:presLayoutVars>
      </dgm:prSet>
      <dgm:spPr/>
      <dgm:t>
        <a:bodyPr/>
        <a:lstStyle/>
        <a:p>
          <a:endParaRPr lang="en-US"/>
        </a:p>
      </dgm:t>
    </dgm:pt>
    <dgm:pt modelId="{2CA41743-E834-1C4D-B246-3179D8BF1A7F}" type="pres">
      <dgm:prSet presAssocID="{4DCDBA02-4238-A847-A4DA-DDD799F5C6D2}" presName="composite" presStyleCnt="0"/>
      <dgm:spPr/>
    </dgm:pt>
    <dgm:pt modelId="{DBEB4AA5-65DE-2149-BC5B-AFDEDEB15CC5}" type="pres">
      <dgm:prSet presAssocID="{4DCDBA02-4238-A847-A4DA-DDD799F5C6D2}" presName="rect1" presStyleLbl="trAlignAcc1" presStyleIdx="0" presStyleCnt="1" custScaleX="88862" custScaleY="96235">
        <dgm:presLayoutVars>
          <dgm:bulletEnabled val="1"/>
        </dgm:presLayoutVars>
      </dgm:prSet>
      <dgm:spPr/>
      <dgm:t>
        <a:bodyPr/>
        <a:lstStyle/>
        <a:p>
          <a:endParaRPr lang="en-US"/>
        </a:p>
      </dgm:t>
    </dgm:pt>
    <dgm:pt modelId="{84204C69-FF02-C048-90A9-C7F140A0BDE0}" type="pres">
      <dgm:prSet presAssocID="{4DCDBA02-4238-A847-A4DA-DDD799F5C6D2}" presName="rect2" presStyleLbl="fgImgPlace1" presStyleIdx="0" presStyleCnt="1" custScaleX="114699" custScaleY="80668"/>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extLst>
        <a:ext uri="{E40237B7-FDA0-4F09-8148-C483321AD2D9}">
          <dgm14:cNvPr xmlns:dgm14="http://schemas.microsoft.com/office/drawing/2010/diagram" id="0" name="" descr="Image of a hard hat" title="Image"/>
        </a:ext>
      </dgm:extLst>
    </dgm:pt>
  </dgm:ptLst>
  <dgm:cxnLst>
    <dgm:cxn modelId="{2887B858-0188-8148-8807-C56517968BA9}" srcId="{9CA96956-6B31-284B-A704-B812AEAA19A0}" destId="{4DCDBA02-4238-A847-A4DA-DDD799F5C6D2}" srcOrd="0" destOrd="0" parTransId="{D47070F5-3E54-6B4E-B48B-5D8EB6218984}" sibTransId="{07190146-4B5C-0F4A-8133-318C9BC7261E}"/>
    <dgm:cxn modelId="{69C50075-CB51-4765-B685-BBE24B4CB6D0}" type="presOf" srcId="{C90FD605-22EB-B440-AC3F-9657F75A960C}" destId="{DBEB4AA5-65DE-2149-BC5B-AFDEDEB15CC5}" srcOrd="0" destOrd="1" presId="urn:microsoft.com/office/officeart/2008/layout/PictureStrips"/>
    <dgm:cxn modelId="{D91718D1-9DAD-F846-B1B6-07A7EDBF4BD6}" srcId="{4DCDBA02-4238-A847-A4DA-DDD799F5C6D2}" destId="{C90FD605-22EB-B440-AC3F-9657F75A960C}" srcOrd="0" destOrd="0" parTransId="{7C384A59-C23F-E347-A22C-31A07BF3F065}" sibTransId="{A56524A9-4B81-EC4A-9383-33A8BA8D2521}"/>
    <dgm:cxn modelId="{603169E3-D550-49C2-BCC1-49C1036ADD3B}" type="presOf" srcId="{EA2E94C3-32D2-7F49-88ED-011CB7E58A9E}" destId="{DBEB4AA5-65DE-2149-BC5B-AFDEDEB15CC5}" srcOrd="0" destOrd="2" presId="urn:microsoft.com/office/officeart/2008/layout/PictureStrips"/>
    <dgm:cxn modelId="{9295E3B1-CC26-1D44-93F6-4B5D60DF1949}" srcId="{4DCDBA02-4238-A847-A4DA-DDD799F5C6D2}" destId="{EA2E94C3-32D2-7F49-88ED-011CB7E58A9E}" srcOrd="1" destOrd="0" parTransId="{BDBCE14A-C370-7F40-9B62-3C972BA6BD78}" sibTransId="{457FA0A9-979B-134B-AC3D-E99A5B6705B8}"/>
    <dgm:cxn modelId="{2217743E-7A64-4B6F-B60E-37C84BFEA180}" type="presOf" srcId="{9CA96956-6B31-284B-A704-B812AEAA19A0}" destId="{6D11E097-AD0C-8847-89EE-F3460B0F1288}" srcOrd="0" destOrd="0" presId="urn:microsoft.com/office/officeart/2008/layout/PictureStrips"/>
    <dgm:cxn modelId="{AABB5A51-1DCB-4C91-BE87-B37C2ACAF1E6}" type="presOf" srcId="{4DCDBA02-4238-A847-A4DA-DDD799F5C6D2}" destId="{DBEB4AA5-65DE-2149-BC5B-AFDEDEB15CC5}" srcOrd="0" destOrd="0" presId="urn:microsoft.com/office/officeart/2008/layout/PictureStrips"/>
    <dgm:cxn modelId="{7BD196BA-9BE8-41D3-8246-5527834B8EDA}" type="presParOf" srcId="{6D11E097-AD0C-8847-89EE-F3460B0F1288}" destId="{2CA41743-E834-1C4D-B246-3179D8BF1A7F}" srcOrd="0" destOrd="0" presId="urn:microsoft.com/office/officeart/2008/layout/PictureStrips"/>
    <dgm:cxn modelId="{C73CECF9-BA1E-40B5-9B8A-29B5CDC3A4E7}" type="presParOf" srcId="{2CA41743-E834-1C4D-B246-3179D8BF1A7F}" destId="{DBEB4AA5-65DE-2149-BC5B-AFDEDEB15CC5}" srcOrd="0" destOrd="0" presId="urn:microsoft.com/office/officeart/2008/layout/PictureStrips"/>
    <dgm:cxn modelId="{59C9296C-89CB-42DD-B327-6DB70C356DA5}" type="presParOf" srcId="{2CA41743-E834-1C4D-B246-3179D8BF1A7F}" destId="{84204C69-FF02-C048-90A9-C7F140A0BDE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CA96956-6B31-284B-A704-B812AEAA19A0}"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DCDBA02-4238-A847-A4DA-DDD799F5C6D2}">
      <dgm:prSet custT="1"/>
      <dgm:spPr/>
      <dgm:t>
        <a:bodyPr/>
        <a:lstStyle/>
        <a:p>
          <a:pPr rtl="0"/>
          <a:r>
            <a:rPr lang="en-US" altLang="x-none" sz="2300" b="1" noProof="0" dirty="0">
              <a:solidFill>
                <a:schemeClr val="tx1"/>
              </a:solidFill>
              <a:latin typeface="Arial"/>
              <a:ea typeface="ＭＳ Ｐゴシック" charset="-128"/>
              <a:cs typeface="Arial"/>
            </a:rPr>
            <a:t>The shell of the hat of material hard enough to resist the blows and by utilizing a shock absorbing lining composed of headbands and crown straps to keep the shell away from the wearer's head.  </a:t>
          </a:r>
        </a:p>
      </dgm:t>
    </dgm:pt>
    <dgm:pt modelId="{D47070F5-3E54-6B4E-B48B-5D8EB6218984}" type="parTrans" cxnId="{2887B858-0188-8148-8807-C56517968BA9}">
      <dgm:prSet/>
      <dgm:spPr/>
      <dgm:t>
        <a:bodyPr/>
        <a:lstStyle/>
        <a:p>
          <a:endParaRPr lang="en-US" b="1">
            <a:latin typeface="Arial"/>
            <a:cs typeface="Arial"/>
          </a:endParaRPr>
        </a:p>
      </dgm:t>
    </dgm:pt>
    <dgm:pt modelId="{07190146-4B5C-0F4A-8133-318C9BC7261E}" type="sibTrans" cxnId="{2887B858-0188-8148-8807-C56517968BA9}">
      <dgm:prSet/>
      <dgm:spPr/>
      <dgm:t>
        <a:bodyPr/>
        <a:lstStyle/>
        <a:p>
          <a:endParaRPr lang="en-US" b="1">
            <a:latin typeface="Arial"/>
            <a:cs typeface="Arial"/>
          </a:endParaRPr>
        </a:p>
      </dgm:t>
    </dgm:pt>
    <dgm:pt modelId="{2053A660-247C-6048-A9EB-7C26F585BCC3}">
      <dgm:prSet custT="1"/>
      <dgm:spPr/>
      <dgm:t>
        <a:bodyPr/>
        <a:lstStyle/>
        <a:p>
          <a:pPr rtl="0"/>
          <a:r>
            <a:rPr lang="en-US" altLang="x-none" sz="2400" b="1" noProof="0" dirty="0">
              <a:solidFill>
                <a:srgbClr val="FFFFFF"/>
              </a:solidFill>
              <a:latin typeface="Arial"/>
              <a:ea typeface="ＭＳ Ｐゴシック" charset="-128"/>
              <a:cs typeface="Arial"/>
            </a:rPr>
            <a:t>Resist penetration</a:t>
          </a:r>
          <a:endParaRPr lang="en-US" sz="2400" b="1" dirty="0">
            <a:solidFill>
              <a:srgbClr val="FFFFFF"/>
            </a:solidFill>
            <a:latin typeface="Arial"/>
            <a:cs typeface="Arial"/>
          </a:endParaRPr>
        </a:p>
      </dgm:t>
    </dgm:pt>
    <dgm:pt modelId="{E6FF31CF-C6EB-AA40-9DFE-5CFA92224106}" type="parTrans" cxnId="{8B53A18B-6949-2B4E-ADA3-BB8C47A2CAAF}">
      <dgm:prSet/>
      <dgm:spPr/>
      <dgm:t>
        <a:bodyPr/>
        <a:lstStyle/>
        <a:p>
          <a:endParaRPr lang="en-US"/>
        </a:p>
      </dgm:t>
    </dgm:pt>
    <dgm:pt modelId="{1F40CBAA-A1A0-6543-BB01-39E5248E532E}" type="sibTrans" cxnId="{8B53A18B-6949-2B4E-ADA3-BB8C47A2CAAF}">
      <dgm:prSet/>
      <dgm:spPr/>
      <dgm:t>
        <a:bodyPr/>
        <a:lstStyle/>
        <a:p>
          <a:endParaRPr lang="en-US"/>
        </a:p>
      </dgm:t>
    </dgm:pt>
    <dgm:pt modelId="{4BB14270-5347-D24E-9CE0-581A31FAC673}">
      <dgm:prSet custT="1"/>
      <dgm:spPr/>
      <dgm:t>
        <a:bodyPr/>
        <a:lstStyle/>
        <a:p>
          <a:pPr rtl="0"/>
          <a:r>
            <a:rPr lang="en-US" altLang="x-none" sz="2300" b="1" noProof="0" dirty="0">
              <a:solidFill>
                <a:schemeClr val="tx1"/>
              </a:solidFill>
              <a:latin typeface="Arial"/>
              <a:ea typeface="ＭＳ Ｐゴシック" charset="-128"/>
              <a:cs typeface="Arial"/>
            </a:rPr>
            <a:t>Protective hats must do two things:</a:t>
          </a:r>
          <a:endParaRPr lang="en-US" sz="2300" b="1" dirty="0">
            <a:solidFill>
              <a:schemeClr val="tx1"/>
            </a:solidFill>
            <a:latin typeface="Arial"/>
            <a:cs typeface="Arial"/>
          </a:endParaRPr>
        </a:p>
      </dgm:t>
    </dgm:pt>
    <dgm:pt modelId="{608C624F-12FC-7C49-893F-8D37B405E1E6}" type="parTrans" cxnId="{F5311537-5689-9947-954D-7393A0BD0085}">
      <dgm:prSet/>
      <dgm:spPr/>
      <dgm:t>
        <a:bodyPr/>
        <a:lstStyle/>
        <a:p>
          <a:endParaRPr lang="en-US"/>
        </a:p>
      </dgm:t>
    </dgm:pt>
    <dgm:pt modelId="{C67105F1-A3F7-7A47-B080-46F36BB83066}" type="sibTrans" cxnId="{F5311537-5689-9947-954D-7393A0BD0085}">
      <dgm:prSet/>
      <dgm:spPr/>
      <dgm:t>
        <a:bodyPr/>
        <a:lstStyle/>
        <a:p>
          <a:endParaRPr lang="en-US"/>
        </a:p>
      </dgm:t>
    </dgm:pt>
    <dgm:pt modelId="{0CA9E60E-5782-3448-94B5-EA3959F4FFA1}">
      <dgm:prSet custT="1"/>
      <dgm:spPr/>
      <dgm:t>
        <a:bodyPr/>
        <a:lstStyle/>
        <a:p>
          <a:pPr rtl="0"/>
          <a:r>
            <a:rPr lang="en-US" altLang="x-none" sz="2400" b="1" noProof="0" dirty="0">
              <a:solidFill>
                <a:srgbClr val="FFFFFF"/>
              </a:solidFill>
              <a:latin typeface="Arial"/>
              <a:ea typeface="ＭＳ Ｐゴシック" charset="-128"/>
              <a:cs typeface="Arial"/>
            </a:rPr>
            <a:t>Absorb the shock of a blow </a:t>
          </a:r>
          <a:endParaRPr lang="en-US" sz="2400" b="1" dirty="0">
            <a:solidFill>
              <a:srgbClr val="FFFFFF"/>
            </a:solidFill>
            <a:latin typeface="Arial"/>
            <a:cs typeface="Arial"/>
          </a:endParaRPr>
        </a:p>
      </dgm:t>
    </dgm:pt>
    <dgm:pt modelId="{5B2C7DE5-C330-F745-8090-8713AF186FD0}" type="sibTrans" cxnId="{58579E94-F5E7-664C-B0ED-884A8E944B4D}">
      <dgm:prSet/>
      <dgm:spPr/>
      <dgm:t>
        <a:bodyPr/>
        <a:lstStyle/>
        <a:p>
          <a:endParaRPr lang="en-US"/>
        </a:p>
      </dgm:t>
    </dgm:pt>
    <dgm:pt modelId="{9EAC3C28-EE2C-F043-AEAE-14BCB11472A7}" type="parTrans" cxnId="{58579E94-F5E7-664C-B0ED-884A8E944B4D}">
      <dgm:prSet/>
      <dgm:spPr/>
      <dgm:t>
        <a:bodyPr/>
        <a:lstStyle/>
        <a:p>
          <a:endParaRPr lang="en-US"/>
        </a:p>
      </dgm:t>
    </dgm:pt>
    <dgm:pt modelId="{12FA9E6F-DB8A-EE44-826A-9D366B588C39}" type="pres">
      <dgm:prSet presAssocID="{9CA96956-6B31-284B-A704-B812AEAA19A0}" presName="linear" presStyleCnt="0">
        <dgm:presLayoutVars>
          <dgm:animLvl val="lvl"/>
          <dgm:resizeHandles val="exact"/>
        </dgm:presLayoutVars>
      </dgm:prSet>
      <dgm:spPr/>
      <dgm:t>
        <a:bodyPr/>
        <a:lstStyle/>
        <a:p>
          <a:endParaRPr lang="en-US"/>
        </a:p>
      </dgm:t>
    </dgm:pt>
    <dgm:pt modelId="{6A37307E-E511-C146-8A02-B566AB5FBF8A}" type="pres">
      <dgm:prSet presAssocID="{4DCDBA02-4238-A847-A4DA-DDD799F5C6D2}" presName="parentText" presStyleLbl="node1" presStyleIdx="0" presStyleCnt="2">
        <dgm:presLayoutVars>
          <dgm:chMax val="0"/>
          <dgm:bulletEnabled val="1"/>
        </dgm:presLayoutVars>
      </dgm:prSet>
      <dgm:spPr/>
      <dgm:t>
        <a:bodyPr/>
        <a:lstStyle/>
        <a:p>
          <a:endParaRPr lang="en-US"/>
        </a:p>
      </dgm:t>
    </dgm:pt>
    <dgm:pt modelId="{58CC20C6-A6B4-E543-A397-FAF43641186F}" type="pres">
      <dgm:prSet presAssocID="{07190146-4B5C-0F4A-8133-318C9BC7261E}" presName="spacer" presStyleCnt="0"/>
      <dgm:spPr/>
    </dgm:pt>
    <dgm:pt modelId="{CB3B2A93-C434-D549-86BA-1DD694DAA672}" type="pres">
      <dgm:prSet presAssocID="{4BB14270-5347-D24E-9CE0-581A31FAC673}" presName="parentText" presStyleLbl="node1" presStyleIdx="1" presStyleCnt="2" custScaleY="52580">
        <dgm:presLayoutVars>
          <dgm:chMax val="0"/>
          <dgm:bulletEnabled val="1"/>
        </dgm:presLayoutVars>
      </dgm:prSet>
      <dgm:spPr/>
      <dgm:t>
        <a:bodyPr/>
        <a:lstStyle/>
        <a:p>
          <a:endParaRPr lang="en-US"/>
        </a:p>
      </dgm:t>
    </dgm:pt>
    <dgm:pt modelId="{3CAC80CA-BBE9-3F40-B2E2-BB290778969D}" type="pres">
      <dgm:prSet presAssocID="{4BB14270-5347-D24E-9CE0-581A31FAC673}" presName="childText" presStyleLbl="revTx" presStyleIdx="0" presStyleCnt="1">
        <dgm:presLayoutVars>
          <dgm:bulletEnabled val="1"/>
        </dgm:presLayoutVars>
      </dgm:prSet>
      <dgm:spPr/>
      <dgm:t>
        <a:bodyPr/>
        <a:lstStyle/>
        <a:p>
          <a:endParaRPr lang="en-US"/>
        </a:p>
      </dgm:t>
    </dgm:pt>
  </dgm:ptLst>
  <dgm:cxnLst>
    <dgm:cxn modelId="{0D50DDB7-F979-48BE-A6FE-6D8A047D960C}" type="presOf" srcId="{0CA9E60E-5782-3448-94B5-EA3959F4FFA1}" destId="{3CAC80CA-BBE9-3F40-B2E2-BB290778969D}" srcOrd="0" destOrd="1" presId="urn:microsoft.com/office/officeart/2005/8/layout/vList2"/>
    <dgm:cxn modelId="{2887B858-0188-8148-8807-C56517968BA9}" srcId="{9CA96956-6B31-284B-A704-B812AEAA19A0}" destId="{4DCDBA02-4238-A847-A4DA-DDD799F5C6D2}" srcOrd="0" destOrd="0" parTransId="{D47070F5-3E54-6B4E-B48B-5D8EB6218984}" sibTransId="{07190146-4B5C-0F4A-8133-318C9BC7261E}"/>
    <dgm:cxn modelId="{D302089D-E8EB-4017-B38D-3832D3FF2432}" type="presOf" srcId="{9CA96956-6B31-284B-A704-B812AEAA19A0}" destId="{12FA9E6F-DB8A-EE44-826A-9D366B588C39}" srcOrd="0" destOrd="0" presId="urn:microsoft.com/office/officeart/2005/8/layout/vList2"/>
    <dgm:cxn modelId="{E27AE120-D576-456B-844D-0C161EA7181A}" type="presOf" srcId="{2053A660-247C-6048-A9EB-7C26F585BCC3}" destId="{3CAC80CA-BBE9-3F40-B2E2-BB290778969D}" srcOrd="0" destOrd="0" presId="urn:microsoft.com/office/officeart/2005/8/layout/vList2"/>
    <dgm:cxn modelId="{8B53A18B-6949-2B4E-ADA3-BB8C47A2CAAF}" srcId="{4BB14270-5347-D24E-9CE0-581A31FAC673}" destId="{2053A660-247C-6048-A9EB-7C26F585BCC3}" srcOrd="0" destOrd="0" parTransId="{E6FF31CF-C6EB-AA40-9DFE-5CFA92224106}" sibTransId="{1F40CBAA-A1A0-6543-BB01-39E5248E532E}"/>
    <dgm:cxn modelId="{F5311537-5689-9947-954D-7393A0BD0085}" srcId="{9CA96956-6B31-284B-A704-B812AEAA19A0}" destId="{4BB14270-5347-D24E-9CE0-581A31FAC673}" srcOrd="1" destOrd="0" parTransId="{608C624F-12FC-7C49-893F-8D37B405E1E6}" sibTransId="{C67105F1-A3F7-7A47-B080-46F36BB83066}"/>
    <dgm:cxn modelId="{58579E94-F5E7-664C-B0ED-884A8E944B4D}" srcId="{4BB14270-5347-D24E-9CE0-581A31FAC673}" destId="{0CA9E60E-5782-3448-94B5-EA3959F4FFA1}" srcOrd="1" destOrd="0" parTransId="{9EAC3C28-EE2C-F043-AEAE-14BCB11472A7}" sibTransId="{5B2C7DE5-C330-F745-8090-8713AF186FD0}"/>
    <dgm:cxn modelId="{8664482C-74C9-4423-9D21-FE4E8D84BA8A}" type="presOf" srcId="{4DCDBA02-4238-A847-A4DA-DDD799F5C6D2}" destId="{6A37307E-E511-C146-8A02-B566AB5FBF8A}" srcOrd="0" destOrd="0" presId="urn:microsoft.com/office/officeart/2005/8/layout/vList2"/>
    <dgm:cxn modelId="{73D7CDBD-68BE-4233-B617-00E9DBB03F2F}" type="presOf" srcId="{4BB14270-5347-D24E-9CE0-581A31FAC673}" destId="{CB3B2A93-C434-D549-86BA-1DD694DAA672}" srcOrd="0" destOrd="0" presId="urn:microsoft.com/office/officeart/2005/8/layout/vList2"/>
    <dgm:cxn modelId="{DE648B3B-13AE-4A2B-A5F3-1D6AA33BF13A}" type="presParOf" srcId="{12FA9E6F-DB8A-EE44-826A-9D366B588C39}" destId="{6A37307E-E511-C146-8A02-B566AB5FBF8A}" srcOrd="0" destOrd="0" presId="urn:microsoft.com/office/officeart/2005/8/layout/vList2"/>
    <dgm:cxn modelId="{BEFC60BE-3CB3-4110-B6A9-C2FDDD4E0DCC}" type="presParOf" srcId="{12FA9E6F-DB8A-EE44-826A-9D366B588C39}" destId="{58CC20C6-A6B4-E543-A397-FAF43641186F}" srcOrd="1" destOrd="0" presId="urn:microsoft.com/office/officeart/2005/8/layout/vList2"/>
    <dgm:cxn modelId="{0F315212-B7CA-4A5F-83D7-406029865D14}" type="presParOf" srcId="{12FA9E6F-DB8A-EE44-826A-9D366B588C39}" destId="{CB3B2A93-C434-D549-86BA-1DD694DAA672}" srcOrd="2" destOrd="0" presId="urn:microsoft.com/office/officeart/2005/8/layout/vList2"/>
    <dgm:cxn modelId="{B11F3F1A-4142-4557-8FC1-5EE3C160B10E}" type="presParOf" srcId="{12FA9E6F-DB8A-EE44-826A-9D366B588C39}" destId="{3CAC80CA-BBE9-3F40-B2E2-BB290778969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CA96956-6B31-284B-A704-B812AEAA19A0}"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6BF6B967-8C97-6B4A-8331-9F108EE0A0BA}">
      <dgm:prSet custT="1"/>
      <dgm:spPr/>
      <dgm:t>
        <a:bodyPr/>
        <a:lstStyle/>
        <a:p>
          <a:r>
            <a:rPr lang="en-US" altLang="x-none" sz="2000" b="1" dirty="0">
              <a:solidFill>
                <a:schemeClr val="tx1"/>
              </a:solidFill>
              <a:latin typeface="Arial"/>
              <a:ea typeface="ＭＳ Ｐゴシック" charset="-128"/>
              <a:cs typeface="Arial"/>
            </a:rPr>
            <a:t>Type 1 Helmets</a:t>
          </a:r>
        </a:p>
      </dgm:t>
    </dgm:pt>
    <dgm:pt modelId="{ABB6056A-5CFD-3C4B-BADA-1C2FC94D1237}" type="parTrans" cxnId="{0CCD371C-82AC-DF4E-84DA-4607792A2404}">
      <dgm:prSet/>
      <dgm:spPr/>
      <dgm:t>
        <a:bodyPr/>
        <a:lstStyle/>
        <a:p>
          <a:endParaRPr lang="en-US"/>
        </a:p>
      </dgm:t>
    </dgm:pt>
    <dgm:pt modelId="{AD0E5B36-535B-6640-9F89-6DE9A9CACEEB}" type="sibTrans" cxnId="{0CCD371C-82AC-DF4E-84DA-4607792A2404}">
      <dgm:prSet/>
      <dgm:spPr/>
      <dgm:t>
        <a:bodyPr/>
        <a:lstStyle/>
        <a:p>
          <a:endParaRPr lang="en-US"/>
        </a:p>
      </dgm:t>
    </dgm:pt>
    <dgm:pt modelId="{64ED55C4-CB17-E147-985B-1EFB6F62F7DB}">
      <dgm:prSet custT="1"/>
      <dgm:spPr/>
      <dgm:t>
        <a:bodyPr/>
        <a:lstStyle/>
        <a:p>
          <a:r>
            <a:rPr lang="en-US" altLang="x-none" sz="2000" b="1" dirty="0">
              <a:solidFill>
                <a:schemeClr val="tx1"/>
              </a:solidFill>
              <a:latin typeface="Arial"/>
              <a:ea typeface="ＭＳ Ｐゴシック" charset="-128"/>
              <a:cs typeface="Arial"/>
            </a:rPr>
            <a:t>Type 2 Helmets</a:t>
          </a:r>
        </a:p>
      </dgm:t>
    </dgm:pt>
    <dgm:pt modelId="{B33C886E-7F96-6D45-9DF6-B04C25B2A184}" type="parTrans" cxnId="{B43AE4BA-C058-BD4A-9BD3-3A2D8C74717D}">
      <dgm:prSet/>
      <dgm:spPr/>
      <dgm:t>
        <a:bodyPr/>
        <a:lstStyle/>
        <a:p>
          <a:endParaRPr lang="en-US"/>
        </a:p>
      </dgm:t>
    </dgm:pt>
    <dgm:pt modelId="{F15DA280-573F-664E-BBE8-DAE67841A43E}" type="sibTrans" cxnId="{B43AE4BA-C058-BD4A-9BD3-3A2D8C74717D}">
      <dgm:prSet/>
      <dgm:spPr/>
      <dgm:t>
        <a:bodyPr/>
        <a:lstStyle/>
        <a:p>
          <a:endParaRPr lang="en-US"/>
        </a:p>
      </dgm:t>
    </dgm:pt>
    <dgm:pt modelId="{17DCA5A5-5057-724A-87CA-4637F25EA0E4}">
      <dgm:prSet custT="1"/>
      <dgm:spPr/>
      <dgm:t>
        <a:bodyPr/>
        <a:lstStyle/>
        <a:p>
          <a:r>
            <a:rPr lang="en-US" altLang="x-none" sz="2000" b="1" dirty="0">
              <a:solidFill>
                <a:schemeClr val="tx1"/>
              </a:solidFill>
              <a:latin typeface="Arial"/>
              <a:ea typeface="ＭＳ Ｐゴシック" charset="-128"/>
              <a:cs typeface="Arial"/>
            </a:rPr>
            <a:t>Three Classes of Helmets:</a:t>
          </a:r>
        </a:p>
      </dgm:t>
    </dgm:pt>
    <dgm:pt modelId="{E8D27F3A-9774-1C43-B7EE-0E73CD70F2A6}" type="parTrans" cxnId="{957DF15C-0414-4948-97D4-2073E32EA623}">
      <dgm:prSet/>
      <dgm:spPr/>
      <dgm:t>
        <a:bodyPr/>
        <a:lstStyle/>
        <a:p>
          <a:endParaRPr lang="en-US"/>
        </a:p>
      </dgm:t>
    </dgm:pt>
    <dgm:pt modelId="{3C75ECCA-FFE0-134C-B509-98E00BCB0159}" type="sibTrans" cxnId="{957DF15C-0414-4948-97D4-2073E32EA623}">
      <dgm:prSet/>
      <dgm:spPr/>
      <dgm:t>
        <a:bodyPr/>
        <a:lstStyle/>
        <a:p>
          <a:endParaRPr lang="en-US"/>
        </a:p>
      </dgm:t>
    </dgm:pt>
    <dgm:pt modelId="{1B6B85F2-1801-A14C-99DF-2A9E204E703D}">
      <dgm:prSet custT="1"/>
      <dgm:spPr/>
      <dgm:t>
        <a:bodyPr/>
        <a:lstStyle/>
        <a:p>
          <a:r>
            <a:rPr lang="en-US" altLang="x-none" sz="1900" b="1" dirty="0">
              <a:solidFill>
                <a:srgbClr val="FFFFFF"/>
              </a:solidFill>
              <a:latin typeface="Arial"/>
              <a:ea typeface="ＭＳ Ｐゴシック" charset="-128"/>
              <a:cs typeface="Arial"/>
            </a:rPr>
            <a:t>Reduce the force of impact resulting from a blow to the top of head.</a:t>
          </a:r>
        </a:p>
      </dgm:t>
    </dgm:pt>
    <dgm:pt modelId="{ADA0B27F-A9B1-E94A-9C40-8ED9FA579E60}" type="parTrans" cxnId="{0E8AB2C4-B8D7-DF4C-9A72-ECF39B951E3D}">
      <dgm:prSet/>
      <dgm:spPr/>
      <dgm:t>
        <a:bodyPr/>
        <a:lstStyle/>
        <a:p>
          <a:endParaRPr lang="en-US"/>
        </a:p>
      </dgm:t>
    </dgm:pt>
    <dgm:pt modelId="{05D14DAF-5A9B-5E48-843B-760E5D75C5AC}" type="sibTrans" cxnId="{0E8AB2C4-B8D7-DF4C-9A72-ECF39B951E3D}">
      <dgm:prSet/>
      <dgm:spPr/>
      <dgm:t>
        <a:bodyPr/>
        <a:lstStyle/>
        <a:p>
          <a:endParaRPr lang="en-US"/>
        </a:p>
      </dgm:t>
    </dgm:pt>
    <dgm:pt modelId="{6EDFC260-00CA-284A-82F7-BB95291BDD49}">
      <dgm:prSet custT="1"/>
      <dgm:spPr/>
      <dgm:t>
        <a:bodyPr/>
        <a:lstStyle/>
        <a:p>
          <a:r>
            <a:rPr lang="en-US" altLang="x-none" sz="1900" b="1" dirty="0">
              <a:solidFill>
                <a:srgbClr val="FFFFFF"/>
              </a:solidFill>
              <a:latin typeface="Arial"/>
              <a:ea typeface="ＭＳ Ｐゴシック" charset="-128"/>
              <a:cs typeface="Arial"/>
            </a:rPr>
            <a:t>Reduce the force of impact from a blow that is off-center or to top of head</a:t>
          </a:r>
        </a:p>
      </dgm:t>
    </dgm:pt>
    <dgm:pt modelId="{51C08923-B344-A24B-8443-DC23BCCBAB8C}" type="parTrans" cxnId="{80A22A16-19C6-E74D-821C-D63F514D184F}">
      <dgm:prSet/>
      <dgm:spPr/>
      <dgm:t>
        <a:bodyPr/>
        <a:lstStyle/>
        <a:p>
          <a:endParaRPr lang="en-US"/>
        </a:p>
      </dgm:t>
    </dgm:pt>
    <dgm:pt modelId="{3938FC62-3F4E-5E4B-A600-F424B1C1B0FD}" type="sibTrans" cxnId="{80A22A16-19C6-E74D-821C-D63F514D184F}">
      <dgm:prSet/>
      <dgm:spPr/>
      <dgm:t>
        <a:bodyPr/>
        <a:lstStyle/>
        <a:p>
          <a:endParaRPr lang="en-US"/>
        </a:p>
      </dgm:t>
    </dgm:pt>
    <dgm:pt modelId="{9BD9A96D-75AD-AA4F-AB24-C48BC4D7E237}">
      <dgm:prSet custT="1"/>
      <dgm:spPr/>
      <dgm:t>
        <a:bodyPr/>
        <a:lstStyle/>
        <a:p>
          <a:r>
            <a:rPr lang="en-US" altLang="x-none" sz="1900" b="1" dirty="0">
              <a:solidFill>
                <a:srgbClr val="FFFFFF"/>
              </a:solidFill>
              <a:latin typeface="Arial"/>
              <a:ea typeface="ＭＳ Ｐゴシック" charset="-128"/>
              <a:cs typeface="Arial"/>
            </a:rPr>
            <a:t>G: Intended to reduce danger of contact exposure to low voltage conductors 2,200 volts.  </a:t>
          </a:r>
        </a:p>
      </dgm:t>
    </dgm:pt>
    <dgm:pt modelId="{0D60948D-A900-7244-A597-295480CF195B}" type="parTrans" cxnId="{78C8D486-4D66-0542-B6D9-783A36B663BA}">
      <dgm:prSet/>
      <dgm:spPr/>
      <dgm:t>
        <a:bodyPr/>
        <a:lstStyle/>
        <a:p>
          <a:endParaRPr lang="en-US"/>
        </a:p>
      </dgm:t>
    </dgm:pt>
    <dgm:pt modelId="{6B6EA4E1-F1AB-D548-80D9-2E84D4F58BE0}" type="sibTrans" cxnId="{78C8D486-4D66-0542-B6D9-783A36B663BA}">
      <dgm:prSet/>
      <dgm:spPr/>
      <dgm:t>
        <a:bodyPr/>
        <a:lstStyle/>
        <a:p>
          <a:endParaRPr lang="en-US"/>
        </a:p>
      </dgm:t>
    </dgm:pt>
    <dgm:pt modelId="{EB0E7430-E161-C449-BDD2-884F38FC3847}">
      <dgm:prSet custT="1"/>
      <dgm:spPr/>
      <dgm:t>
        <a:bodyPr/>
        <a:lstStyle/>
        <a:p>
          <a:r>
            <a:rPr lang="en-US" altLang="x-none" sz="1900" b="1" dirty="0">
              <a:solidFill>
                <a:srgbClr val="FFFFFF"/>
              </a:solidFill>
              <a:latin typeface="Arial"/>
              <a:ea typeface="ＭＳ Ｐゴシック" charset="-128"/>
              <a:cs typeface="Arial"/>
            </a:rPr>
            <a:t>C: NOT intended to provide protection against contact with electrical conductors.</a:t>
          </a:r>
        </a:p>
      </dgm:t>
    </dgm:pt>
    <dgm:pt modelId="{FA755B6D-D3BF-5543-A084-1A8727B7CE34}" type="sibTrans" cxnId="{C960E466-D1F8-4348-8880-BA17D6B3CA3C}">
      <dgm:prSet/>
      <dgm:spPr/>
      <dgm:t>
        <a:bodyPr/>
        <a:lstStyle/>
        <a:p>
          <a:endParaRPr lang="en-US"/>
        </a:p>
      </dgm:t>
    </dgm:pt>
    <dgm:pt modelId="{6B8D8C84-9416-324E-AA28-0A4BBBDD25FB}" type="parTrans" cxnId="{C960E466-D1F8-4348-8880-BA17D6B3CA3C}">
      <dgm:prSet/>
      <dgm:spPr/>
      <dgm:t>
        <a:bodyPr/>
        <a:lstStyle/>
        <a:p>
          <a:endParaRPr lang="en-US"/>
        </a:p>
      </dgm:t>
    </dgm:pt>
    <dgm:pt modelId="{8C0E4437-042B-7041-9DA5-3D5710335F82}">
      <dgm:prSet custT="1"/>
      <dgm:spPr/>
      <dgm:t>
        <a:bodyPr/>
        <a:lstStyle/>
        <a:p>
          <a:r>
            <a:rPr lang="en-US" altLang="x-none" sz="1900" b="1" dirty="0">
              <a:solidFill>
                <a:srgbClr val="FFFFFF"/>
              </a:solidFill>
              <a:latin typeface="Arial"/>
              <a:ea typeface="ＭＳ Ｐゴシック" charset="-128"/>
              <a:cs typeface="Arial"/>
            </a:rPr>
            <a:t>E: Intended to reduce danger of exposure to high voltage conductors 20,000 volts.  </a:t>
          </a:r>
        </a:p>
      </dgm:t>
    </dgm:pt>
    <dgm:pt modelId="{D9D8B69E-F7F7-A549-983B-4E55C7E518B0}" type="sibTrans" cxnId="{B2114FC1-78BC-1B44-B843-11669C88F637}">
      <dgm:prSet/>
      <dgm:spPr/>
      <dgm:t>
        <a:bodyPr/>
        <a:lstStyle/>
        <a:p>
          <a:endParaRPr lang="en-US"/>
        </a:p>
      </dgm:t>
    </dgm:pt>
    <dgm:pt modelId="{8174201C-C745-3F42-91AB-1CA66D7384D7}" type="parTrans" cxnId="{B2114FC1-78BC-1B44-B843-11669C88F637}">
      <dgm:prSet/>
      <dgm:spPr/>
      <dgm:t>
        <a:bodyPr/>
        <a:lstStyle/>
        <a:p>
          <a:endParaRPr lang="en-US"/>
        </a:p>
      </dgm:t>
    </dgm:pt>
    <dgm:pt modelId="{12FA9E6F-DB8A-EE44-826A-9D366B588C39}" type="pres">
      <dgm:prSet presAssocID="{9CA96956-6B31-284B-A704-B812AEAA19A0}" presName="linear" presStyleCnt="0">
        <dgm:presLayoutVars>
          <dgm:animLvl val="lvl"/>
          <dgm:resizeHandles val="exact"/>
        </dgm:presLayoutVars>
      </dgm:prSet>
      <dgm:spPr/>
      <dgm:t>
        <a:bodyPr/>
        <a:lstStyle/>
        <a:p>
          <a:endParaRPr lang="en-US"/>
        </a:p>
      </dgm:t>
    </dgm:pt>
    <dgm:pt modelId="{5AD6FD9D-B157-7244-A5AF-3E50FC00C33E}" type="pres">
      <dgm:prSet presAssocID="{6BF6B967-8C97-6B4A-8331-9F108EE0A0BA}" presName="parentText" presStyleLbl="node1" presStyleIdx="0" presStyleCnt="3" custScaleY="70021" custLinFactNeighborX="-5397" custLinFactNeighborY="892">
        <dgm:presLayoutVars>
          <dgm:chMax val="0"/>
          <dgm:bulletEnabled val="1"/>
        </dgm:presLayoutVars>
      </dgm:prSet>
      <dgm:spPr/>
      <dgm:t>
        <a:bodyPr/>
        <a:lstStyle/>
        <a:p>
          <a:endParaRPr lang="en-US"/>
        </a:p>
      </dgm:t>
    </dgm:pt>
    <dgm:pt modelId="{58094C52-9A83-7C49-9ED4-C4233B0370C4}" type="pres">
      <dgm:prSet presAssocID="{6BF6B967-8C97-6B4A-8331-9F108EE0A0BA}" presName="childText" presStyleLbl="revTx" presStyleIdx="0" presStyleCnt="3">
        <dgm:presLayoutVars>
          <dgm:bulletEnabled val="1"/>
        </dgm:presLayoutVars>
      </dgm:prSet>
      <dgm:spPr/>
      <dgm:t>
        <a:bodyPr/>
        <a:lstStyle/>
        <a:p>
          <a:endParaRPr lang="en-US"/>
        </a:p>
      </dgm:t>
    </dgm:pt>
    <dgm:pt modelId="{ECCC6070-4C56-D64E-92ED-9934E8F0E9DF}" type="pres">
      <dgm:prSet presAssocID="{64ED55C4-CB17-E147-985B-1EFB6F62F7DB}" presName="parentText" presStyleLbl="node1" presStyleIdx="1" presStyleCnt="3">
        <dgm:presLayoutVars>
          <dgm:chMax val="0"/>
          <dgm:bulletEnabled val="1"/>
        </dgm:presLayoutVars>
      </dgm:prSet>
      <dgm:spPr/>
      <dgm:t>
        <a:bodyPr/>
        <a:lstStyle/>
        <a:p>
          <a:endParaRPr lang="en-US"/>
        </a:p>
      </dgm:t>
    </dgm:pt>
    <dgm:pt modelId="{F6559827-8F63-E442-906F-AE7BB427777D}" type="pres">
      <dgm:prSet presAssocID="{64ED55C4-CB17-E147-985B-1EFB6F62F7DB}" presName="childText" presStyleLbl="revTx" presStyleIdx="1" presStyleCnt="3">
        <dgm:presLayoutVars>
          <dgm:bulletEnabled val="1"/>
        </dgm:presLayoutVars>
      </dgm:prSet>
      <dgm:spPr/>
      <dgm:t>
        <a:bodyPr/>
        <a:lstStyle/>
        <a:p>
          <a:endParaRPr lang="en-US"/>
        </a:p>
      </dgm:t>
    </dgm:pt>
    <dgm:pt modelId="{1FC342A3-D253-2342-9600-2372ED60095D}" type="pres">
      <dgm:prSet presAssocID="{17DCA5A5-5057-724A-87CA-4637F25EA0E4}" presName="parentText" presStyleLbl="node1" presStyleIdx="2" presStyleCnt="3">
        <dgm:presLayoutVars>
          <dgm:chMax val="0"/>
          <dgm:bulletEnabled val="1"/>
        </dgm:presLayoutVars>
      </dgm:prSet>
      <dgm:spPr/>
      <dgm:t>
        <a:bodyPr/>
        <a:lstStyle/>
        <a:p>
          <a:endParaRPr lang="en-US"/>
        </a:p>
      </dgm:t>
    </dgm:pt>
    <dgm:pt modelId="{5997FAE8-F94D-D343-BE35-58E9323F4525}" type="pres">
      <dgm:prSet presAssocID="{17DCA5A5-5057-724A-87CA-4637F25EA0E4}" presName="childText" presStyleLbl="revTx" presStyleIdx="2" presStyleCnt="3">
        <dgm:presLayoutVars>
          <dgm:bulletEnabled val="1"/>
        </dgm:presLayoutVars>
      </dgm:prSet>
      <dgm:spPr/>
      <dgm:t>
        <a:bodyPr/>
        <a:lstStyle/>
        <a:p>
          <a:endParaRPr lang="en-US"/>
        </a:p>
      </dgm:t>
    </dgm:pt>
  </dgm:ptLst>
  <dgm:cxnLst>
    <dgm:cxn modelId="{883AAA81-4277-490C-AB1B-05292F1F8D41}" type="presOf" srcId="{6EDFC260-00CA-284A-82F7-BB95291BDD49}" destId="{F6559827-8F63-E442-906F-AE7BB427777D}" srcOrd="0" destOrd="0" presId="urn:microsoft.com/office/officeart/2005/8/layout/vList2"/>
    <dgm:cxn modelId="{B2114FC1-78BC-1B44-B843-11669C88F637}" srcId="{17DCA5A5-5057-724A-87CA-4637F25EA0E4}" destId="{8C0E4437-042B-7041-9DA5-3D5710335F82}" srcOrd="1" destOrd="0" parTransId="{8174201C-C745-3F42-91AB-1CA66D7384D7}" sibTransId="{D9D8B69E-F7F7-A549-983B-4E55C7E518B0}"/>
    <dgm:cxn modelId="{C960E466-D1F8-4348-8880-BA17D6B3CA3C}" srcId="{17DCA5A5-5057-724A-87CA-4637F25EA0E4}" destId="{EB0E7430-E161-C449-BDD2-884F38FC3847}" srcOrd="2" destOrd="0" parTransId="{6B8D8C84-9416-324E-AA28-0A4BBBDD25FB}" sibTransId="{FA755B6D-D3BF-5543-A084-1A8727B7CE34}"/>
    <dgm:cxn modelId="{80908F69-4E4E-4EFD-8BA1-A21B2C3F8CCE}" type="presOf" srcId="{EB0E7430-E161-C449-BDD2-884F38FC3847}" destId="{5997FAE8-F94D-D343-BE35-58E9323F4525}" srcOrd="0" destOrd="2" presId="urn:microsoft.com/office/officeart/2005/8/layout/vList2"/>
    <dgm:cxn modelId="{447EDFF5-5AED-459A-90FF-7D766E297B48}" type="presOf" srcId="{17DCA5A5-5057-724A-87CA-4637F25EA0E4}" destId="{1FC342A3-D253-2342-9600-2372ED60095D}" srcOrd="0" destOrd="0" presId="urn:microsoft.com/office/officeart/2005/8/layout/vList2"/>
    <dgm:cxn modelId="{37C75AE4-0712-429F-94CB-1478811686D4}" type="presOf" srcId="{64ED55C4-CB17-E147-985B-1EFB6F62F7DB}" destId="{ECCC6070-4C56-D64E-92ED-9934E8F0E9DF}" srcOrd="0" destOrd="0" presId="urn:microsoft.com/office/officeart/2005/8/layout/vList2"/>
    <dgm:cxn modelId="{0E8AB2C4-B8D7-DF4C-9A72-ECF39B951E3D}" srcId="{6BF6B967-8C97-6B4A-8331-9F108EE0A0BA}" destId="{1B6B85F2-1801-A14C-99DF-2A9E204E703D}" srcOrd="0" destOrd="0" parTransId="{ADA0B27F-A9B1-E94A-9C40-8ED9FA579E60}" sibTransId="{05D14DAF-5A9B-5E48-843B-760E5D75C5AC}"/>
    <dgm:cxn modelId="{78C8D486-4D66-0542-B6D9-783A36B663BA}" srcId="{17DCA5A5-5057-724A-87CA-4637F25EA0E4}" destId="{9BD9A96D-75AD-AA4F-AB24-C48BC4D7E237}" srcOrd="0" destOrd="0" parTransId="{0D60948D-A900-7244-A597-295480CF195B}" sibTransId="{6B6EA4E1-F1AB-D548-80D9-2E84D4F58BE0}"/>
    <dgm:cxn modelId="{B43AE4BA-C058-BD4A-9BD3-3A2D8C74717D}" srcId="{9CA96956-6B31-284B-A704-B812AEAA19A0}" destId="{64ED55C4-CB17-E147-985B-1EFB6F62F7DB}" srcOrd="1" destOrd="0" parTransId="{B33C886E-7F96-6D45-9DF6-B04C25B2A184}" sibTransId="{F15DA280-573F-664E-BBE8-DAE67841A43E}"/>
    <dgm:cxn modelId="{D4E078FC-188B-45C4-9371-279E64E70609}" type="presOf" srcId="{6BF6B967-8C97-6B4A-8331-9F108EE0A0BA}" destId="{5AD6FD9D-B157-7244-A5AF-3E50FC00C33E}" srcOrd="0" destOrd="0" presId="urn:microsoft.com/office/officeart/2005/8/layout/vList2"/>
    <dgm:cxn modelId="{1C045ACF-4723-4EB6-86FE-CCC31B0EDA17}" type="presOf" srcId="{1B6B85F2-1801-A14C-99DF-2A9E204E703D}" destId="{58094C52-9A83-7C49-9ED4-C4233B0370C4}" srcOrd="0" destOrd="0" presId="urn:microsoft.com/office/officeart/2005/8/layout/vList2"/>
    <dgm:cxn modelId="{E44EEDAB-D34F-48B1-B002-BB6E0FDF48A1}" type="presOf" srcId="{9CA96956-6B31-284B-A704-B812AEAA19A0}" destId="{12FA9E6F-DB8A-EE44-826A-9D366B588C39}" srcOrd="0" destOrd="0" presId="urn:microsoft.com/office/officeart/2005/8/layout/vList2"/>
    <dgm:cxn modelId="{80A22A16-19C6-E74D-821C-D63F514D184F}" srcId="{64ED55C4-CB17-E147-985B-1EFB6F62F7DB}" destId="{6EDFC260-00CA-284A-82F7-BB95291BDD49}" srcOrd="0" destOrd="0" parTransId="{51C08923-B344-A24B-8443-DC23BCCBAB8C}" sibTransId="{3938FC62-3F4E-5E4B-A600-F424B1C1B0FD}"/>
    <dgm:cxn modelId="{957DF15C-0414-4948-97D4-2073E32EA623}" srcId="{9CA96956-6B31-284B-A704-B812AEAA19A0}" destId="{17DCA5A5-5057-724A-87CA-4637F25EA0E4}" srcOrd="2" destOrd="0" parTransId="{E8D27F3A-9774-1C43-B7EE-0E73CD70F2A6}" sibTransId="{3C75ECCA-FFE0-134C-B509-98E00BCB0159}"/>
    <dgm:cxn modelId="{1633C5E7-FBEA-493D-930E-C074AEFDFF45}" type="presOf" srcId="{8C0E4437-042B-7041-9DA5-3D5710335F82}" destId="{5997FAE8-F94D-D343-BE35-58E9323F4525}" srcOrd="0" destOrd="1" presId="urn:microsoft.com/office/officeart/2005/8/layout/vList2"/>
    <dgm:cxn modelId="{0CCD371C-82AC-DF4E-84DA-4607792A2404}" srcId="{9CA96956-6B31-284B-A704-B812AEAA19A0}" destId="{6BF6B967-8C97-6B4A-8331-9F108EE0A0BA}" srcOrd="0" destOrd="0" parTransId="{ABB6056A-5CFD-3C4B-BADA-1C2FC94D1237}" sibTransId="{AD0E5B36-535B-6640-9F89-6DE9A9CACEEB}"/>
    <dgm:cxn modelId="{049E36C2-EDBA-4781-85A4-8ED00B955D21}" type="presOf" srcId="{9BD9A96D-75AD-AA4F-AB24-C48BC4D7E237}" destId="{5997FAE8-F94D-D343-BE35-58E9323F4525}" srcOrd="0" destOrd="0" presId="urn:microsoft.com/office/officeart/2005/8/layout/vList2"/>
    <dgm:cxn modelId="{22706E2E-00AD-43F5-AF6A-3957E39D106B}" type="presParOf" srcId="{12FA9E6F-DB8A-EE44-826A-9D366B588C39}" destId="{5AD6FD9D-B157-7244-A5AF-3E50FC00C33E}" srcOrd="0" destOrd="0" presId="urn:microsoft.com/office/officeart/2005/8/layout/vList2"/>
    <dgm:cxn modelId="{74C3761A-1BFC-40CB-83EA-3E1257E398C2}" type="presParOf" srcId="{12FA9E6F-DB8A-EE44-826A-9D366B588C39}" destId="{58094C52-9A83-7C49-9ED4-C4233B0370C4}" srcOrd="1" destOrd="0" presId="urn:microsoft.com/office/officeart/2005/8/layout/vList2"/>
    <dgm:cxn modelId="{35D51745-3A00-435D-A694-A35F2FA5EA63}" type="presParOf" srcId="{12FA9E6F-DB8A-EE44-826A-9D366B588C39}" destId="{ECCC6070-4C56-D64E-92ED-9934E8F0E9DF}" srcOrd="2" destOrd="0" presId="urn:microsoft.com/office/officeart/2005/8/layout/vList2"/>
    <dgm:cxn modelId="{72D4072C-60CC-42E9-9CA3-94AAE5A68AF1}" type="presParOf" srcId="{12FA9E6F-DB8A-EE44-826A-9D366B588C39}" destId="{F6559827-8F63-E442-906F-AE7BB427777D}" srcOrd="3" destOrd="0" presId="urn:microsoft.com/office/officeart/2005/8/layout/vList2"/>
    <dgm:cxn modelId="{7DF73AC7-A2B7-48F1-B59F-76A046F8B8C5}" type="presParOf" srcId="{12FA9E6F-DB8A-EE44-826A-9D366B588C39}" destId="{1FC342A3-D253-2342-9600-2372ED60095D}" srcOrd="4" destOrd="0" presId="urn:microsoft.com/office/officeart/2005/8/layout/vList2"/>
    <dgm:cxn modelId="{B6811FAF-F926-4764-8076-D78A22655521}" type="presParOf" srcId="{12FA9E6F-DB8A-EE44-826A-9D366B588C39}" destId="{5997FAE8-F94D-D343-BE35-58E9323F452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CA96956-6B31-284B-A704-B812AEAA19A0}"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363B1E08-B87B-F14A-9A48-DD2C7225058B}">
      <dgm:prSet/>
      <dgm:spPr/>
      <dgm:t>
        <a:bodyPr/>
        <a:lstStyle/>
        <a:p>
          <a:r>
            <a:rPr lang="en-US" altLang="x-none" b="1" dirty="0">
              <a:solidFill>
                <a:schemeClr val="tx1"/>
              </a:solidFill>
              <a:latin typeface="Arial"/>
              <a:ea typeface="ＭＳ Ｐゴシック" charset="-128"/>
              <a:cs typeface="Arial"/>
            </a:rPr>
            <a:t>Water Resistant	</a:t>
          </a:r>
        </a:p>
      </dgm:t>
    </dgm:pt>
    <dgm:pt modelId="{970B2E1D-4E36-E34B-A12F-C276C8F3AE99}" type="parTrans" cxnId="{59802496-BA51-FC40-A0DA-3239E3B2F4F6}">
      <dgm:prSet/>
      <dgm:spPr/>
      <dgm:t>
        <a:bodyPr/>
        <a:lstStyle/>
        <a:p>
          <a:endParaRPr lang="en-US" b="1">
            <a:solidFill>
              <a:schemeClr val="tx1"/>
            </a:solidFill>
            <a:latin typeface="Arial"/>
            <a:cs typeface="Arial"/>
          </a:endParaRPr>
        </a:p>
      </dgm:t>
    </dgm:pt>
    <dgm:pt modelId="{9E90C451-08CF-4341-8C0B-63442B3DDAC5}" type="sibTrans" cxnId="{59802496-BA51-FC40-A0DA-3239E3B2F4F6}">
      <dgm:prSet/>
      <dgm:spPr/>
      <dgm:t>
        <a:bodyPr/>
        <a:lstStyle/>
        <a:p>
          <a:endParaRPr lang="en-US" b="1">
            <a:solidFill>
              <a:schemeClr val="tx1"/>
            </a:solidFill>
            <a:latin typeface="Arial"/>
            <a:cs typeface="Arial"/>
          </a:endParaRPr>
        </a:p>
      </dgm:t>
    </dgm:pt>
    <dgm:pt modelId="{52A36091-3AC5-F44E-99DF-4A629C221895}">
      <dgm:prSet/>
      <dgm:spPr/>
      <dgm:t>
        <a:bodyPr/>
        <a:lstStyle/>
        <a:p>
          <a:r>
            <a:rPr lang="en-US" altLang="x-none" b="1">
              <a:solidFill>
                <a:schemeClr val="tx1"/>
              </a:solidFill>
              <a:latin typeface="Arial"/>
              <a:ea typeface="ＭＳ Ｐゴシック" charset="-128"/>
              <a:cs typeface="Arial"/>
            </a:rPr>
            <a:t>Slow Burning</a:t>
          </a:r>
          <a:endParaRPr lang="en-US" altLang="x-none" b="1" dirty="0">
            <a:solidFill>
              <a:schemeClr val="tx1"/>
            </a:solidFill>
            <a:latin typeface="Arial"/>
            <a:ea typeface="ＭＳ Ｐゴシック" charset="-128"/>
            <a:cs typeface="Arial"/>
          </a:endParaRPr>
        </a:p>
      </dgm:t>
    </dgm:pt>
    <dgm:pt modelId="{84420A9F-380E-1240-B9CD-5EA99546F602}" type="parTrans" cxnId="{602C4715-52B4-2D48-A161-997C237FC2E7}">
      <dgm:prSet/>
      <dgm:spPr/>
      <dgm:t>
        <a:bodyPr/>
        <a:lstStyle/>
        <a:p>
          <a:endParaRPr lang="en-US" b="1">
            <a:solidFill>
              <a:schemeClr val="tx1"/>
            </a:solidFill>
            <a:latin typeface="Arial"/>
            <a:cs typeface="Arial"/>
          </a:endParaRPr>
        </a:p>
      </dgm:t>
    </dgm:pt>
    <dgm:pt modelId="{92916978-045D-204A-A632-5612ED74F75E}" type="sibTrans" cxnId="{602C4715-52B4-2D48-A161-997C237FC2E7}">
      <dgm:prSet/>
      <dgm:spPr/>
      <dgm:t>
        <a:bodyPr/>
        <a:lstStyle/>
        <a:p>
          <a:endParaRPr lang="en-US" b="1">
            <a:solidFill>
              <a:schemeClr val="tx1"/>
            </a:solidFill>
            <a:latin typeface="Arial"/>
            <a:cs typeface="Arial"/>
          </a:endParaRPr>
        </a:p>
      </dgm:t>
    </dgm:pt>
    <dgm:pt modelId="{8637CC61-5839-BA4B-BED6-BC1391501762}">
      <dgm:prSet/>
      <dgm:spPr/>
      <dgm:t>
        <a:bodyPr/>
        <a:lstStyle/>
        <a:p>
          <a:r>
            <a:rPr lang="en-US" altLang="x-none" b="1">
              <a:solidFill>
                <a:schemeClr val="tx1"/>
              </a:solidFill>
              <a:latin typeface="Arial"/>
              <a:ea typeface="ＭＳ Ｐゴシック" charset="-128"/>
              <a:cs typeface="Arial"/>
            </a:rPr>
            <a:t>Shell and suspension</a:t>
          </a:r>
          <a:endParaRPr lang="en-US" altLang="x-none" b="1" dirty="0">
            <a:solidFill>
              <a:schemeClr val="tx1"/>
            </a:solidFill>
            <a:latin typeface="Arial"/>
            <a:ea typeface="ＭＳ Ｐゴシック" charset="-128"/>
            <a:cs typeface="Arial"/>
          </a:endParaRPr>
        </a:p>
      </dgm:t>
    </dgm:pt>
    <dgm:pt modelId="{7E131A79-B1F2-9743-901F-9589E92362F1}" type="parTrans" cxnId="{D92157B3-8BAC-4642-993A-ADCD6091A897}">
      <dgm:prSet/>
      <dgm:spPr/>
      <dgm:t>
        <a:bodyPr/>
        <a:lstStyle/>
        <a:p>
          <a:endParaRPr lang="en-US" b="1">
            <a:solidFill>
              <a:schemeClr val="tx1"/>
            </a:solidFill>
            <a:latin typeface="Arial"/>
            <a:cs typeface="Arial"/>
          </a:endParaRPr>
        </a:p>
      </dgm:t>
    </dgm:pt>
    <dgm:pt modelId="{CACE34BD-1AAE-6B4B-B222-E5B375EEE038}" type="sibTrans" cxnId="{D92157B3-8BAC-4642-993A-ADCD6091A897}">
      <dgm:prSet/>
      <dgm:spPr/>
      <dgm:t>
        <a:bodyPr/>
        <a:lstStyle/>
        <a:p>
          <a:endParaRPr lang="en-US" b="1">
            <a:solidFill>
              <a:schemeClr val="tx1"/>
            </a:solidFill>
            <a:latin typeface="Arial"/>
            <a:cs typeface="Arial"/>
          </a:endParaRPr>
        </a:p>
      </dgm:t>
    </dgm:pt>
    <dgm:pt modelId="{4DF81164-8F8A-DC47-A9A7-FE44E1CC8B67}">
      <dgm:prSet/>
      <dgm:spPr/>
      <dgm:t>
        <a:bodyPr/>
        <a:lstStyle/>
        <a:p>
          <a:r>
            <a:rPr lang="en-US" altLang="x-none" b="1">
              <a:solidFill>
                <a:schemeClr val="tx1"/>
              </a:solidFill>
              <a:latin typeface="Arial"/>
              <a:ea typeface="ＭＳ Ｐゴシック" charset="-128"/>
              <a:cs typeface="Arial"/>
            </a:rPr>
            <a:t>Adjustable headbands</a:t>
          </a:r>
          <a:endParaRPr lang="en-US" altLang="x-none" b="1" dirty="0">
            <a:solidFill>
              <a:schemeClr val="tx1"/>
            </a:solidFill>
            <a:latin typeface="Arial"/>
            <a:ea typeface="ＭＳ Ｐゴシック" charset="-128"/>
            <a:cs typeface="Arial"/>
          </a:endParaRPr>
        </a:p>
      </dgm:t>
    </dgm:pt>
    <dgm:pt modelId="{238DD2A0-0E3A-F345-B7BF-5753D6FD652E}" type="parTrans" cxnId="{CEDFB59B-D5F0-1240-9777-EBD92A534E6F}">
      <dgm:prSet/>
      <dgm:spPr/>
      <dgm:t>
        <a:bodyPr/>
        <a:lstStyle/>
        <a:p>
          <a:endParaRPr lang="en-US" b="1">
            <a:solidFill>
              <a:schemeClr val="tx1"/>
            </a:solidFill>
            <a:latin typeface="Arial"/>
            <a:cs typeface="Arial"/>
          </a:endParaRPr>
        </a:p>
      </dgm:t>
    </dgm:pt>
    <dgm:pt modelId="{E1F412CD-D606-1643-927C-C3C198FB3720}" type="sibTrans" cxnId="{CEDFB59B-D5F0-1240-9777-EBD92A534E6F}">
      <dgm:prSet/>
      <dgm:spPr/>
      <dgm:t>
        <a:bodyPr/>
        <a:lstStyle/>
        <a:p>
          <a:endParaRPr lang="en-US" b="1">
            <a:solidFill>
              <a:schemeClr val="tx1"/>
            </a:solidFill>
            <a:latin typeface="Arial"/>
            <a:cs typeface="Arial"/>
          </a:endParaRPr>
        </a:p>
      </dgm:t>
    </dgm:pt>
    <dgm:pt modelId="{67035AA2-7B96-2A4D-94A6-EC6239D01D88}" type="pres">
      <dgm:prSet presAssocID="{9CA96956-6B31-284B-A704-B812AEAA19A0}" presName="diagram" presStyleCnt="0">
        <dgm:presLayoutVars>
          <dgm:dir/>
          <dgm:resizeHandles val="exact"/>
        </dgm:presLayoutVars>
      </dgm:prSet>
      <dgm:spPr/>
      <dgm:t>
        <a:bodyPr/>
        <a:lstStyle/>
        <a:p>
          <a:endParaRPr lang="en-US"/>
        </a:p>
      </dgm:t>
    </dgm:pt>
    <dgm:pt modelId="{0FA88DFA-EF14-2449-A184-9F83D59596D8}" type="pres">
      <dgm:prSet presAssocID="{363B1E08-B87B-F14A-9A48-DD2C7225058B}" presName="node" presStyleLbl="node1" presStyleIdx="0" presStyleCnt="4">
        <dgm:presLayoutVars>
          <dgm:bulletEnabled val="1"/>
        </dgm:presLayoutVars>
      </dgm:prSet>
      <dgm:spPr/>
      <dgm:t>
        <a:bodyPr/>
        <a:lstStyle/>
        <a:p>
          <a:endParaRPr lang="en-US"/>
        </a:p>
      </dgm:t>
    </dgm:pt>
    <dgm:pt modelId="{764F06C1-C181-7944-873E-7A348E009F45}" type="pres">
      <dgm:prSet presAssocID="{9E90C451-08CF-4341-8C0B-63442B3DDAC5}" presName="sibTrans" presStyleCnt="0"/>
      <dgm:spPr/>
    </dgm:pt>
    <dgm:pt modelId="{720CB596-46DC-874B-8BEA-C5D8EEF1758E}" type="pres">
      <dgm:prSet presAssocID="{52A36091-3AC5-F44E-99DF-4A629C221895}" presName="node" presStyleLbl="node1" presStyleIdx="1" presStyleCnt="4">
        <dgm:presLayoutVars>
          <dgm:bulletEnabled val="1"/>
        </dgm:presLayoutVars>
      </dgm:prSet>
      <dgm:spPr/>
      <dgm:t>
        <a:bodyPr/>
        <a:lstStyle/>
        <a:p>
          <a:endParaRPr lang="en-US"/>
        </a:p>
      </dgm:t>
    </dgm:pt>
    <dgm:pt modelId="{9E2F9480-202F-8740-90D2-3218757CB025}" type="pres">
      <dgm:prSet presAssocID="{92916978-045D-204A-A632-5612ED74F75E}" presName="sibTrans" presStyleCnt="0"/>
      <dgm:spPr/>
    </dgm:pt>
    <dgm:pt modelId="{64541B20-1614-1549-91E4-930E69647F5C}" type="pres">
      <dgm:prSet presAssocID="{8637CC61-5839-BA4B-BED6-BC1391501762}" presName="node" presStyleLbl="node1" presStyleIdx="2" presStyleCnt="4">
        <dgm:presLayoutVars>
          <dgm:bulletEnabled val="1"/>
        </dgm:presLayoutVars>
      </dgm:prSet>
      <dgm:spPr/>
      <dgm:t>
        <a:bodyPr/>
        <a:lstStyle/>
        <a:p>
          <a:endParaRPr lang="en-US"/>
        </a:p>
      </dgm:t>
    </dgm:pt>
    <dgm:pt modelId="{A863BB4D-7069-EC44-8CEE-B8742D46F255}" type="pres">
      <dgm:prSet presAssocID="{CACE34BD-1AAE-6B4B-B222-E5B375EEE038}" presName="sibTrans" presStyleCnt="0"/>
      <dgm:spPr/>
    </dgm:pt>
    <dgm:pt modelId="{B3FD7464-DB3E-9E40-86B9-CDCDE2572E88}" type="pres">
      <dgm:prSet presAssocID="{4DF81164-8F8A-DC47-A9A7-FE44E1CC8B67}" presName="node" presStyleLbl="node1" presStyleIdx="3" presStyleCnt="4">
        <dgm:presLayoutVars>
          <dgm:bulletEnabled val="1"/>
        </dgm:presLayoutVars>
      </dgm:prSet>
      <dgm:spPr/>
      <dgm:t>
        <a:bodyPr/>
        <a:lstStyle/>
        <a:p>
          <a:endParaRPr lang="en-US"/>
        </a:p>
      </dgm:t>
    </dgm:pt>
  </dgm:ptLst>
  <dgm:cxnLst>
    <dgm:cxn modelId="{D92157B3-8BAC-4642-993A-ADCD6091A897}" srcId="{9CA96956-6B31-284B-A704-B812AEAA19A0}" destId="{8637CC61-5839-BA4B-BED6-BC1391501762}" srcOrd="2" destOrd="0" parTransId="{7E131A79-B1F2-9743-901F-9589E92362F1}" sibTransId="{CACE34BD-1AAE-6B4B-B222-E5B375EEE038}"/>
    <dgm:cxn modelId="{5FDBFEE3-E72C-4C35-B8EA-ACFBA73A0A4D}" type="presOf" srcId="{4DF81164-8F8A-DC47-A9A7-FE44E1CC8B67}" destId="{B3FD7464-DB3E-9E40-86B9-CDCDE2572E88}" srcOrd="0" destOrd="0" presId="urn:microsoft.com/office/officeart/2005/8/layout/default"/>
    <dgm:cxn modelId="{CEDFB59B-D5F0-1240-9777-EBD92A534E6F}" srcId="{9CA96956-6B31-284B-A704-B812AEAA19A0}" destId="{4DF81164-8F8A-DC47-A9A7-FE44E1CC8B67}" srcOrd="3" destOrd="0" parTransId="{238DD2A0-0E3A-F345-B7BF-5753D6FD652E}" sibTransId="{E1F412CD-D606-1643-927C-C3C198FB3720}"/>
    <dgm:cxn modelId="{694BBF0D-D771-4A4F-AC61-196C6FE99473}" type="presOf" srcId="{8637CC61-5839-BA4B-BED6-BC1391501762}" destId="{64541B20-1614-1549-91E4-930E69647F5C}" srcOrd="0" destOrd="0" presId="urn:microsoft.com/office/officeart/2005/8/layout/default"/>
    <dgm:cxn modelId="{602C4715-52B4-2D48-A161-997C237FC2E7}" srcId="{9CA96956-6B31-284B-A704-B812AEAA19A0}" destId="{52A36091-3AC5-F44E-99DF-4A629C221895}" srcOrd="1" destOrd="0" parTransId="{84420A9F-380E-1240-B9CD-5EA99546F602}" sibTransId="{92916978-045D-204A-A632-5612ED74F75E}"/>
    <dgm:cxn modelId="{59802496-BA51-FC40-A0DA-3239E3B2F4F6}" srcId="{9CA96956-6B31-284B-A704-B812AEAA19A0}" destId="{363B1E08-B87B-F14A-9A48-DD2C7225058B}" srcOrd="0" destOrd="0" parTransId="{970B2E1D-4E36-E34B-A12F-C276C8F3AE99}" sibTransId="{9E90C451-08CF-4341-8C0B-63442B3DDAC5}"/>
    <dgm:cxn modelId="{9269617E-EFC6-43A6-B24B-328B3C7DECC6}" type="presOf" srcId="{363B1E08-B87B-F14A-9A48-DD2C7225058B}" destId="{0FA88DFA-EF14-2449-A184-9F83D59596D8}" srcOrd="0" destOrd="0" presId="urn:microsoft.com/office/officeart/2005/8/layout/default"/>
    <dgm:cxn modelId="{F69A67D2-E703-45C8-A9AD-A054CF56FF92}" type="presOf" srcId="{9CA96956-6B31-284B-A704-B812AEAA19A0}" destId="{67035AA2-7B96-2A4D-94A6-EC6239D01D88}" srcOrd="0" destOrd="0" presId="urn:microsoft.com/office/officeart/2005/8/layout/default"/>
    <dgm:cxn modelId="{1EFB7EFA-CF74-4472-8B60-8FE9DD5F7680}" type="presOf" srcId="{52A36091-3AC5-F44E-99DF-4A629C221895}" destId="{720CB596-46DC-874B-8BEA-C5D8EEF1758E}" srcOrd="0" destOrd="0" presId="urn:microsoft.com/office/officeart/2005/8/layout/default"/>
    <dgm:cxn modelId="{E94BF114-F83A-4B4F-9BB6-2E0D173ED956}" type="presParOf" srcId="{67035AA2-7B96-2A4D-94A6-EC6239D01D88}" destId="{0FA88DFA-EF14-2449-A184-9F83D59596D8}" srcOrd="0" destOrd="0" presId="urn:microsoft.com/office/officeart/2005/8/layout/default"/>
    <dgm:cxn modelId="{B188D4B4-C466-4F50-91E5-83A18613D806}" type="presParOf" srcId="{67035AA2-7B96-2A4D-94A6-EC6239D01D88}" destId="{764F06C1-C181-7944-873E-7A348E009F45}" srcOrd="1" destOrd="0" presId="urn:microsoft.com/office/officeart/2005/8/layout/default"/>
    <dgm:cxn modelId="{7F24E5A3-492B-41C2-8313-CEE0A6294AC6}" type="presParOf" srcId="{67035AA2-7B96-2A4D-94A6-EC6239D01D88}" destId="{720CB596-46DC-874B-8BEA-C5D8EEF1758E}" srcOrd="2" destOrd="0" presId="urn:microsoft.com/office/officeart/2005/8/layout/default"/>
    <dgm:cxn modelId="{E26C6D0D-E415-4797-8BD3-793EB1420F9A}" type="presParOf" srcId="{67035AA2-7B96-2A4D-94A6-EC6239D01D88}" destId="{9E2F9480-202F-8740-90D2-3218757CB025}" srcOrd="3" destOrd="0" presId="urn:microsoft.com/office/officeart/2005/8/layout/default"/>
    <dgm:cxn modelId="{D92CEB8C-23EB-42F4-9122-07619943F2B9}" type="presParOf" srcId="{67035AA2-7B96-2A4D-94A6-EC6239D01D88}" destId="{64541B20-1614-1549-91E4-930E69647F5C}" srcOrd="4" destOrd="0" presId="urn:microsoft.com/office/officeart/2005/8/layout/default"/>
    <dgm:cxn modelId="{D7014D93-F0A1-4797-9C3A-4B6BA8F082DA}" type="presParOf" srcId="{67035AA2-7B96-2A4D-94A6-EC6239D01D88}" destId="{A863BB4D-7069-EC44-8CEE-B8742D46F255}" srcOrd="5" destOrd="0" presId="urn:microsoft.com/office/officeart/2005/8/layout/default"/>
    <dgm:cxn modelId="{366C1A30-27AA-49EA-815B-0C8B58176AE5}" type="presParOf" srcId="{67035AA2-7B96-2A4D-94A6-EC6239D01D88}" destId="{B3FD7464-DB3E-9E40-86B9-CDCDE2572E8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CA96956-6B31-284B-A704-B812AEAA19A0}" type="doc">
      <dgm:prSet loTypeId="urn:microsoft.com/office/officeart/2005/8/layout/vList2" loCatId="" qsTypeId="urn:microsoft.com/office/officeart/2005/8/quickstyle/simple2" qsCatId="simple" csTypeId="urn:microsoft.com/office/officeart/2005/8/colors/colorful1" csCatId="colorful" phldr="1"/>
      <dgm:spPr/>
      <dgm:t>
        <a:bodyPr/>
        <a:lstStyle/>
        <a:p>
          <a:endParaRPr lang="en-US"/>
        </a:p>
      </dgm:t>
    </dgm:pt>
    <dgm:pt modelId="{363B1E08-B87B-F14A-9A48-DD2C7225058B}">
      <dgm:prSet/>
      <dgm:spPr/>
      <dgm:t>
        <a:bodyPr/>
        <a:lstStyle/>
        <a:p>
          <a:r>
            <a:rPr lang="en-US" altLang="x-none" b="1" dirty="0">
              <a:solidFill>
                <a:schemeClr val="tx1"/>
              </a:solidFill>
              <a:latin typeface="Arial"/>
              <a:ea typeface="ＭＳ Ｐゴシック" charset="-128"/>
              <a:cs typeface="Arial"/>
            </a:rPr>
            <a:t>The suspension system shows signs of deterioration such as: </a:t>
          </a:r>
        </a:p>
      </dgm:t>
    </dgm:pt>
    <dgm:pt modelId="{970B2E1D-4E36-E34B-A12F-C276C8F3AE99}" type="parTrans" cxnId="{59802496-BA51-FC40-A0DA-3239E3B2F4F6}">
      <dgm:prSet/>
      <dgm:spPr/>
      <dgm:t>
        <a:bodyPr/>
        <a:lstStyle/>
        <a:p>
          <a:endParaRPr lang="en-US" b="1">
            <a:solidFill>
              <a:srgbClr val="FFFFFF"/>
            </a:solidFill>
            <a:latin typeface="Arial"/>
            <a:cs typeface="Arial"/>
          </a:endParaRPr>
        </a:p>
      </dgm:t>
    </dgm:pt>
    <dgm:pt modelId="{9E90C451-08CF-4341-8C0B-63442B3DDAC5}" type="sibTrans" cxnId="{59802496-BA51-FC40-A0DA-3239E3B2F4F6}">
      <dgm:prSet/>
      <dgm:spPr/>
      <dgm:t>
        <a:bodyPr/>
        <a:lstStyle/>
        <a:p>
          <a:endParaRPr lang="en-US" b="1">
            <a:solidFill>
              <a:srgbClr val="FFFFFF"/>
            </a:solidFill>
            <a:latin typeface="Arial"/>
            <a:cs typeface="Arial"/>
          </a:endParaRPr>
        </a:p>
      </dgm:t>
    </dgm:pt>
    <dgm:pt modelId="{8D766A72-9CEC-3B4D-B0F1-2EFFEB2C5A00}">
      <dgm:prSet custT="1"/>
      <dgm:spPr/>
      <dgm:t>
        <a:bodyPr/>
        <a:lstStyle/>
        <a:p>
          <a:r>
            <a:rPr lang="en-US" altLang="x-none" sz="2600" b="1" dirty="0">
              <a:solidFill>
                <a:srgbClr val="FFFFFF"/>
              </a:solidFill>
              <a:latin typeface="Arial"/>
              <a:ea typeface="ＭＳ Ｐゴシック" charset="-128"/>
              <a:cs typeface="Arial"/>
            </a:rPr>
            <a:t>Cracking</a:t>
          </a:r>
        </a:p>
      </dgm:t>
    </dgm:pt>
    <dgm:pt modelId="{1680FF35-F3CC-5D41-8699-1DBD6B7FAACF}" type="parTrans" cxnId="{89FA7FDA-D3BF-094A-9E73-EE60161AC53F}">
      <dgm:prSet/>
      <dgm:spPr/>
      <dgm:t>
        <a:bodyPr/>
        <a:lstStyle/>
        <a:p>
          <a:endParaRPr lang="en-US" b="1">
            <a:solidFill>
              <a:srgbClr val="FFFFFF"/>
            </a:solidFill>
            <a:latin typeface="Arial"/>
            <a:cs typeface="Arial"/>
          </a:endParaRPr>
        </a:p>
      </dgm:t>
    </dgm:pt>
    <dgm:pt modelId="{935FDB19-291C-7444-9875-5A2BA2F1ADA7}" type="sibTrans" cxnId="{89FA7FDA-D3BF-094A-9E73-EE60161AC53F}">
      <dgm:prSet/>
      <dgm:spPr/>
      <dgm:t>
        <a:bodyPr/>
        <a:lstStyle/>
        <a:p>
          <a:endParaRPr lang="en-US" b="1">
            <a:solidFill>
              <a:srgbClr val="FFFFFF"/>
            </a:solidFill>
            <a:latin typeface="Arial"/>
            <a:cs typeface="Arial"/>
          </a:endParaRPr>
        </a:p>
      </dgm:t>
    </dgm:pt>
    <dgm:pt modelId="{1E27F6B1-F87C-C742-9A26-DA5D3D19A3DD}">
      <dgm:prSet custT="1"/>
      <dgm:spPr/>
      <dgm:t>
        <a:bodyPr/>
        <a:lstStyle/>
        <a:p>
          <a:r>
            <a:rPr lang="en-US" altLang="x-none" sz="2600" b="1" dirty="0">
              <a:solidFill>
                <a:srgbClr val="FFFFFF"/>
              </a:solidFill>
              <a:latin typeface="Arial"/>
              <a:ea typeface="ＭＳ Ｐゴシック" charset="-128"/>
              <a:cs typeface="Arial"/>
            </a:rPr>
            <a:t>Tearing </a:t>
          </a:r>
        </a:p>
      </dgm:t>
    </dgm:pt>
    <dgm:pt modelId="{BB07BDA5-758D-3E4C-A66B-5B1E8AEDA97A}" type="parTrans" cxnId="{B8927074-CB08-7840-8E7C-D9A77F8C07F1}">
      <dgm:prSet/>
      <dgm:spPr/>
      <dgm:t>
        <a:bodyPr/>
        <a:lstStyle/>
        <a:p>
          <a:endParaRPr lang="en-US" b="1">
            <a:solidFill>
              <a:srgbClr val="FFFFFF"/>
            </a:solidFill>
            <a:latin typeface="Arial"/>
            <a:cs typeface="Arial"/>
          </a:endParaRPr>
        </a:p>
      </dgm:t>
    </dgm:pt>
    <dgm:pt modelId="{C7BCC2BE-9FBD-574B-AD41-22AE816F3738}" type="sibTrans" cxnId="{B8927074-CB08-7840-8E7C-D9A77F8C07F1}">
      <dgm:prSet/>
      <dgm:spPr/>
      <dgm:t>
        <a:bodyPr/>
        <a:lstStyle/>
        <a:p>
          <a:endParaRPr lang="en-US" b="1">
            <a:solidFill>
              <a:srgbClr val="FFFFFF"/>
            </a:solidFill>
            <a:latin typeface="Arial"/>
            <a:cs typeface="Arial"/>
          </a:endParaRPr>
        </a:p>
      </dgm:t>
    </dgm:pt>
    <dgm:pt modelId="{A139970A-2046-284E-B1A7-C0115EE9AA27}">
      <dgm:prSet custT="1"/>
      <dgm:spPr/>
      <dgm:t>
        <a:bodyPr/>
        <a:lstStyle/>
        <a:p>
          <a:r>
            <a:rPr lang="en-US" altLang="x-none" sz="2600" b="1" dirty="0">
              <a:solidFill>
                <a:srgbClr val="FFFFFF"/>
              </a:solidFill>
              <a:latin typeface="Arial"/>
              <a:ea typeface="ＭＳ Ｐゴシック" charset="-128"/>
              <a:cs typeface="Arial"/>
            </a:rPr>
            <a:t>Fraying</a:t>
          </a:r>
        </a:p>
      </dgm:t>
    </dgm:pt>
    <dgm:pt modelId="{B97788C4-8BF6-4D49-A944-8F6576DD877D}" type="parTrans" cxnId="{62E2C447-3437-9B48-998B-AF7E37027A66}">
      <dgm:prSet/>
      <dgm:spPr/>
      <dgm:t>
        <a:bodyPr/>
        <a:lstStyle/>
        <a:p>
          <a:endParaRPr lang="en-US" b="1">
            <a:solidFill>
              <a:srgbClr val="FFFFFF"/>
            </a:solidFill>
            <a:latin typeface="Arial"/>
            <a:cs typeface="Arial"/>
          </a:endParaRPr>
        </a:p>
      </dgm:t>
    </dgm:pt>
    <dgm:pt modelId="{56DA64FC-4095-5642-865A-231512483153}" type="sibTrans" cxnId="{62E2C447-3437-9B48-998B-AF7E37027A66}">
      <dgm:prSet/>
      <dgm:spPr/>
      <dgm:t>
        <a:bodyPr/>
        <a:lstStyle/>
        <a:p>
          <a:endParaRPr lang="en-US" b="1">
            <a:solidFill>
              <a:srgbClr val="FFFFFF"/>
            </a:solidFill>
            <a:latin typeface="Arial"/>
            <a:cs typeface="Arial"/>
          </a:endParaRPr>
        </a:p>
      </dgm:t>
    </dgm:pt>
    <dgm:pt modelId="{207FE05D-CA7E-A94B-B434-26CF10CBF103}">
      <dgm:prSet/>
      <dgm:spPr/>
      <dgm:t>
        <a:bodyPr/>
        <a:lstStyle/>
        <a:p>
          <a:r>
            <a:rPr lang="en-US" altLang="x-none" b="1" dirty="0">
              <a:solidFill>
                <a:schemeClr val="tx1"/>
              </a:solidFill>
              <a:latin typeface="Arial"/>
              <a:ea typeface="ＭＳ Ｐゴシック" charset="-128"/>
              <a:cs typeface="Arial"/>
            </a:rPr>
            <a:t>The suspension system no longer holds the shell from 1 inch to 1 1/4 inches away from the head. </a:t>
          </a:r>
        </a:p>
      </dgm:t>
    </dgm:pt>
    <dgm:pt modelId="{D6227CFC-93F5-3E48-9DE3-FD06530175EE}" type="parTrans" cxnId="{67F7DDDC-81B3-3340-ABE2-BFEB9145DFC1}">
      <dgm:prSet/>
      <dgm:spPr/>
      <dgm:t>
        <a:bodyPr/>
        <a:lstStyle/>
        <a:p>
          <a:endParaRPr lang="en-US" b="1">
            <a:solidFill>
              <a:srgbClr val="FFFFFF"/>
            </a:solidFill>
            <a:latin typeface="Arial"/>
            <a:cs typeface="Arial"/>
          </a:endParaRPr>
        </a:p>
      </dgm:t>
    </dgm:pt>
    <dgm:pt modelId="{18F25215-E28B-9D40-839A-68C22B51BBD3}" type="sibTrans" cxnId="{67F7DDDC-81B3-3340-ABE2-BFEB9145DFC1}">
      <dgm:prSet/>
      <dgm:spPr/>
      <dgm:t>
        <a:bodyPr/>
        <a:lstStyle/>
        <a:p>
          <a:endParaRPr lang="en-US" b="1">
            <a:solidFill>
              <a:srgbClr val="FFFFFF"/>
            </a:solidFill>
            <a:latin typeface="Arial"/>
            <a:cs typeface="Arial"/>
          </a:endParaRPr>
        </a:p>
      </dgm:t>
    </dgm:pt>
    <dgm:pt modelId="{12FA9E6F-DB8A-EE44-826A-9D366B588C39}" type="pres">
      <dgm:prSet presAssocID="{9CA96956-6B31-284B-A704-B812AEAA19A0}" presName="linear" presStyleCnt="0">
        <dgm:presLayoutVars>
          <dgm:animLvl val="lvl"/>
          <dgm:resizeHandles val="exact"/>
        </dgm:presLayoutVars>
      </dgm:prSet>
      <dgm:spPr/>
      <dgm:t>
        <a:bodyPr/>
        <a:lstStyle/>
        <a:p>
          <a:endParaRPr lang="en-US"/>
        </a:p>
      </dgm:t>
    </dgm:pt>
    <dgm:pt modelId="{E3721C3B-704F-A649-AABD-94C93CFB127D}" type="pres">
      <dgm:prSet presAssocID="{363B1E08-B87B-F14A-9A48-DD2C7225058B}" presName="parentText" presStyleLbl="node1" presStyleIdx="0" presStyleCnt="2" custLinFactNeighborX="0" custLinFactNeighborY="-7535">
        <dgm:presLayoutVars>
          <dgm:chMax val="0"/>
          <dgm:bulletEnabled val="1"/>
        </dgm:presLayoutVars>
      </dgm:prSet>
      <dgm:spPr/>
      <dgm:t>
        <a:bodyPr/>
        <a:lstStyle/>
        <a:p>
          <a:endParaRPr lang="en-US"/>
        </a:p>
      </dgm:t>
    </dgm:pt>
    <dgm:pt modelId="{634D761D-7C7E-CE40-9E1A-921453844789}" type="pres">
      <dgm:prSet presAssocID="{363B1E08-B87B-F14A-9A48-DD2C7225058B}" presName="childText" presStyleLbl="revTx" presStyleIdx="0" presStyleCnt="1">
        <dgm:presLayoutVars>
          <dgm:bulletEnabled val="1"/>
        </dgm:presLayoutVars>
      </dgm:prSet>
      <dgm:spPr/>
      <dgm:t>
        <a:bodyPr/>
        <a:lstStyle/>
        <a:p>
          <a:endParaRPr lang="en-US"/>
        </a:p>
      </dgm:t>
    </dgm:pt>
    <dgm:pt modelId="{3385DBEE-03EF-7E46-8DAF-C3DEE61EEF49}" type="pres">
      <dgm:prSet presAssocID="{207FE05D-CA7E-A94B-B434-26CF10CBF103}" presName="parentText" presStyleLbl="node1" presStyleIdx="1" presStyleCnt="2" custLinFactNeighborX="0" custLinFactNeighborY="12603">
        <dgm:presLayoutVars>
          <dgm:chMax val="0"/>
          <dgm:bulletEnabled val="1"/>
        </dgm:presLayoutVars>
      </dgm:prSet>
      <dgm:spPr/>
      <dgm:t>
        <a:bodyPr/>
        <a:lstStyle/>
        <a:p>
          <a:endParaRPr lang="en-US"/>
        </a:p>
      </dgm:t>
    </dgm:pt>
  </dgm:ptLst>
  <dgm:cxnLst>
    <dgm:cxn modelId="{62E2C447-3437-9B48-998B-AF7E37027A66}" srcId="{363B1E08-B87B-F14A-9A48-DD2C7225058B}" destId="{A139970A-2046-284E-B1A7-C0115EE9AA27}" srcOrd="2" destOrd="0" parTransId="{B97788C4-8BF6-4D49-A944-8F6576DD877D}" sibTransId="{56DA64FC-4095-5642-865A-231512483153}"/>
    <dgm:cxn modelId="{F0396602-F48F-4FB4-A69C-85688083C74E}" type="presOf" srcId="{8D766A72-9CEC-3B4D-B0F1-2EFFEB2C5A00}" destId="{634D761D-7C7E-CE40-9E1A-921453844789}" srcOrd="0" destOrd="0" presId="urn:microsoft.com/office/officeart/2005/8/layout/vList2"/>
    <dgm:cxn modelId="{67F7DDDC-81B3-3340-ABE2-BFEB9145DFC1}" srcId="{9CA96956-6B31-284B-A704-B812AEAA19A0}" destId="{207FE05D-CA7E-A94B-B434-26CF10CBF103}" srcOrd="1" destOrd="0" parTransId="{D6227CFC-93F5-3E48-9DE3-FD06530175EE}" sibTransId="{18F25215-E28B-9D40-839A-68C22B51BBD3}"/>
    <dgm:cxn modelId="{FDC4CC5C-468C-48F6-AEC8-3C178CFEB2E0}" type="presOf" srcId="{363B1E08-B87B-F14A-9A48-DD2C7225058B}" destId="{E3721C3B-704F-A649-AABD-94C93CFB127D}" srcOrd="0" destOrd="0" presId="urn:microsoft.com/office/officeart/2005/8/layout/vList2"/>
    <dgm:cxn modelId="{B8927074-CB08-7840-8E7C-D9A77F8C07F1}" srcId="{363B1E08-B87B-F14A-9A48-DD2C7225058B}" destId="{1E27F6B1-F87C-C742-9A26-DA5D3D19A3DD}" srcOrd="1" destOrd="0" parTransId="{BB07BDA5-758D-3E4C-A66B-5B1E8AEDA97A}" sibTransId="{C7BCC2BE-9FBD-574B-AD41-22AE816F3738}"/>
    <dgm:cxn modelId="{D5E3B8A2-E1AE-446F-85A6-38B03B698EFF}" type="presOf" srcId="{207FE05D-CA7E-A94B-B434-26CF10CBF103}" destId="{3385DBEE-03EF-7E46-8DAF-C3DEE61EEF49}" srcOrd="0" destOrd="0" presId="urn:microsoft.com/office/officeart/2005/8/layout/vList2"/>
    <dgm:cxn modelId="{67F9AD6B-9202-42A8-869F-B8D87F61A21C}" type="presOf" srcId="{1E27F6B1-F87C-C742-9A26-DA5D3D19A3DD}" destId="{634D761D-7C7E-CE40-9E1A-921453844789}" srcOrd="0" destOrd="1" presId="urn:microsoft.com/office/officeart/2005/8/layout/vList2"/>
    <dgm:cxn modelId="{401F97C3-95D3-4BD5-972D-BE551034083F}" type="presOf" srcId="{9CA96956-6B31-284B-A704-B812AEAA19A0}" destId="{12FA9E6F-DB8A-EE44-826A-9D366B588C39}" srcOrd="0" destOrd="0" presId="urn:microsoft.com/office/officeart/2005/8/layout/vList2"/>
    <dgm:cxn modelId="{0DD7558E-A449-45EA-8793-1DD91BD4F507}" type="presOf" srcId="{A139970A-2046-284E-B1A7-C0115EE9AA27}" destId="{634D761D-7C7E-CE40-9E1A-921453844789}" srcOrd="0" destOrd="2" presId="urn:microsoft.com/office/officeart/2005/8/layout/vList2"/>
    <dgm:cxn modelId="{89FA7FDA-D3BF-094A-9E73-EE60161AC53F}" srcId="{363B1E08-B87B-F14A-9A48-DD2C7225058B}" destId="{8D766A72-9CEC-3B4D-B0F1-2EFFEB2C5A00}" srcOrd="0" destOrd="0" parTransId="{1680FF35-F3CC-5D41-8699-1DBD6B7FAACF}" sibTransId="{935FDB19-291C-7444-9875-5A2BA2F1ADA7}"/>
    <dgm:cxn modelId="{59802496-BA51-FC40-A0DA-3239E3B2F4F6}" srcId="{9CA96956-6B31-284B-A704-B812AEAA19A0}" destId="{363B1E08-B87B-F14A-9A48-DD2C7225058B}" srcOrd="0" destOrd="0" parTransId="{970B2E1D-4E36-E34B-A12F-C276C8F3AE99}" sibTransId="{9E90C451-08CF-4341-8C0B-63442B3DDAC5}"/>
    <dgm:cxn modelId="{E7E6DFA7-B5BB-469C-8AAF-82B2A85DF7CF}" type="presParOf" srcId="{12FA9E6F-DB8A-EE44-826A-9D366B588C39}" destId="{E3721C3B-704F-A649-AABD-94C93CFB127D}" srcOrd="0" destOrd="0" presId="urn:microsoft.com/office/officeart/2005/8/layout/vList2"/>
    <dgm:cxn modelId="{7D448CEA-7634-4871-B6AF-94539EAA30A9}" type="presParOf" srcId="{12FA9E6F-DB8A-EE44-826A-9D366B588C39}" destId="{634D761D-7C7E-CE40-9E1A-921453844789}" srcOrd="1" destOrd="0" presId="urn:microsoft.com/office/officeart/2005/8/layout/vList2"/>
    <dgm:cxn modelId="{CB8588CF-9E85-4F1B-93AE-26D31362848F}" type="presParOf" srcId="{12FA9E6F-DB8A-EE44-826A-9D366B588C39}" destId="{3385DBEE-03EF-7E46-8DAF-C3DEE61EEF4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CA96956-6B31-284B-A704-B812AEAA19A0}" type="doc">
      <dgm:prSet loTypeId="urn:microsoft.com/office/officeart/2005/8/layout/vList2" loCatId="" qsTypeId="urn:microsoft.com/office/officeart/2005/8/quickstyle/simple2" qsCatId="simple" csTypeId="urn:microsoft.com/office/officeart/2005/8/colors/colorful1" csCatId="colorful" phldr="1"/>
      <dgm:spPr/>
      <dgm:t>
        <a:bodyPr/>
        <a:lstStyle/>
        <a:p>
          <a:endParaRPr lang="en-US"/>
        </a:p>
      </dgm:t>
    </dgm:pt>
    <dgm:pt modelId="{363B1E08-B87B-F14A-9A48-DD2C7225058B}">
      <dgm:prSet custT="1"/>
      <dgm:spPr/>
      <dgm:t>
        <a:bodyPr/>
        <a:lstStyle/>
        <a:p>
          <a:r>
            <a:rPr lang="en-US" altLang="x-none" sz="2400" b="1" dirty="0">
              <a:solidFill>
                <a:schemeClr val="tx1"/>
              </a:solidFill>
              <a:latin typeface="Arial"/>
              <a:ea typeface="ＭＳ Ｐゴシック" charset="-128"/>
              <a:cs typeface="Arial"/>
            </a:rPr>
            <a:t>The brim or shell is cracked, perforated, or deformed. </a:t>
          </a:r>
        </a:p>
      </dgm:t>
    </dgm:pt>
    <dgm:pt modelId="{970B2E1D-4E36-E34B-A12F-C276C8F3AE99}" type="parTrans" cxnId="{59802496-BA51-FC40-A0DA-3239E3B2F4F6}">
      <dgm:prSet/>
      <dgm:spPr/>
      <dgm:t>
        <a:bodyPr/>
        <a:lstStyle/>
        <a:p>
          <a:endParaRPr lang="en-US" b="1">
            <a:solidFill>
              <a:schemeClr val="tx1"/>
            </a:solidFill>
            <a:latin typeface="Arial"/>
            <a:cs typeface="Arial"/>
          </a:endParaRPr>
        </a:p>
      </dgm:t>
    </dgm:pt>
    <dgm:pt modelId="{9E90C451-08CF-4341-8C0B-63442B3DDAC5}" type="sibTrans" cxnId="{59802496-BA51-FC40-A0DA-3239E3B2F4F6}">
      <dgm:prSet/>
      <dgm:spPr/>
      <dgm:t>
        <a:bodyPr/>
        <a:lstStyle/>
        <a:p>
          <a:endParaRPr lang="en-US" b="1">
            <a:solidFill>
              <a:schemeClr val="tx1"/>
            </a:solidFill>
            <a:latin typeface="Arial"/>
            <a:cs typeface="Arial"/>
          </a:endParaRPr>
        </a:p>
      </dgm:t>
    </dgm:pt>
    <dgm:pt modelId="{FA6AC58F-219B-EC4E-B617-F389CA7B1215}">
      <dgm:prSet custT="1"/>
      <dgm:spPr/>
      <dgm:t>
        <a:bodyPr/>
        <a:lstStyle/>
        <a:p>
          <a:r>
            <a:rPr lang="en-US" altLang="x-none" sz="2400" b="1" dirty="0">
              <a:solidFill>
                <a:schemeClr val="tx1"/>
              </a:solidFill>
              <a:latin typeface="Arial"/>
              <a:ea typeface="ＭＳ Ｐゴシック" charset="-128"/>
              <a:cs typeface="Arial"/>
            </a:rPr>
            <a:t>The brim or shell shows signs of exposure to heat, chemicals, ultraviolet light, or other radiation. Signs include: </a:t>
          </a:r>
        </a:p>
      </dgm:t>
    </dgm:pt>
    <dgm:pt modelId="{C6426F73-3A7A-6A4F-B8B6-302472BBAE47}" type="parTrans" cxnId="{634ADB81-2D19-0A4D-9EC6-D12541AF05AA}">
      <dgm:prSet/>
      <dgm:spPr/>
      <dgm:t>
        <a:bodyPr/>
        <a:lstStyle/>
        <a:p>
          <a:endParaRPr lang="en-US">
            <a:solidFill>
              <a:schemeClr val="tx1"/>
            </a:solidFill>
          </a:endParaRPr>
        </a:p>
      </dgm:t>
    </dgm:pt>
    <dgm:pt modelId="{4CC73BA2-2D5D-7042-A841-73951A230C9A}" type="sibTrans" cxnId="{634ADB81-2D19-0A4D-9EC6-D12541AF05AA}">
      <dgm:prSet/>
      <dgm:spPr/>
      <dgm:t>
        <a:bodyPr/>
        <a:lstStyle/>
        <a:p>
          <a:endParaRPr lang="en-US">
            <a:solidFill>
              <a:schemeClr val="tx1"/>
            </a:solidFill>
          </a:endParaRPr>
        </a:p>
      </dgm:t>
    </dgm:pt>
    <dgm:pt modelId="{643FB48E-CD31-D040-9E34-963D7631FADD}">
      <dgm:prSet custT="1"/>
      <dgm:spPr/>
      <dgm:t>
        <a:bodyPr/>
        <a:lstStyle/>
        <a:p>
          <a:r>
            <a:rPr lang="en-US" altLang="x-none" sz="2400" b="1" dirty="0">
              <a:solidFill>
                <a:schemeClr val="bg1"/>
              </a:solidFill>
              <a:latin typeface="Arial"/>
              <a:ea typeface="ＭＳ Ｐゴシック" charset="-128"/>
              <a:cs typeface="Arial"/>
            </a:rPr>
            <a:t>Loss of surface gloss</a:t>
          </a:r>
        </a:p>
      </dgm:t>
      <dgm:extLst>
        <a:ext uri="{E40237B7-FDA0-4F09-8148-C483321AD2D9}">
          <dgm14:cNvPr xmlns:dgm14="http://schemas.microsoft.com/office/drawing/2010/diagram" id="0" name="" descr="There are two lists, the first is in an orange box and the second has a grey header with a bullet points." title="Smart Art graphic"/>
        </a:ext>
      </dgm:extLst>
    </dgm:pt>
    <dgm:pt modelId="{242B7CD7-17D8-A74B-8B6F-4D867D8F2F69}" type="parTrans" cxnId="{A8A92920-E9B6-5342-B21B-270ECE548B44}">
      <dgm:prSet/>
      <dgm:spPr/>
      <dgm:t>
        <a:bodyPr/>
        <a:lstStyle/>
        <a:p>
          <a:endParaRPr lang="en-US">
            <a:solidFill>
              <a:schemeClr val="tx1"/>
            </a:solidFill>
          </a:endParaRPr>
        </a:p>
      </dgm:t>
    </dgm:pt>
    <dgm:pt modelId="{43914ACD-9D82-6740-A95B-BAAF86FC2A59}" type="sibTrans" cxnId="{A8A92920-E9B6-5342-B21B-270ECE548B44}">
      <dgm:prSet/>
      <dgm:spPr/>
      <dgm:t>
        <a:bodyPr/>
        <a:lstStyle/>
        <a:p>
          <a:endParaRPr lang="en-US">
            <a:solidFill>
              <a:schemeClr val="tx1"/>
            </a:solidFill>
          </a:endParaRPr>
        </a:p>
      </dgm:t>
    </dgm:pt>
    <dgm:pt modelId="{8ED32BF6-1A7A-D245-9518-80BDCBFCA14B}">
      <dgm:prSet custT="1"/>
      <dgm:spPr/>
      <dgm:t>
        <a:bodyPr/>
        <a:lstStyle/>
        <a:p>
          <a:r>
            <a:rPr lang="en-US" altLang="x-none" sz="2400" b="1" dirty="0">
              <a:solidFill>
                <a:schemeClr val="bg1"/>
              </a:solidFill>
              <a:latin typeface="Arial"/>
              <a:ea typeface="ＭＳ Ｐゴシック" charset="-128"/>
              <a:cs typeface="Arial"/>
            </a:rPr>
            <a:t>Chalking</a:t>
          </a:r>
        </a:p>
      </dgm:t>
    </dgm:pt>
    <dgm:pt modelId="{B2C4BAF5-D0D7-A844-803D-D58E5BFC77EC}" type="parTrans" cxnId="{EA382DD1-2BFD-3143-95B2-79E1FB9B2B68}">
      <dgm:prSet/>
      <dgm:spPr/>
      <dgm:t>
        <a:bodyPr/>
        <a:lstStyle/>
        <a:p>
          <a:endParaRPr lang="en-US">
            <a:solidFill>
              <a:schemeClr val="tx1"/>
            </a:solidFill>
          </a:endParaRPr>
        </a:p>
      </dgm:t>
    </dgm:pt>
    <dgm:pt modelId="{DF4C84D8-E491-5B4C-A45E-1B3C817A2689}" type="sibTrans" cxnId="{EA382DD1-2BFD-3143-95B2-79E1FB9B2B68}">
      <dgm:prSet/>
      <dgm:spPr/>
      <dgm:t>
        <a:bodyPr/>
        <a:lstStyle/>
        <a:p>
          <a:endParaRPr lang="en-US">
            <a:solidFill>
              <a:schemeClr val="tx1"/>
            </a:solidFill>
          </a:endParaRPr>
        </a:p>
      </dgm:t>
    </dgm:pt>
    <dgm:pt modelId="{B6F642F1-D4AC-674B-8A7C-A495C80E8D1B}">
      <dgm:prSet custT="1"/>
      <dgm:spPr/>
      <dgm:t>
        <a:bodyPr/>
        <a:lstStyle/>
        <a:p>
          <a:r>
            <a:rPr lang="en-US" altLang="x-none" sz="2400" b="1" dirty="0">
              <a:solidFill>
                <a:schemeClr val="bg1"/>
              </a:solidFill>
              <a:latin typeface="Arial"/>
              <a:ea typeface="ＭＳ Ｐゴシック" charset="-128"/>
              <a:cs typeface="Arial"/>
            </a:rPr>
            <a:t>Flaking</a:t>
          </a:r>
        </a:p>
      </dgm:t>
    </dgm:pt>
    <dgm:pt modelId="{97549F76-234C-9447-B5D0-24963610F1E8}" type="parTrans" cxnId="{6900CFF6-B67E-5D4C-9B6B-9FCE47144826}">
      <dgm:prSet/>
      <dgm:spPr/>
      <dgm:t>
        <a:bodyPr/>
        <a:lstStyle/>
        <a:p>
          <a:endParaRPr lang="en-US">
            <a:solidFill>
              <a:schemeClr val="tx1"/>
            </a:solidFill>
          </a:endParaRPr>
        </a:p>
      </dgm:t>
    </dgm:pt>
    <dgm:pt modelId="{4A05A3CC-44B8-0D45-B121-6EF87E34CE58}" type="sibTrans" cxnId="{6900CFF6-B67E-5D4C-9B6B-9FCE47144826}">
      <dgm:prSet/>
      <dgm:spPr/>
      <dgm:t>
        <a:bodyPr/>
        <a:lstStyle/>
        <a:p>
          <a:endParaRPr lang="en-US">
            <a:solidFill>
              <a:schemeClr val="tx1"/>
            </a:solidFill>
          </a:endParaRPr>
        </a:p>
      </dgm:t>
    </dgm:pt>
    <dgm:pt modelId="{12FA9E6F-DB8A-EE44-826A-9D366B588C39}" type="pres">
      <dgm:prSet presAssocID="{9CA96956-6B31-284B-A704-B812AEAA19A0}" presName="linear" presStyleCnt="0">
        <dgm:presLayoutVars>
          <dgm:animLvl val="lvl"/>
          <dgm:resizeHandles val="exact"/>
        </dgm:presLayoutVars>
      </dgm:prSet>
      <dgm:spPr/>
      <dgm:t>
        <a:bodyPr/>
        <a:lstStyle/>
        <a:p>
          <a:endParaRPr lang="en-US"/>
        </a:p>
      </dgm:t>
    </dgm:pt>
    <dgm:pt modelId="{E3721C3B-704F-A649-AABD-94C93CFB127D}" type="pres">
      <dgm:prSet presAssocID="{363B1E08-B87B-F14A-9A48-DD2C7225058B}" presName="parentText" presStyleLbl="node1" presStyleIdx="0" presStyleCnt="2" custScaleY="65922" custLinFactY="-1184" custLinFactNeighborX="0" custLinFactNeighborY="-100000">
        <dgm:presLayoutVars>
          <dgm:chMax val="0"/>
          <dgm:bulletEnabled val="1"/>
        </dgm:presLayoutVars>
      </dgm:prSet>
      <dgm:spPr/>
      <dgm:t>
        <a:bodyPr/>
        <a:lstStyle/>
        <a:p>
          <a:endParaRPr lang="en-US"/>
        </a:p>
      </dgm:t>
    </dgm:pt>
    <dgm:pt modelId="{A78345C2-1627-8742-9A31-C958AD0311D7}" type="pres">
      <dgm:prSet presAssocID="{9E90C451-08CF-4341-8C0B-63442B3DDAC5}" presName="spacer" presStyleCnt="0"/>
      <dgm:spPr/>
    </dgm:pt>
    <dgm:pt modelId="{2BBE96C9-98D9-5049-9160-1CA64EB5BF25}" type="pres">
      <dgm:prSet presAssocID="{FA6AC58F-219B-EC4E-B617-F389CA7B1215}" presName="parentText" presStyleLbl="node1" presStyleIdx="1" presStyleCnt="2" custScaleY="100124" custLinFactNeighborX="0" custLinFactNeighborY="-6239">
        <dgm:presLayoutVars>
          <dgm:chMax val="0"/>
          <dgm:bulletEnabled val="1"/>
        </dgm:presLayoutVars>
      </dgm:prSet>
      <dgm:spPr/>
      <dgm:t>
        <a:bodyPr/>
        <a:lstStyle/>
        <a:p>
          <a:endParaRPr lang="en-US"/>
        </a:p>
      </dgm:t>
    </dgm:pt>
    <dgm:pt modelId="{985E5E20-DF56-4C43-94C3-DAAE9128E921}" type="pres">
      <dgm:prSet presAssocID="{FA6AC58F-219B-EC4E-B617-F389CA7B1215}" presName="childText" presStyleLbl="revTx" presStyleIdx="0" presStyleCnt="1" custScaleY="133377">
        <dgm:presLayoutVars>
          <dgm:bulletEnabled val="1"/>
        </dgm:presLayoutVars>
      </dgm:prSet>
      <dgm:spPr/>
      <dgm:t>
        <a:bodyPr/>
        <a:lstStyle/>
        <a:p>
          <a:endParaRPr lang="en-US"/>
        </a:p>
      </dgm:t>
    </dgm:pt>
  </dgm:ptLst>
  <dgm:cxnLst>
    <dgm:cxn modelId="{EA382DD1-2BFD-3143-95B2-79E1FB9B2B68}" srcId="{FA6AC58F-219B-EC4E-B617-F389CA7B1215}" destId="{8ED32BF6-1A7A-D245-9518-80BDCBFCA14B}" srcOrd="1" destOrd="0" parTransId="{B2C4BAF5-D0D7-A844-803D-D58E5BFC77EC}" sibTransId="{DF4C84D8-E491-5B4C-A45E-1B3C817A2689}"/>
    <dgm:cxn modelId="{B7D356C6-5009-4947-A4A8-E1B07E6F74D4}" type="presOf" srcId="{8ED32BF6-1A7A-D245-9518-80BDCBFCA14B}" destId="{985E5E20-DF56-4C43-94C3-DAAE9128E921}" srcOrd="0" destOrd="1" presId="urn:microsoft.com/office/officeart/2005/8/layout/vList2"/>
    <dgm:cxn modelId="{D8463AE3-C7DD-4EF4-A37C-78AFE32BADD7}" type="presOf" srcId="{363B1E08-B87B-F14A-9A48-DD2C7225058B}" destId="{E3721C3B-704F-A649-AABD-94C93CFB127D}" srcOrd="0" destOrd="0" presId="urn:microsoft.com/office/officeart/2005/8/layout/vList2"/>
    <dgm:cxn modelId="{6900CFF6-B67E-5D4C-9B6B-9FCE47144826}" srcId="{FA6AC58F-219B-EC4E-B617-F389CA7B1215}" destId="{B6F642F1-D4AC-674B-8A7C-A495C80E8D1B}" srcOrd="2" destOrd="0" parTransId="{97549F76-234C-9447-B5D0-24963610F1E8}" sibTransId="{4A05A3CC-44B8-0D45-B121-6EF87E34CE58}"/>
    <dgm:cxn modelId="{F87EDB84-F237-4EE6-8EC6-1CA2179976AB}" type="presOf" srcId="{FA6AC58F-219B-EC4E-B617-F389CA7B1215}" destId="{2BBE96C9-98D9-5049-9160-1CA64EB5BF25}" srcOrd="0" destOrd="0" presId="urn:microsoft.com/office/officeart/2005/8/layout/vList2"/>
    <dgm:cxn modelId="{A8A92920-E9B6-5342-B21B-270ECE548B44}" srcId="{FA6AC58F-219B-EC4E-B617-F389CA7B1215}" destId="{643FB48E-CD31-D040-9E34-963D7631FADD}" srcOrd="0" destOrd="0" parTransId="{242B7CD7-17D8-A74B-8B6F-4D867D8F2F69}" sibTransId="{43914ACD-9D82-6740-A95B-BAAF86FC2A59}"/>
    <dgm:cxn modelId="{E070D59C-4BA9-4160-A183-4EBFA999E553}" type="presOf" srcId="{B6F642F1-D4AC-674B-8A7C-A495C80E8D1B}" destId="{985E5E20-DF56-4C43-94C3-DAAE9128E921}" srcOrd="0" destOrd="2" presId="urn:microsoft.com/office/officeart/2005/8/layout/vList2"/>
    <dgm:cxn modelId="{2B47DB85-BCDA-4AC1-AD6F-55D582128590}" type="presOf" srcId="{9CA96956-6B31-284B-A704-B812AEAA19A0}" destId="{12FA9E6F-DB8A-EE44-826A-9D366B588C39}" srcOrd="0" destOrd="0" presId="urn:microsoft.com/office/officeart/2005/8/layout/vList2"/>
    <dgm:cxn modelId="{59802496-BA51-FC40-A0DA-3239E3B2F4F6}" srcId="{9CA96956-6B31-284B-A704-B812AEAA19A0}" destId="{363B1E08-B87B-F14A-9A48-DD2C7225058B}" srcOrd="0" destOrd="0" parTransId="{970B2E1D-4E36-E34B-A12F-C276C8F3AE99}" sibTransId="{9E90C451-08CF-4341-8C0B-63442B3DDAC5}"/>
    <dgm:cxn modelId="{634ADB81-2D19-0A4D-9EC6-D12541AF05AA}" srcId="{9CA96956-6B31-284B-A704-B812AEAA19A0}" destId="{FA6AC58F-219B-EC4E-B617-F389CA7B1215}" srcOrd="1" destOrd="0" parTransId="{C6426F73-3A7A-6A4F-B8B6-302472BBAE47}" sibTransId="{4CC73BA2-2D5D-7042-A841-73951A230C9A}"/>
    <dgm:cxn modelId="{4541F293-CCBE-422D-9982-0AEDB2C91ADC}" type="presOf" srcId="{643FB48E-CD31-D040-9E34-963D7631FADD}" destId="{985E5E20-DF56-4C43-94C3-DAAE9128E921}" srcOrd="0" destOrd="0" presId="urn:microsoft.com/office/officeart/2005/8/layout/vList2"/>
    <dgm:cxn modelId="{3CA1B23B-0BCB-4BB0-A768-17E153BA6B3F}" type="presParOf" srcId="{12FA9E6F-DB8A-EE44-826A-9D366B588C39}" destId="{E3721C3B-704F-A649-AABD-94C93CFB127D}" srcOrd="0" destOrd="0" presId="urn:microsoft.com/office/officeart/2005/8/layout/vList2"/>
    <dgm:cxn modelId="{A08C7A6D-BFA4-4CC2-8893-62848B16AFC8}" type="presParOf" srcId="{12FA9E6F-DB8A-EE44-826A-9D366B588C39}" destId="{A78345C2-1627-8742-9A31-C958AD0311D7}" srcOrd="1" destOrd="0" presId="urn:microsoft.com/office/officeart/2005/8/layout/vList2"/>
    <dgm:cxn modelId="{E7BFB9D9-8747-4090-B39C-A909762EB5A6}" type="presParOf" srcId="{12FA9E6F-DB8A-EE44-826A-9D366B588C39}" destId="{2BBE96C9-98D9-5049-9160-1CA64EB5BF25}" srcOrd="2" destOrd="0" presId="urn:microsoft.com/office/officeart/2005/8/layout/vList2"/>
    <dgm:cxn modelId="{86B552DE-B107-469F-9656-452887DE4272}" type="presParOf" srcId="{12FA9E6F-DB8A-EE44-826A-9D366B588C39}" destId="{985E5E20-DF56-4C43-94C3-DAAE9128E92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F13860-CAF6-AC4A-9797-A20898F1290E}"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DC437C57-E42A-ED49-A7D0-73603EB1F87F}">
      <dgm:prSet/>
      <dgm:spPr/>
      <dgm:t>
        <a:bodyPr/>
        <a:lstStyle/>
        <a:p>
          <a:pPr rtl="0"/>
          <a:r>
            <a:rPr lang="en-US" altLang="x-none" b="1" i="0" dirty="0">
              <a:solidFill>
                <a:schemeClr val="tx1"/>
              </a:solidFill>
              <a:latin typeface="Arial" charset="0"/>
              <a:ea typeface="Arial" charset="0"/>
              <a:cs typeface="Arial" charset="0"/>
            </a:rPr>
            <a:t>Clothing and Accessories</a:t>
          </a:r>
          <a:endParaRPr lang="en-US" b="1" i="0" dirty="0">
            <a:solidFill>
              <a:schemeClr val="tx1"/>
            </a:solidFill>
            <a:latin typeface="Arial" charset="0"/>
            <a:ea typeface="Arial" charset="0"/>
            <a:cs typeface="Arial" charset="0"/>
          </a:endParaRPr>
        </a:p>
      </dgm:t>
    </dgm:pt>
    <dgm:pt modelId="{5689195C-BFDA-2D45-AADE-DAABD35D8A2F}" type="parTrans" cxnId="{BA62C462-D174-4847-B983-2FAC0AB47DAE}">
      <dgm:prSet/>
      <dgm:spPr/>
      <dgm:t>
        <a:bodyPr/>
        <a:lstStyle/>
        <a:p>
          <a:endParaRPr lang="en-US" b="1">
            <a:solidFill>
              <a:schemeClr val="tx1"/>
            </a:solidFill>
          </a:endParaRPr>
        </a:p>
      </dgm:t>
    </dgm:pt>
    <dgm:pt modelId="{C0ABF3A9-0B86-DC42-9AC3-DFA87AE93B06}" type="sibTrans" cxnId="{BA62C462-D174-4847-B983-2FAC0AB47DAE}">
      <dgm:prSet/>
      <dgm:spPr/>
      <dgm:t>
        <a:bodyPr/>
        <a:lstStyle/>
        <a:p>
          <a:endParaRPr lang="en-US" b="1">
            <a:solidFill>
              <a:schemeClr val="tx1"/>
            </a:solidFill>
          </a:endParaRPr>
        </a:p>
      </dgm:t>
    </dgm:pt>
    <dgm:pt modelId="{AE628ACE-97B3-7841-A9BB-7C8A93AE5C48}">
      <dgm:prSet/>
      <dgm:spPr/>
      <dgm:t>
        <a:bodyPr/>
        <a:lstStyle/>
        <a:p>
          <a:r>
            <a:rPr lang="en-US" altLang="x-none" b="1" i="0" dirty="0">
              <a:solidFill>
                <a:schemeClr val="tx1"/>
              </a:solidFill>
              <a:latin typeface="Arial" charset="0"/>
              <a:ea typeface="Arial" charset="0"/>
              <a:cs typeface="Arial" charset="0"/>
            </a:rPr>
            <a:t>Head protection</a:t>
          </a:r>
        </a:p>
      </dgm:t>
    </dgm:pt>
    <dgm:pt modelId="{862AC035-3682-8F49-9B7E-EE9F34225B99}" type="parTrans" cxnId="{3AAF37C3-53F9-4C42-BB8E-F10278A818DE}">
      <dgm:prSet/>
      <dgm:spPr/>
      <dgm:t>
        <a:bodyPr/>
        <a:lstStyle/>
        <a:p>
          <a:endParaRPr lang="en-US" b="1">
            <a:solidFill>
              <a:schemeClr val="tx1"/>
            </a:solidFill>
          </a:endParaRPr>
        </a:p>
      </dgm:t>
    </dgm:pt>
    <dgm:pt modelId="{E0E1EA7E-4D0A-3944-B04F-B74BD8755991}" type="sibTrans" cxnId="{3AAF37C3-53F9-4C42-BB8E-F10278A818DE}">
      <dgm:prSet/>
      <dgm:spPr/>
      <dgm:t>
        <a:bodyPr/>
        <a:lstStyle/>
        <a:p>
          <a:endParaRPr lang="en-US" b="1">
            <a:solidFill>
              <a:schemeClr val="tx1"/>
            </a:solidFill>
          </a:endParaRPr>
        </a:p>
      </dgm:t>
    </dgm:pt>
    <dgm:pt modelId="{9E23BC70-BCE3-D947-B47F-BEC9D81A8E56}">
      <dgm:prSet/>
      <dgm:spPr/>
      <dgm:t>
        <a:bodyPr/>
        <a:lstStyle/>
        <a:p>
          <a:r>
            <a:rPr lang="en-US" altLang="x-none" b="1" i="0" dirty="0">
              <a:solidFill>
                <a:schemeClr val="tx1"/>
              </a:solidFill>
              <a:latin typeface="Arial" charset="0"/>
              <a:ea typeface="Arial" charset="0"/>
              <a:cs typeface="Arial" charset="0"/>
            </a:rPr>
            <a:t>Eye and Face protection</a:t>
          </a:r>
        </a:p>
      </dgm:t>
    </dgm:pt>
    <dgm:pt modelId="{117C681C-5B7C-DB41-AE52-C33F98BF7A2F}" type="parTrans" cxnId="{A12AE579-F003-7D40-BE9F-1B0BE66976B8}">
      <dgm:prSet/>
      <dgm:spPr/>
      <dgm:t>
        <a:bodyPr/>
        <a:lstStyle/>
        <a:p>
          <a:endParaRPr lang="en-US" b="1">
            <a:solidFill>
              <a:schemeClr val="tx1"/>
            </a:solidFill>
          </a:endParaRPr>
        </a:p>
      </dgm:t>
    </dgm:pt>
    <dgm:pt modelId="{8FFD62BF-65A0-E54A-B4FD-DC1EA1EDF766}" type="sibTrans" cxnId="{A12AE579-F003-7D40-BE9F-1B0BE66976B8}">
      <dgm:prSet/>
      <dgm:spPr/>
      <dgm:t>
        <a:bodyPr/>
        <a:lstStyle/>
        <a:p>
          <a:endParaRPr lang="en-US" b="1">
            <a:solidFill>
              <a:schemeClr val="tx1"/>
            </a:solidFill>
          </a:endParaRPr>
        </a:p>
      </dgm:t>
    </dgm:pt>
    <dgm:pt modelId="{3078F6C8-FE30-CD41-A120-F1685968381E}">
      <dgm:prSet/>
      <dgm:spPr/>
      <dgm:t>
        <a:bodyPr/>
        <a:lstStyle/>
        <a:p>
          <a:r>
            <a:rPr lang="en-US" altLang="x-none" b="1" i="0" dirty="0">
              <a:solidFill>
                <a:schemeClr val="tx1"/>
              </a:solidFill>
              <a:latin typeface="Arial" charset="0"/>
              <a:ea typeface="Arial" charset="0"/>
              <a:cs typeface="Arial" charset="0"/>
            </a:rPr>
            <a:t>Hearing protection</a:t>
          </a:r>
        </a:p>
      </dgm:t>
    </dgm:pt>
    <dgm:pt modelId="{5EB0935D-F03A-FD46-A588-43EF0D12AB12}" type="parTrans" cxnId="{55B7C789-8EC4-674D-898D-85AE44DF9B55}">
      <dgm:prSet/>
      <dgm:spPr/>
      <dgm:t>
        <a:bodyPr/>
        <a:lstStyle/>
        <a:p>
          <a:endParaRPr lang="en-US" b="1">
            <a:solidFill>
              <a:schemeClr val="tx1"/>
            </a:solidFill>
          </a:endParaRPr>
        </a:p>
      </dgm:t>
    </dgm:pt>
    <dgm:pt modelId="{A2BCCB9B-D88F-864E-9861-A7CFBE7FFA8C}" type="sibTrans" cxnId="{55B7C789-8EC4-674D-898D-85AE44DF9B55}">
      <dgm:prSet/>
      <dgm:spPr/>
      <dgm:t>
        <a:bodyPr/>
        <a:lstStyle/>
        <a:p>
          <a:endParaRPr lang="en-US" b="1">
            <a:solidFill>
              <a:schemeClr val="tx1"/>
            </a:solidFill>
          </a:endParaRPr>
        </a:p>
      </dgm:t>
    </dgm:pt>
    <dgm:pt modelId="{C9D5AB5A-2B20-3548-AC44-B013DDC19271}">
      <dgm:prSet/>
      <dgm:spPr/>
      <dgm:t>
        <a:bodyPr/>
        <a:lstStyle/>
        <a:p>
          <a:r>
            <a:rPr lang="en-US" altLang="x-none" b="1" i="0" dirty="0">
              <a:solidFill>
                <a:schemeClr val="tx1"/>
              </a:solidFill>
              <a:latin typeface="Arial" charset="0"/>
              <a:ea typeface="Arial" charset="0"/>
              <a:cs typeface="Arial" charset="0"/>
            </a:rPr>
            <a:t>Hand protection</a:t>
          </a:r>
        </a:p>
      </dgm:t>
    </dgm:pt>
    <dgm:pt modelId="{E11AE0C1-9F54-8941-946E-EE014D0893D9}" type="parTrans" cxnId="{3C173718-5532-6243-B507-D3783B46D475}">
      <dgm:prSet/>
      <dgm:spPr/>
      <dgm:t>
        <a:bodyPr/>
        <a:lstStyle/>
        <a:p>
          <a:endParaRPr lang="en-US" b="1">
            <a:solidFill>
              <a:schemeClr val="tx1"/>
            </a:solidFill>
          </a:endParaRPr>
        </a:p>
      </dgm:t>
    </dgm:pt>
    <dgm:pt modelId="{6B218005-9C84-C64F-8C52-8208D76554D8}" type="sibTrans" cxnId="{3C173718-5532-6243-B507-D3783B46D475}">
      <dgm:prSet/>
      <dgm:spPr/>
      <dgm:t>
        <a:bodyPr/>
        <a:lstStyle/>
        <a:p>
          <a:endParaRPr lang="en-US" b="1">
            <a:solidFill>
              <a:schemeClr val="tx1"/>
            </a:solidFill>
          </a:endParaRPr>
        </a:p>
      </dgm:t>
    </dgm:pt>
    <dgm:pt modelId="{6C46C1D0-A26A-2749-86C1-0309418AEF1F}">
      <dgm:prSet/>
      <dgm:spPr/>
      <dgm:t>
        <a:bodyPr/>
        <a:lstStyle/>
        <a:p>
          <a:r>
            <a:rPr lang="en-US" altLang="x-none" b="1" i="0" dirty="0">
              <a:solidFill>
                <a:schemeClr val="tx1"/>
              </a:solidFill>
              <a:latin typeface="Arial" charset="0"/>
              <a:ea typeface="Arial" charset="0"/>
              <a:cs typeface="Arial" charset="0"/>
            </a:rPr>
            <a:t>Foot protection</a:t>
          </a:r>
        </a:p>
      </dgm:t>
    </dgm:pt>
    <dgm:pt modelId="{50E73DCC-7552-2748-87BB-0CC6136DF1A1}" type="parTrans" cxnId="{440C85AD-1FA8-F748-A4BD-127D207EAF25}">
      <dgm:prSet/>
      <dgm:spPr/>
      <dgm:t>
        <a:bodyPr/>
        <a:lstStyle/>
        <a:p>
          <a:endParaRPr lang="en-US" b="1">
            <a:solidFill>
              <a:schemeClr val="tx1"/>
            </a:solidFill>
          </a:endParaRPr>
        </a:p>
      </dgm:t>
    </dgm:pt>
    <dgm:pt modelId="{71864112-5F1C-DF46-B03C-FCC7CF4FAEFF}" type="sibTrans" cxnId="{440C85AD-1FA8-F748-A4BD-127D207EAF25}">
      <dgm:prSet/>
      <dgm:spPr/>
      <dgm:t>
        <a:bodyPr/>
        <a:lstStyle/>
        <a:p>
          <a:endParaRPr lang="en-US" b="1">
            <a:solidFill>
              <a:schemeClr val="tx1"/>
            </a:solidFill>
          </a:endParaRPr>
        </a:p>
      </dgm:t>
    </dgm:pt>
    <dgm:pt modelId="{E10AB7DA-F6F3-6944-8EE3-D46582941F07}">
      <dgm:prSet/>
      <dgm:spPr/>
      <dgm:t>
        <a:bodyPr/>
        <a:lstStyle/>
        <a:p>
          <a:r>
            <a:rPr lang="en-US" altLang="x-none" b="1" i="0" dirty="0">
              <a:solidFill>
                <a:schemeClr val="tx1"/>
              </a:solidFill>
              <a:latin typeface="Arial" charset="0"/>
              <a:ea typeface="Arial" charset="0"/>
              <a:cs typeface="Arial" charset="0"/>
            </a:rPr>
            <a:t>Respiratory protection</a:t>
          </a:r>
        </a:p>
      </dgm:t>
    </dgm:pt>
    <dgm:pt modelId="{8C274D2B-0404-E541-89F1-EC6B2EF358BD}" type="parTrans" cxnId="{7C6117C7-0D50-6E49-A0DB-98D37A69E229}">
      <dgm:prSet/>
      <dgm:spPr/>
      <dgm:t>
        <a:bodyPr/>
        <a:lstStyle/>
        <a:p>
          <a:endParaRPr lang="en-US" b="1">
            <a:solidFill>
              <a:schemeClr val="tx1"/>
            </a:solidFill>
          </a:endParaRPr>
        </a:p>
      </dgm:t>
    </dgm:pt>
    <dgm:pt modelId="{E1C0E654-7A68-B94F-81C7-1D98F4B28945}" type="sibTrans" cxnId="{7C6117C7-0D50-6E49-A0DB-98D37A69E229}">
      <dgm:prSet/>
      <dgm:spPr/>
      <dgm:t>
        <a:bodyPr/>
        <a:lstStyle/>
        <a:p>
          <a:endParaRPr lang="en-US" b="1">
            <a:solidFill>
              <a:schemeClr val="tx1"/>
            </a:solidFill>
          </a:endParaRPr>
        </a:p>
      </dgm:t>
    </dgm:pt>
    <dgm:pt modelId="{804A6285-6FF2-1D44-B94D-7F226FDE5C27}" type="pres">
      <dgm:prSet presAssocID="{38F13860-CAF6-AC4A-9797-A20898F1290E}" presName="diagram" presStyleCnt="0">
        <dgm:presLayoutVars>
          <dgm:dir/>
          <dgm:resizeHandles val="exact"/>
        </dgm:presLayoutVars>
      </dgm:prSet>
      <dgm:spPr/>
      <dgm:t>
        <a:bodyPr/>
        <a:lstStyle/>
        <a:p>
          <a:endParaRPr lang="en-US"/>
        </a:p>
      </dgm:t>
    </dgm:pt>
    <dgm:pt modelId="{2DF59D07-9C2A-7D45-B6AA-E6CBA59C15B6}" type="pres">
      <dgm:prSet presAssocID="{DC437C57-E42A-ED49-A7D0-73603EB1F87F}" presName="node" presStyleLbl="node1" presStyleIdx="0" presStyleCnt="7">
        <dgm:presLayoutVars>
          <dgm:bulletEnabled val="1"/>
        </dgm:presLayoutVars>
      </dgm:prSet>
      <dgm:spPr/>
      <dgm:t>
        <a:bodyPr/>
        <a:lstStyle/>
        <a:p>
          <a:endParaRPr lang="en-US"/>
        </a:p>
      </dgm:t>
    </dgm:pt>
    <dgm:pt modelId="{76EDAE20-AFA9-4243-8065-9C075775A7C1}" type="pres">
      <dgm:prSet presAssocID="{C0ABF3A9-0B86-DC42-9AC3-DFA87AE93B06}" presName="sibTrans" presStyleCnt="0"/>
      <dgm:spPr/>
    </dgm:pt>
    <dgm:pt modelId="{C077118B-2B5F-FA4E-B25B-EADB31EA4EDD}" type="pres">
      <dgm:prSet presAssocID="{AE628ACE-97B3-7841-A9BB-7C8A93AE5C48}" presName="node" presStyleLbl="node1" presStyleIdx="1" presStyleCnt="7">
        <dgm:presLayoutVars>
          <dgm:bulletEnabled val="1"/>
        </dgm:presLayoutVars>
      </dgm:prSet>
      <dgm:spPr/>
      <dgm:t>
        <a:bodyPr/>
        <a:lstStyle/>
        <a:p>
          <a:endParaRPr lang="en-US"/>
        </a:p>
      </dgm:t>
    </dgm:pt>
    <dgm:pt modelId="{7E37728D-9EA2-BA46-A055-9372C92481AB}" type="pres">
      <dgm:prSet presAssocID="{E0E1EA7E-4D0A-3944-B04F-B74BD8755991}" presName="sibTrans" presStyleCnt="0"/>
      <dgm:spPr/>
    </dgm:pt>
    <dgm:pt modelId="{6A9D3E6E-9FED-7B49-BE47-4B9FE1AC6CED}" type="pres">
      <dgm:prSet presAssocID="{9E23BC70-BCE3-D947-B47F-BEC9D81A8E56}" presName="node" presStyleLbl="node1" presStyleIdx="2" presStyleCnt="7">
        <dgm:presLayoutVars>
          <dgm:bulletEnabled val="1"/>
        </dgm:presLayoutVars>
      </dgm:prSet>
      <dgm:spPr/>
      <dgm:t>
        <a:bodyPr/>
        <a:lstStyle/>
        <a:p>
          <a:endParaRPr lang="en-US"/>
        </a:p>
      </dgm:t>
    </dgm:pt>
    <dgm:pt modelId="{F7C7CF74-F955-4847-8C40-69CD3B91DFEC}" type="pres">
      <dgm:prSet presAssocID="{8FFD62BF-65A0-E54A-B4FD-DC1EA1EDF766}" presName="sibTrans" presStyleCnt="0"/>
      <dgm:spPr/>
    </dgm:pt>
    <dgm:pt modelId="{5333EB48-FBA5-DF4C-993E-0A4ADDB67BCF}" type="pres">
      <dgm:prSet presAssocID="{3078F6C8-FE30-CD41-A120-F1685968381E}" presName="node" presStyleLbl="node1" presStyleIdx="3" presStyleCnt="7">
        <dgm:presLayoutVars>
          <dgm:bulletEnabled val="1"/>
        </dgm:presLayoutVars>
      </dgm:prSet>
      <dgm:spPr/>
      <dgm:t>
        <a:bodyPr/>
        <a:lstStyle/>
        <a:p>
          <a:endParaRPr lang="en-US"/>
        </a:p>
      </dgm:t>
    </dgm:pt>
    <dgm:pt modelId="{ED4B1180-B950-7E44-B164-860A0F958C8F}" type="pres">
      <dgm:prSet presAssocID="{A2BCCB9B-D88F-864E-9861-A7CFBE7FFA8C}" presName="sibTrans" presStyleCnt="0"/>
      <dgm:spPr/>
    </dgm:pt>
    <dgm:pt modelId="{7B2B9BAB-FD07-094C-8B7A-701E81CA556A}" type="pres">
      <dgm:prSet presAssocID="{C9D5AB5A-2B20-3548-AC44-B013DDC19271}" presName="node" presStyleLbl="node1" presStyleIdx="4" presStyleCnt="7">
        <dgm:presLayoutVars>
          <dgm:bulletEnabled val="1"/>
        </dgm:presLayoutVars>
      </dgm:prSet>
      <dgm:spPr/>
      <dgm:t>
        <a:bodyPr/>
        <a:lstStyle/>
        <a:p>
          <a:endParaRPr lang="en-US"/>
        </a:p>
      </dgm:t>
    </dgm:pt>
    <dgm:pt modelId="{64C32A0D-DA12-6041-B1CB-036C3826E6A6}" type="pres">
      <dgm:prSet presAssocID="{6B218005-9C84-C64F-8C52-8208D76554D8}" presName="sibTrans" presStyleCnt="0"/>
      <dgm:spPr/>
    </dgm:pt>
    <dgm:pt modelId="{13C91E11-19C9-7345-807E-C417C314B215}" type="pres">
      <dgm:prSet presAssocID="{6C46C1D0-A26A-2749-86C1-0309418AEF1F}" presName="node" presStyleLbl="node1" presStyleIdx="5" presStyleCnt="7">
        <dgm:presLayoutVars>
          <dgm:bulletEnabled val="1"/>
        </dgm:presLayoutVars>
      </dgm:prSet>
      <dgm:spPr/>
      <dgm:t>
        <a:bodyPr/>
        <a:lstStyle/>
        <a:p>
          <a:endParaRPr lang="en-US"/>
        </a:p>
      </dgm:t>
    </dgm:pt>
    <dgm:pt modelId="{95F1B016-A536-F540-8446-AB68BFF0C09A}" type="pres">
      <dgm:prSet presAssocID="{71864112-5F1C-DF46-B03C-FCC7CF4FAEFF}" presName="sibTrans" presStyleCnt="0"/>
      <dgm:spPr/>
    </dgm:pt>
    <dgm:pt modelId="{01A12DAC-3B9E-5F49-B293-AEDEA61D19EB}" type="pres">
      <dgm:prSet presAssocID="{E10AB7DA-F6F3-6944-8EE3-D46582941F07}" presName="node" presStyleLbl="node1" presStyleIdx="6" presStyleCnt="7">
        <dgm:presLayoutVars>
          <dgm:bulletEnabled val="1"/>
        </dgm:presLayoutVars>
      </dgm:prSet>
      <dgm:spPr/>
      <dgm:t>
        <a:bodyPr/>
        <a:lstStyle/>
        <a:p>
          <a:endParaRPr lang="en-US"/>
        </a:p>
      </dgm:t>
    </dgm:pt>
  </dgm:ptLst>
  <dgm:cxnLst>
    <dgm:cxn modelId="{4E29C7AB-5E97-42BB-87E5-031E0E6278E2}" type="presOf" srcId="{9E23BC70-BCE3-D947-B47F-BEC9D81A8E56}" destId="{6A9D3E6E-9FED-7B49-BE47-4B9FE1AC6CED}" srcOrd="0" destOrd="0" presId="urn:microsoft.com/office/officeart/2005/8/layout/default"/>
    <dgm:cxn modelId="{E2E4B5E6-1444-4623-B605-6CD99CE4B002}" type="presOf" srcId="{C9D5AB5A-2B20-3548-AC44-B013DDC19271}" destId="{7B2B9BAB-FD07-094C-8B7A-701E81CA556A}" srcOrd="0" destOrd="0" presId="urn:microsoft.com/office/officeart/2005/8/layout/default"/>
    <dgm:cxn modelId="{4BD56222-A60C-42F6-82F2-DD5EF83958A5}" type="presOf" srcId="{AE628ACE-97B3-7841-A9BB-7C8A93AE5C48}" destId="{C077118B-2B5F-FA4E-B25B-EADB31EA4EDD}" srcOrd="0" destOrd="0" presId="urn:microsoft.com/office/officeart/2005/8/layout/default"/>
    <dgm:cxn modelId="{A12AE579-F003-7D40-BE9F-1B0BE66976B8}" srcId="{38F13860-CAF6-AC4A-9797-A20898F1290E}" destId="{9E23BC70-BCE3-D947-B47F-BEC9D81A8E56}" srcOrd="2" destOrd="0" parTransId="{117C681C-5B7C-DB41-AE52-C33F98BF7A2F}" sibTransId="{8FFD62BF-65A0-E54A-B4FD-DC1EA1EDF766}"/>
    <dgm:cxn modelId="{55B7C789-8EC4-674D-898D-85AE44DF9B55}" srcId="{38F13860-CAF6-AC4A-9797-A20898F1290E}" destId="{3078F6C8-FE30-CD41-A120-F1685968381E}" srcOrd="3" destOrd="0" parTransId="{5EB0935D-F03A-FD46-A588-43EF0D12AB12}" sibTransId="{A2BCCB9B-D88F-864E-9861-A7CFBE7FFA8C}"/>
    <dgm:cxn modelId="{45487624-86AA-4CFC-8C5D-81C29887FD42}" type="presOf" srcId="{38F13860-CAF6-AC4A-9797-A20898F1290E}" destId="{804A6285-6FF2-1D44-B94D-7F226FDE5C27}" srcOrd="0" destOrd="0" presId="urn:microsoft.com/office/officeart/2005/8/layout/default"/>
    <dgm:cxn modelId="{440C85AD-1FA8-F748-A4BD-127D207EAF25}" srcId="{38F13860-CAF6-AC4A-9797-A20898F1290E}" destId="{6C46C1D0-A26A-2749-86C1-0309418AEF1F}" srcOrd="5" destOrd="0" parTransId="{50E73DCC-7552-2748-87BB-0CC6136DF1A1}" sibTransId="{71864112-5F1C-DF46-B03C-FCC7CF4FAEFF}"/>
    <dgm:cxn modelId="{62335CDD-E8EF-465C-A065-7F3D1FBEA346}" type="presOf" srcId="{E10AB7DA-F6F3-6944-8EE3-D46582941F07}" destId="{01A12DAC-3B9E-5F49-B293-AEDEA61D19EB}" srcOrd="0" destOrd="0" presId="urn:microsoft.com/office/officeart/2005/8/layout/default"/>
    <dgm:cxn modelId="{8EDDEB5E-2C60-48B4-B134-0C177AC4E142}" type="presOf" srcId="{6C46C1D0-A26A-2749-86C1-0309418AEF1F}" destId="{13C91E11-19C9-7345-807E-C417C314B215}" srcOrd="0" destOrd="0" presId="urn:microsoft.com/office/officeart/2005/8/layout/default"/>
    <dgm:cxn modelId="{3AAF37C3-53F9-4C42-BB8E-F10278A818DE}" srcId="{38F13860-CAF6-AC4A-9797-A20898F1290E}" destId="{AE628ACE-97B3-7841-A9BB-7C8A93AE5C48}" srcOrd="1" destOrd="0" parTransId="{862AC035-3682-8F49-9B7E-EE9F34225B99}" sibTransId="{E0E1EA7E-4D0A-3944-B04F-B74BD8755991}"/>
    <dgm:cxn modelId="{7C6117C7-0D50-6E49-A0DB-98D37A69E229}" srcId="{38F13860-CAF6-AC4A-9797-A20898F1290E}" destId="{E10AB7DA-F6F3-6944-8EE3-D46582941F07}" srcOrd="6" destOrd="0" parTransId="{8C274D2B-0404-E541-89F1-EC6B2EF358BD}" sibTransId="{E1C0E654-7A68-B94F-81C7-1D98F4B28945}"/>
    <dgm:cxn modelId="{A58AB11F-B7E4-44A3-9C27-407F479AD277}" type="presOf" srcId="{DC437C57-E42A-ED49-A7D0-73603EB1F87F}" destId="{2DF59D07-9C2A-7D45-B6AA-E6CBA59C15B6}" srcOrd="0" destOrd="0" presId="urn:microsoft.com/office/officeart/2005/8/layout/default"/>
    <dgm:cxn modelId="{BA62C462-D174-4847-B983-2FAC0AB47DAE}" srcId="{38F13860-CAF6-AC4A-9797-A20898F1290E}" destId="{DC437C57-E42A-ED49-A7D0-73603EB1F87F}" srcOrd="0" destOrd="0" parTransId="{5689195C-BFDA-2D45-AADE-DAABD35D8A2F}" sibTransId="{C0ABF3A9-0B86-DC42-9AC3-DFA87AE93B06}"/>
    <dgm:cxn modelId="{F0DB3D2E-1E4A-45FF-8E46-68C5CA0B7550}" type="presOf" srcId="{3078F6C8-FE30-CD41-A120-F1685968381E}" destId="{5333EB48-FBA5-DF4C-993E-0A4ADDB67BCF}" srcOrd="0" destOrd="0" presId="urn:microsoft.com/office/officeart/2005/8/layout/default"/>
    <dgm:cxn modelId="{3C173718-5532-6243-B507-D3783B46D475}" srcId="{38F13860-CAF6-AC4A-9797-A20898F1290E}" destId="{C9D5AB5A-2B20-3548-AC44-B013DDC19271}" srcOrd="4" destOrd="0" parTransId="{E11AE0C1-9F54-8941-946E-EE014D0893D9}" sibTransId="{6B218005-9C84-C64F-8C52-8208D76554D8}"/>
    <dgm:cxn modelId="{BCEABFEF-F360-4A6F-A4D8-D6FE38E5B111}" type="presParOf" srcId="{804A6285-6FF2-1D44-B94D-7F226FDE5C27}" destId="{2DF59D07-9C2A-7D45-B6AA-E6CBA59C15B6}" srcOrd="0" destOrd="0" presId="urn:microsoft.com/office/officeart/2005/8/layout/default"/>
    <dgm:cxn modelId="{A488CBD4-A13C-4DC2-8EFC-DF34E3A76CDA}" type="presParOf" srcId="{804A6285-6FF2-1D44-B94D-7F226FDE5C27}" destId="{76EDAE20-AFA9-4243-8065-9C075775A7C1}" srcOrd="1" destOrd="0" presId="urn:microsoft.com/office/officeart/2005/8/layout/default"/>
    <dgm:cxn modelId="{07FCB3DB-A256-4889-82D5-EEB3BA270E79}" type="presParOf" srcId="{804A6285-6FF2-1D44-B94D-7F226FDE5C27}" destId="{C077118B-2B5F-FA4E-B25B-EADB31EA4EDD}" srcOrd="2" destOrd="0" presId="urn:microsoft.com/office/officeart/2005/8/layout/default"/>
    <dgm:cxn modelId="{98116A0B-4AE5-4ED2-8C34-AE9AA98E8998}" type="presParOf" srcId="{804A6285-6FF2-1D44-B94D-7F226FDE5C27}" destId="{7E37728D-9EA2-BA46-A055-9372C92481AB}" srcOrd="3" destOrd="0" presId="urn:microsoft.com/office/officeart/2005/8/layout/default"/>
    <dgm:cxn modelId="{5DCA0E70-95FC-4825-8BFC-EFD6A24AC991}" type="presParOf" srcId="{804A6285-6FF2-1D44-B94D-7F226FDE5C27}" destId="{6A9D3E6E-9FED-7B49-BE47-4B9FE1AC6CED}" srcOrd="4" destOrd="0" presId="urn:microsoft.com/office/officeart/2005/8/layout/default"/>
    <dgm:cxn modelId="{DCAC269C-CE56-40FD-BF5D-E3ED3DDD3F5F}" type="presParOf" srcId="{804A6285-6FF2-1D44-B94D-7F226FDE5C27}" destId="{F7C7CF74-F955-4847-8C40-69CD3B91DFEC}" srcOrd="5" destOrd="0" presId="urn:microsoft.com/office/officeart/2005/8/layout/default"/>
    <dgm:cxn modelId="{A05A8688-154C-40DE-A3D4-678F2083C041}" type="presParOf" srcId="{804A6285-6FF2-1D44-B94D-7F226FDE5C27}" destId="{5333EB48-FBA5-DF4C-993E-0A4ADDB67BCF}" srcOrd="6" destOrd="0" presId="urn:microsoft.com/office/officeart/2005/8/layout/default"/>
    <dgm:cxn modelId="{B667C7C7-15F5-4F0A-BDBF-77CB9210A399}" type="presParOf" srcId="{804A6285-6FF2-1D44-B94D-7F226FDE5C27}" destId="{ED4B1180-B950-7E44-B164-860A0F958C8F}" srcOrd="7" destOrd="0" presId="urn:microsoft.com/office/officeart/2005/8/layout/default"/>
    <dgm:cxn modelId="{7FA44455-BA1B-4F65-BE35-654D0BB34EAE}" type="presParOf" srcId="{804A6285-6FF2-1D44-B94D-7F226FDE5C27}" destId="{7B2B9BAB-FD07-094C-8B7A-701E81CA556A}" srcOrd="8" destOrd="0" presId="urn:microsoft.com/office/officeart/2005/8/layout/default"/>
    <dgm:cxn modelId="{224C9F29-BA45-48FB-A218-B38CB925D108}" type="presParOf" srcId="{804A6285-6FF2-1D44-B94D-7F226FDE5C27}" destId="{64C32A0D-DA12-6041-B1CB-036C3826E6A6}" srcOrd="9" destOrd="0" presId="urn:microsoft.com/office/officeart/2005/8/layout/default"/>
    <dgm:cxn modelId="{118A1C35-415B-4F52-9EF3-18CAF3234CC3}" type="presParOf" srcId="{804A6285-6FF2-1D44-B94D-7F226FDE5C27}" destId="{13C91E11-19C9-7345-807E-C417C314B215}" srcOrd="10" destOrd="0" presId="urn:microsoft.com/office/officeart/2005/8/layout/default"/>
    <dgm:cxn modelId="{FE33CCF6-059E-4344-B20E-4BCAEBF7FA60}" type="presParOf" srcId="{804A6285-6FF2-1D44-B94D-7F226FDE5C27}" destId="{95F1B016-A536-F540-8446-AB68BFF0C09A}" srcOrd="11" destOrd="0" presId="urn:microsoft.com/office/officeart/2005/8/layout/default"/>
    <dgm:cxn modelId="{73DA4B94-9B43-4C21-BD68-C27B5EFDEC95}" type="presParOf" srcId="{804A6285-6FF2-1D44-B94D-7F226FDE5C27}" destId="{01A12DAC-3B9E-5F49-B293-AEDEA61D19E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CA96956-6B31-284B-A704-B812AEAA19A0}"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363B1E08-B87B-F14A-9A48-DD2C7225058B}">
      <dgm:prSet/>
      <dgm:spPr/>
      <dgm:t>
        <a:bodyPr/>
        <a:lstStyle/>
        <a:p>
          <a:r>
            <a:rPr lang="en-US" altLang="x-none" b="1">
              <a:solidFill>
                <a:schemeClr val="tx1"/>
              </a:solidFill>
              <a:latin typeface="Arial"/>
              <a:ea typeface="ＭＳ Ｐゴシック" charset="-128"/>
              <a:cs typeface="Arial"/>
            </a:rPr>
            <a:t>Cleaning helmets</a:t>
          </a:r>
          <a:endParaRPr lang="en-US" altLang="x-none" b="1" dirty="0">
            <a:solidFill>
              <a:schemeClr val="tx1"/>
            </a:solidFill>
            <a:latin typeface="Arial"/>
            <a:ea typeface="ＭＳ Ｐゴシック" charset="-128"/>
            <a:cs typeface="Arial"/>
          </a:endParaRPr>
        </a:p>
      </dgm:t>
    </dgm:pt>
    <dgm:pt modelId="{970B2E1D-4E36-E34B-A12F-C276C8F3AE99}" type="parTrans" cxnId="{59802496-BA51-FC40-A0DA-3239E3B2F4F6}">
      <dgm:prSet/>
      <dgm:spPr/>
      <dgm:t>
        <a:bodyPr/>
        <a:lstStyle/>
        <a:p>
          <a:endParaRPr lang="en-US" b="1">
            <a:solidFill>
              <a:schemeClr val="tx1"/>
            </a:solidFill>
            <a:latin typeface="Arial"/>
            <a:cs typeface="Arial"/>
          </a:endParaRPr>
        </a:p>
      </dgm:t>
    </dgm:pt>
    <dgm:pt modelId="{9E90C451-08CF-4341-8C0B-63442B3DDAC5}" type="sibTrans" cxnId="{59802496-BA51-FC40-A0DA-3239E3B2F4F6}">
      <dgm:prSet/>
      <dgm:spPr/>
      <dgm:t>
        <a:bodyPr/>
        <a:lstStyle/>
        <a:p>
          <a:endParaRPr lang="en-US" b="1">
            <a:solidFill>
              <a:schemeClr val="tx1"/>
            </a:solidFill>
            <a:latin typeface="Arial"/>
            <a:cs typeface="Arial"/>
          </a:endParaRPr>
        </a:p>
      </dgm:t>
    </dgm:pt>
    <dgm:pt modelId="{8BCA707F-2F1C-C04B-B548-EBB6122AD361}">
      <dgm:prSet/>
      <dgm:spPr/>
      <dgm:t>
        <a:bodyPr/>
        <a:lstStyle/>
        <a:p>
          <a:r>
            <a:rPr lang="en-US" altLang="x-none" b="1">
              <a:solidFill>
                <a:schemeClr val="tx1"/>
              </a:solidFill>
              <a:latin typeface="Arial"/>
              <a:ea typeface="ＭＳ Ｐゴシック" charset="-128"/>
              <a:cs typeface="Arial"/>
            </a:rPr>
            <a:t>Inspect daily</a:t>
          </a:r>
          <a:endParaRPr lang="en-US" altLang="x-none" b="1" dirty="0">
            <a:solidFill>
              <a:schemeClr val="tx1"/>
            </a:solidFill>
            <a:latin typeface="Arial"/>
            <a:ea typeface="ＭＳ Ｐゴシック" charset="-128"/>
            <a:cs typeface="Arial"/>
          </a:endParaRPr>
        </a:p>
      </dgm:t>
    </dgm:pt>
    <dgm:pt modelId="{2E5E49C8-39D5-4F4B-BE32-2FE0AD1F26B2}" type="parTrans" cxnId="{7B62CA90-FC2F-F342-8458-28A9B74D8AD1}">
      <dgm:prSet/>
      <dgm:spPr/>
      <dgm:t>
        <a:bodyPr/>
        <a:lstStyle/>
        <a:p>
          <a:endParaRPr lang="en-US" b="1">
            <a:solidFill>
              <a:schemeClr val="tx1"/>
            </a:solidFill>
            <a:latin typeface="Arial"/>
            <a:cs typeface="Arial"/>
          </a:endParaRPr>
        </a:p>
      </dgm:t>
    </dgm:pt>
    <dgm:pt modelId="{4D54F42E-342B-3846-8D06-3DE81D902C28}" type="sibTrans" cxnId="{7B62CA90-FC2F-F342-8458-28A9B74D8AD1}">
      <dgm:prSet/>
      <dgm:spPr/>
      <dgm:t>
        <a:bodyPr/>
        <a:lstStyle/>
        <a:p>
          <a:endParaRPr lang="en-US" b="1">
            <a:solidFill>
              <a:schemeClr val="tx1"/>
            </a:solidFill>
            <a:latin typeface="Arial"/>
            <a:cs typeface="Arial"/>
          </a:endParaRPr>
        </a:p>
      </dgm:t>
    </dgm:pt>
    <dgm:pt modelId="{CE51DD62-C6E3-4B4C-A277-019F37A8C9D7}">
      <dgm:prSet/>
      <dgm:spPr/>
      <dgm:t>
        <a:bodyPr/>
        <a:lstStyle/>
        <a:p>
          <a:r>
            <a:rPr lang="en-US" altLang="x-none" b="1">
              <a:solidFill>
                <a:schemeClr val="tx1"/>
              </a:solidFill>
              <a:latin typeface="Arial"/>
              <a:ea typeface="ＭＳ Ｐゴシック" charset="-128"/>
              <a:cs typeface="Arial"/>
            </a:rPr>
            <a:t>Exposure to unusual conditions</a:t>
          </a:r>
          <a:endParaRPr lang="en-US" altLang="x-none" b="1" dirty="0">
            <a:solidFill>
              <a:schemeClr val="tx1"/>
            </a:solidFill>
            <a:latin typeface="Arial"/>
            <a:ea typeface="ＭＳ Ｐゴシック" charset="-128"/>
            <a:cs typeface="Arial"/>
          </a:endParaRPr>
        </a:p>
      </dgm:t>
    </dgm:pt>
    <dgm:pt modelId="{B4E9DB37-E9FD-D749-B1A7-0D1FE25002C7}" type="parTrans" cxnId="{03AC7F3F-491F-1E42-82B4-DF08662118D6}">
      <dgm:prSet/>
      <dgm:spPr/>
      <dgm:t>
        <a:bodyPr/>
        <a:lstStyle/>
        <a:p>
          <a:endParaRPr lang="en-US" b="1">
            <a:solidFill>
              <a:schemeClr val="tx1"/>
            </a:solidFill>
            <a:latin typeface="Arial"/>
            <a:cs typeface="Arial"/>
          </a:endParaRPr>
        </a:p>
      </dgm:t>
    </dgm:pt>
    <dgm:pt modelId="{90A80240-1638-B444-BE90-C1A5B28835C3}" type="sibTrans" cxnId="{03AC7F3F-491F-1E42-82B4-DF08662118D6}">
      <dgm:prSet/>
      <dgm:spPr/>
      <dgm:t>
        <a:bodyPr/>
        <a:lstStyle/>
        <a:p>
          <a:endParaRPr lang="en-US" b="1">
            <a:solidFill>
              <a:schemeClr val="tx1"/>
            </a:solidFill>
            <a:latin typeface="Arial"/>
            <a:cs typeface="Arial"/>
          </a:endParaRPr>
        </a:p>
      </dgm:t>
    </dgm:pt>
    <dgm:pt modelId="{E1B0C753-C7B3-B84E-B236-21ACDEAE1734}">
      <dgm:prSet/>
      <dgm:spPr/>
      <dgm:t>
        <a:bodyPr/>
        <a:lstStyle/>
        <a:p>
          <a:r>
            <a:rPr lang="en-US" altLang="x-none" b="1">
              <a:solidFill>
                <a:schemeClr val="tx1"/>
              </a:solidFill>
              <a:latin typeface="Arial"/>
              <a:ea typeface="ＭＳ Ｐゴシック" charset="-128"/>
              <a:cs typeface="Arial"/>
            </a:rPr>
            <a:t>Storage</a:t>
          </a:r>
          <a:endParaRPr lang="en-US" altLang="x-none" b="1" dirty="0">
            <a:solidFill>
              <a:schemeClr val="tx1"/>
            </a:solidFill>
            <a:latin typeface="Arial"/>
            <a:ea typeface="ＭＳ Ｐゴシック" charset="-128"/>
            <a:cs typeface="Arial"/>
          </a:endParaRPr>
        </a:p>
      </dgm:t>
    </dgm:pt>
    <dgm:pt modelId="{4271FC72-3E3D-F445-8E3F-7142CAA3A3CC}" type="parTrans" cxnId="{D7047A7D-79B5-2A42-A2DD-A88B336F3646}">
      <dgm:prSet/>
      <dgm:spPr/>
      <dgm:t>
        <a:bodyPr/>
        <a:lstStyle/>
        <a:p>
          <a:endParaRPr lang="en-US" b="1">
            <a:solidFill>
              <a:schemeClr val="tx1"/>
            </a:solidFill>
            <a:latin typeface="Arial"/>
            <a:cs typeface="Arial"/>
          </a:endParaRPr>
        </a:p>
      </dgm:t>
    </dgm:pt>
    <dgm:pt modelId="{8BDB1ED6-D74B-B545-B0F0-842EF8F09B0A}" type="sibTrans" cxnId="{D7047A7D-79B5-2A42-A2DD-A88B336F3646}">
      <dgm:prSet/>
      <dgm:spPr/>
      <dgm:t>
        <a:bodyPr/>
        <a:lstStyle/>
        <a:p>
          <a:endParaRPr lang="en-US" b="1">
            <a:solidFill>
              <a:schemeClr val="tx1"/>
            </a:solidFill>
            <a:latin typeface="Arial"/>
            <a:cs typeface="Arial"/>
          </a:endParaRPr>
        </a:p>
      </dgm:t>
    </dgm:pt>
    <dgm:pt modelId="{67035AA2-7B96-2A4D-94A6-EC6239D01D88}" type="pres">
      <dgm:prSet presAssocID="{9CA96956-6B31-284B-A704-B812AEAA19A0}" presName="diagram" presStyleCnt="0">
        <dgm:presLayoutVars>
          <dgm:dir/>
          <dgm:resizeHandles val="exact"/>
        </dgm:presLayoutVars>
      </dgm:prSet>
      <dgm:spPr/>
      <dgm:t>
        <a:bodyPr/>
        <a:lstStyle/>
        <a:p>
          <a:endParaRPr lang="en-US"/>
        </a:p>
      </dgm:t>
    </dgm:pt>
    <dgm:pt modelId="{0FA88DFA-EF14-2449-A184-9F83D59596D8}" type="pres">
      <dgm:prSet presAssocID="{363B1E08-B87B-F14A-9A48-DD2C7225058B}" presName="node" presStyleLbl="node1" presStyleIdx="0" presStyleCnt="4">
        <dgm:presLayoutVars>
          <dgm:bulletEnabled val="1"/>
        </dgm:presLayoutVars>
      </dgm:prSet>
      <dgm:spPr/>
      <dgm:t>
        <a:bodyPr/>
        <a:lstStyle/>
        <a:p>
          <a:endParaRPr lang="en-US"/>
        </a:p>
      </dgm:t>
    </dgm:pt>
    <dgm:pt modelId="{764F06C1-C181-7944-873E-7A348E009F45}" type="pres">
      <dgm:prSet presAssocID="{9E90C451-08CF-4341-8C0B-63442B3DDAC5}" presName="sibTrans" presStyleCnt="0"/>
      <dgm:spPr/>
    </dgm:pt>
    <dgm:pt modelId="{8EB73854-06DA-B940-8CC6-21D6E4267D39}" type="pres">
      <dgm:prSet presAssocID="{8BCA707F-2F1C-C04B-B548-EBB6122AD361}" presName="node" presStyleLbl="node1" presStyleIdx="1" presStyleCnt="4">
        <dgm:presLayoutVars>
          <dgm:bulletEnabled val="1"/>
        </dgm:presLayoutVars>
      </dgm:prSet>
      <dgm:spPr/>
      <dgm:t>
        <a:bodyPr/>
        <a:lstStyle/>
        <a:p>
          <a:endParaRPr lang="en-US"/>
        </a:p>
      </dgm:t>
    </dgm:pt>
    <dgm:pt modelId="{CF7BA5CC-8F00-8949-8306-FA8E21035ED6}" type="pres">
      <dgm:prSet presAssocID="{4D54F42E-342B-3846-8D06-3DE81D902C28}" presName="sibTrans" presStyleCnt="0"/>
      <dgm:spPr/>
    </dgm:pt>
    <dgm:pt modelId="{DC452B76-355E-814E-AB62-73E60856052B}" type="pres">
      <dgm:prSet presAssocID="{CE51DD62-C6E3-4B4C-A277-019F37A8C9D7}" presName="node" presStyleLbl="node1" presStyleIdx="2" presStyleCnt="4">
        <dgm:presLayoutVars>
          <dgm:bulletEnabled val="1"/>
        </dgm:presLayoutVars>
      </dgm:prSet>
      <dgm:spPr/>
      <dgm:t>
        <a:bodyPr/>
        <a:lstStyle/>
        <a:p>
          <a:endParaRPr lang="en-US"/>
        </a:p>
      </dgm:t>
    </dgm:pt>
    <dgm:pt modelId="{728B2B4F-14B2-3643-BD02-CB9329E08A73}" type="pres">
      <dgm:prSet presAssocID="{90A80240-1638-B444-BE90-C1A5B28835C3}" presName="sibTrans" presStyleCnt="0"/>
      <dgm:spPr/>
    </dgm:pt>
    <dgm:pt modelId="{80B4C3BF-8F52-8644-AB49-C71B2C41C868}" type="pres">
      <dgm:prSet presAssocID="{E1B0C753-C7B3-B84E-B236-21ACDEAE1734}" presName="node" presStyleLbl="node1" presStyleIdx="3" presStyleCnt="4">
        <dgm:presLayoutVars>
          <dgm:bulletEnabled val="1"/>
        </dgm:presLayoutVars>
      </dgm:prSet>
      <dgm:spPr/>
      <dgm:t>
        <a:bodyPr/>
        <a:lstStyle/>
        <a:p>
          <a:endParaRPr lang="en-US"/>
        </a:p>
      </dgm:t>
    </dgm:pt>
  </dgm:ptLst>
  <dgm:cxnLst>
    <dgm:cxn modelId="{03AC7F3F-491F-1E42-82B4-DF08662118D6}" srcId="{9CA96956-6B31-284B-A704-B812AEAA19A0}" destId="{CE51DD62-C6E3-4B4C-A277-019F37A8C9D7}" srcOrd="2" destOrd="0" parTransId="{B4E9DB37-E9FD-D749-B1A7-0D1FE25002C7}" sibTransId="{90A80240-1638-B444-BE90-C1A5B28835C3}"/>
    <dgm:cxn modelId="{59802496-BA51-FC40-A0DA-3239E3B2F4F6}" srcId="{9CA96956-6B31-284B-A704-B812AEAA19A0}" destId="{363B1E08-B87B-F14A-9A48-DD2C7225058B}" srcOrd="0" destOrd="0" parTransId="{970B2E1D-4E36-E34B-A12F-C276C8F3AE99}" sibTransId="{9E90C451-08CF-4341-8C0B-63442B3DDAC5}"/>
    <dgm:cxn modelId="{7B62CA90-FC2F-F342-8458-28A9B74D8AD1}" srcId="{9CA96956-6B31-284B-A704-B812AEAA19A0}" destId="{8BCA707F-2F1C-C04B-B548-EBB6122AD361}" srcOrd="1" destOrd="0" parTransId="{2E5E49C8-39D5-4F4B-BE32-2FE0AD1F26B2}" sibTransId="{4D54F42E-342B-3846-8D06-3DE81D902C28}"/>
    <dgm:cxn modelId="{42F4CA0D-79AC-4B8C-A449-3A6BD5B76E1A}" type="presOf" srcId="{CE51DD62-C6E3-4B4C-A277-019F37A8C9D7}" destId="{DC452B76-355E-814E-AB62-73E60856052B}" srcOrd="0" destOrd="0" presId="urn:microsoft.com/office/officeart/2005/8/layout/default"/>
    <dgm:cxn modelId="{27076F30-A02A-48EC-8E65-8BF08C91F482}" type="presOf" srcId="{9CA96956-6B31-284B-A704-B812AEAA19A0}" destId="{67035AA2-7B96-2A4D-94A6-EC6239D01D88}" srcOrd="0" destOrd="0" presId="urn:microsoft.com/office/officeart/2005/8/layout/default"/>
    <dgm:cxn modelId="{D7047A7D-79B5-2A42-A2DD-A88B336F3646}" srcId="{9CA96956-6B31-284B-A704-B812AEAA19A0}" destId="{E1B0C753-C7B3-B84E-B236-21ACDEAE1734}" srcOrd="3" destOrd="0" parTransId="{4271FC72-3E3D-F445-8E3F-7142CAA3A3CC}" sibTransId="{8BDB1ED6-D74B-B545-B0F0-842EF8F09B0A}"/>
    <dgm:cxn modelId="{E2DEA9FF-DCD9-4C5A-8701-19E3B6DDE7C9}" type="presOf" srcId="{8BCA707F-2F1C-C04B-B548-EBB6122AD361}" destId="{8EB73854-06DA-B940-8CC6-21D6E4267D39}" srcOrd="0" destOrd="0" presId="urn:microsoft.com/office/officeart/2005/8/layout/default"/>
    <dgm:cxn modelId="{4AB622E5-17D9-41C2-9C99-C5371B27A316}" type="presOf" srcId="{363B1E08-B87B-F14A-9A48-DD2C7225058B}" destId="{0FA88DFA-EF14-2449-A184-9F83D59596D8}" srcOrd="0" destOrd="0" presId="urn:microsoft.com/office/officeart/2005/8/layout/default"/>
    <dgm:cxn modelId="{88551D48-2F37-44C2-BF4F-5A76871F099F}" type="presOf" srcId="{E1B0C753-C7B3-B84E-B236-21ACDEAE1734}" destId="{80B4C3BF-8F52-8644-AB49-C71B2C41C868}" srcOrd="0" destOrd="0" presId="urn:microsoft.com/office/officeart/2005/8/layout/default"/>
    <dgm:cxn modelId="{BB05F5C7-CD6A-4EB5-8332-2D1EB77D122B}" type="presParOf" srcId="{67035AA2-7B96-2A4D-94A6-EC6239D01D88}" destId="{0FA88DFA-EF14-2449-A184-9F83D59596D8}" srcOrd="0" destOrd="0" presId="urn:microsoft.com/office/officeart/2005/8/layout/default"/>
    <dgm:cxn modelId="{C0FCC254-3D9D-4ED9-BBED-BCE3BAE0EF1C}" type="presParOf" srcId="{67035AA2-7B96-2A4D-94A6-EC6239D01D88}" destId="{764F06C1-C181-7944-873E-7A348E009F45}" srcOrd="1" destOrd="0" presId="urn:microsoft.com/office/officeart/2005/8/layout/default"/>
    <dgm:cxn modelId="{6551E986-848A-4494-8681-4D0BB4251026}" type="presParOf" srcId="{67035AA2-7B96-2A4D-94A6-EC6239D01D88}" destId="{8EB73854-06DA-B940-8CC6-21D6E4267D39}" srcOrd="2" destOrd="0" presId="urn:microsoft.com/office/officeart/2005/8/layout/default"/>
    <dgm:cxn modelId="{25D0621E-D6BA-4400-A2F7-D8208B6076EF}" type="presParOf" srcId="{67035AA2-7B96-2A4D-94A6-EC6239D01D88}" destId="{CF7BA5CC-8F00-8949-8306-FA8E21035ED6}" srcOrd="3" destOrd="0" presId="urn:microsoft.com/office/officeart/2005/8/layout/default"/>
    <dgm:cxn modelId="{90899CCE-BA53-4517-94F3-0EE578F2E10C}" type="presParOf" srcId="{67035AA2-7B96-2A4D-94A6-EC6239D01D88}" destId="{DC452B76-355E-814E-AB62-73E60856052B}" srcOrd="4" destOrd="0" presId="urn:microsoft.com/office/officeart/2005/8/layout/default"/>
    <dgm:cxn modelId="{FCDD57B9-7781-4F80-A0C9-12178F6ACE7A}" type="presParOf" srcId="{67035AA2-7B96-2A4D-94A6-EC6239D01D88}" destId="{728B2B4F-14B2-3643-BD02-CB9329E08A73}" srcOrd="5" destOrd="0" presId="urn:microsoft.com/office/officeart/2005/8/layout/default"/>
    <dgm:cxn modelId="{D232A591-04D3-47AA-A3DF-33E3FB38A3DE}" type="presParOf" srcId="{67035AA2-7B96-2A4D-94A6-EC6239D01D88}" destId="{80B4C3BF-8F52-8644-AB49-C71B2C41C86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813A357-9E82-B945-AF57-F2F8A2BA2B8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AC93873-4E13-F547-82BB-F3ABDCEEA094}">
      <dgm:prSet/>
      <dgm:spPr/>
      <dgm:t>
        <a:bodyPr/>
        <a:lstStyle/>
        <a:p>
          <a:pPr rtl="0"/>
          <a:r>
            <a:rPr lang="en-US" altLang="x-none" b="1" i="0" dirty="0">
              <a:solidFill>
                <a:schemeClr val="accent1">
                  <a:lumMod val="50000"/>
                </a:schemeClr>
              </a:solidFill>
              <a:latin typeface="Arial" charset="0"/>
              <a:ea typeface="Arial" charset="0"/>
              <a:cs typeface="Arial" charset="0"/>
            </a:rPr>
            <a:t>IMPACT: </a:t>
          </a:r>
          <a:r>
            <a:rPr lang="en-US" altLang="x-none" b="1" i="0" dirty="0">
              <a:solidFill>
                <a:schemeClr val="tx1"/>
              </a:solidFill>
              <a:latin typeface="Arial" charset="0"/>
              <a:ea typeface="Arial" charset="0"/>
              <a:cs typeface="Arial" charset="0"/>
            </a:rPr>
            <a:t>Carrying or handling materials such as packages, objects, parts or heavy tools which could be dropped.</a:t>
          </a:r>
          <a:endParaRPr lang="en-US" b="1" i="0" dirty="0">
            <a:solidFill>
              <a:schemeClr val="tx1"/>
            </a:solidFill>
            <a:latin typeface="Arial" charset="0"/>
            <a:ea typeface="Arial" charset="0"/>
            <a:cs typeface="Arial" charset="0"/>
          </a:endParaRPr>
        </a:p>
      </dgm:t>
    </dgm:pt>
    <dgm:pt modelId="{1D3CCCB6-8146-BD4A-BEEA-310A20E58297}" type="parTrans" cxnId="{483B531C-8A24-F240-9140-966E26004268}">
      <dgm:prSet/>
      <dgm:spPr/>
      <dgm:t>
        <a:bodyPr/>
        <a:lstStyle/>
        <a:p>
          <a:endParaRPr lang="en-US"/>
        </a:p>
      </dgm:t>
    </dgm:pt>
    <dgm:pt modelId="{E09C4C8F-3F8A-6644-907D-F10828BF1247}" type="sibTrans" cxnId="{483B531C-8A24-F240-9140-966E26004268}">
      <dgm:prSet/>
      <dgm:spPr/>
      <dgm:t>
        <a:bodyPr/>
        <a:lstStyle/>
        <a:p>
          <a:endParaRPr lang="en-US"/>
        </a:p>
      </dgm:t>
    </dgm:pt>
    <dgm:pt modelId="{023A330B-BBE6-C549-84EA-8AF436B7AD7F}">
      <dgm:prSet/>
      <dgm:spPr/>
      <dgm:t>
        <a:bodyPr/>
        <a:lstStyle/>
        <a:p>
          <a:r>
            <a:rPr lang="en-US" altLang="x-none" b="1" i="0" dirty="0">
              <a:solidFill>
                <a:schemeClr val="accent1">
                  <a:lumMod val="50000"/>
                </a:schemeClr>
              </a:solidFill>
              <a:latin typeface="Arial" charset="0"/>
              <a:ea typeface="Arial" charset="0"/>
              <a:cs typeface="Arial" charset="0"/>
            </a:rPr>
            <a:t>COMPRESSION: </a:t>
          </a:r>
          <a:r>
            <a:rPr lang="en-US" altLang="x-none" b="1" i="0" dirty="0">
              <a:solidFill>
                <a:schemeClr val="tx1"/>
              </a:solidFill>
              <a:latin typeface="Arial" charset="0"/>
              <a:ea typeface="Arial" charset="0"/>
              <a:cs typeface="Arial" charset="0"/>
            </a:rPr>
            <a:t>Work activities involving skid trucks (manual material handling carts, around bulk rolls, around heavy pipes.</a:t>
          </a:r>
        </a:p>
      </dgm:t>
    </dgm:pt>
    <dgm:pt modelId="{EE798598-2EE1-5E42-A0EA-3A57F6DF2729}" type="parTrans" cxnId="{E62B4943-1828-7243-9455-C9B2ECCE9B04}">
      <dgm:prSet/>
      <dgm:spPr/>
      <dgm:t>
        <a:bodyPr/>
        <a:lstStyle/>
        <a:p>
          <a:endParaRPr lang="en-US"/>
        </a:p>
      </dgm:t>
    </dgm:pt>
    <dgm:pt modelId="{B6655292-5C79-7145-AC7F-81BB021B992B}" type="sibTrans" cxnId="{E62B4943-1828-7243-9455-C9B2ECCE9B04}">
      <dgm:prSet/>
      <dgm:spPr/>
      <dgm:t>
        <a:bodyPr/>
        <a:lstStyle/>
        <a:p>
          <a:endParaRPr lang="en-US"/>
        </a:p>
      </dgm:t>
    </dgm:pt>
    <dgm:pt modelId="{4B03962A-8927-5F4D-8400-7752BF8EAE6D}">
      <dgm:prSet/>
      <dgm:spPr/>
      <dgm:t>
        <a:bodyPr/>
        <a:lstStyle/>
        <a:p>
          <a:r>
            <a:rPr lang="en-US" altLang="x-none" b="1" i="0" dirty="0">
              <a:solidFill>
                <a:schemeClr val="accent1">
                  <a:lumMod val="50000"/>
                </a:schemeClr>
              </a:solidFill>
              <a:latin typeface="Arial" charset="0"/>
              <a:ea typeface="Arial" charset="0"/>
              <a:cs typeface="Arial" charset="0"/>
            </a:rPr>
            <a:t>PUNCTURE: </a:t>
          </a:r>
          <a:r>
            <a:rPr lang="en-US" altLang="x-none" b="1" i="0" dirty="0">
              <a:solidFill>
                <a:schemeClr val="tx1"/>
              </a:solidFill>
              <a:latin typeface="Arial" charset="0"/>
              <a:ea typeface="Arial" charset="0"/>
              <a:cs typeface="Arial" charset="0"/>
            </a:rPr>
            <a:t>Sharp object hazards such as nails, wire, tacks, screws, large staples, scrap metal, etc.</a:t>
          </a:r>
        </a:p>
      </dgm:t>
    </dgm:pt>
    <dgm:pt modelId="{940427BC-D072-0641-9757-A0C2F2D59183}" type="parTrans" cxnId="{87E1F437-9A0B-8843-B9C2-29973B77E84F}">
      <dgm:prSet/>
      <dgm:spPr/>
      <dgm:t>
        <a:bodyPr/>
        <a:lstStyle/>
        <a:p>
          <a:endParaRPr lang="en-US"/>
        </a:p>
      </dgm:t>
    </dgm:pt>
    <dgm:pt modelId="{A198D8D1-1DDD-B045-AEF6-9C20A3482B3E}" type="sibTrans" cxnId="{87E1F437-9A0B-8843-B9C2-29973B77E84F}">
      <dgm:prSet/>
      <dgm:spPr/>
      <dgm:t>
        <a:bodyPr/>
        <a:lstStyle/>
        <a:p>
          <a:endParaRPr lang="en-US"/>
        </a:p>
      </dgm:t>
    </dgm:pt>
    <dgm:pt modelId="{14685086-217E-BF48-8DDD-CC686E682171}">
      <dgm:prSet/>
      <dgm:spPr/>
      <dgm:t>
        <a:bodyPr/>
        <a:lstStyle/>
        <a:p>
          <a:r>
            <a:rPr lang="en-US" altLang="x-none" b="1" i="0" dirty="0">
              <a:solidFill>
                <a:schemeClr val="accent1">
                  <a:lumMod val="50000"/>
                </a:schemeClr>
              </a:solidFill>
              <a:latin typeface="Arial" charset="0"/>
              <a:ea typeface="Arial" charset="0"/>
              <a:cs typeface="Arial" charset="0"/>
            </a:rPr>
            <a:t>CHEMICAL: </a:t>
          </a:r>
          <a:r>
            <a:rPr lang="en-US" altLang="x-none" b="1" i="0" dirty="0">
              <a:solidFill>
                <a:schemeClr val="tx1"/>
              </a:solidFill>
              <a:latin typeface="Arial" charset="0"/>
              <a:ea typeface="Arial" charset="0"/>
              <a:cs typeface="Arial" charset="0"/>
            </a:rPr>
            <a:t>Check MSDS for protection standards.</a:t>
          </a:r>
        </a:p>
      </dgm:t>
    </dgm:pt>
    <dgm:pt modelId="{83933289-A93C-704C-96BC-49E264C01D88}" type="parTrans" cxnId="{2F3EAF81-D0C4-0B4F-9658-71B5DB80C783}">
      <dgm:prSet/>
      <dgm:spPr/>
      <dgm:t>
        <a:bodyPr/>
        <a:lstStyle/>
        <a:p>
          <a:endParaRPr lang="en-US"/>
        </a:p>
      </dgm:t>
    </dgm:pt>
    <dgm:pt modelId="{6E18C545-93D9-3942-9D76-671E51D880B7}" type="sibTrans" cxnId="{2F3EAF81-D0C4-0B4F-9658-71B5DB80C783}">
      <dgm:prSet/>
      <dgm:spPr/>
      <dgm:t>
        <a:bodyPr/>
        <a:lstStyle/>
        <a:p>
          <a:endParaRPr lang="en-US"/>
        </a:p>
      </dgm:t>
    </dgm:pt>
    <dgm:pt modelId="{CC09B4CE-1ECD-6F44-A1F8-A135C1337742}" type="pres">
      <dgm:prSet presAssocID="{1813A357-9E82-B945-AF57-F2F8A2BA2B8B}" presName="linear" presStyleCnt="0">
        <dgm:presLayoutVars>
          <dgm:animLvl val="lvl"/>
          <dgm:resizeHandles val="exact"/>
        </dgm:presLayoutVars>
      </dgm:prSet>
      <dgm:spPr/>
      <dgm:t>
        <a:bodyPr/>
        <a:lstStyle/>
        <a:p>
          <a:endParaRPr lang="en-US"/>
        </a:p>
      </dgm:t>
    </dgm:pt>
    <dgm:pt modelId="{3EFF97C8-9432-2447-93D0-18B58D6173F3}" type="pres">
      <dgm:prSet presAssocID="{4AC93873-4E13-F547-82BB-F3ABDCEEA094}" presName="parentText" presStyleLbl="node1" presStyleIdx="0" presStyleCnt="4">
        <dgm:presLayoutVars>
          <dgm:chMax val="0"/>
          <dgm:bulletEnabled val="1"/>
        </dgm:presLayoutVars>
      </dgm:prSet>
      <dgm:spPr/>
      <dgm:t>
        <a:bodyPr/>
        <a:lstStyle/>
        <a:p>
          <a:endParaRPr lang="en-US"/>
        </a:p>
      </dgm:t>
    </dgm:pt>
    <dgm:pt modelId="{F5BDCEC2-5308-BE42-8A40-D22EB485D599}" type="pres">
      <dgm:prSet presAssocID="{E09C4C8F-3F8A-6644-907D-F10828BF1247}" presName="spacer" presStyleCnt="0"/>
      <dgm:spPr/>
    </dgm:pt>
    <dgm:pt modelId="{8AABECEB-9DEE-1042-8633-5FBFA377570C}" type="pres">
      <dgm:prSet presAssocID="{023A330B-BBE6-C549-84EA-8AF436B7AD7F}" presName="parentText" presStyleLbl="node1" presStyleIdx="1" presStyleCnt="4">
        <dgm:presLayoutVars>
          <dgm:chMax val="0"/>
          <dgm:bulletEnabled val="1"/>
        </dgm:presLayoutVars>
      </dgm:prSet>
      <dgm:spPr/>
      <dgm:t>
        <a:bodyPr/>
        <a:lstStyle/>
        <a:p>
          <a:endParaRPr lang="en-US"/>
        </a:p>
      </dgm:t>
    </dgm:pt>
    <dgm:pt modelId="{E42CA919-CCBC-8C4A-874B-A907B04E77DF}" type="pres">
      <dgm:prSet presAssocID="{B6655292-5C79-7145-AC7F-81BB021B992B}" presName="spacer" presStyleCnt="0"/>
      <dgm:spPr/>
    </dgm:pt>
    <dgm:pt modelId="{6F144834-DD1D-3B41-8715-BB1615A1A310}" type="pres">
      <dgm:prSet presAssocID="{4B03962A-8927-5F4D-8400-7752BF8EAE6D}" presName="parentText" presStyleLbl="node1" presStyleIdx="2" presStyleCnt="4">
        <dgm:presLayoutVars>
          <dgm:chMax val="0"/>
          <dgm:bulletEnabled val="1"/>
        </dgm:presLayoutVars>
      </dgm:prSet>
      <dgm:spPr/>
      <dgm:t>
        <a:bodyPr/>
        <a:lstStyle/>
        <a:p>
          <a:endParaRPr lang="en-US"/>
        </a:p>
      </dgm:t>
    </dgm:pt>
    <dgm:pt modelId="{96523CFC-3A28-534F-897F-5D96696E8856}" type="pres">
      <dgm:prSet presAssocID="{A198D8D1-1DDD-B045-AEF6-9C20A3482B3E}" presName="spacer" presStyleCnt="0"/>
      <dgm:spPr/>
    </dgm:pt>
    <dgm:pt modelId="{5C2ADAF0-B636-8E47-8D63-63DB097188FA}" type="pres">
      <dgm:prSet presAssocID="{14685086-217E-BF48-8DDD-CC686E682171}" presName="parentText" presStyleLbl="node1" presStyleIdx="3" presStyleCnt="4">
        <dgm:presLayoutVars>
          <dgm:chMax val="0"/>
          <dgm:bulletEnabled val="1"/>
        </dgm:presLayoutVars>
      </dgm:prSet>
      <dgm:spPr/>
      <dgm:t>
        <a:bodyPr/>
        <a:lstStyle/>
        <a:p>
          <a:endParaRPr lang="en-US"/>
        </a:p>
      </dgm:t>
    </dgm:pt>
  </dgm:ptLst>
  <dgm:cxnLst>
    <dgm:cxn modelId="{F68F58F2-E329-41C6-99E8-DF0B8A1C9DCF}" type="presOf" srcId="{4AC93873-4E13-F547-82BB-F3ABDCEEA094}" destId="{3EFF97C8-9432-2447-93D0-18B58D6173F3}" srcOrd="0" destOrd="0" presId="urn:microsoft.com/office/officeart/2005/8/layout/vList2"/>
    <dgm:cxn modelId="{2F3EAF81-D0C4-0B4F-9658-71B5DB80C783}" srcId="{1813A357-9E82-B945-AF57-F2F8A2BA2B8B}" destId="{14685086-217E-BF48-8DDD-CC686E682171}" srcOrd="3" destOrd="0" parTransId="{83933289-A93C-704C-96BC-49E264C01D88}" sibTransId="{6E18C545-93D9-3942-9D76-671E51D880B7}"/>
    <dgm:cxn modelId="{483B531C-8A24-F240-9140-966E26004268}" srcId="{1813A357-9E82-B945-AF57-F2F8A2BA2B8B}" destId="{4AC93873-4E13-F547-82BB-F3ABDCEEA094}" srcOrd="0" destOrd="0" parTransId="{1D3CCCB6-8146-BD4A-BEEA-310A20E58297}" sibTransId="{E09C4C8F-3F8A-6644-907D-F10828BF1247}"/>
    <dgm:cxn modelId="{E62B4943-1828-7243-9455-C9B2ECCE9B04}" srcId="{1813A357-9E82-B945-AF57-F2F8A2BA2B8B}" destId="{023A330B-BBE6-C549-84EA-8AF436B7AD7F}" srcOrd="1" destOrd="0" parTransId="{EE798598-2EE1-5E42-A0EA-3A57F6DF2729}" sibTransId="{B6655292-5C79-7145-AC7F-81BB021B992B}"/>
    <dgm:cxn modelId="{39169B39-FF6A-4B36-8B30-14F763110947}" type="presOf" srcId="{023A330B-BBE6-C549-84EA-8AF436B7AD7F}" destId="{8AABECEB-9DEE-1042-8633-5FBFA377570C}" srcOrd="0" destOrd="0" presId="urn:microsoft.com/office/officeart/2005/8/layout/vList2"/>
    <dgm:cxn modelId="{C05588BF-472B-4D9F-9C84-6DCA4A08854B}" type="presOf" srcId="{14685086-217E-BF48-8DDD-CC686E682171}" destId="{5C2ADAF0-B636-8E47-8D63-63DB097188FA}" srcOrd="0" destOrd="0" presId="urn:microsoft.com/office/officeart/2005/8/layout/vList2"/>
    <dgm:cxn modelId="{3373A94E-49A0-48D3-B48A-DEE472105D3A}" type="presOf" srcId="{1813A357-9E82-B945-AF57-F2F8A2BA2B8B}" destId="{CC09B4CE-1ECD-6F44-A1F8-A135C1337742}" srcOrd="0" destOrd="0" presId="urn:microsoft.com/office/officeart/2005/8/layout/vList2"/>
    <dgm:cxn modelId="{87E1F437-9A0B-8843-B9C2-29973B77E84F}" srcId="{1813A357-9E82-B945-AF57-F2F8A2BA2B8B}" destId="{4B03962A-8927-5F4D-8400-7752BF8EAE6D}" srcOrd="2" destOrd="0" parTransId="{940427BC-D072-0641-9757-A0C2F2D59183}" sibTransId="{A198D8D1-1DDD-B045-AEF6-9C20A3482B3E}"/>
    <dgm:cxn modelId="{E9885F0B-5B3B-4147-BEFF-B2861B3327D9}" type="presOf" srcId="{4B03962A-8927-5F4D-8400-7752BF8EAE6D}" destId="{6F144834-DD1D-3B41-8715-BB1615A1A310}" srcOrd="0" destOrd="0" presId="urn:microsoft.com/office/officeart/2005/8/layout/vList2"/>
    <dgm:cxn modelId="{DDF3D512-6B4A-42B9-B887-2A3EE19740DA}" type="presParOf" srcId="{CC09B4CE-1ECD-6F44-A1F8-A135C1337742}" destId="{3EFF97C8-9432-2447-93D0-18B58D6173F3}" srcOrd="0" destOrd="0" presId="urn:microsoft.com/office/officeart/2005/8/layout/vList2"/>
    <dgm:cxn modelId="{7E7787EC-7D6E-4BD8-B1DB-8A8188A6CB80}" type="presParOf" srcId="{CC09B4CE-1ECD-6F44-A1F8-A135C1337742}" destId="{F5BDCEC2-5308-BE42-8A40-D22EB485D599}" srcOrd="1" destOrd="0" presId="urn:microsoft.com/office/officeart/2005/8/layout/vList2"/>
    <dgm:cxn modelId="{CA121B5E-D5B3-4364-9475-8484F1FEA4D6}" type="presParOf" srcId="{CC09B4CE-1ECD-6F44-A1F8-A135C1337742}" destId="{8AABECEB-9DEE-1042-8633-5FBFA377570C}" srcOrd="2" destOrd="0" presId="urn:microsoft.com/office/officeart/2005/8/layout/vList2"/>
    <dgm:cxn modelId="{0F1C8AF5-EC6D-4856-81D5-691377C02623}" type="presParOf" srcId="{CC09B4CE-1ECD-6F44-A1F8-A135C1337742}" destId="{E42CA919-CCBC-8C4A-874B-A907B04E77DF}" srcOrd="3" destOrd="0" presId="urn:microsoft.com/office/officeart/2005/8/layout/vList2"/>
    <dgm:cxn modelId="{233EAB87-298E-417C-8A58-E487C3FA23F6}" type="presParOf" srcId="{CC09B4CE-1ECD-6F44-A1F8-A135C1337742}" destId="{6F144834-DD1D-3B41-8715-BB1615A1A310}" srcOrd="4" destOrd="0" presId="urn:microsoft.com/office/officeart/2005/8/layout/vList2"/>
    <dgm:cxn modelId="{BA0CC834-E554-4763-90EF-E0125C682CFB}" type="presParOf" srcId="{CC09B4CE-1ECD-6F44-A1F8-A135C1337742}" destId="{96523CFC-3A28-534F-897F-5D96696E8856}" srcOrd="5" destOrd="0" presId="urn:microsoft.com/office/officeart/2005/8/layout/vList2"/>
    <dgm:cxn modelId="{F7AF37A2-971F-4AD9-9987-080AF326D8FD}" type="presParOf" srcId="{CC09B4CE-1ECD-6F44-A1F8-A135C1337742}" destId="{5C2ADAF0-B636-8E47-8D63-63DB097188F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813A357-9E82-B945-AF57-F2F8A2BA2B8B}"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63415F11-8646-9B46-AEE8-C0CD8996B5A9}">
      <dgm:prSet/>
      <dgm:spPr/>
      <dgm:t>
        <a:bodyPr/>
        <a:lstStyle/>
        <a:p>
          <a:r>
            <a:rPr lang="en-US" altLang="x-none" b="1" dirty="0">
              <a:solidFill>
                <a:schemeClr val="tx1"/>
              </a:solidFill>
              <a:latin typeface="Arial"/>
              <a:ea typeface="ＭＳ Ｐゴシック" charset="-128"/>
              <a:cs typeface="Arial"/>
            </a:rPr>
            <a:t>Safety shoes</a:t>
          </a:r>
        </a:p>
      </dgm:t>
    </dgm:pt>
    <dgm:pt modelId="{7E802A39-B43A-D347-8960-F79BADFC5AFB}" type="parTrans" cxnId="{6528CC76-90AC-D049-9DBF-456510096311}">
      <dgm:prSet/>
      <dgm:spPr/>
      <dgm:t>
        <a:bodyPr/>
        <a:lstStyle/>
        <a:p>
          <a:endParaRPr lang="en-US">
            <a:solidFill>
              <a:schemeClr val="tx1"/>
            </a:solidFill>
          </a:endParaRPr>
        </a:p>
      </dgm:t>
    </dgm:pt>
    <dgm:pt modelId="{8DB89B22-E4A1-0040-B7FA-E534D5A61D17}" type="sibTrans" cxnId="{6528CC76-90AC-D049-9DBF-456510096311}">
      <dgm:prSet/>
      <dgm:spPr/>
      <dgm:t>
        <a:bodyPr/>
        <a:lstStyle/>
        <a:p>
          <a:endParaRPr lang="en-US">
            <a:solidFill>
              <a:schemeClr val="tx1"/>
            </a:solidFill>
          </a:endParaRPr>
        </a:p>
      </dgm:t>
    </dgm:pt>
    <dgm:pt modelId="{C242631D-7CB8-BE4A-976B-71205E75F5A2}">
      <dgm:prSet/>
      <dgm:spPr/>
      <dgm:t>
        <a:bodyPr/>
        <a:lstStyle/>
        <a:p>
          <a:r>
            <a:rPr lang="en-US" altLang="x-none" b="1">
              <a:solidFill>
                <a:schemeClr val="tx1"/>
              </a:solidFill>
              <a:latin typeface="Arial"/>
              <a:ea typeface="ＭＳ Ｐゴシック" charset="-128"/>
              <a:cs typeface="Arial"/>
            </a:rPr>
            <a:t>Boots</a:t>
          </a:r>
          <a:endParaRPr lang="en-US" altLang="x-none" b="1" dirty="0">
            <a:solidFill>
              <a:schemeClr val="tx1"/>
            </a:solidFill>
            <a:latin typeface="Arial"/>
            <a:ea typeface="ＭＳ Ｐゴシック" charset="-128"/>
            <a:cs typeface="Arial"/>
          </a:endParaRPr>
        </a:p>
      </dgm:t>
    </dgm:pt>
    <dgm:pt modelId="{5FE81C93-BA0C-C64D-8E16-4F2AA73152C6}" type="parTrans" cxnId="{99E5F0EE-05AC-454A-9216-073D329BB7B4}">
      <dgm:prSet/>
      <dgm:spPr/>
      <dgm:t>
        <a:bodyPr/>
        <a:lstStyle/>
        <a:p>
          <a:endParaRPr lang="en-US">
            <a:solidFill>
              <a:schemeClr val="tx1"/>
            </a:solidFill>
          </a:endParaRPr>
        </a:p>
      </dgm:t>
    </dgm:pt>
    <dgm:pt modelId="{BA048B41-2380-EB48-AD7D-60F48034944C}" type="sibTrans" cxnId="{99E5F0EE-05AC-454A-9216-073D329BB7B4}">
      <dgm:prSet/>
      <dgm:spPr/>
      <dgm:t>
        <a:bodyPr/>
        <a:lstStyle/>
        <a:p>
          <a:endParaRPr lang="en-US">
            <a:solidFill>
              <a:schemeClr val="tx1"/>
            </a:solidFill>
          </a:endParaRPr>
        </a:p>
      </dgm:t>
    </dgm:pt>
    <dgm:pt modelId="{EE5E68E9-1B2A-8D4E-A217-A473DC7A801C}">
      <dgm:prSet/>
      <dgm:spPr/>
      <dgm:t>
        <a:bodyPr/>
        <a:lstStyle/>
        <a:p>
          <a:r>
            <a:rPr lang="en-US" altLang="x-none" b="1" dirty="0">
              <a:solidFill>
                <a:schemeClr val="tx1"/>
              </a:solidFill>
              <a:latin typeface="Arial"/>
              <a:ea typeface="ＭＳ Ｐゴシック" charset="-128"/>
              <a:cs typeface="Arial"/>
            </a:rPr>
            <a:t>Leggings</a:t>
          </a:r>
        </a:p>
      </dgm:t>
    </dgm:pt>
    <dgm:pt modelId="{6BB61314-62E1-864F-A7EA-F25853B08616}" type="parTrans" cxnId="{895577A0-1929-7F46-801D-C69AA55796E6}">
      <dgm:prSet/>
      <dgm:spPr/>
      <dgm:t>
        <a:bodyPr/>
        <a:lstStyle/>
        <a:p>
          <a:endParaRPr lang="en-US">
            <a:solidFill>
              <a:schemeClr val="tx1"/>
            </a:solidFill>
          </a:endParaRPr>
        </a:p>
      </dgm:t>
    </dgm:pt>
    <dgm:pt modelId="{89026EC8-79ED-D748-8CE4-AF3371589496}" type="sibTrans" cxnId="{895577A0-1929-7F46-801D-C69AA55796E6}">
      <dgm:prSet/>
      <dgm:spPr/>
      <dgm:t>
        <a:bodyPr/>
        <a:lstStyle/>
        <a:p>
          <a:endParaRPr lang="en-US">
            <a:solidFill>
              <a:schemeClr val="tx1"/>
            </a:solidFill>
          </a:endParaRPr>
        </a:p>
      </dgm:t>
    </dgm:pt>
    <dgm:pt modelId="{FB0302FE-E030-374C-A782-42452B89B49A}" type="pres">
      <dgm:prSet presAssocID="{1813A357-9E82-B945-AF57-F2F8A2BA2B8B}" presName="diagram" presStyleCnt="0">
        <dgm:presLayoutVars>
          <dgm:dir/>
          <dgm:resizeHandles val="exact"/>
        </dgm:presLayoutVars>
      </dgm:prSet>
      <dgm:spPr/>
      <dgm:t>
        <a:bodyPr/>
        <a:lstStyle/>
        <a:p>
          <a:endParaRPr lang="en-US"/>
        </a:p>
      </dgm:t>
    </dgm:pt>
    <dgm:pt modelId="{E50DAC82-9302-8848-98DA-0F1D4F58026B}" type="pres">
      <dgm:prSet presAssocID="{63415F11-8646-9B46-AEE8-C0CD8996B5A9}" presName="node" presStyleLbl="node1" presStyleIdx="0" presStyleCnt="3">
        <dgm:presLayoutVars>
          <dgm:bulletEnabled val="1"/>
        </dgm:presLayoutVars>
      </dgm:prSet>
      <dgm:spPr/>
      <dgm:t>
        <a:bodyPr/>
        <a:lstStyle/>
        <a:p>
          <a:endParaRPr lang="en-US"/>
        </a:p>
      </dgm:t>
    </dgm:pt>
    <dgm:pt modelId="{DF3A859A-2646-E44F-805D-60338C00A538}" type="pres">
      <dgm:prSet presAssocID="{8DB89B22-E4A1-0040-B7FA-E534D5A61D17}" presName="sibTrans" presStyleCnt="0"/>
      <dgm:spPr/>
    </dgm:pt>
    <dgm:pt modelId="{8F8BBBAE-E3E7-D544-BFAE-B8ED8A6B8C06}" type="pres">
      <dgm:prSet presAssocID="{C242631D-7CB8-BE4A-976B-71205E75F5A2}" presName="node" presStyleLbl="node1" presStyleIdx="1" presStyleCnt="3">
        <dgm:presLayoutVars>
          <dgm:bulletEnabled val="1"/>
        </dgm:presLayoutVars>
      </dgm:prSet>
      <dgm:spPr/>
      <dgm:t>
        <a:bodyPr/>
        <a:lstStyle/>
        <a:p>
          <a:endParaRPr lang="en-US"/>
        </a:p>
      </dgm:t>
    </dgm:pt>
    <dgm:pt modelId="{99AC7B44-6ACE-7746-8DD2-9068E42E81DC}" type="pres">
      <dgm:prSet presAssocID="{BA048B41-2380-EB48-AD7D-60F48034944C}" presName="sibTrans" presStyleCnt="0"/>
      <dgm:spPr/>
    </dgm:pt>
    <dgm:pt modelId="{A83272D1-4760-2045-A52E-D3CA34246DB0}" type="pres">
      <dgm:prSet presAssocID="{EE5E68E9-1B2A-8D4E-A217-A473DC7A801C}" presName="node" presStyleLbl="node1" presStyleIdx="2" presStyleCnt="3">
        <dgm:presLayoutVars>
          <dgm:bulletEnabled val="1"/>
        </dgm:presLayoutVars>
      </dgm:prSet>
      <dgm:spPr/>
      <dgm:t>
        <a:bodyPr/>
        <a:lstStyle/>
        <a:p>
          <a:endParaRPr lang="en-US"/>
        </a:p>
      </dgm:t>
    </dgm:pt>
  </dgm:ptLst>
  <dgm:cxnLst>
    <dgm:cxn modelId="{6528CC76-90AC-D049-9DBF-456510096311}" srcId="{1813A357-9E82-B945-AF57-F2F8A2BA2B8B}" destId="{63415F11-8646-9B46-AEE8-C0CD8996B5A9}" srcOrd="0" destOrd="0" parTransId="{7E802A39-B43A-D347-8960-F79BADFC5AFB}" sibTransId="{8DB89B22-E4A1-0040-B7FA-E534D5A61D17}"/>
    <dgm:cxn modelId="{D3C7C72C-80DD-4377-BF36-8C6C95A29A3F}" type="presOf" srcId="{63415F11-8646-9B46-AEE8-C0CD8996B5A9}" destId="{E50DAC82-9302-8848-98DA-0F1D4F58026B}" srcOrd="0" destOrd="0" presId="urn:microsoft.com/office/officeart/2005/8/layout/default"/>
    <dgm:cxn modelId="{D809203C-3114-4092-9485-6D16D333CFA2}" type="presOf" srcId="{C242631D-7CB8-BE4A-976B-71205E75F5A2}" destId="{8F8BBBAE-E3E7-D544-BFAE-B8ED8A6B8C06}" srcOrd="0" destOrd="0" presId="urn:microsoft.com/office/officeart/2005/8/layout/default"/>
    <dgm:cxn modelId="{631C9BC4-9580-4D95-A112-FEADAA418D74}" type="presOf" srcId="{EE5E68E9-1B2A-8D4E-A217-A473DC7A801C}" destId="{A83272D1-4760-2045-A52E-D3CA34246DB0}" srcOrd="0" destOrd="0" presId="urn:microsoft.com/office/officeart/2005/8/layout/default"/>
    <dgm:cxn modelId="{99E5F0EE-05AC-454A-9216-073D329BB7B4}" srcId="{1813A357-9E82-B945-AF57-F2F8A2BA2B8B}" destId="{C242631D-7CB8-BE4A-976B-71205E75F5A2}" srcOrd="1" destOrd="0" parTransId="{5FE81C93-BA0C-C64D-8E16-4F2AA73152C6}" sibTransId="{BA048B41-2380-EB48-AD7D-60F48034944C}"/>
    <dgm:cxn modelId="{895577A0-1929-7F46-801D-C69AA55796E6}" srcId="{1813A357-9E82-B945-AF57-F2F8A2BA2B8B}" destId="{EE5E68E9-1B2A-8D4E-A217-A473DC7A801C}" srcOrd="2" destOrd="0" parTransId="{6BB61314-62E1-864F-A7EA-F25853B08616}" sibTransId="{89026EC8-79ED-D748-8CE4-AF3371589496}"/>
    <dgm:cxn modelId="{1ACBB212-FE8C-43E6-927A-03C622551ABB}" type="presOf" srcId="{1813A357-9E82-B945-AF57-F2F8A2BA2B8B}" destId="{FB0302FE-E030-374C-A782-42452B89B49A}" srcOrd="0" destOrd="0" presId="urn:microsoft.com/office/officeart/2005/8/layout/default"/>
    <dgm:cxn modelId="{F0059198-7A79-441F-B2FD-4470E614B413}" type="presParOf" srcId="{FB0302FE-E030-374C-A782-42452B89B49A}" destId="{E50DAC82-9302-8848-98DA-0F1D4F58026B}" srcOrd="0" destOrd="0" presId="urn:microsoft.com/office/officeart/2005/8/layout/default"/>
    <dgm:cxn modelId="{4A627BB6-F886-4790-9364-C8EB9E8284B6}" type="presParOf" srcId="{FB0302FE-E030-374C-A782-42452B89B49A}" destId="{DF3A859A-2646-E44F-805D-60338C00A538}" srcOrd="1" destOrd="0" presId="urn:microsoft.com/office/officeart/2005/8/layout/default"/>
    <dgm:cxn modelId="{4AD40EC3-F4A6-4A1E-BDC3-585FB52E43FA}" type="presParOf" srcId="{FB0302FE-E030-374C-A782-42452B89B49A}" destId="{8F8BBBAE-E3E7-D544-BFAE-B8ED8A6B8C06}" srcOrd="2" destOrd="0" presId="urn:microsoft.com/office/officeart/2005/8/layout/default"/>
    <dgm:cxn modelId="{2FF2B68D-5323-441E-B390-7C39D26575CE}" type="presParOf" srcId="{FB0302FE-E030-374C-A782-42452B89B49A}" destId="{99AC7B44-6ACE-7746-8DD2-9068E42E81DC}" srcOrd="3" destOrd="0" presId="urn:microsoft.com/office/officeart/2005/8/layout/default"/>
    <dgm:cxn modelId="{4FBEEE1C-D667-4B1B-825A-ACA62CCA74F6}" type="presParOf" srcId="{FB0302FE-E030-374C-A782-42452B89B49A}" destId="{A83272D1-4760-2045-A52E-D3CA34246DB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813A357-9E82-B945-AF57-F2F8A2BA2B8B}" type="doc">
      <dgm:prSet loTypeId="urn:microsoft.com/office/officeart/2008/layout/LinedList" loCatId="" qsTypeId="urn:microsoft.com/office/officeart/2005/8/quickstyle/simple2" qsCatId="simple" csTypeId="urn:microsoft.com/office/officeart/2005/8/colors/colorful1" csCatId="colorful" phldr="1"/>
      <dgm:spPr/>
      <dgm:t>
        <a:bodyPr/>
        <a:lstStyle/>
        <a:p>
          <a:endParaRPr lang="en-US"/>
        </a:p>
      </dgm:t>
    </dgm:pt>
    <dgm:pt modelId="{5B8B0828-075A-A540-8B9E-7C291A101F9A}">
      <dgm:prSet custT="1"/>
      <dgm:spPr/>
      <dgm:t>
        <a:bodyPr/>
        <a:lstStyle/>
        <a:p>
          <a:r>
            <a:rPr lang="en-US" altLang="x-none" sz="2800" b="1">
              <a:solidFill>
                <a:schemeClr val="bg1"/>
              </a:solidFill>
              <a:latin typeface="Arial"/>
              <a:ea typeface="ＭＳ Ｐゴシック" charset="-128"/>
              <a:cs typeface="Arial"/>
            </a:rPr>
            <a:t>Cracked, torn, or worn uppers</a:t>
          </a:r>
          <a:endParaRPr lang="en-US" altLang="x-none" sz="2800" b="1" dirty="0">
            <a:solidFill>
              <a:schemeClr val="bg1"/>
            </a:solidFill>
            <a:latin typeface="Arial"/>
            <a:ea typeface="ＭＳ Ｐゴシック" charset="-128"/>
            <a:cs typeface="Arial"/>
          </a:endParaRPr>
        </a:p>
      </dgm:t>
    </dgm:pt>
    <dgm:pt modelId="{AF192475-3BAF-E549-8E06-5B82414E67AB}" type="parTrans" cxnId="{9DA50F5F-C888-FD45-9214-0647C1A621A6}">
      <dgm:prSet/>
      <dgm:spPr/>
      <dgm:t>
        <a:bodyPr/>
        <a:lstStyle/>
        <a:p>
          <a:endParaRPr lang="en-US"/>
        </a:p>
      </dgm:t>
    </dgm:pt>
    <dgm:pt modelId="{59EABAAB-DC1C-214D-84AD-E0AC9AFE61A0}" type="sibTrans" cxnId="{9DA50F5F-C888-FD45-9214-0647C1A621A6}">
      <dgm:prSet/>
      <dgm:spPr/>
      <dgm:t>
        <a:bodyPr/>
        <a:lstStyle/>
        <a:p>
          <a:endParaRPr lang="en-US"/>
        </a:p>
      </dgm:t>
    </dgm:pt>
    <dgm:pt modelId="{49F24104-56BB-1A43-9D93-A9BDB245A281}">
      <dgm:prSet custT="1"/>
      <dgm:spPr/>
      <dgm:t>
        <a:bodyPr/>
        <a:lstStyle/>
        <a:p>
          <a:r>
            <a:rPr lang="en-US" altLang="x-none" sz="2800" b="1" dirty="0">
              <a:solidFill>
                <a:schemeClr val="bg1"/>
              </a:solidFill>
              <a:latin typeface="Arial"/>
              <a:ea typeface="ＭＳ Ｐゴシック" charset="-128"/>
              <a:cs typeface="Arial"/>
            </a:rPr>
            <a:t>Wear, holes, tears, cracks, loss of tread on bottom</a:t>
          </a:r>
        </a:p>
      </dgm:t>
    </dgm:pt>
    <dgm:pt modelId="{7B2DB125-79A1-754A-8A7C-87BE0C945AE7}" type="parTrans" cxnId="{8172B6BD-445E-AE4F-A6EB-4D7383EF9279}">
      <dgm:prSet/>
      <dgm:spPr/>
      <dgm:t>
        <a:bodyPr/>
        <a:lstStyle/>
        <a:p>
          <a:endParaRPr lang="en-US"/>
        </a:p>
      </dgm:t>
    </dgm:pt>
    <dgm:pt modelId="{69F367B7-5A6B-B94F-99A0-F4AD0818D96A}" type="sibTrans" cxnId="{8172B6BD-445E-AE4F-A6EB-4D7383EF9279}">
      <dgm:prSet/>
      <dgm:spPr/>
      <dgm:t>
        <a:bodyPr/>
        <a:lstStyle/>
        <a:p>
          <a:endParaRPr lang="en-US"/>
        </a:p>
      </dgm:t>
    </dgm:pt>
    <dgm:pt modelId="{5031B2D2-B985-664D-9EDB-864FF10CFA10}">
      <dgm:prSet custT="1"/>
      <dgm:spPr/>
      <dgm:t>
        <a:bodyPr/>
        <a:lstStyle/>
        <a:p>
          <a:r>
            <a:rPr lang="en-US" altLang="x-none" sz="2800" b="1" dirty="0">
              <a:solidFill>
                <a:schemeClr val="bg1"/>
              </a:solidFill>
              <a:latin typeface="Arial"/>
              <a:ea typeface="ＭＳ Ｐゴシック" charset="-128"/>
              <a:cs typeface="Arial"/>
            </a:rPr>
            <a:t>Separation between soles and uppers</a:t>
          </a:r>
        </a:p>
      </dgm:t>
    </dgm:pt>
    <dgm:pt modelId="{71DCEB28-AC1B-9946-A58C-9629C0CFBB0E}" type="parTrans" cxnId="{B0364E7B-7EBD-7E42-B94A-375E9A865462}">
      <dgm:prSet/>
      <dgm:spPr/>
      <dgm:t>
        <a:bodyPr/>
        <a:lstStyle/>
        <a:p>
          <a:endParaRPr lang="en-US"/>
        </a:p>
      </dgm:t>
    </dgm:pt>
    <dgm:pt modelId="{DC8185B1-2B09-8D4C-BA20-7F87461B4BC6}" type="sibTrans" cxnId="{B0364E7B-7EBD-7E42-B94A-375E9A865462}">
      <dgm:prSet/>
      <dgm:spPr/>
      <dgm:t>
        <a:bodyPr/>
        <a:lstStyle/>
        <a:p>
          <a:endParaRPr lang="en-US"/>
        </a:p>
      </dgm:t>
    </dgm:pt>
    <dgm:pt modelId="{7B78B0C7-E667-DF4E-8C2E-8A32472304DF}">
      <dgm:prSet custT="1"/>
      <dgm:spPr/>
      <dgm:t>
        <a:bodyPr/>
        <a:lstStyle/>
        <a:p>
          <a:pPr algn="ctr"/>
          <a:r>
            <a:rPr lang="en-US" altLang="x-none" sz="3200" b="1" dirty="0">
              <a:solidFill>
                <a:schemeClr val="bg1"/>
              </a:solidFill>
              <a:latin typeface="Arial"/>
              <a:ea typeface="ＭＳ Ｐゴシック" charset="-128"/>
              <a:cs typeface="Arial"/>
            </a:rPr>
            <a:t>                                            LOOK FOR:</a:t>
          </a:r>
        </a:p>
      </dgm:t>
    </dgm:pt>
    <dgm:pt modelId="{5BB3E90E-CFD5-474C-AAF9-D422A27B1A62}" type="parTrans" cxnId="{E57DB281-370E-E448-9178-481E533709B9}">
      <dgm:prSet/>
      <dgm:spPr/>
      <dgm:t>
        <a:bodyPr/>
        <a:lstStyle/>
        <a:p>
          <a:endParaRPr lang="en-US"/>
        </a:p>
      </dgm:t>
    </dgm:pt>
    <dgm:pt modelId="{35083553-5E62-D847-B73E-FC9EF7A3723C}" type="sibTrans" cxnId="{E57DB281-370E-E448-9178-481E533709B9}">
      <dgm:prSet/>
      <dgm:spPr/>
      <dgm:t>
        <a:bodyPr/>
        <a:lstStyle/>
        <a:p>
          <a:endParaRPr lang="en-US"/>
        </a:p>
      </dgm:t>
    </dgm:pt>
    <dgm:pt modelId="{BC8C2FAF-FC2E-BC4A-B8AA-03AF3C0B0D0A}" type="pres">
      <dgm:prSet presAssocID="{1813A357-9E82-B945-AF57-F2F8A2BA2B8B}" presName="vert0" presStyleCnt="0">
        <dgm:presLayoutVars>
          <dgm:dir/>
          <dgm:animOne val="branch"/>
          <dgm:animLvl val="lvl"/>
        </dgm:presLayoutVars>
      </dgm:prSet>
      <dgm:spPr/>
      <dgm:t>
        <a:bodyPr/>
        <a:lstStyle/>
        <a:p>
          <a:endParaRPr lang="en-US"/>
        </a:p>
      </dgm:t>
    </dgm:pt>
    <dgm:pt modelId="{CEA575AD-C076-0C4C-8642-5F15EAC74ED6}" type="pres">
      <dgm:prSet presAssocID="{7B78B0C7-E667-DF4E-8C2E-8A32472304DF}" presName="thickLine" presStyleLbl="alignNode1" presStyleIdx="0" presStyleCnt="1"/>
      <dgm:spPr/>
    </dgm:pt>
    <dgm:pt modelId="{6316B8C8-40BE-3642-B559-AF173A52A7DE}" type="pres">
      <dgm:prSet presAssocID="{7B78B0C7-E667-DF4E-8C2E-8A32472304DF}" presName="horz1" presStyleCnt="0"/>
      <dgm:spPr/>
    </dgm:pt>
    <dgm:pt modelId="{8AA3839E-3613-F144-B5BD-A49ED81085FB}" type="pres">
      <dgm:prSet presAssocID="{7B78B0C7-E667-DF4E-8C2E-8A32472304DF}" presName="tx1" presStyleLbl="revTx" presStyleIdx="0" presStyleCnt="4"/>
      <dgm:spPr/>
      <dgm:t>
        <a:bodyPr/>
        <a:lstStyle/>
        <a:p>
          <a:endParaRPr lang="en-US"/>
        </a:p>
      </dgm:t>
    </dgm:pt>
    <dgm:pt modelId="{BAF541FD-ADE6-394D-B4FD-A7014D889B42}" type="pres">
      <dgm:prSet presAssocID="{7B78B0C7-E667-DF4E-8C2E-8A32472304DF}" presName="vert1" presStyleCnt="0"/>
      <dgm:spPr/>
    </dgm:pt>
    <dgm:pt modelId="{337189FD-B924-6B44-A272-67216193EB35}" type="pres">
      <dgm:prSet presAssocID="{5B8B0828-075A-A540-8B9E-7C291A101F9A}" presName="vertSpace2a" presStyleCnt="0"/>
      <dgm:spPr/>
    </dgm:pt>
    <dgm:pt modelId="{C8B1C761-27A3-FD4A-9364-0381F9C72664}" type="pres">
      <dgm:prSet presAssocID="{5B8B0828-075A-A540-8B9E-7C291A101F9A}" presName="horz2" presStyleCnt="0"/>
      <dgm:spPr/>
    </dgm:pt>
    <dgm:pt modelId="{DA3B8B21-9A71-DA45-9E6B-DF6DD2EEBA03}" type="pres">
      <dgm:prSet presAssocID="{5B8B0828-075A-A540-8B9E-7C291A101F9A}" presName="horzSpace2" presStyleCnt="0"/>
      <dgm:spPr/>
    </dgm:pt>
    <dgm:pt modelId="{98558B25-063F-7548-B408-4773D5B3D21E}" type="pres">
      <dgm:prSet presAssocID="{5B8B0828-075A-A540-8B9E-7C291A101F9A}" presName="tx2" presStyleLbl="revTx" presStyleIdx="1" presStyleCnt="4"/>
      <dgm:spPr/>
      <dgm:t>
        <a:bodyPr/>
        <a:lstStyle/>
        <a:p>
          <a:endParaRPr lang="en-US"/>
        </a:p>
      </dgm:t>
    </dgm:pt>
    <dgm:pt modelId="{EBEEA39A-785F-0E48-8768-6830B03275C4}" type="pres">
      <dgm:prSet presAssocID="{5B8B0828-075A-A540-8B9E-7C291A101F9A}" presName="vert2" presStyleCnt="0"/>
      <dgm:spPr/>
    </dgm:pt>
    <dgm:pt modelId="{5D3C9AC1-E411-514E-B1AA-7B7AB5EEE2D9}" type="pres">
      <dgm:prSet presAssocID="{5B8B0828-075A-A540-8B9E-7C291A101F9A}" presName="thinLine2b" presStyleLbl="callout" presStyleIdx="0" presStyleCnt="3"/>
      <dgm:spPr/>
    </dgm:pt>
    <dgm:pt modelId="{5C6FEB96-A1E5-924A-A4C4-E48F683F1508}" type="pres">
      <dgm:prSet presAssocID="{5B8B0828-075A-A540-8B9E-7C291A101F9A}" presName="vertSpace2b" presStyleCnt="0"/>
      <dgm:spPr/>
    </dgm:pt>
    <dgm:pt modelId="{088FA0C1-E8AB-CB42-8F6D-6F87AF1D8231}" type="pres">
      <dgm:prSet presAssocID="{49F24104-56BB-1A43-9D93-A9BDB245A281}" presName="horz2" presStyleCnt="0"/>
      <dgm:spPr/>
    </dgm:pt>
    <dgm:pt modelId="{16399DE7-CEF9-AD44-ABFF-8F9005EA2162}" type="pres">
      <dgm:prSet presAssocID="{49F24104-56BB-1A43-9D93-A9BDB245A281}" presName="horzSpace2" presStyleCnt="0"/>
      <dgm:spPr/>
    </dgm:pt>
    <dgm:pt modelId="{9DC1940D-3B8A-7541-99BE-4045F7842E02}" type="pres">
      <dgm:prSet presAssocID="{49F24104-56BB-1A43-9D93-A9BDB245A281}" presName="tx2" presStyleLbl="revTx" presStyleIdx="2" presStyleCnt="4"/>
      <dgm:spPr/>
      <dgm:t>
        <a:bodyPr/>
        <a:lstStyle/>
        <a:p>
          <a:endParaRPr lang="en-US"/>
        </a:p>
      </dgm:t>
    </dgm:pt>
    <dgm:pt modelId="{27B45FD8-507C-0F4A-B814-5D2C5687097A}" type="pres">
      <dgm:prSet presAssocID="{49F24104-56BB-1A43-9D93-A9BDB245A281}" presName="vert2" presStyleCnt="0"/>
      <dgm:spPr/>
    </dgm:pt>
    <dgm:pt modelId="{1AE6DFA7-9C3E-D24E-ABC0-A2DF75A2F3FC}" type="pres">
      <dgm:prSet presAssocID="{49F24104-56BB-1A43-9D93-A9BDB245A281}" presName="thinLine2b" presStyleLbl="callout" presStyleIdx="1" presStyleCnt="3"/>
      <dgm:spPr/>
    </dgm:pt>
    <dgm:pt modelId="{6A530F5E-A99B-AE4B-B4B2-86F110001BC2}" type="pres">
      <dgm:prSet presAssocID="{49F24104-56BB-1A43-9D93-A9BDB245A281}" presName="vertSpace2b" presStyleCnt="0"/>
      <dgm:spPr/>
    </dgm:pt>
    <dgm:pt modelId="{9D2EDBC1-B23D-004C-914C-A0E3AEE2CD86}" type="pres">
      <dgm:prSet presAssocID="{5031B2D2-B985-664D-9EDB-864FF10CFA10}" presName="horz2" presStyleCnt="0"/>
      <dgm:spPr/>
    </dgm:pt>
    <dgm:pt modelId="{3831C430-BBF5-164F-A3FF-84A4EC7A042F}" type="pres">
      <dgm:prSet presAssocID="{5031B2D2-B985-664D-9EDB-864FF10CFA10}" presName="horzSpace2" presStyleCnt="0"/>
      <dgm:spPr/>
    </dgm:pt>
    <dgm:pt modelId="{B94AFC20-33DF-C149-9EC9-C78C76A29D86}" type="pres">
      <dgm:prSet presAssocID="{5031B2D2-B985-664D-9EDB-864FF10CFA10}" presName="tx2" presStyleLbl="revTx" presStyleIdx="3" presStyleCnt="4"/>
      <dgm:spPr/>
      <dgm:t>
        <a:bodyPr/>
        <a:lstStyle/>
        <a:p>
          <a:endParaRPr lang="en-US"/>
        </a:p>
      </dgm:t>
    </dgm:pt>
    <dgm:pt modelId="{5C8DAF9E-9796-0240-A4C2-9EAF5080566F}" type="pres">
      <dgm:prSet presAssocID="{5031B2D2-B985-664D-9EDB-864FF10CFA10}" presName="vert2" presStyleCnt="0"/>
      <dgm:spPr/>
    </dgm:pt>
    <dgm:pt modelId="{688DA27B-8BD6-6A4E-BC85-104F5C2BD97F}" type="pres">
      <dgm:prSet presAssocID="{5031B2D2-B985-664D-9EDB-864FF10CFA10}" presName="thinLine2b" presStyleLbl="callout" presStyleIdx="2" presStyleCnt="3"/>
      <dgm:spPr/>
    </dgm:pt>
    <dgm:pt modelId="{B88490D8-071D-F240-B7E8-DB3F3A74BF8E}" type="pres">
      <dgm:prSet presAssocID="{5031B2D2-B985-664D-9EDB-864FF10CFA10}" presName="vertSpace2b" presStyleCnt="0"/>
      <dgm:spPr/>
    </dgm:pt>
  </dgm:ptLst>
  <dgm:cxnLst>
    <dgm:cxn modelId="{E07E8F4A-9712-45E7-9284-310F0B9CC4D6}" type="presOf" srcId="{5B8B0828-075A-A540-8B9E-7C291A101F9A}" destId="{98558B25-063F-7548-B408-4773D5B3D21E}" srcOrd="0" destOrd="0" presId="urn:microsoft.com/office/officeart/2008/layout/LinedList"/>
    <dgm:cxn modelId="{8BC634AD-27CD-4C1D-BA89-9297941B2D17}" type="presOf" srcId="{49F24104-56BB-1A43-9D93-A9BDB245A281}" destId="{9DC1940D-3B8A-7541-99BE-4045F7842E02}" srcOrd="0" destOrd="0" presId="urn:microsoft.com/office/officeart/2008/layout/LinedList"/>
    <dgm:cxn modelId="{A408B1E4-2157-4D0A-98F2-5D019FBA226B}" type="presOf" srcId="{1813A357-9E82-B945-AF57-F2F8A2BA2B8B}" destId="{BC8C2FAF-FC2E-BC4A-B8AA-03AF3C0B0D0A}" srcOrd="0" destOrd="0" presId="urn:microsoft.com/office/officeart/2008/layout/LinedList"/>
    <dgm:cxn modelId="{AF9FD42C-E642-4810-8F41-0FF73D6F97AF}" type="presOf" srcId="{5031B2D2-B985-664D-9EDB-864FF10CFA10}" destId="{B94AFC20-33DF-C149-9EC9-C78C76A29D86}" srcOrd="0" destOrd="0" presId="urn:microsoft.com/office/officeart/2008/layout/LinedList"/>
    <dgm:cxn modelId="{3A04E46A-1FA6-4BDD-8320-9D0BB79968C0}" type="presOf" srcId="{7B78B0C7-E667-DF4E-8C2E-8A32472304DF}" destId="{8AA3839E-3613-F144-B5BD-A49ED81085FB}" srcOrd="0" destOrd="0" presId="urn:microsoft.com/office/officeart/2008/layout/LinedList"/>
    <dgm:cxn modelId="{B0364E7B-7EBD-7E42-B94A-375E9A865462}" srcId="{7B78B0C7-E667-DF4E-8C2E-8A32472304DF}" destId="{5031B2D2-B985-664D-9EDB-864FF10CFA10}" srcOrd="2" destOrd="0" parTransId="{71DCEB28-AC1B-9946-A58C-9629C0CFBB0E}" sibTransId="{DC8185B1-2B09-8D4C-BA20-7F87461B4BC6}"/>
    <dgm:cxn modelId="{8172B6BD-445E-AE4F-A6EB-4D7383EF9279}" srcId="{7B78B0C7-E667-DF4E-8C2E-8A32472304DF}" destId="{49F24104-56BB-1A43-9D93-A9BDB245A281}" srcOrd="1" destOrd="0" parTransId="{7B2DB125-79A1-754A-8A7C-87BE0C945AE7}" sibTransId="{69F367B7-5A6B-B94F-99A0-F4AD0818D96A}"/>
    <dgm:cxn modelId="{9DA50F5F-C888-FD45-9214-0647C1A621A6}" srcId="{7B78B0C7-E667-DF4E-8C2E-8A32472304DF}" destId="{5B8B0828-075A-A540-8B9E-7C291A101F9A}" srcOrd="0" destOrd="0" parTransId="{AF192475-3BAF-E549-8E06-5B82414E67AB}" sibTransId="{59EABAAB-DC1C-214D-84AD-E0AC9AFE61A0}"/>
    <dgm:cxn modelId="{E57DB281-370E-E448-9178-481E533709B9}" srcId="{1813A357-9E82-B945-AF57-F2F8A2BA2B8B}" destId="{7B78B0C7-E667-DF4E-8C2E-8A32472304DF}" srcOrd="0" destOrd="0" parTransId="{5BB3E90E-CFD5-474C-AAF9-D422A27B1A62}" sibTransId="{35083553-5E62-D847-B73E-FC9EF7A3723C}"/>
    <dgm:cxn modelId="{91559693-B2F0-420A-8283-843A607BE2FD}" type="presParOf" srcId="{BC8C2FAF-FC2E-BC4A-B8AA-03AF3C0B0D0A}" destId="{CEA575AD-C076-0C4C-8642-5F15EAC74ED6}" srcOrd="0" destOrd="0" presId="urn:microsoft.com/office/officeart/2008/layout/LinedList"/>
    <dgm:cxn modelId="{CA08BD94-E744-4FBD-B69A-5BD80A353490}" type="presParOf" srcId="{BC8C2FAF-FC2E-BC4A-B8AA-03AF3C0B0D0A}" destId="{6316B8C8-40BE-3642-B559-AF173A52A7DE}" srcOrd="1" destOrd="0" presId="urn:microsoft.com/office/officeart/2008/layout/LinedList"/>
    <dgm:cxn modelId="{D99420C2-A49A-460D-8DE3-8A6EDB6CA72D}" type="presParOf" srcId="{6316B8C8-40BE-3642-B559-AF173A52A7DE}" destId="{8AA3839E-3613-F144-B5BD-A49ED81085FB}" srcOrd="0" destOrd="0" presId="urn:microsoft.com/office/officeart/2008/layout/LinedList"/>
    <dgm:cxn modelId="{1381BB3A-45E7-44B6-B635-D602E48DE223}" type="presParOf" srcId="{6316B8C8-40BE-3642-B559-AF173A52A7DE}" destId="{BAF541FD-ADE6-394D-B4FD-A7014D889B42}" srcOrd="1" destOrd="0" presId="urn:microsoft.com/office/officeart/2008/layout/LinedList"/>
    <dgm:cxn modelId="{4E8AF789-0633-4AFE-99A6-BDB04F5413CC}" type="presParOf" srcId="{BAF541FD-ADE6-394D-B4FD-A7014D889B42}" destId="{337189FD-B924-6B44-A272-67216193EB35}" srcOrd="0" destOrd="0" presId="urn:microsoft.com/office/officeart/2008/layout/LinedList"/>
    <dgm:cxn modelId="{BDCA66F2-6A86-401F-AE1C-BA2A2DD88B2D}" type="presParOf" srcId="{BAF541FD-ADE6-394D-B4FD-A7014D889B42}" destId="{C8B1C761-27A3-FD4A-9364-0381F9C72664}" srcOrd="1" destOrd="0" presId="urn:microsoft.com/office/officeart/2008/layout/LinedList"/>
    <dgm:cxn modelId="{8F84B81B-752A-4A96-8BC2-C95BE340B13F}" type="presParOf" srcId="{C8B1C761-27A3-FD4A-9364-0381F9C72664}" destId="{DA3B8B21-9A71-DA45-9E6B-DF6DD2EEBA03}" srcOrd="0" destOrd="0" presId="urn:microsoft.com/office/officeart/2008/layout/LinedList"/>
    <dgm:cxn modelId="{E873EDFB-DEBA-436B-AD3C-33C8B8B3E2F1}" type="presParOf" srcId="{C8B1C761-27A3-FD4A-9364-0381F9C72664}" destId="{98558B25-063F-7548-B408-4773D5B3D21E}" srcOrd="1" destOrd="0" presId="urn:microsoft.com/office/officeart/2008/layout/LinedList"/>
    <dgm:cxn modelId="{42FD137D-2D02-4678-A921-1575BE23D91C}" type="presParOf" srcId="{C8B1C761-27A3-FD4A-9364-0381F9C72664}" destId="{EBEEA39A-785F-0E48-8768-6830B03275C4}" srcOrd="2" destOrd="0" presId="urn:microsoft.com/office/officeart/2008/layout/LinedList"/>
    <dgm:cxn modelId="{2B702762-6B3E-4DBA-8204-E48C49E09011}" type="presParOf" srcId="{BAF541FD-ADE6-394D-B4FD-A7014D889B42}" destId="{5D3C9AC1-E411-514E-B1AA-7B7AB5EEE2D9}" srcOrd="2" destOrd="0" presId="urn:microsoft.com/office/officeart/2008/layout/LinedList"/>
    <dgm:cxn modelId="{4F09FCC9-5A3E-4A0E-897B-D0622E3D33B6}" type="presParOf" srcId="{BAF541FD-ADE6-394D-B4FD-A7014D889B42}" destId="{5C6FEB96-A1E5-924A-A4C4-E48F683F1508}" srcOrd="3" destOrd="0" presId="urn:microsoft.com/office/officeart/2008/layout/LinedList"/>
    <dgm:cxn modelId="{24992F0A-495D-4783-B5EC-61395BAEF9C8}" type="presParOf" srcId="{BAF541FD-ADE6-394D-B4FD-A7014D889B42}" destId="{088FA0C1-E8AB-CB42-8F6D-6F87AF1D8231}" srcOrd="4" destOrd="0" presId="urn:microsoft.com/office/officeart/2008/layout/LinedList"/>
    <dgm:cxn modelId="{F4B2CE21-D87F-46F7-B89E-BAF140FABBF2}" type="presParOf" srcId="{088FA0C1-E8AB-CB42-8F6D-6F87AF1D8231}" destId="{16399DE7-CEF9-AD44-ABFF-8F9005EA2162}" srcOrd="0" destOrd="0" presId="urn:microsoft.com/office/officeart/2008/layout/LinedList"/>
    <dgm:cxn modelId="{6BED68CC-61BC-40E9-9615-AE7E47E45932}" type="presParOf" srcId="{088FA0C1-E8AB-CB42-8F6D-6F87AF1D8231}" destId="{9DC1940D-3B8A-7541-99BE-4045F7842E02}" srcOrd="1" destOrd="0" presId="urn:microsoft.com/office/officeart/2008/layout/LinedList"/>
    <dgm:cxn modelId="{F66C0B1F-D45B-4004-ABCA-E7599D2DD8C4}" type="presParOf" srcId="{088FA0C1-E8AB-CB42-8F6D-6F87AF1D8231}" destId="{27B45FD8-507C-0F4A-B814-5D2C5687097A}" srcOrd="2" destOrd="0" presId="urn:microsoft.com/office/officeart/2008/layout/LinedList"/>
    <dgm:cxn modelId="{460E82CB-AFE3-423B-AA82-B85DF208585C}" type="presParOf" srcId="{BAF541FD-ADE6-394D-B4FD-A7014D889B42}" destId="{1AE6DFA7-9C3E-D24E-ABC0-A2DF75A2F3FC}" srcOrd="5" destOrd="0" presId="urn:microsoft.com/office/officeart/2008/layout/LinedList"/>
    <dgm:cxn modelId="{F557716B-09AE-4E5B-A841-3188F11A309E}" type="presParOf" srcId="{BAF541FD-ADE6-394D-B4FD-A7014D889B42}" destId="{6A530F5E-A99B-AE4B-B4B2-86F110001BC2}" srcOrd="6" destOrd="0" presId="urn:microsoft.com/office/officeart/2008/layout/LinedList"/>
    <dgm:cxn modelId="{FB77AC53-7E81-4181-B062-33BA680111F0}" type="presParOf" srcId="{BAF541FD-ADE6-394D-B4FD-A7014D889B42}" destId="{9D2EDBC1-B23D-004C-914C-A0E3AEE2CD86}" srcOrd="7" destOrd="0" presId="urn:microsoft.com/office/officeart/2008/layout/LinedList"/>
    <dgm:cxn modelId="{824A8795-2246-4C1E-B54E-56A88CCEB70D}" type="presParOf" srcId="{9D2EDBC1-B23D-004C-914C-A0E3AEE2CD86}" destId="{3831C430-BBF5-164F-A3FF-84A4EC7A042F}" srcOrd="0" destOrd="0" presId="urn:microsoft.com/office/officeart/2008/layout/LinedList"/>
    <dgm:cxn modelId="{84537897-EFE6-49CD-BEE1-F93C7E6E82F7}" type="presParOf" srcId="{9D2EDBC1-B23D-004C-914C-A0E3AEE2CD86}" destId="{B94AFC20-33DF-C149-9EC9-C78C76A29D86}" srcOrd="1" destOrd="0" presId="urn:microsoft.com/office/officeart/2008/layout/LinedList"/>
    <dgm:cxn modelId="{391FDD22-A5A0-4C58-BBF9-ACCCB4A55E39}" type="presParOf" srcId="{9D2EDBC1-B23D-004C-914C-A0E3AEE2CD86}" destId="{5C8DAF9E-9796-0240-A4C2-9EAF5080566F}" srcOrd="2" destOrd="0" presId="urn:microsoft.com/office/officeart/2008/layout/LinedList"/>
    <dgm:cxn modelId="{F659DBF3-E176-41BA-8BB6-66EFE9D6543E}" type="presParOf" srcId="{BAF541FD-ADE6-394D-B4FD-A7014D889B42}" destId="{688DA27B-8BD6-6A4E-BC85-104F5C2BD97F}" srcOrd="8" destOrd="0" presId="urn:microsoft.com/office/officeart/2008/layout/LinedList"/>
    <dgm:cxn modelId="{73FF47F3-5FD7-40ED-9A7B-49E6A13332DB}" type="presParOf" srcId="{BAF541FD-ADE6-394D-B4FD-A7014D889B42}" destId="{B88490D8-071D-F240-B7E8-DB3F3A74BF8E}"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CA96956-6B31-284B-A704-B812AEAA19A0}"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DCDBA02-4238-A847-A4DA-DDD799F5C6D2}">
      <dgm:prSet custT="1"/>
      <dgm:spPr/>
      <dgm:t>
        <a:bodyPr/>
        <a:lstStyle/>
        <a:p>
          <a:pPr rtl="0"/>
          <a:r>
            <a:rPr lang="en-US" altLang="x-none" sz="2400" b="1" dirty="0">
              <a:solidFill>
                <a:schemeClr val="tx1"/>
              </a:solidFill>
              <a:latin typeface="Arial"/>
              <a:ea typeface="ＭＳ Ｐゴシック" charset="-128"/>
              <a:cs typeface="Arial"/>
            </a:rPr>
            <a:t>Safety footwear is classified according to its ability to meet minimum requirements for compression and impact tests. Must be/ have:</a:t>
          </a:r>
          <a:endParaRPr lang="en-US" altLang="x-none" sz="2400" b="1" noProof="0" dirty="0">
            <a:solidFill>
              <a:schemeClr val="tx1"/>
            </a:solidFill>
            <a:latin typeface="Arial"/>
            <a:ea typeface="ＭＳ Ｐゴシック" charset="-128"/>
            <a:cs typeface="Arial"/>
          </a:endParaRPr>
        </a:p>
      </dgm:t>
    </dgm:pt>
    <dgm:pt modelId="{D47070F5-3E54-6B4E-B48B-5D8EB6218984}" type="parTrans" cxnId="{2887B858-0188-8148-8807-C56517968BA9}">
      <dgm:prSet/>
      <dgm:spPr/>
      <dgm:t>
        <a:bodyPr/>
        <a:lstStyle/>
        <a:p>
          <a:endParaRPr lang="en-US" b="1">
            <a:solidFill>
              <a:srgbClr val="FFFFFF"/>
            </a:solidFill>
            <a:latin typeface="Arial"/>
            <a:cs typeface="Arial"/>
          </a:endParaRPr>
        </a:p>
      </dgm:t>
    </dgm:pt>
    <dgm:pt modelId="{07190146-4B5C-0F4A-8133-318C9BC7261E}" type="sibTrans" cxnId="{2887B858-0188-8148-8807-C56517968BA9}">
      <dgm:prSet/>
      <dgm:spPr/>
      <dgm:t>
        <a:bodyPr/>
        <a:lstStyle/>
        <a:p>
          <a:endParaRPr lang="en-US" b="1">
            <a:solidFill>
              <a:srgbClr val="FFFFFF"/>
            </a:solidFill>
            <a:latin typeface="Arial"/>
            <a:cs typeface="Arial"/>
          </a:endParaRPr>
        </a:p>
      </dgm:t>
    </dgm:pt>
    <dgm:pt modelId="{424FDAD1-175D-DC41-A861-0E8D9A452E17}">
      <dgm:prSet custT="1"/>
      <dgm:spPr/>
      <dgm:t>
        <a:bodyPr/>
        <a:lstStyle/>
        <a:p>
          <a:r>
            <a:rPr lang="en-US" altLang="x-none" sz="2800" b="1" dirty="0">
              <a:solidFill>
                <a:srgbClr val="FFFFFF"/>
              </a:solidFill>
              <a:latin typeface="Arial"/>
              <a:ea typeface="ＭＳ Ｐゴシック" charset="-128"/>
              <a:cs typeface="Arial"/>
            </a:rPr>
            <a:t>Sturdy</a:t>
          </a:r>
        </a:p>
      </dgm:t>
    </dgm:pt>
    <dgm:pt modelId="{C3664FCF-7FE0-1E48-B312-8FD969FBD7CC}" type="parTrans" cxnId="{4922E914-DA0E-3A46-BB71-7606892B2376}">
      <dgm:prSet/>
      <dgm:spPr/>
      <dgm:t>
        <a:bodyPr/>
        <a:lstStyle/>
        <a:p>
          <a:endParaRPr lang="en-US" b="1">
            <a:solidFill>
              <a:srgbClr val="FFFFFF"/>
            </a:solidFill>
            <a:latin typeface="Arial"/>
            <a:cs typeface="Arial"/>
          </a:endParaRPr>
        </a:p>
      </dgm:t>
    </dgm:pt>
    <dgm:pt modelId="{EFE7AEF4-CE9F-D046-995A-78B35309AFBC}" type="sibTrans" cxnId="{4922E914-DA0E-3A46-BB71-7606892B2376}">
      <dgm:prSet/>
      <dgm:spPr/>
      <dgm:t>
        <a:bodyPr/>
        <a:lstStyle/>
        <a:p>
          <a:endParaRPr lang="en-US" b="1">
            <a:solidFill>
              <a:srgbClr val="FFFFFF"/>
            </a:solidFill>
            <a:latin typeface="Arial"/>
            <a:cs typeface="Arial"/>
          </a:endParaRPr>
        </a:p>
      </dgm:t>
    </dgm:pt>
    <dgm:pt modelId="{E6B4078A-4E9D-E84B-B1FC-867CB19B0150}">
      <dgm:prSet custT="1"/>
      <dgm:spPr/>
      <dgm:t>
        <a:bodyPr/>
        <a:lstStyle/>
        <a:p>
          <a:r>
            <a:rPr lang="en-US" altLang="x-none" sz="2800" b="1" dirty="0">
              <a:solidFill>
                <a:srgbClr val="FFFFFF"/>
              </a:solidFill>
              <a:latin typeface="Arial"/>
              <a:ea typeface="ＭＳ Ｐゴシック" charset="-128"/>
              <a:cs typeface="Arial"/>
            </a:rPr>
            <a:t>Impact Resistant Toe</a:t>
          </a:r>
        </a:p>
      </dgm:t>
    </dgm:pt>
    <dgm:pt modelId="{3185FF5F-5D5F-4440-AA0A-D97B0A9A8E34}" type="parTrans" cxnId="{94F2C05B-9D18-E946-B964-35E705949FC6}">
      <dgm:prSet/>
      <dgm:spPr/>
      <dgm:t>
        <a:bodyPr/>
        <a:lstStyle/>
        <a:p>
          <a:endParaRPr lang="en-US" b="1">
            <a:solidFill>
              <a:srgbClr val="FFFFFF"/>
            </a:solidFill>
            <a:latin typeface="Arial"/>
            <a:cs typeface="Arial"/>
          </a:endParaRPr>
        </a:p>
      </dgm:t>
    </dgm:pt>
    <dgm:pt modelId="{A66D13E7-99BE-5B46-A125-BAEE7AE345F9}" type="sibTrans" cxnId="{94F2C05B-9D18-E946-B964-35E705949FC6}">
      <dgm:prSet/>
      <dgm:spPr/>
      <dgm:t>
        <a:bodyPr/>
        <a:lstStyle/>
        <a:p>
          <a:endParaRPr lang="en-US" b="1">
            <a:solidFill>
              <a:srgbClr val="FFFFFF"/>
            </a:solidFill>
            <a:latin typeface="Arial"/>
            <a:cs typeface="Arial"/>
          </a:endParaRPr>
        </a:p>
      </dgm:t>
    </dgm:pt>
    <dgm:pt modelId="{12FA9E6F-DB8A-EE44-826A-9D366B588C39}" type="pres">
      <dgm:prSet presAssocID="{9CA96956-6B31-284B-A704-B812AEAA19A0}" presName="linear" presStyleCnt="0">
        <dgm:presLayoutVars>
          <dgm:animLvl val="lvl"/>
          <dgm:resizeHandles val="exact"/>
        </dgm:presLayoutVars>
      </dgm:prSet>
      <dgm:spPr/>
      <dgm:t>
        <a:bodyPr/>
        <a:lstStyle/>
        <a:p>
          <a:endParaRPr lang="en-US"/>
        </a:p>
      </dgm:t>
    </dgm:pt>
    <dgm:pt modelId="{6A37307E-E511-C146-8A02-B566AB5FBF8A}" type="pres">
      <dgm:prSet presAssocID="{4DCDBA02-4238-A847-A4DA-DDD799F5C6D2}" presName="parentText" presStyleLbl="node1" presStyleIdx="0" presStyleCnt="1" custScaleY="84938" custLinFactNeighborX="0" custLinFactNeighborY="-30972">
        <dgm:presLayoutVars>
          <dgm:chMax val="0"/>
          <dgm:bulletEnabled val="1"/>
        </dgm:presLayoutVars>
      </dgm:prSet>
      <dgm:spPr/>
      <dgm:t>
        <a:bodyPr/>
        <a:lstStyle/>
        <a:p>
          <a:endParaRPr lang="en-US"/>
        </a:p>
      </dgm:t>
    </dgm:pt>
    <dgm:pt modelId="{8892B21B-8C29-3A4F-A864-04E6BF7D0E61}" type="pres">
      <dgm:prSet presAssocID="{4DCDBA02-4238-A847-A4DA-DDD799F5C6D2}" presName="childText" presStyleLbl="revTx" presStyleIdx="0" presStyleCnt="1" custLinFactNeighborX="0" custLinFactNeighborY="-15415">
        <dgm:presLayoutVars>
          <dgm:bulletEnabled val="1"/>
        </dgm:presLayoutVars>
      </dgm:prSet>
      <dgm:spPr/>
      <dgm:t>
        <a:bodyPr/>
        <a:lstStyle/>
        <a:p>
          <a:endParaRPr lang="en-US"/>
        </a:p>
      </dgm:t>
    </dgm:pt>
  </dgm:ptLst>
  <dgm:cxnLst>
    <dgm:cxn modelId="{2887B858-0188-8148-8807-C56517968BA9}" srcId="{9CA96956-6B31-284B-A704-B812AEAA19A0}" destId="{4DCDBA02-4238-A847-A4DA-DDD799F5C6D2}" srcOrd="0" destOrd="0" parTransId="{D47070F5-3E54-6B4E-B48B-5D8EB6218984}" sibTransId="{07190146-4B5C-0F4A-8133-318C9BC7261E}"/>
    <dgm:cxn modelId="{94F2C05B-9D18-E946-B964-35E705949FC6}" srcId="{4DCDBA02-4238-A847-A4DA-DDD799F5C6D2}" destId="{E6B4078A-4E9D-E84B-B1FC-867CB19B0150}" srcOrd="1" destOrd="0" parTransId="{3185FF5F-5D5F-4440-AA0A-D97B0A9A8E34}" sibTransId="{A66D13E7-99BE-5B46-A125-BAEE7AE345F9}"/>
    <dgm:cxn modelId="{4922E914-DA0E-3A46-BB71-7606892B2376}" srcId="{4DCDBA02-4238-A847-A4DA-DDD799F5C6D2}" destId="{424FDAD1-175D-DC41-A861-0E8D9A452E17}" srcOrd="0" destOrd="0" parTransId="{C3664FCF-7FE0-1E48-B312-8FD969FBD7CC}" sibTransId="{EFE7AEF4-CE9F-D046-995A-78B35309AFBC}"/>
    <dgm:cxn modelId="{AB472C72-999A-460E-8142-B7F86F2D4A2E}" type="presOf" srcId="{9CA96956-6B31-284B-A704-B812AEAA19A0}" destId="{12FA9E6F-DB8A-EE44-826A-9D366B588C39}" srcOrd="0" destOrd="0" presId="urn:microsoft.com/office/officeart/2005/8/layout/vList2"/>
    <dgm:cxn modelId="{72DF12BE-9966-4F68-A306-F4F04A4EA392}" type="presOf" srcId="{E6B4078A-4E9D-E84B-B1FC-867CB19B0150}" destId="{8892B21B-8C29-3A4F-A864-04E6BF7D0E61}" srcOrd="0" destOrd="1" presId="urn:microsoft.com/office/officeart/2005/8/layout/vList2"/>
    <dgm:cxn modelId="{FF6A0547-3840-41E3-9483-F36F15A42C71}" type="presOf" srcId="{424FDAD1-175D-DC41-A861-0E8D9A452E17}" destId="{8892B21B-8C29-3A4F-A864-04E6BF7D0E61}" srcOrd="0" destOrd="0" presId="urn:microsoft.com/office/officeart/2005/8/layout/vList2"/>
    <dgm:cxn modelId="{66991543-F8A0-4577-A29F-C28AD6774D3A}" type="presOf" srcId="{4DCDBA02-4238-A847-A4DA-DDD799F5C6D2}" destId="{6A37307E-E511-C146-8A02-B566AB5FBF8A}" srcOrd="0" destOrd="0" presId="urn:microsoft.com/office/officeart/2005/8/layout/vList2"/>
    <dgm:cxn modelId="{FDA7E018-D432-4644-A326-663CD881B53E}" type="presParOf" srcId="{12FA9E6F-DB8A-EE44-826A-9D366B588C39}" destId="{6A37307E-E511-C146-8A02-B566AB5FBF8A}" srcOrd="0" destOrd="0" presId="urn:microsoft.com/office/officeart/2005/8/layout/vList2"/>
    <dgm:cxn modelId="{A559E802-4F1B-4424-A212-11164113EFA1}" type="presParOf" srcId="{12FA9E6F-DB8A-EE44-826A-9D366B588C39}" destId="{8892B21B-8C29-3A4F-A864-04E6BF7D0E6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5B6E7B2-A0E0-0748-B94A-82370EDE2F34}" type="doc">
      <dgm:prSet loTypeId="urn:microsoft.com/office/officeart/2005/8/layout/default" loCatId="" qsTypeId="urn:microsoft.com/office/officeart/2005/8/quickstyle/simple2" qsCatId="simple" csTypeId="urn:microsoft.com/office/officeart/2005/8/colors/colorful1" csCatId="colorful"/>
      <dgm:spPr/>
      <dgm:t>
        <a:bodyPr/>
        <a:lstStyle/>
        <a:p>
          <a:endParaRPr lang="en-US"/>
        </a:p>
      </dgm:t>
    </dgm:pt>
    <dgm:pt modelId="{5949FCC0-3F55-BB48-8AE6-B704189D6D13}">
      <dgm:prSet/>
      <dgm:spPr/>
      <dgm:t>
        <a:bodyPr/>
        <a:lstStyle/>
        <a:p>
          <a:pPr rtl="0"/>
          <a:r>
            <a:rPr lang="en-US" b="1">
              <a:solidFill>
                <a:schemeClr val="tx1"/>
              </a:solidFill>
              <a:latin typeface="Arial"/>
              <a:cs typeface="Arial"/>
            </a:rPr>
            <a:t>Burns</a:t>
          </a:r>
        </a:p>
      </dgm:t>
    </dgm:pt>
    <dgm:pt modelId="{22B2ED14-CC9F-5447-BFAB-4699DA3C49C6}" type="parTrans" cxnId="{30411FAE-011A-014A-8D8D-F7400C7A98E7}">
      <dgm:prSet/>
      <dgm:spPr/>
      <dgm:t>
        <a:bodyPr/>
        <a:lstStyle/>
        <a:p>
          <a:endParaRPr lang="en-US" b="1">
            <a:solidFill>
              <a:schemeClr val="tx1"/>
            </a:solidFill>
            <a:latin typeface="Arial"/>
            <a:cs typeface="Arial"/>
          </a:endParaRPr>
        </a:p>
      </dgm:t>
    </dgm:pt>
    <dgm:pt modelId="{E75F11E8-64C4-3945-B0E1-B7642C7A8C7C}" type="sibTrans" cxnId="{30411FAE-011A-014A-8D8D-F7400C7A98E7}">
      <dgm:prSet/>
      <dgm:spPr/>
      <dgm:t>
        <a:bodyPr/>
        <a:lstStyle/>
        <a:p>
          <a:endParaRPr lang="en-US" b="1">
            <a:solidFill>
              <a:schemeClr val="tx1"/>
            </a:solidFill>
            <a:latin typeface="Arial"/>
            <a:cs typeface="Arial"/>
          </a:endParaRPr>
        </a:p>
      </dgm:t>
    </dgm:pt>
    <dgm:pt modelId="{568D4E1A-0318-184E-A041-77BA5587BE38}">
      <dgm:prSet/>
      <dgm:spPr/>
      <dgm:t>
        <a:bodyPr/>
        <a:lstStyle/>
        <a:p>
          <a:pPr rtl="0"/>
          <a:r>
            <a:rPr lang="en-US" b="1">
              <a:solidFill>
                <a:schemeClr val="tx1"/>
              </a:solidFill>
              <a:latin typeface="Arial"/>
              <a:cs typeface="Arial"/>
            </a:rPr>
            <a:t>Cuts</a:t>
          </a:r>
        </a:p>
      </dgm:t>
    </dgm:pt>
    <dgm:pt modelId="{52530665-2B8C-0545-B474-F12233EC7735}" type="parTrans" cxnId="{C5035A99-75CF-6242-9993-93809DF34617}">
      <dgm:prSet/>
      <dgm:spPr/>
      <dgm:t>
        <a:bodyPr/>
        <a:lstStyle/>
        <a:p>
          <a:endParaRPr lang="en-US" b="1">
            <a:solidFill>
              <a:schemeClr val="tx1"/>
            </a:solidFill>
            <a:latin typeface="Arial"/>
            <a:cs typeface="Arial"/>
          </a:endParaRPr>
        </a:p>
      </dgm:t>
    </dgm:pt>
    <dgm:pt modelId="{211DCB13-48A7-5F40-B7DE-E172D49B11A6}" type="sibTrans" cxnId="{C5035A99-75CF-6242-9993-93809DF34617}">
      <dgm:prSet/>
      <dgm:spPr/>
      <dgm:t>
        <a:bodyPr/>
        <a:lstStyle/>
        <a:p>
          <a:endParaRPr lang="en-US" b="1">
            <a:solidFill>
              <a:schemeClr val="tx1"/>
            </a:solidFill>
            <a:latin typeface="Arial"/>
            <a:cs typeface="Arial"/>
          </a:endParaRPr>
        </a:p>
      </dgm:t>
    </dgm:pt>
    <dgm:pt modelId="{F1968DDE-69D0-D847-82DB-F6E7BFA55D75}">
      <dgm:prSet/>
      <dgm:spPr/>
      <dgm:t>
        <a:bodyPr/>
        <a:lstStyle/>
        <a:p>
          <a:pPr rtl="0"/>
          <a:r>
            <a:rPr lang="en-US" b="1">
              <a:solidFill>
                <a:schemeClr val="tx1"/>
              </a:solidFill>
              <a:latin typeface="Arial"/>
              <a:cs typeface="Arial"/>
            </a:rPr>
            <a:t>Electrical shock</a:t>
          </a:r>
        </a:p>
      </dgm:t>
    </dgm:pt>
    <dgm:pt modelId="{074A7B2E-9D2D-0E44-987A-1CFDFEED2E86}" type="parTrans" cxnId="{D4079262-9CBC-AE49-9E5F-48DCEADFFB25}">
      <dgm:prSet/>
      <dgm:spPr/>
      <dgm:t>
        <a:bodyPr/>
        <a:lstStyle/>
        <a:p>
          <a:endParaRPr lang="en-US" b="1">
            <a:solidFill>
              <a:schemeClr val="tx1"/>
            </a:solidFill>
            <a:latin typeface="Arial"/>
            <a:cs typeface="Arial"/>
          </a:endParaRPr>
        </a:p>
      </dgm:t>
    </dgm:pt>
    <dgm:pt modelId="{58AD2042-1810-824F-94D9-450C3994F783}" type="sibTrans" cxnId="{D4079262-9CBC-AE49-9E5F-48DCEADFFB25}">
      <dgm:prSet/>
      <dgm:spPr/>
      <dgm:t>
        <a:bodyPr/>
        <a:lstStyle/>
        <a:p>
          <a:endParaRPr lang="en-US" b="1">
            <a:solidFill>
              <a:schemeClr val="tx1"/>
            </a:solidFill>
            <a:latin typeface="Arial"/>
            <a:cs typeface="Arial"/>
          </a:endParaRPr>
        </a:p>
      </dgm:t>
    </dgm:pt>
    <dgm:pt modelId="{036AB7DC-0B04-B643-96E3-11BD78D0E96E}">
      <dgm:prSet/>
      <dgm:spPr/>
      <dgm:t>
        <a:bodyPr/>
        <a:lstStyle/>
        <a:p>
          <a:pPr rtl="0"/>
          <a:r>
            <a:rPr lang="en-US" b="1">
              <a:solidFill>
                <a:schemeClr val="tx1"/>
              </a:solidFill>
              <a:latin typeface="Arial"/>
              <a:cs typeface="Arial"/>
            </a:rPr>
            <a:t>Amputation</a:t>
          </a:r>
        </a:p>
      </dgm:t>
    </dgm:pt>
    <dgm:pt modelId="{B42BC26C-3B5D-CD47-8CBC-B93B6F1B8CA2}" type="parTrans" cxnId="{FB955905-CC44-2846-A9E3-9828D7E0A635}">
      <dgm:prSet/>
      <dgm:spPr/>
      <dgm:t>
        <a:bodyPr/>
        <a:lstStyle/>
        <a:p>
          <a:endParaRPr lang="en-US" b="1">
            <a:solidFill>
              <a:schemeClr val="tx1"/>
            </a:solidFill>
            <a:latin typeface="Arial"/>
            <a:cs typeface="Arial"/>
          </a:endParaRPr>
        </a:p>
      </dgm:t>
    </dgm:pt>
    <dgm:pt modelId="{235073AD-4FDA-484B-8C08-B84572034DA0}" type="sibTrans" cxnId="{FB955905-CC44-2846-A9E3-9828D7E0A635}">
      <dgm:prSet/>
      <dgm:spPr/>
      <dgm:t>
        <a:bodyPr/>
        <a:lstStyle/>
        <a:p>
          <a:endParaRPr lang="en-US" b="1">
            <a:solidFill>
              <a:schemeClr val="tx1"/>
            </a:solidFill>
            <a:latin typeface="Arial"/>
            <a:cs typeface="Arial"/>
          </a:endParaRPr>
        </a:p>
      </dgm:t>
    </dgm:pt>
    <dgm:pt modelId="{9FED126B-51DD-9B4C-BF18-8989DE9BBDF2}">
      <dgm:prSet/>
      <dgm:spPr/>
      <dgm:t>
        <a:bodyPr/>
        <a:lstStyle/>
        <a:p>
          <a:pPr rtl="0"/>
          <a:r>
            <a:rPr lang="en-US" b="1">
              <a:solidFill>
                <a:schemeClr val="tx1"/>
              </a:solidFill>
              <a:latin typeface="Arial"/>
              <a:cs typeface="Arial"/>
            </a:rPr>
            <a:t>Absorption of chemicals</a:t>
          </a:r>
        </a:p>
      </dgm:t>
    </dgm:pt>
    <dgm:pt modelId="{8C03D53B-16A3-D847-A1E8-AF05DA6BCFB1}" type="parTrans" cxnId="{C13664A6-41CA-3444-B95E-C8AC4B0FAD0A}">
      <dgm:prSet/>
      <dgm:spPr/>
      <dgm:t>
        <a:bodyPr/>
        <a:lstStyle/>
        <a:p>
          <a:endParaRPr lang="en-US" b="1">
            <a:solidFill>
              <a:schemeClr val="tx1"/>
            </a:solidFill>
            <a:latin typeface="Arial"/>
            <a:cs typeface="Arial"/>
          </a:endParaRPr>
        </a:p>
      </dgm:t>
    </dgm:pt>
    <dgm:pt modelId="{3E846FAD-C1F3-104F-957A-BDFE02CE1C65}" type="sibTrans" cxnId="{C13664A6-41CA-3444-B95E-C8AC4B0FAD0A}">
      <dgm:prSet/>
      <dgm:spPr/>
      <dgm:t>
        <a:bodyPr/>
        <a:lstStyle/>
        <a:p>
          <a:endParaRPr lang="en-US" b="1">
            <a:solidFill>
              <a:schemeClr val="tx1"/>
            </a:solidFill>
            <a:latin typeface="Arial"/>
            <a:cs typeface="Arial"/>
          </a:endParaRPr>
        </a:p>
      </dgm:t>
    </dgm:pt>
    <dgm:pt modelId="{FFE45D0C-7774-D347-9F00-474F92F22FDA}" type="pres">
      <dgm:prSet presAssocID="{95B6E7B2-A0E0-0748-B94A-82370EDE2F34}" presName="diagram" presStyleCnt="0">
        <dgm:presLayoutVars>
          <dgm:dir/>
          <dgm:resizeHandles val="exact"/>
        </dgm:presLayoutVars>
      </dgm:prSet>
      <dgm:spPr/>
      <dgm:t>
        <a:bodyPr/>
        <a:lstStyle/>
        <a:p>
          <a:endParaRPr lang="en-US"/>
        </a:p>
      </dgm:t>
    </dgm:pt>
    <dgm:pt modelId="{542F18D1-A45F-9344-AA51-557B473AD602}" type="pres">
      <dgm:prSet presAssocID="{5949FCC0-3F55-BB48-8AE6-B704189D6D13}" presName="node" presStyleLbl="node1" presStyleIdx="0" presStyleCnt="5">
        <dgm:presLayoutVars>
          <dgm:bulletEnabled val="1"/>
        </dgm:presLayoutVars>
      </dgm:prSet>
      <dgm:spPr/>
      <dgm:t>
        <a:bodyPr/>
        <a:lstStyle/>
        <a:p>
          <a:endParaRPr lang="en-US"/>
        </a:p>
      </dgm:t>
    </dgm:pt>
    <dgm:pt modelId="{209CD0B4-BE19-4442-A162-65C7311787D5}" type="pres">
      <dgm:prSet presAssocID="{E75F11E8-64C4-3945-B0E1-B7642C7A8C7C}" presName="sibTrans" presStyleCnt="0"/>
      <dgm:spPr/>
    </dgm:pt>
    <dgm:pt modelId="{9039954D-9D70-9947-ACE1-8890B6D6C716}" type="pres">
      <dgm:prSet presAssocID="{568D4E1A-0318-184E-A041-77BA5587BE38}" presName="node" presStyleLbl="node1" presStyleIdx="1" presStyleCnt="5">
        <dgm:presLayoutVars>
          <dgm:bulletEnabled val="1"/>
        </dgm:presLayoutVars>
      </dgm:prSet>
      <dgm:spPr/>
      <dgm:t>
        <a:bodyPr/>
        <a:lstStyle/>
        <a:p>
          <a:endParaRPr lang="en-US"/>
        </a:p>
      </dgm:t>
    </dgm:pt>
    <dgm:pt modelId="{6CE4CC60-7917-4241-B2F7-7CDA3E6762D0}" type="pres">
      <dgm:prSet presAssocID="{211DCB13-48A7-5F40-B7DE-E172D49B11A6}" presName="sibTrans" presStyleCnt="0"/>
      <dgm:spPr/>
    </dgm:pt>
    <dgm:pt modelId="{9EAC3475-4833-CC45-9D96-49945C517E92}" type="pres">
      <dgm:prSet presAssocID="{F1968DDE-69D0-D847-82DB-F6E7BFA55D75}" presName="node" presStyleLbl="node1" presStyleIdx="2" presStyleCnt="5">
        <dgm:presLayoutVars>
          <dgm:bulletEnabled val="1"/>
        </dgm:presLayoutVars>
      </dgm:prSet>
      <dgm:spPr/>
      <dgm:t>
        <a:bodyPr/>
        <a:lstStyle/>
        <a:p>
          <a:endParaRPr lang="en-US"/>
        </a:p>
      </dgm:t>
    </dgm:pt>
    <dgm:pt modelId="{EA908BA5-A185-E74D-81E0-5DDD6197E870}" type="pres">
      <dgm:prSet presAssocID="{58AD2042-1810-824F-94D9-450C3994F783}" presName="sibTrans" presStyleCnt="0"/>
      <dgm:spPr/>
    </dgm:pt>
    <dgm:pt modelId="{0F77D9A5-2A9D-C841-AB8D-00E9CD0AFA03}" type="pres">
      <dgm:prSet presAssocID="{036AB7DC-0B04-B643-96E3-11BD78D0E96E}" presName="node" presStyleLbl="node1" presStyleIdx="3" presStyleCnt="5">
        <dgm:presLayoutVars>
          <dgm:bulletEnabled val="1"/>
        </dgm:presLayoutVars>
      </dgm:prSet>
      <dgm:spPr/>
      <dgm:t>
        <a:bodyPr/>
        <a:lstStyle/>
        <a:p>
          <a:endParaRPr lang="en-US"/>
        </a:p>
      </dgm:t>
    </dgm:pt>
    <dgm:pt modelId="{46829ABF-23E6-DB40-B6EA-DD18801B0741}" type="pres">
      <dgm:prSet presAssocID="{235073AD-4FDA-484B-8C08-B84572034DA0}" presName="sibTrans" presStyleCnt="0"/>
      <dgm:spPr/>
    </dgm:pt>
    <dgm:pt modelId="{05512D09-CCEC-E44A-9ADD-CFB032F16F7C}" type="pres">
      <dgm:prSet presAssocID="{9FED126B-51DD-9B4C-BF18-8989DE9BBDF2}" presName="node" presStyleLbl="node1" presStyleIdx="4" presStyleCnt="5">
        <dgm:presLayoutVars>
          <dgm:bulletEnabled val="1"/>
        </dgm:presLayoutVars>
      </dgm:prSet>
      <dgm:spPr/>
      <dgm:t>
        <a:bodyPr/>
        <a:lstStyle/>
        <a:p>
          <a:endParaRPr lang="en-US"/>
        </a:p>
      </dgm:t>
    </dgm:pt>
  </dgm:ptLst>
  <dgm:cxnLst>
    <dgm:cxn modelId="{F0965F30-8AF7-4933-9BDB-5FDF9E31DFA1}" type="presOf" srcId="{F1968DDE-69D0-D847-82DB-F6E7BFA55D75}" destId="{9EAC3475-4833-CC45-9D96-49945C517E92}" srcOrd="0" destOrd="0" presId="urn:microsoft.com/office/officeart/2005/8/layout/default"/>
    <dgm:cxn modelId="{C5035A99-75CF-6242-9993-93809DF34617}" srcId="{95B6E7B2-A0E0-0748-B94A-82370EDE2F34}" destId="{568D4E1A-0318-184E-A041-77BA5587BE38}" srcOrd="1" destOrd="0" parTransId="{52530665-2B8C-0545-B474-F12233EC7735}" sibTransId="{211DCB13-48A7-5F40-B7DE-E172D49B11A6}"/>
    <dgm:cxn modelId="{FB955905-CC44-2846-A9E3-9828D7E0A635}" srcId="{95B6E7B2-A0E0-0748-B94A-82370EDE2F34}" destId="{036AB7DC-0B04-B643-96E3-11BD78D0E96E}" srcOrd="3" destOrd="0" parTransId="{B42BC26C-3B5D-CD47-8CBC-B93B6F1B8CA2}" sibTransId="{235073AD-4FDA-484B-8C08-B84572034DA0}"/>
    <dgm:cxn modelId="{F33DAC9F-0EC8-4AB4-B1BA-B9FA4A3A45DE}" type="presOf" srcId="{568D4E1A-0318-184E-A041-77BA5587BE38}" destId="{9039954D-9D70-9947-ACE1-8890B6D6C716}" srcOrd="0" destOrd="0" presId="urn:microsoft.com/office/officeart/2005/8/layout/default"/>
    <dgm:cxn modelId="{9492A4F8-A0BB-4B85-9FBD-DA5A15474104}" type="presOf" srcId="{9FED126B-51DD-9B4C-BF18-8989DE9BBDF2}" destId="{05512D09-CCEC-E44A-9ADD-CFB032F16F7C}" srcOrd="0" destOrd="0" presId="urn:microsoft.com/office/officeart/2005/8/layout/default"/>
    <dgm:cxn modelId="{C13664A6-41CA-3444-B95E-C8AC4B0FAD0A}" srcId="{95B6E7B2-A0E0-0748-B94A-82370EDE2F34}" destId="{9FED126B-51DD-9B4C-BF18-8989DE9BBDF2}" srcOrd="4" destOrd="0" parTransId="{8C03D53B-16A3-D847-A1E8-AF05DA6BCFB1}" sibTransId="{3E846FAD-C1F3-104F-957A-BDFE02CE1C65}"/>
    <dgm:cxn modelId="{0E602B5E-CDF9-44CE-9CAD-000CA7ED6984}" type="presOf" srcId="{95B6E7B2-A0E0-0748-B94A-82370EDE2F34}" destId="{FFE45D0C-7774-D347-9F00-474F92F22FDA}" srcOrd="0" destOrd="0" presId="urn:microsoft.com/office/officeart/2005/8/layout/default"/>
    <dgm:cxn modelId="{D4079262-9CBC-AE49-9E5F-48DCEADFFB25}" srcId="{95B6E7B2-A0E0-0748-B94A-82370EDE2F34}" destId="{F1968DDE-69D0-D847-82DB-F6E7BFA55D75}" srcOrd="2" destOrd="0" parTransId="{074A7B2E-9D2D-0E44-987A-1CFDFEED2E86}" sibTransId="{58AD2042-1810-824F-94D9-450C3994F783}"/>
    <dgm:cxn modelId="{30411FAE-011A-014A-8D8D-F7400C7A98E7}" srcId="{95B6E7B2-A0E0-0748-B94A-82370EDE2F34}" destId="{5949FCC0-3F55-BB48-8AE6-B704189D6D13}" srcOrd="0" destOrd="0" parTransId="{22B2ED14-CC9F-5447-BFAB-4699DA3C49C6}" sibTransId="{E75F11E8-64C4-3945-B0E1-B7642C7A8C7C}"/>
    <dgm:cxn modelId="{C9A7ADC8-66DF-49D4-9959-566AEFD41BDA}" type="presOf" srcId="{036AB7DC-0B04-B643-96E3-11BD78D0E96E}" destId="{0F77D9A5-2A9D-C841-AB8D-00E9CD0AFA03}" srcOrd="0" destOrd="0" presId="urn:microsoft.com/office/officeart/2005/8/layout/default"/>
    <dgm:cxn modelId="{0BCDE91F-5FE3-48CA-A759-57FF6562A2D0}" type="presOf" srcId="{5949FCC0-3F55-BB48-8AE6-B704189D6D13}" destId="{542F18D1-A45F-9344-AA51-557B473AD602}" srcOrd="0" destOrd="0" presId="urn:microsoft.com/office/officeart/2005/8/layout/default"/>
    <dgm:cxn modelId="{65D6ED95-BE80-4FC9-A205-AEC1D4E48B70}" type="presParOf" srcId="{FFE45D0C-7774-D347-9F00-474F92F22FDA}" destId="{542F18D1-A45F-9344-AA51-557B473AD602}" srcOrd="0" destOrd="0" presId="urn:microsoft.com/office/officeart/2005/8/layout/default"/>
    <dgm:cxn modelId="{930062DD-A9B4-4281-A029-9EFF0B7522A2}" type="presParOf" srcId="{FFE45D0C-7774-D347-9F00-474F92F22FDA}" destId="{209CD0B4-BE19-4442-A162-65C7311787D5}" srcOrd="1" destOrd="0" presId="urn:microsoft.com/office/officeart/2005/8/layout/default"/>
    <dgm:cxn modelId="{A5FC0CC2-4FD3-453E-98AB-C30570CBBE0D}" type="presParOf" srcId="{FFE45D0C-7774-D347-9F00-474F92F22FDA}" destId="{9039954D-9D70-9947-ACE1-8890B6D6C716}" srcOrd="2" destOrd="0" presId="urn:microsoft.com/office/officeart/2005/8/layout/default"/>
    <dgm:cxn modelId="{3005A9C0-0B96-4A9F-94DD-01D44C380F38}" type="presParOf" srcId="{FFE45D0C-7774-D347-9F00-474F92F22FDA}" destId="{6CE4CC60-7917-4241-B2F7-7CDA3E6762D0}" srcOrd="3" destOrd="0" presId="urn:microsoft.com/office/officeart/2005/8/layout/default"/>
    <dgm:cxn modelId="{048417BB-0311-4B77-89D3-CEDECD024B11}" type="presParOf" srcId="{FFE45D0C-7774-D347-9F00-474F92F22FDA}" destId="{9EAC3475-4833-CC45-9D96-49945C517E92}" srcOrd="4" destOrd="0" presId="urn:microsoft.com/office/officeart/2005/8/layout/default"/>
    <dgm:cxn modelId="{C96AEDC3-CB2F-4BC8-8C7B-14EB34CAFE0C}" type="presParOf" srcId="{FFE45D0C-7774-D347-9F00-474F92F22FDA}" destId="{EA908BA5-A185-E74D-81E0-5DDD6197E870}" srcOrd="5" destOrd="0" presId="urn:microsoft.com/office/officeart/2005/8/layout/default"/>
    <dgm:cxn modelId="{87ACD4A9-6A41-4FEB-97D9-C289D2B0E337}" type="presParOf" srcId="{FFE45D0C-7774-D347-9F00-474F92F22FDA}" destId="{0F77D9A5-2A9D-C841-AB8D-00E9CD0AFA03}" srcOrd="6" destOrd="0" presId="urn:microsoft.com/office/officeart/2005/8/layout/default"/>
    <dgm:cxn modelId="{39A2ED91-292E-445C-974C-5B909BFCAAB3}" type="presParOf" srcId="{FFE45D0C-7774-D347-9F00-474F92F22FDA}" destId="{46829ABF-23E6-DB40-B6EA-DD18801B0741}" srcOrd="7" destOrd="0" presId="urn:microsoft.com/office/officeart/2005/8/layout/default"/>
    <dgm:cxn modelId="{9AAAA227-DEE9-40F7-B7EB-5CFEE6F1CDDC}" type="presParOf" srcId="{FFE45D0C-7774-D347-9F00-474F92F22FDA}" destId="{05512D09-CCEC-E44A-9ADD-CFB032F16F7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5B6E7B2-A0E0-0748-B94A-82370EDE2F34}"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5949FCC0-3F55-BB48-8AE6-B704189D6D13}">
      <dgm:prSet custT="1"/>
      <dgm:spPr/>
      <dgm:t>
        <a:bodyPr/>
        <a:lstStyle/>
        <a:p>
          <a:pPr rtl="0"/>
          <a:r>
            <a:rPr lang="en-US" altLang="x-none" sz="2400" b="1" dirty="0">
              <a:solidFill>
                <a:schemeClr val="tx1"/>
              </a:solidFill>
              <a:latin typeface="Arial"/>
              <a:ea typeface="ＭＳ Ｐゴシック" charset="-128"/>
              <a:cs typeface="Arial"/>
            </a:rPr>
            <a:t>General purpose, easy to grip</a:t>
          </a:r>
          <a:endParaRPr lang="en-US" sz="2400" b="1" dirty="0">
            <a:solidFill>
              <a:schemeClr val="tx1"/>
            </a:solidFill>
            <a:latin typeface="Arial"/>
            <a:cs typeface="Arial"/>
          </a:endParaRPr>
        </a:p>
      </dgm:t>
    </dgm:pt>
    <dgm:pt modelId="{22B2ED14-CC9F-5447-BFAB-4699DA3C49C6}" type="parTrans" cxnId="{30411FAE-011A-014A-8D8D-F7400C7A98E7}">
      <dgm:prSet/>
      <dgm:spPr/>
      <dgm:t>
        <a:bodyPr/>
        <a:lstStyle/>
        <a:p>
          <a:endParaRPr lang="en-US" sz="2400" b="1">
            <a:solidFill>
              <a:schemeClr val="tx1"/>
            </a:solidFill>
            <a:latin typeface="Arial"/>
            <a:cs typeface="Arial"/>
          </a:endParaRPr>
        </a:p>
      </dgm:t>
    </dgm:pt>
    <dgm:pt modelId="{E75F11E8-64C4-3945-B0E1-B7642C7A8C7C}" type="sibTrans" cxnId="{30411FAE-011A-014A-8D8D-F7400C7A98E7}">
      <dgm:prSet/>
      <dgm:spPr/>
      <dgm:t>
        <a:bodyPr/>
        <a:lstStyle/>
        <a:p>
          <a:endParaRPr lang="en-US" sz="2400" b="1">
            <a:solidFill>
              <a:schemeClr val="tx1"/>
            </a:solidFill>
            <a:latin typeface="Arial"/>
            <a:cs typeface="Arial"/>
          </a:endParaRPr>
        </a:p>
      </dgm:t>
    </dgm:pt>
    <dgm:pt modelId="{31AAC2AE-3C57-8B4D-B60D-FBD53DCBD610}">
      <dgm:prSet custT="1"/>
      <dgm:spPr/>
      <dgm:t>
        <a:bodyPr/>
        <a:lstStyle/>
        <a:p>
          <a:pPr rtl="0"/>
          <a:r>
            <a:rPr lang="en-US" altLang="x-none" sz="2400" b="1" dirty="0">
              <a:solidFill>
                <a:schemeClr val="tx1"/>
              </a:solidFill>
              <a:latin typeface="Arial"/>
              <a:ea typeface="ＭＳ Ｐゴシック" charset="-128"/>
              <a:cs typeface="Arial"/>
            </a:rPr>
            <a:t>Lineman</a:t>
          </a:r>
          <a:r>
            <a:rPr lang="ja-JP" altLang="en-US" sz="2400" b="1" dirty="0">
              <a:solidFill>
                <a:schemeClr val="tx1"/>
              </a:solidFill>
              <a:latin typeface="Arial"/>
              <a:ea typeface="ＭＳ Ｐゴシック" charset="-128"/>
              <a:cs typeface="Arial"/>
            </a:rPr>
            <a:t>’</a:t>
          </a:r>
          <a:r>
            <a:rPr lang="en-US" altLang="ja-JP" sz="2400" b="1" dirty="0">
              <a:solidFill>
                <a:schemeClr val="tx1"/>
              </a:solidFill>
              <a:latin typeface="Arial"/>
              <a:ea typeface="ＭＳ Ｐゴシック" charset="-128"/>
              <a:cs typeface="Arial"/>
            </a:rPr>
            <a:t>s glove</a:t>
          </a:r>
          <a:endParaRPr lang="en-US" sz="2400" b="1" dirty="0">
            <a:solidFill>
              <a:schemeClr val="tx1"/>
            </a:solidFill>
            <a:latin typeface="Arial"/>
            <a:cs typeface="Arial"/>
          </a:endParaRPr>
        </a:p>
      </dgm:t>
    </dgm:pt>
    <dgm:pt modelId="{1CC2D0B4-8EDE-4340-87C3-9426E98C7E7B}" type="parTrans" cxnId="{3141F30F-E1EF-AF43-89F6-F9418B295479}">
      <dgm:prSet/>
      <dgm:spPr/>
      <dgm:t>
        <a:bodyPr/>
        <a:lstStyle/>
        <a:p>
          <a:endParaRPr lang="en-US" sz="2400" b="1">
            <a:solidFill>
              <a:schemeClr val="tx1"/>
            </a:solidFill>
            <a:latin typeface="Arial"/>
            <a:cs typeface="Arial"/>
          </a:endParaRPr>
        </a:p>
      </dgm:t>
    </dgm:pt>
    <dgm:pt modelId="{E310EB02-35AD-F543-9C2E-D36A18FCE86D}" type="sibTrans" cxnId="{3141F30F-E1EF-AF43-89F6-F9418B295479}">
      <dgm:prSet/>
      <dgm:spPr/>
      <dgm:t>
        <a:bodyPr/>
        <a:lstStyle/>
        <a:p>
          <a:endParaRPr lang="en-US" sz="2400" b="1">
            <a:solidFill>
              <a:schemeClr val="tx1"/>
            </a:solidFill>
            <a:latin typeface="Arial"/>
            <a:cs typeface="Arial"/>
          </a:endParaRPr>
        </a:p>
      </dgm:t>
    </dgm:pt>
    <dgm:pt modelId="{3B956E3A-BDA0-1E4E-8498-A0FFCCFAAE6D}">
      <dgm:prSet custT="1"/>
      <dgm:spPr/>
      <dgm:t>
        <a:bodyPr/>
        <a:lstStyle/>
        <a:p>
          <a:pPr rtl="0"/>
          <a:r>
            <a:rPr lang="en-US" altLang="ja-JP" sz="2400" b="1" dirty="0">
              <a:solidFill>
                <a:schemeClr val="tx1"/>
              </a:solidFill>
              <a:latin typeface="Arial"/>
              <a:ea typeface="ＭＳ Ｐゴシック" charset="-128"/>
              <a:cs typeface="Arial"/>
            </a:rPr>
            <a:t>Nitrile-type gloves</a:t>
          </a:r>
          <a:endParaRPr lang="en-US" sz="2400" b="1" dirty="0">
            <a:solidFill>
              <a:schemeClr val="tx1"/>
            </a:solidFill>
            <a:latin typeface="Arial"/>
            <a:cs typeface="Arial"/>
          </a:endParaRPr>
        </a:p>
      </dgm:t>
    </dgm:pt>
    <dgm:pt modelId="{3BEC80C3-04EB-D04C-927B-9C5143F6408F}" type="parTrans" cxnId="{569E5050-1A37-9947-B744-FA5DB2F704B0}">
      <dgm:prSet/>
      <dgm:spPr/>
      <dgm:t>
        <a:bodyPr/>
        <a:lstStyle/>
        <a:p>
          <a:endParaRPr lang="en-US" sz="2400" b="1">
            <a:solidFill>
              <a:schemeClr val="tx1"/>
            </a:solidFill>
            <a:latin typeface="Arial"/>
            <a:cs typeface="Arial"/>
          </a:endParaRPr>
        </a:p>
      </dgm:t>
    </dgm:pt>
    <dgm:pt modelId="{D49E41DA-7E1C-B247-A046-6B9C0F537892}" type="sibTrans" cxnId="{569E5050-1A37-9947-B744-FA5DB2F704B0}">
      <dgm:prSet/>
      <dgm:spPr/>
      <dgm:t>
        <a:bodyPr/>
        <a:lstStyle/>
        <a:p>
          <a:endParaRPr lang="en-US" sz="2400" b="1">
            <a:solidFill>
              <a:schemeClr val="tx1"/>
            </a:solidFill>
            <a:latin typeface="Arial"/>
            <a:cs typeface="Arial"/>
          </a:endParaRPr>
        </a:p>
      </dgm:t>
    </dgm:pt>
    <dgm:pt modelId="{CEFC8CD0-96F0-3341-8973-A1049730E990}">
      <dgm:prSet custT="1"/>
      <dgm:spPr/>
      <dgm:t>
        <a:bodyPr/>
        <a:lstStyle/>
        <a:p>
          <a:pPr rtl="0"/>
          <a:r>
            <a:rPr lang="en-US" altLang="ja-JP" sz="2400" b="1" dirty="0">
              <a:solidFill>
                <a:schemeClr val="tx1"/>
              </a:solidFill>
              <a:latin typeface="Arial"/>
              <a:ea typeface="ＭＳ Ｐゴシック" charset="-128"/>
              <a:cs typeface="Arial"/>
            </a:rPr>
            <a:t>Liquid and chemical resistant</a:t>
          </a:r>
          <a:endParaRPr lang="en-US" sz="2400" b="1" dirty="0">
            <a:solidFill>
              <a:schemeClr val="tx1"/>
            </a:solidFill>
            <a:latin typeface="Arial"/>
            <a:cs typeface="Arial"/>
          </a:endParaRPr>
        </a:p>
      </dgm:t>
    </dgm:pt>
    <dgm:pt modelId="{BBCE535F-6E94-E54E-AF4F-3EB784538541}" type="parTrans" cxnId="{634AE15D-36D3-F049-9859-856EDDEFC15F}">
      <dgm:prSet/>
      <dgm:spPr/>
      <dgm:t>
        <a:bodyPr/>
        <a:lstStyle/>
        <a:p>
          <a:endParaRPr lang="en-US" sz="2400" b="1">
            <a:solidFill>
              <a:schemeClr val="tx1"/>
            </a:solidFill>
            <a:latin typeface="Arial"/>
            <a:cs typeface="Arial"/>
          </a:endParaRPr>
        </a:p>
      </dgm:t>
    </dgm:pt>
    <dgm:pt modelId="{6C0A7D81-5C8A-0346-9220-BB197438FD24}" type="sibTrans" cxnId="{634AE15D-36D3-F049-9859-856EDDEFC15F}">
      <dgm:prSet/>
      <dgm:spPr/>
      <dgm:t>
        <a:bodyPr/>
        <a:lstStyle/>
        <a:p>
          <a:endParaRPr lang="en-US" sz="2400" b="1">
            <a:solidFill>
              <a:schemeClr val="tx1"/>
            </a:solidFill>
            <a:latin typeface="Arial"/>
            <a:cs typeface="Arial"/>
          </a:endParaRPr>
        </a:p>
      </dgm:t>
    </dgm:pt>
    <dgm:pt modelId="{01106BC1-29B6-D742-8A4E-80527AB4DC8F}">
      <dgm:prSet custT="1"/>
      <dgm:spPr/>
      <dgm:t>
        <a:bodyPr/>
        <a:lstStyle/>
        <a:p>
          <a:pPr rtl="0"/>
          <a:r>
            <a:rPr lang="en-US" altLang="ja-JP" sz="2400" b="1" dirty="0">
              <a:solidFill>
                <a:schemeClr val="tx1"/>
              </a:solidFill>
              <a:latin typeface="Arial"/>
              <a:ea typeface="ＭＳ Ｐゴシック" charset="-128"/>
              <a:cs typeface="Arial"/>
            </a:rPr>
            <a:t>Stainless steel mesh, meat-cutting gloves</a:t>
          </a:r>
          <a:endParaRPr lang="en-US" sz="2400" b="1" dirty="0">
            <a:solidFill>
              <a:schemeClr val="tx1"/>
            </a:solidFill>
            <a:latin typeface="Arial"/>
            <a:cs typeface="Arial"/>
          </a:endParaRPr>
        </a:p>
      </dgm:t>
    </dgm:pt>
    <dgm:pt modelId="{4ED4F0BF-1018-E046-9EF3-49A767420DF0}" type="parTrans" cxnId="{A245F985-6085-CA40-B53A-437489E82544}">
      <dgm:prSet/>
      <dgm:spPr/>
      <dgm:t>
        <a:bodyPr/>
        <a:lstStyle/>
        <a:p>
          <a:endParaRPr lang="en-US" sz="2400" b="1">
            <a:solidFill>
              <a:schemeClr val="tx1"/>
            </a:solidFill>
            <a:latin typeface="Arial"/>
            <a:cs typeface="Arial"/>
          </a:endParaRPr>
        </a:p>
      </dgm:t>
    </dgm:pt>
    <dgm:pt modelId="{E157DB3B-5E62-FD45-A88B-3C22C51E9D34}" type="sibTrans" cxnId="{A245F985-6085-CA40-B53A-437489E82544}">
      <dgm:prSet/>
      <dgm:spPr/>
      <dgm:t>
        <a:bodyPr/>
        <a:lstStyle/>
        <a:p>
          <a:endParaRPr lang="en-US" sz="2400" b="1">
            <a:solidFill>
              <a:schemeClr val="tx1"/>
            </a:solidFill>
            <a:latin typeface="Arial"/>
            <a:cs typeface="Arial"/>
          </a:endParaRPr>
        </a:p>
      </dgm:t>
    </dgm:pt>
    <dgm:pt modelId="{A968B42D-D9EF-FA4F-B7D2-E3E6DF171D66}">
      <dgm:prSet custT="1"/>
      <dgm:spPr/>
      <dgm:t>
        <a:bodyPr/>
        <a:lstStyle/>
        <a:p>
          <a:pPr rtl="0"/>
          <a:r>
            <a:rPr lang="en-US" altLang="ja-JP" sz="2400" b="1" dirty="0">
              <a:solidFill>
                <a:schemeClr val="tx1"/>
              </a:solidFill>
              <a:latin typeface="Arial"/>
              <a:ea typeface="ＭＳ Ｐゴシック" charset="-128"/>
              <a:cs typeface="Arial"/>
            </a:rPr>
            <a:t>Kevlar gloves protect against cuts, slashes and abrasion.  </a:t>
          </a:r>
          <a:endParaRPr lang="en-US" sz="2400" b="1" dirty="0">
            <a:solidFill>
              <a:schemeClr val="tx1"/>
            </a:solidFill>
            <a:latin typeface="Arial"/>
            <a:cs typeface="Arial"/>
          </a:endParaRPr>
        </a:p>
      </dgm:t>
    </dgm:pt>
    <dgm:pt modelId="{43DD861C-E926-EB4F-8479-2DCF913DE9C4}" type="parTrans" cxnId="{E3651C91-E9D5-4E4A-9126-9A09FD2643ED}">
      <dgm:prSet/>
      <dgm:spPr/>
      <dgm:t>
        <a:bodyPr/>
        <a:lstStyle/>
        <a:p>
          <a:endParaRPr lang="en-US" sz="2400" b="1">
            <a:solidFill>
              <a:schemeClr val="tx1"/>
            </a:solidFill>
            <a:latin typeface="Arial"/>
            <a:cs typeface="Arial"/>
          </a:endParaRPr>
        </a:p>
      </dgm:t>
    </dgm:pt>
    <dgm:pt modelId="{A45B83AD-8BE8-F844-A715-76F57F2C9C6D}" type="sibTrans" cxnId="{E3651C91-E9D5-4E4A-9126-9A09FD2643ED}">
      <dgm:prSet/>
      <dgm:spPr/>
      <dgm:t>
        <a:bodyPr/>
        <a:lstStyle/>
        <a:p>
          <a:endParaRPr lang="en-US" sz="2400" b="1">
            <a:solidFill>
              <a:schemeClr val="tx1"/>
            </a:solidFill>
            <a:latin typeface="Arial"/>
            <a:cs typeface="Arial"/>
          </a:endParaRPr>
        </a:p>
      </dgm:t>
    </dgm:pt>
    <dgm:pt modelId="{FFE45D0C-7774-D347-9F00-474F92F22FDA}" type="pres">
      <dgm:prSet presAssocID="{95B6E7B2-A0E0-0748-B94A-82370EDE2F34}" presName="diagram" presStyleCnt="0">
        <dgm:presLayoutVars>
          <dgm:dir/>
          <dgm:resizeHandles val="exact"/>
        </dgm:presLayoutVars>
      </dgm:prSet>
      <dgm:spPr/>
      <dgm:t>
        <a:bodyPr/>
        <a:lstStyle/>
        <a:p>
          <a:endParaRPr lang="en-US"/>
        </a:p>
      </dgm:t>
    </dgm:pt>
    <dgm:pt modelId="{542F18D1-A45F-9344-AA51-557B473AD602}" type="pres">
      <dgm:prSet presAssocID="{5949FCC0-3F55-BB48-8AE6-B704189D6D13}" presName="node" presStyleLbl="node1" presStyleIdx="0" presStyleCnt="6">
        <dgm:presLayoutVars>
          <dgm:bulletEnabled val="1"/>
        </dgm:presLayoutVars>
      </dgm:prSet>
      <dgm:spPr/>
      <dgm:t>
        <a:bodyPr/>
        <a:lstStyle/>
        <a:p>
          <a:endParaRPr lang="en-US"/>
        </a:p>
      </dgm:t>
    </dgm:pt>
    <dgm:pt modelId="{209CD0B4-BE19-4442-A162-65C7311787D5}" type="pres">
      <dgm:prSet presAssocID="{E75F11E8-64C4-3945-B0E1-B7642C7A8C7C}" presName="sibTrans" presStyleCnt="0"/>
      <dgm:spPr/>
    </dgm:pt>
    <dgm:pt modelId="{A00C2AE2-28DD-544A-939F-AA3084C0446A}" type="pres">
      <dgm:prSet presAssocID="{31AAC2AE-3C57-8B4D-B60D-FBD53DCBD610}" presName="node" presStyleLbl="node1" presStyleIdx="1" presStyleCnt="6">
        <dgm:presLayoutVars>
          <dgm:bulletEnabled val="1"/>
        </dgm:presLayoutVars>
      </dgm:prSet>
      <dgm:spPr/>
      <dgm:t>
        <a:bodyPr/>
        <a:lstStyle/>
        <a:p>
          <a:endParaRPr lang="en-US"/>
        </a:p>
      </dgm:t>
    </dgm:pt>
    <dgm:pt modelId="{EEC1C1A2-EE30-AA45-8D99-D535DC8EE365}" type="pres">
      <dgm:prSet presAssocID="{E310EB02-35AD-F543-9C2E-D36A18FCE86D}" presName="sibTrans" presStyleCnt="0"/>
      <dgm:spPr/>
    </dgm:pt>
    <dgm:pt modelId="{4C576759-7477-C04F-9894-B2DBF285BB60}" type="pres">
      <dgm:prSet presAssocID="{3B956E3A-BDA0-1E4E-8498-A0FFCCFAAE6D}" presName="node" presStyleLbl="node1" presStyleIdx="2" presStyleCnt="6">
        <dgm:presLayoutVars>
          <dgm:bulletEnabled val="1"/>
        </dgm:presLayoutVars>
      </dgm:prSet>
      <dgm:spPr/>
      <dgm:t>
        <a:bodyPr/>
        <a:lstStyle/>
        <a:p>
          <a:endParaRPr lang="en-US"/>
        </a:p>
      </dgm:t>
    </dgm:pt>
    <dgm:pt modelId="{002FB98F-1CB7-4B44-9625-B08FE03C18A0}" type="pres">
      <dgm:prSet presAssocID="{D49E41DA-7E1C-B247-A046-6B9C0F537892}" presName="sibTrans" presStyleCnt="0"/>
      <dgm:spPr/>
    </dgm:pt>
    <dgm:pt modelId="{889995A4-93D8-FD4C-BFD0-FA7E24156129}" type="pres">
      <dgm:prSet presAssocID="{CEFC8CD0-96F0-3341-8973-A1049730E990}" presName="node" presStyleLbl="node1" presStyleIdx="3" presStyleCnt="6">
        <dgm:presLayoutVars>
          <dgm:bulletEnabled val="1"/>
        </dgm:presLayoutVars>
      </dgm:prSet>
      <dgm:spPr/>
      <dgm:t>
        <a:bodyPr/>
        <a:lstStyle/>
        <a:p>
          <a:endParaRPr lang="en-US"/>
        </a:p>
      </dgm:t>
    </dgm:pt>
    <dgm:pt modelId="{2B5915E7-69B7-7342-AC39-898CEF18166D}" type="pres">
      <dgm:prSet presAssocID="{6C0A7D81-5C8A-0346-9220-BB197438FD24}" presName="sibTrans" presStyleCnt="0"/>
      <dgm:spPr/>
    </dgm:pt>
    <dgm:pt modelId="{23557166-BC8C-A949-A7EE-243212A8AD56}" type="pres">
      <dgm:prSet presAssocID="{01106BC1-29B6-D742-8A4E-80527AB4DC8F}" presName="node" presStyleLbl="node1" presStyleIdx="4" presStyleCnt="6">
        <dgm:presLayoutVars>
          <dgm:bulletEnabled val="1"/>
        </dgm:presLayoutVars>
      </dgm:prSet>
      <dgm:spPr/>
      <dgm:t>
        <a:bodyPr/>
        <a:lstStyle/>
        <a:p>
          <a:endParaRPr lang="en-US"/>
        </a:p>
      </dgm:t>
    </dgm:pt>
    <dgm:pt modelId="{F13255CB-943A-7F4E-BDE1-40D3F5F0DDC0}" type="pres">
      <dgm:prSet presAssocID="{E157DB3B-5E62-FD45-A88B-3C22C51E9D34}" presName="sibTrans" presStyleCnt="0"/>
      <dgm:spPr/>
    </dgm:pt>
    <dgm:pt modelId="{5C7C8452-932D-2340-8366-B5226D5D8CFB}" type="pres">
      <dgm:prSet presAssocID="{A968B42D-D9EF-FA4F-B7D2-E3E6DF171D66}" presName="node" presStyleLbl="node1" presStyleIdx="5" presStyleCnt="6">
        <dgm:presLayoutVars>
          <dgm:bulletEnabled val="1"/>
        </dgm:presLayoutVars>
      </dgm:prSet>
      <dgm:spPr/>
      <dgm:t>
        <a:bodyPr/>
        <a:lstStyle/>
        <a:p>
          <a:endParaRPr lang="en-US"/>
        </a:p>
      </dgm:t>
    </dgm:pt>
  </dgm:ptLst>
  <dgm:cxnLst>
    <dgm:cxn modelId="{E3651C91-E9D5-4E4A-9126-9A09FD2643ED}" srcId="{95B6E7B2-A0E0-0748-B94A-82370EDE2F34}" destId="{A968B42D-D9EF-FA4F-B7D2-E3E6DF171D66}" srcOrd="5" destOrd="0" parTransId="{43DD861C-E926-EB4F-8479-2DCF913DE9C4}" sibTransId="{A45B83AD-8BE8-F844-A715-76F57F2C9C6D}"/>
    <dgm:cxn modelId="{3CEF710F-637F-4768-A10D-3D4E46F7A78F}" type="presOf" srcId="{CEFC8CD0-96F0-3341-8973-A1049730E990}" destId="{889995A4-93D8-FD4C-BFD0-FA7E24156129}" srcOrd="0" destOrd="0" presId="urn:microsoft.com/office/officeart/2005/8/layout/default"/>
    <dgm:cxn modelId="{4D0F22D6-446F-4577-8541-D0CF4CCBA3B5}" type="presOf" srcId="{5949FCC0-3F55-BB48-8AE6-B704189D6D13}" destId="{542F18D1-A45F-9344-AA51-557B473AD602}" srcOrd="0" destOrd="0" presId="urn:microsoft.com/office/officeart/2005/8/layout/default"/>
    <dgm:cxn modelId="{30411FAE-011A-014A-8D8D-F7400C7A98E7}" srcId="{95B6E7B2-A0E0-0748-B94A-82370EDE2F34}" destId="{5949FCC0-3F55-BB48-8AE6-B704189D6D13}" srcOrd="0" destOrd="0" parTransId="{22B2ED14-CC9F-5447-BFAB-4699DA3C49C6}" sibTransId="{E75F11E8-64C4-3945-B0E1-B7642C7A8C7C}"/>
    <dgm:cxn modelId="{EA74A5C0-AD01-4379-BB5B-ED199E39454F}" type="presOf" srcId="{A968B42D-D9EF-FA4F-B7D2-E3E6DF171D66}" destId="{5C7C8452-932D-2340-8366-B5226D5D8CFB}" srcOrd="0" destOrd="0" presId="urn:microsoft.com/office/officeart/2005/8/layout/default"/>
    <dgm:cxn modelId="{3141F30F-E1EF-AF43-89F6-F9418B295479}" srcId="{95B6E7B2-A0E0-0748-B94A-82370EDE2F34}" destId="{31AAC2AE-3C57-8B4D-B60D-FBD53DCBD610}" srcOrd="1" destOrd="0" parTransId="{1CC2D0B4-8EDE-4340-87C3-9426E98C7E7B}" sibTransId="{E310EB02-35AD-F543-9C2E-D36A18FCE86D}"/>
    <dgm:cxn modelId="{A245F985-6085-CA40-B53A-437489E82544}" srcId="{95B6E7B2-A0E0-0748-B94A-82370EDE2F34}" destId="{01106BC1-29B6-D742-8A4E-80527AB4DC8F}" srcOrd="4" destOrd="0" parTransId="{4ED4F0BF-1018-E046-9EF3-49A767420DF0}" sibTransId="{E157DB3B-5E62-FD45-A88B-3C22C51E9D34}"/>
    <dgm:cxn modelId="{741AEEC5-8504-4977-8ABB-A2791F1BE31B}" type="presOf" srcId="{01106BC1-29B6-D742-8A4E-80527AB4DC8F}" destId="{23557166-BC8C-A949-A7EE-243212A8AD56}" srcOrd="0" destOrd="0" presId="urn:microsoft.com/office/officeart/2005/8/layout/default"/>
    <dgm:cxn modelId="{569E5050-1A37-9947-B744-FA5DB2F704B0}" srcId="{95B6E7B2-A0E0-0748-B94A-82370EDE2F34}" destId="{3B956E3A-BDA0-1E4E-8498-A0FFCCFAAE6D}" srcOrd="2" destOrd="0" parTransId="{3BEC80C3-04EB-D04C-927B-9C5143F6408F}" sibTransId="{D49E41DA-7E1C-B247-A046-6B9C0F537892}"/>
    <dgm:cxn modelId="{FD5C3C71-6BC8-43C6-BBCC-23B699EE3A36}" type="presOf" srcId="{3B956E3A-BDA0-1E4E-8498-A0FFCCFAAE6D}" destId="{4C576759-7477-C04F-9894-B2DBF285BB60}" srcOrd="0" destOrd="0" presId="urn:microsoft.com/office/officeart/2005/8/layout/default"/>
    <dgm:cxn modelId="{AB265434-BD5F-48D5-9374-C61DF5FC7DB3}" type="presOf" srcId="{31AAC2AE-3C57-8B4D-B60D-FBD53DCBD610}" destId="{A00C2AE2-28DD-544A-939F-AA3084C0446A}" srcOrd="0" destOrd="0" presId="urn:microsoft.com/office/officeart/2005/8/layout/default"/>
    <dgm:cxn modelId="{D985A082-5C59-4F5D-99BC-325F3C7D966B}" type="presOf" srcId="{95B6E7B2-A0E0-0748-B94A-82370EDE2F34}" destId="{FFE45D0C-7774-D347-9F00-474F92F22FDA}" srcOrd="0" destOrd="0" presId="urn:microsoft.com/office/officeart/2005/8/layout/default"/>
    <dgm:cxn modelId="{634AE15D-36D3-F049-9859-856EDDEFC15F}" srcId="{95B6E7B2-A0E0-0748-B94A-82370EDE2F34}" destId="{CEFC8CD0-96F0-3341-8973-A1049730E990}" srcOrd="3" destOrd="0" parTransId="{BBCE535F-6E94-E54E-AF4F-3EB784538541}" sibTransId="{6C0A7D81-5C8A-0346-9220-BB197438FD24}"/>
    <dgm:cxn modelId="{31DD3A0B-77C0-4E1E-9A69-82EA66F52BC6}" type="presParOf" srcId="{FFE45D0C-7774-D347-9F00-474F92F22FDA}" destId="{542F18D1-A45F-9344-AA51-557B473AD602}" srcOrd="0" destOrd="0" presId="urn:microsoft.com/office/officeart/2005/8/layout/default"/>
    <dgm:cxn modelId="{8CAFADEF-6396-42F7-B256-C0495515A8A5}" type="presParOf" srcId="{FFE45D0C-7774-D347-9F00-474F92F22FDA}" destId="{209CD0B4-BE19-4442-A162-65C7311787D5}" srcOrd="1" destOrd="0" presId="urn:microsoft.com/office/officeart/2005/8/layout/default"/>
    <dgm:cxn modelId="{A9781C28-9D71-4775-995C-E876F8750E46}" type="presParOf" srcId="{FFE45D0C-7774-D347-9F00-474F92F22FDA}" destId="{A00C2AE2-28DD-544A-939F-AA3084C0446A}" srcOrd="2" destOrd="0" presId="urn:microsoft.com/office/officeart/2005/8/layout/default"/>
    <dgm:cxn modelId="{B182E50E-6C8A-4BA6-8F58-6C55AA19EB9E}" type="presParOf" srcId="{FFE45D0C-7774-D347-9F00-474F92F22FDA}" destId="{EEC1C1A2-EE30-AA45-8D99-D535DC8EE365}" srcOrd="3" destOrd="0" presId="urn:microsoft.com/office/officeart/2005/8/layout/default"/>
    <dgm:cxn modelId="{1F8406D0-E23B-4272-A765-8A255DE190FA}" type="presParOf" srcId="{FFE45D0C-7774-D347-9F00-474F92F22FDA}" destId="{4C576759-7477-C04F-9894-B2DBF285BB60}" srcOrd="4" destOrd="0" presId="urn:microsoft.com/office/officeart/2005/8/layout/default"/>
    <dgm:cxn modelId="{86D40758-D83D-414A-A38B-24B2B7AD47DF}" type="presParOf" srcId="{FFE45D0C-7774-D347-9F00-474F92F22FDA}" destId="{002FB98F-1CB7-4B44-9625-B08FE03C18A0}" srcOrd="5" destOrd="0" presId="urn:microsoft.com/office/officeart/2005/8/layout/default"/>
    <dgm:cxn modelId="{B0346F33-6E7E-4EED-AC8A-E9CEB6CA1BB1}" type="presParOf" srcId="{FFE45D0C-7774-D347-9F00-474F92F22FDA}" destId="{889995A4-93D8-FD4C-BFD0-FA7E24156129}" srcOrd="6" destOrd="0" presId="urn:microsoft.com/office/officeart/2005/8/layout/default"/>
    <dgm:cxn modelId="{56510A06-DCEF-49E6-8A75-8BFF3205FD44}" type="presParOf" srcId="{FFE45D0C-7774-D347-9F00-474F92F22FDA}" destId="{2B5915E7-69B7-7342-AC39-898CEF18166D}" srcOrd="7" destOrd="0" presId="urn:microsoft.com/office/officeart/2005/8/layout/default"/>
    <dgm:cxn modelId="{BCAF8EE5-20E7-4F0D-A6FE-AC76598E165C}" type="presParOf" srcId="{FFE45D0C-7774-D347-9F00-474F92F22FDA}" destId="{23557166-BC8C-A949-A7EE-243212A8AD56}" srcOrd="8" destOrd="0" presId="urn:microsoft.com/office/officeart/2005/8/layout/default"/>
    <dgm:cxn modelId="{C8A67AA7-2228-48A4-98BC-F41002B9AC2A}" type="presParOf" srcId="{FFE45D0C-7774-D347-9F00-474F92F22FDA}" destId="{F13255CB-943A-7F4E-BDE1-40D3F5F0DDC0}" srcOrd="9" destOrd="0" presId="urn:microsoft.com/office/officeart/2005/8/layout/default"/>
    <dgm:cxn modelId="{D0696AFA-BC9E-4759-B4EC-E1EC6E666E34}" type="presParOf" srcId="{FFE45D0C-7774-D347-9F00-474F92F22FDA}" destId="{5C7C8452-932D-2340-8366-B5226D5D8CF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5B6E7B2-A0E0-0748-B94A-82370EDE2F34}" type="doc">
      <dgm:prSet loTypeId="urn:microsoft.com/office/officeart/2005/8/layout/vList2" loCatId="" qsTypeId="urn:microsoft.com/office/officeart/2005/8/quickstyle/simple2" qsCatId="simple" csTypeId="urn:microsoft.com/office/officeart/2005/8/colors/accent1_2" csCatId="accent1" phldr="1"/>
      <dgm:spPr/>
      <dgm:t>
        <a:bodyPr/>
        <a:lstStyle/>
        <a:p>
          <a:endParaRPr lang="en-US"/>
        </a:p>
      </dgm:t>
    </dgm:pt>
    <dgm:pt modelId="{5949FCC0-3F55-BB48-8AE6-B704189D6D13}">
      <dgm:prSet custT="1"/>
      <dgm:spPr/>
      <dgm:t>
        <a:bodyPr/>
        <a:lstStyle/>
        <a:p>
          <a:pPr rtl="0"/>
          <a:r>
            <a:rPr lang="en-US" altLang="x-none" sz="2200" b="1" dirty="0">
              <a:solidFill>
                <a:schemeClr val="tx1"/>
              </a:solidFill>
              <a:latin typeface="Arial"/>
              <a:ea typeface="ＭＳ Ｐゴシック" charset="-128"/>
              <a:cs typeface="Arial"/>
            </a:rPr>
            <a:t>Not all gloves are created equal. </a:t>
          </a:r>
          <a:endParaRPr lang="en-US" sz="2200" b="1" dirty="0">
            <a:solidFill>
              <a:schemeClr val="tx1"/>
            </a:solidFill>
            <a:latin typeface="Arial"/>
            <a:cs typeface="Arial"/>
          </a:endParaRPr>
        </a:p>
      </dgm:t>
    </dgm:pt>
    <dgm:pt modelId="{22B2ED14-CC9F-5447-BFAB-4699DA3C49C6}" type="parTrans" cxnId="{30411FAE-011A-014A-8D8D-F7400C7A98E7}">
      <dgm:prSet/>
      <dgm:spPr/>
      <dgm:t>
        <a:bodyPr/>
        <a:lstStyle/>
        <a:p>
          <a:endParaRPr lang="en-US" sz="2400" b="1">
            <a:solidFill>
              <a:schemeClr val="tx1"/>
            </a:solidFill>
            <a:latin typeface="Arial"/>
            <a:cs typeface="Arial"/>
          </a:endParaRPr>
        </a:p>
      </dgm:t>
    </dgm:pt>
    <dgm:pt modelId="{E75F11E8-64C4-3945-B0E1-B7642C7A8C7C}" type="sibTrans" cxnId="{30411FAE-011A-014A-8D8D-F7400C7A98E7}">
      <dgm:prSet/>
      <dgm:spPr/>
      <dgm:t>
        <a:bodyPr/>
        <a:lstStyle/>
        <a:p>
          <a:endParaRPr lang="en-US" sz="2400" b="1">
            <a:solidFill>
              <a:schemeClr val="tx1"/>
            </a:solidFill>
            <a:latin typeface="Arial"/>
            <a:cs typeface="Arial"/>
          </a:endParaRPr>
        </a:p>
      </dgm:t>
    </dgm:pt>
    <dgm:pt modelId="{9C909E0C-9174-7D44-8E9D-374286ECDB1B}">
      <dgm:prSet custT="1"/>
      <dgm:spPr/>
      <dgm:t>
        <a:bodyPr/>
        <a:lstStyle/>
        <a:p>
          <a:r>
            <a:rPr lang="en-US" altLang="x-none" sz="2200" b="1" dirty="0">
              <a:solidFill>
                <a:schemeClr val="tx1"/>
              </a:solidFill>
              <a:latin typeface="Arial"/>
              <a:ea typeface="ＭＳ Ｐゴシック" charset="-128"/>
              <a:cs typeface="Arial"/>
            </a:rPr>
            <a:t>Chemical gloves do not last forever… understand the chemical and </a:t>
          </a:r>
          <a:r>
            <a:rPr lang="ja-JP" altLang="en-US" sz="2200" b="1" dirty="0">
              <a:solidFill>
                <a:schemeClr val="tx1"/>
              </a:solidFill>
              <a:latin typeface="Arial"/>
              <a:ea typeface="ＭＳ Ｐゴシック" charset="-128"/>
              <a:cs typeface="Arial"/>
            </a:rPr>
            <a:t>“</a:t>
          </a:r>
          <a:r>
            <a:rPr lang="en-US" altLang="ja-JP" sz="2200" b="1" dirty="0">
              <a:solidFill>
                <a:schemeClr val="tx1"/>
              </a:solidFill>
              <a:latin typeface="Arial"/>
              <a:ea typeface="ＭＳ Ｐゴシック" charset="-128"/>
              <a:cs typeface="Arial"/>
            </a:rPr>
            <a:t>break-through</a:t>
          </a:r>
          <a:r>
            <a:rPr lang="ja-JP" altLang="en-US" sz="2200" b="1" dirty="0">
              <a:solidFill>
                <a:schemeClr val="tx1"/>
              </a:solidFill>
              <a:latin typeface="Arial"/>
              <a:ea typeface="ＭＳ Ｐゴシック" charset="-128"/>
              <a:cs typeface="Arial"/>
            </a:rPr>
            <a:t>”</a:t>
          </a:r>
          <a:r>
            <a:rPr lang="en-US" altLang="ja-JP" sz="2200" b="1" dirty="0">
              <a:solidFill>
                <a:schemeClr val="tx1"/>
              </a:solidFill>
              <a:latin typeface="Arial"/>
              <a:ea typeface="ＭＳ Ｐゴシック" charset="-128"/>
              <a:cs typeface="Arial"/>
            </a:rPr>
            <a:t> characteristics of your specific glove.</a:t>
          </a:r>
        </a:p>
      </dgm:t>
    </dgm:pt>
    <dgm:pt modelId="{0E403CEA-3704-2847-A97A-306941522836}" type="parTrans" cxnId="{7B7215FF-579B-4840-9AF8-4167380C2FD1}">
      <dgm:prSet/>
      <dgm:spPr/>
      <dgm:t>
        <a:bodyPr/>
        <a:lstStyle/>
        <a:p>
          <a:endParaRPr lang="en-US">
            <a:solidFill>
              <a:schemeClr val="tx1"/>
            </a:solidFill>
          </a:endParaRPr>
        </a:p>
      </dgm:t>
    </dgm:pt>
    <dgm:pt modelId="{AD8E0EEC-7DEA-FB41-B71D-72447071C057}" type="sibTrans" cxnId="{7B7215FF-579B-4840-9AF8-4167380C2FD1}">
      <dgm:prSet/>
      <dgm:spPr/>
      <dgm:t>
        <a:bodyPr/>
        <a:lstStyle/>
        <a:p>
          <a:endParaRPr lang="en-US">
            <a:solidFill>
              <a:schemeClr val="tx1"/>
            </a:solidFill>
          </a:endParaRPr>
        </a:p>
      </dgm:t>
    </dgm:pt>
    <dgm:pt modelId="{E6A52296-B155-7C47-9E43-B150F55D439C}">
      <dgm:prSet custT="1"/>
      <dgm:spPr/>
      <dgm:t>
        <a:bodyPr/>
        <a:lstStyle/>
        <a:p>
          <a:pPr rtl="0"/>
          <a:r>
            <a:rPr lang="en-US" altLang="x-none" sz="2200" b="1" dirty="0">
              <a:solidFill>
                <a:schemeClr val="tx1"/>
              </a:solidFill>
              <a:latin typeface="Arial"/>
              <a:ea typeface="ＭＳ Ｐゴシック" charset="-128"/>
              <a:cs typeface="Arial"/>
            </a:rPr>
            <a:t>Ensure the glove you use will protect your hands from the specific hazards of the job.</a:t>
          </a:r>
          <a:endParaRPr lang="en-US" sz="2200" b="1" dirty="0">
            <a:solidFill>
              <a:schemeClr val="tx1"/>
            </a:solidFill>
            <a:latin typeface="Arial"/>
            <a:cs typeface="Arial"/>
          </a:endParaRPr>
        </a:p>
      </dgm:t>
    </dgm:pt>
    <dgm:pt modelId="{783C7A25-0E38-0A48-9953-7655275C4101}" type="parTrans" cxnId="{BDBC4FF2-B41E-DF44-9D79-A332BD87AA67}">
      <dgm:prSet/>
      <dgm:spPr/>
      <dgm:t>
        <a:bodyPr/>
        <a:lstStyle/>
        <a:p>
          <a:endParaRPr lang="en-US">
            <a:solidFill>
              <a:schemeClr val="tx1"/>
            </a:solidFill>
          </a:endParaRPr>
        </a:p>
      </dgm:t>
    </dgm:pt>
    <dgm:pt modelId="{64D3A536-761B-1C4B-9EE0-4154C07B409D}" type="sibTrans" cxnId="{BDBC4FF2-B41E-DF44-9D79-A332BD87AA67}">
      <dgm:prSet/>
      <dgm:spPr/>
      <dgm:t>
        <a:bodyPr/>
        <a:lstStyle/>
        <a:p>
          <a:endParaRPr lang="en-US">
            <a:solidFill>
              <a:schemeClr val="tx1"/>
            </a:solidFill>
          </a:endParaRPr>
        </a:p>
      </dgm:t>
    </dgm:pt>
    <dgm:pt modelId="{E0A61664-CE6C-4444-A85C-19ED4970D732}" type="pres">
      <dgm:prSet presAssocID="{95B6E7B2-A0E0-0748-B94A-82370EDE2F34}" presName="linear" presStyleCnt="0">
        <dgm:presLayoutVars>
          <dgm:animLvl val="lvl"/>
          <dgm:resizeHandles val="exact"/>
        </dgm:presLayoutVars>
      </dgm:prSet>
      <dgm:spPr/>
      <dgm:t>
        <a:bodyPr/>
        <a:lstStyle/>
        <a:p>
          <a:endParaRPr lang="en-US"/>
        </a:p>
      </dgm:t>
    </dgm:pt>
    <dgm:pt modelId="{7CEC84D7-6639-4147-8899-056BF9DC00CE}" type="pres">
      <dgm:prSet presAssocID="{5949FCC0-3F55-BB48-8AE6-B704189D6D13}" presName="parentText" presStyleLbl="node1" presStyleIdx="0" presStyleCnt="3">
        <dgm:presLayoutVars>
          <dgm:chMax val="0"/>
          <dgm:bulletEnabled val="1"/>
        </dgm:presLayoutVars>
      </dgm:prSet>
      <dgm:spPr/>
      <dgm:t>
        <a:bodyPr/>
        <a:lstStyle/>
        <a:p>
          <a:endParaRPr lang="en-US"/>
        </a:p>
      </dgm:t>
    </dgm:pt>
    <dgm:pt modelId="{AF3C96EA-9B66-F048-A1EF-E19431A938C5}" type="pres">
      <dgm:prSet presAssocID="{E75F11E8-64C4-3945-B0E1-B7642C7A8C7C}" presName="spacer" presStyleCnt="0"/>
      <dgm:spPr/>
    </dgm:pt>
    <dgm:pt modelId="{DC770649-E2E0-A348-A853-EB17F17C005D}" type="pres">
      <dgm:prSet presAssocID="{E6A52296-B155-7C47-9E43-B150F55D439C}" presName="parentText" presStyleLbl="node1" presStyleIdx="1" presStyleCnt="3">
        <dgm:presLayoutVars>
          <dgm:chMax val="0"/>
          <dgm:bulletEnabled val="1"/>
        </dgm:presLayoutVars>
      </dgm:prSet>
      <dgm:spPr/>
      <dgm:t>
        <a:bodyPr/>
        <a:lstStyle/>
        <a:p>
          <a:endParaRPr lang="en-US"/>
        </a:p>
      </dgm:t>
    </dgm:pt>
    <dgm:pt modelId="{38706389-AAC8-CD4D-947F-598168B3D99F}" type="pres">
      <dgm:prSet presAssocID="{64D3A536-761B-1C4B-9EE0-4154C07B409D}" presName="spacer" presStyleCnt="0"/>
      <dgm:spPr/>
    </dgm:pt>
    <dgm:pt modelId="{1BF673C5-6C9B-FC4A-84B0-F384551A06F7}" type="pres">
      <dgm:prSet presAssocID="{9C909E0C-9174-7D44-8E9D-374286ECDB1B}" presName="parentText" presStyleLbl="node1" presStyleIdx="2" presStyleCnt="3">
        <dgm:presLayoutVars>
          <dgm:chMax val="0"/>
          <dgm:bulletEnabled val="1"/>
        </dgm:presLayoutVars>
      </dgm:prSet>
      <dgm:spPr/>
      <dgm:t>
        <a:bodyPr/>
        <a:lstStyle/>
        <a:p>
          <a:endParaRPr lang="en-US"/>
        </a:p>
      </dgm:t>
    </dgm:pt>
  </dgm:ptLst>
  <dgm:cxnLst>
    <dgm:cxn modelId="{50219746-EBDE-4139-A796-B69B100A75CC}" type="presOf" srcId="{E6A52296-B155-7C47-9E43-B150F55D439C}" destId="{DC770649-E2E0-A348-A853-EB17F17C005D}" srcOrd="0" destOrd="0" presId="urn:microsoft.com/office/officeart/2005/8/layout/vList2"/>
    <dgm:cxn modelId="{BDBC4FF2-B41E-DF44-9D79-A332BD87AA67}" srcId="{95B6E7B2-A0E0-0748-B94A-82370EDE2F34}" destId="{E6A52296-B155-7C47-9E43-B150F55D439C}" srcOrd="1" destOrd="0" parTransId="{783C7A25-0E38-0A48-9953-7655275C4101}" sibTransId="{64D3A536-761B-1C4B-9EE0-4154C07B409D}"/>
    <dgm:cxn modelId="{7B7215FF-579B-4840-9AF8-4167380C2FD1}" srcId="{95B6E7B2-A0E0-0748-B94A-82370EDE2F34}" destId="{9C909E0C-9174-7D44-8E9D-374286ECDB1B}" srcOrd="2" destOrd="0" parTransId="{0E403CEA-3704-2847-A97A-306941522836}" sibTransId="{AD8E0EEC-7DEA-FB41-B71D-72447071C057}"/>
    <dgm:cxn modelId="{E3ED862E-03E2-4BC1-852F-4D471A200940}" type="presOf" srcId="{5949FCC0-3F55-BB48-8AE6-B704189D6D13}" destId="{7CEC84D7-6639-4147-8899-056BF9DC00CE}" srcOrd="0" destOrd="0" presId="urn:microsoft.com/office/officeart/2005/8/layout/vList2"/>
    <dgm:cxn modelId="{EE18FD7C-39CE-4030-9133-E378403B5D3F}" type="presOf" srcId="{95B6E7B2-A0E0-0748-B94A-82370EDE2F34}" destId="{E0A61664-CE6C-4444-A85C-19ED4970D732}" srcOrd="0" destOrd="0" presId="urn:microsoft.com/office/officeart/2005/8/layout/vList2"/>
    <dgm:cxn modelId="{30411FAE-011A-014A-8D8D-F7400C7A98E7}" srcId="{95B6E7B2-A0E0-0748-B94A-82370EDE2F34}" destId="{5949FCC0-3F55-BB48-8AE6-B704189D6D13}" srcOrd="0" destOrd="0" parTransId="{22B2ED14-CC9F-5447-BFAB-4699DA3C49C6}" sibTransId="{E75F11E8-64C4-3945-B0E1-B7642C7A8C7C}"/>
    <dgm:cxn modelId="{6089F1EA-95FF-4E75-9AE9-647CCE567599}" type="presOf" srcId="{9C909E0C-9174-7D44-8E9D-374286ECDB1B}" destId="{1BF673C5-6C9B-FC4A-84B0-F384551A06F7}" srcOrd="0" destOrd="0" presId="urn:microsoft.com/office/officeart/2005/8/layout/vList2"/>
    <dgm:cxn modelId="{F8368ACF-1A03-4A2D-BA40-F8220D454A78}" type="presParOf" srcId="{E0A61664-CE6C-4444-A85C-19ED4970D732}" destId="{7CEC84D7-6639-4147-8899-056BF9DC00CE}" srcOrd="0" destOrd="0" presId="urn:microsoft.com/office/officeart/2005/8/layout/vList2"/>
    <dgm:cxn modelId="{AA92D0DD-354E-4F97-B1C9-BF6A433A87C9}" type="presParOf" srcId="{E0A61664-CE6C-4444-A85C-19ED4970D732}" destId="{AF3C96EA-9B66-F048-A1EF-E19431A938C5}" srcOrd="1" destOrd="0" presId="urn:microsoft.com/office/officeart/2005/8/layout/vList2"/>
    <dgm:cxn modelId="{092279FA-3F23-4759-8404-0FF0675346E1}" type="presParOf" srcId="{E0A61664-CE6C-4444-A85C-19ED4970D732}" destId="{DC770649-E2E0-A348-A853-EB17F17C005D}" srcOrd="2" destOrd="0" presId="urn:microsoft.com/office/officeart/2005/8/layout/vList2"/>
    <dgm:cxn modelId="{8CF6304E-6D5C-49A1-B792-6CAE9D086EA2}" type="presParOf" srcId="{E0A61664-CE6C-4444-A85C-19ED4970D732}" destId="{38706389-AAC8-CD4D-947F-598168B3D99F}" srcOrd="3" destOrd="0" presId="urn:microsoft.com/office/officeart/2005/8/layout/vList2"/>
    <dgm:cxn modelId="{C2C12A1F-4DEE-4CFB-9CF5-73401F17996A}" type="presParOf" srcId="{E0A61664-CE6C-4444-A85C-19ED4970D732}" destId="{1BF673C5-6C9B-FC4A-84B0-F384551A06F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9B30473-47BA-1B49-BC69-BF40D84DE9B8}"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A24DB938-5F19-C24C-88CE-627166171A76}">
      <dgm:prSet custT="1"/>
      <dgm:spPr/>
      <dgm:t>
        <a:bodyPr/>
        <a:lstStyle/>
        <a:p>
          <a:pPr rtl="0"/>
          <a:r>
            <a:rPr lang="en-US" sz="2200" b="1">
              <a:solidFill>
                <a:schemeClr val="tx1"/>
              </a:solidFill>
              <a:latin typeface="Arial"/>
              <a:cs typeface="Arial"/>
            </a:rPr>
            <a:t>Hole, tear, puncture, or cut</a:t>
          </a:r>
        </a:p>
      </dgm:t>
      <dgm:extLst>
        <a:ext uri="{E40237B7-FDA0-4F09-8148-C483321AD2D9}">
          <dgm14:cNvPr xmlns:dgm14="http://schemas.microsoft.com/office/drawing/2010/diagram" id="0" name="" title="Smart Art graphic that shows a list"/>
        </a:ext>
      </dgm:extLst>
    </dgm:pt>
    <dgm:pt modelId="{6AA43C61-5A4C-0C45-8EDB-541F6EA7606A}" type="parTrans" cxnId="{14D11D18-C0A6-B94A-8399-8FAE3DB271C9}">
      <dgm:prSet/>
      <dgm:spPr/>
      <dgm:t>
        <a:bodyPr/>
        <a:lstStyle/>
        <a:p>
          <a:endParaRPr lang="en-US">
            <a:solidFill>
              <a:schemeClr val="tx1"/>
            </a:solidFill>
          </a:endParaRPr>
        </a:p>
      </dgm:t>
    </dgm:pt>
    <dgm:pt modelId="{577AB976-F392-9840-B004-23B2EAA3C9D6}" type="sibTrans" cxnId="{14D11D18-C0A6-B94A-8399-8FAE3DB271C9}">
      <dgm:prSet/>
      <dgm:spPr/>
      <dgm:t>
        <a:bodyPr/>
        <a:lstStyle/>
        <a:p>
          <a:endParaRPr lang="en-US">
            <a:solidFill>
              <a:schemeClr val="tx1"/>
            </a:solidFill>
          </a:endParaRPr>
        </a:p>
      </dgm:t>
    </dgm:pt>
    <dgm:pt modelId="{661F60F0-482E-B74A-89D4-E9FB8648EC2F}">
      <dgm:prSet custT="1"/>
      <dgm:spPr/>
      <dgm:t>
        <a:bodyPr/>
        <a:lstStyle/>
        <a:p>
          <a:pPr rtl="0"/>
          <a:r>
            <a:rPr lang="en-US" sz="2200" b="1">
              <a:solidFill>
                <a:schemeClr val="tx1"/>
              </a:solidFill>
              <a:latin typeface="Arial"/>
              <a:cs typeface="Arial"/>
            </a:rPr>
            <a:t>Ozone cutting or ozone checking An embedded foreign object</a:t>
          </a:r>
        </a:p>
      </dgm:t>
    </dgm:pt>
    <dgm:pt modelId="{186FA432-0B5B-D344-9839-FA91E511D361}" type="parTrans" cxnId="{C7AE5C1D-78ED-8C4F-B388-FA3ADDC9BFC6}">
      <dgm:prSet/>
      <dgm:spPr/>
      <dgm:t>
        <a:bodyPr/>
        <a:lstStyle/>
        <a:p>
          <a:endParaRPr lang="en-US">
            <a:solidFill>
              <a:schemeClr val="tx1"/>
            </a:solidFill>
          </a:endParaRPr>
        </a:p>
      </dgm:t>
    </dgm:pt>
    <dgm:pt modelId="{214E729F-1068-B148-A57A-B1F9C238606D}" type="sibTrans" cxnId="{C7AE5C1D-78ED-8C4F-B388-FA3ADDC9BFC6}">
      <dgm:prSet/>
      <dgm:spPr/>
      <dgm:t>
        <a:bodyPr/>
        <a:lstStyle/>
        <a:p>
          <a:endParaRPr lang="en-US">
            <a:solidFill>
              <a:schemeClr val="tx1"/>
            </a:solidFill>
          </a:endParaRPr>
        </a:p>
      </dgm:t>
    </dgm:pt>
    <dgm:pt modelId="{68AC2169-81CF-644E-9BB4-8F6BFB357741}">
      <dgm:prSet custT="1"/>
      <dgm:spPr/>
      <dgm:t>
        <a:bodyPr/>
        <a:lstStyle/>
        <a:p>
          <a:pPr rtl="0"/>
          <a:r>
            <a:rPr lang="en-US" sz="2200" b="1" dirty="0">
              <a:solidFill>
                <a:schemeClr val="tx1"/>
              </a:solidFill>
              <a:latin typeface="Arial"/>
              <a:cs typeface="Arial"/>
            </a:rPr>
            <a:t>Swelling, softening, hardening, or becoming sticky or inelastic.</a:t>
          </a:r>
        </a:p>
      </dgm:t>
    </dgm:pt>
    <dgm:pt modelId="{8AE27D88-9FCA-F749-8C8E-D4CD505BDC7D}" type="parTrans" cxnId="{8F237140-5365-294E-A124-1AB3FE4B040D}">
      <dgm:prSet/>
      <dgm:spPr/>
      <dgm:t>
        <a:bodyPr/>
        <a:lstStyle/>
        <a:p>
          <a:endParaRPr lang="en-US">
            <a:solidFill>
              <a:schemeClr val="tx1"/>
            </a:solidFill>
          </a:endParaRPr>
        </a:p>
      </dgm:t>
    </dgm:pt>
    <dgm:pt modelId="{CF6F7EB0-D7DC-C749-96A2-E4E4526BC600}" type="sibTrans" cxnId="{8F237140-5365-294E-A124-1AB3FE4B040D}">
      <dgm:prSet/>
      <dgm:spPr/>
      <dgm:t>
        <a:bodyPr/>
        <a:lstStyle/>
        <a:p>
          <a:endParaRPr lang="en-US">
            <a:solidFill>
              <a:schemeClr val="tx1"/>
            </a:solidFill>
          </a:endParaRPr>
        </a:p>
      </dgm:t>
    </dgm:pt>
    <dgm:pt modelId="{B80ABBDB-77CD-8146-90F2-1B2D3D9E8972}">
      <dgm:prSet custT="1"/>
      <dgm:spPr/>
      <dgm:t>
        <a:bodyPr/>
        <a:lstStyle/>
        <a:p>
          <a:pPr rtl="0"/>
          <a:r>
            <a:rPr lang="en-US" sz="2200" b="1">
              <a:solidFill>
                <a:schemeClr val="tx1"/>
              </a:solidFill>
              <a:latin typeface="Arial"/>
              <a:cs typeface="Arial"/>
            </a:rPr>
            <a:t>Any other defect that damages the insulating properties</a:t>
          </a:r>
        </a:p>
      </dgm:t>
    </dgm:pt>
    <dgm:pt modelId="{1A0FE070-A18E-B049-B3D2-2DAAED884594}" type="parTrans" cxnId="{CB298CE4-EF8C-904C-A58C-C62044849A0F}">
      <dgm:prSet/>
      <dgm:spPr/>
      <dgm:t>
        <a:bodyPr/>
        <a:lstStyle/>
        <a:p>
          <a:endParaRPr lang="en-US">
            <a:solidFill>
              <a:schemeClr val="tx1"/>
            </a:solidFill>
          </a:endParaRPr>
        </a:p>
      </dgm:t>
    </dgm:pt>
    <dgm:pt modelId="{FC379453-03D9-1F4B-92A2-0889D66CDE65}" type="sibTrans" cxnId="{CB298CE4-EF8C-904C-A58C-C62044849A0F}">
      <dgm:prSet/>
      <dgm:spPr/>
      <dgm:t>
        <a:bodyPr/>
        <a:lstStyle/>
        <a:p>
          <a:endParaRPr lang="en-US">
            <a:solidFill>
              <a:schemeClr val="tx1"/>
            </a:solidFill>
          </a:endParaRPr>
        </a:p>
      </dgm:t>
    </dgm:pt>
    <dgm:pt modelId="{D315A374-F0E2-144A-9FF8-42D7F67E1330}">
      <dgm:prSet custT="1"/>
      <dgm:spPr/>
      <dgm:t>
        <a:bodyPr/>
        <a:lstStyle/>
        <a:p>
          <a:pPr rtl="0"/>
          <a:r>
            <a:rPr lang="en-US" sz="2200" b="1" dirty="0">
              <a:solidFill>
                <a:schemeClr val="tx1"/>
              </a:solidFill>
              <a:latin typeface="Arial"/>
              <a:cs typeface="Arial"/>
            </a:rPr>
            <a:t>AIR TEST before each use</a:t>
          </a:r>
        </a:p>
      </dgm:t>
    </dgm:pt>
    <dgm:pt modelId="{4A64B154-252C-C54A-8F4E-567F87F81654}" type="parTrans" cxnId="{424287C9-242E-A24E-9BFE-58D9B9ABE1CC}">
      <dgm:prSet/>
      <dgm:spPr/>
      <dgm:t>
        <a:bodyPr/>
        <a:lstStyle/>
        <a:p>
          <a:endParaRPr lang="en-US">
            <a:solidFill>
              <a:schemeClr val="tx1"/>
            </a:solidFill>
          </a:endParaRPr>
        </a:p>
      </dgm:t>
    </dgm:pt>
    <dgm:pt modelId="{D8E84A3C-A5EC-064B-8F4B-B06791BD0F3F}" type="sibTrans" cxnId="{424287C9-242E-A24E-9BFE-58D9B9ABE1CC}">
      <dgm:prSet/>
      <dgm:spPr/>
      <dgm:t>
        <a:bodyPr/>
        <a:lstStyle/>
        <a:p>
          <a:endParaRPr lang="en-US">
            <a:solidFill>
              <a:schemeClr val="tx1"/>
            </a:solidFill>
          </a:endParaRPr>
        </a:p>
      </dgm:t>
    </dgm:pt>
    <dgm:pt modelId="{10E04439-A189-184B-96F0-9461B39F0FFC}" type="pres">
      <dgm:prSet presAssocID="{E9B30473-47BA-1B49-BC69-BF40D84DE9B8}" presName="linear" presStyleCnt="0">
        <dgm:presLayoutVars>
          <dgm:animLvl val="lvl"/>
          <dgm:resizeHandles val="exact"/>
        </dgm:presLayoutVars>
      </dgm:prSet>
      <dgm:spPr/>
      <dgm:t>
        <a:bodyPr/>
        <a:lstStyle/>
        <a:p>
          <a:endParaRPr lang="en-US"/>
        </a:p>
      </dgm:t>
    </dgm:pt>
    <dgm:pt modelId="{55D10536-C29D-464A-A569-56DE4394FE6C}" type="pres">
      <dgm:prSet presAssocID="{A24DB938-5F19-C24C-88CE-627166171A76}" presName="parentText" presStyleLbl="node1" presStyleIdx="0" presStyleCnt="5">
        <dgm:presLayoutVars>
          <dgm:chMax val="0"/>
          <dgm:bulletEnabled val="1"/>
        </dgm:presLayoutVars>
      </dgm:prSet>
      <dgm:spPr/>
      <dgm:t>
        <a:bodyPr/>
        <a:lstStyle/>
        <a:p>
          <a:endParaRPr lang="en-US"/>
        </a:p>
      </dgm:t>
    </dgm:pt>
    <dgm:pt modelId="{1F1E9549-66D0-C74B-9D8A-6BFCCDE01A73}" type="pres">
      <dgm:prSet presAssocID="{577AB976-F392-9840-B004-23B2EAA3C9D6}" presName="spacer" presStyleCnt="0"/>
      <dgm:spPr/>
    </dgm:pt>
    <dgm:pt modelId="{3DBAAF44-C531-FC42-A3EF-9E3E3865D3A6}" type="pres">
      <dgm:prSet presAssocID="{661F60F0-482E-B74A-89D4-E9FB8648EC2F}" presName="parentText" presStyleLbl="node1" presStyleIdx="1" presStyleCnt="5">
        <dgm:presLayoutVars>
          <dgm:chMax val="0"/>
          <dgm:bulletEnabled val="1"/>
        </dgm:presLayoutVars>
      </dgm:prSet>
      <dgm:spPr/>
      <dgm:t>
        <a:bodyPr/>
        <a:lstStyle/>
        <a:p>
          <a:endParaRPr lang="en-US"/>
        </a:p>
      </dgm:t>
    </dgm:pt>
    <dgm:pt modelId="{8A5D2C0F-6737-9043-84E3-35767C13D043}" type="pres">
      <dgm:prSet presAssocID="{214E729F-1068-B148-A57A-B1F9C238606D}" presName="spacer" presStyleCnt="0"/>
      <dgm:spPr/>
    </dgm:pt>
    <dgm:pt modelId="{ABC077E4-CB5D-4347-ADCE-C738C1575307}" type="pres">
      <dgm:prSet presAssocID="{68AC2169-81CF-644E-9BB4-8F6BFB357741}" presName="parentText" presStyleLbl="node1" presStyleIdx="2" presStyleCnt="5">
        <dgm:presLayoutVars>
          <dgm:chMax val="0"/>
          <dgm:bulletEnabled val="1"/>
        </dgm:presLayoutVars>
      </dgm:prSet>
      <dgm:spPr/>
      <dgm:t>
        <a:bodyPr/>
        <a:lstStyle/>
        <a:p>
          <a:endParaRPr lang="en-US"/>
        </a:p>
      </dgm:t>
    </dgm:pt>
    <dgm:pt modelId="{0AA06A87-44BB-8F41-887E-26E01F35F095}" type="pres">
      <dgm:prSet presAssocID="{CF6F7EB0-D7DC-C749-96A2-E4E4526BC600}" presName="spacer" presStyleCnt="0"/>
      <dgm:spPr/>
    </dgm:pt>
    <dgm:pt modelId="{02893A23-35B8-3B4E-8772-F8F29FD620B3}" type="pres">
      <dgm:prSet presAssocID="{B80ABBDB-77CD-8146-90F2-1B2D3D9E8972}" presName="parentText" presStyleLbl="node1" presStyleIdx="3" presStyleCnt="5">
        <dgm:presLayoutVars>
          <dgm:chMax val="0"/>
          <dgm:bulletEnabled val="1"/>
        </dgm:presLayoutVars>
      </dgm:prSet>
      <dgm:spPr/>
      <dgm:t>
        <a:bodyPr/>
        <a:lstStyle/>
        <a:p>
          <a:endParaRPr lang="en-US"/>
        </a:p>
      </dgm:t>
    </dgm:pt>
    <dgm:pt modelId="{4BA64B6B-0586-894E-BC43-373FECF8A7DF}" type="pres">
      <dgm:prSet presAssocID="{FC379453-03D9-1F4B-92A2-0889D66CDE65}" presName="spacer" presStyleCnt="0"/>
      <dgm:spPr/>
    </dgm:pt>
    <dgm:pt modelId="{78B00776-3EE2-D24C-8BE3-BE01A16A6654}" type="pres">
      <dgm:prSet presAssocID="{D315A374-F0E2-144A-9FF8-42D7F67E1330}" presName="parentText" presStyleLbl="node1" presStyleIdx="4" presStyleCnt="5">
        <dgm:presLayoutVars>
          <dgm:chMax val="0"/>
          <dgm:bulletEnabled val="1"/>
        </dgm:presLayoutVars>
      </dgm:prSet>
      <dgm:spPr/>
      <dgm:t>
        <a:bodyPr/>
        <a:lstStyle/>
        <a:p>
          <a:endParaRPr lang="en-US"/>
        </a:p>
      </dgm:t>
    </dgm:pt>
  </dgm:ptLst>
  <dgm:cxnLst>
    <dgm:cxn modelId="{436E37D0-0395-45B9-8F3C-038C550D3A4A}" type="presOf" srcId="{68AC2169-81CF-644E-9BB4-8F6BFB357741}" destId="{ABC077E4-CB5D-4347-ADCE-C738C1575307}" srcOrd="0" destOrd="0" presId="urn:microsoft.com/office/officeart/2005/8/layout/vList2"/>
    <dgm:cxn modelId="{424287C9-242E-A24E-9BFE-58D9B9ABE1CC}" srcId="{E9B30473-47BA-1B49-BC69-BF40D84DE9B8}" destId="{D315A374-F0E2-144A-9FF8-42D7F67E1330}" srcOrd="4" destOrd="0" parTransId="{4A64B154-252C-C54A-8F4E-567F87F81654}" sibTransId="{D8E84A3C-A5EC-064B-8F4B-B06791BD0F3F}"/>
    <dgm:cxn modelId="{55AD49C6-5B4C-465E-A4ED-87DC27FE6D44}" type="presOf" srcId="{E9B30473-47BA-1B49-BC69-BF40D84DE9B8}" destId="{10E04439-A189-184B-96F0-9461B39F0FFC}" srcOrd="0" destOrd="0" presId="urn:microsoft.com/office/officeart/2005/8/layout/vList2"/>
    <dgm:cxn modelId="{C7AE5C1D-78ED-8C4F-B388-FA3ADDC9BFC6}" srcId="{E9B30473-47BA-1B49-BC69-BF40D84DE9B8}" destId="{661F60F0-482E-B74A-89D4-E9FB8648EC2F}" srcOrd="1" destOrd="0" parTransId="{186FA432-0B5B-D344-9839-FA91E511D361}" sibTransId="{214E729F-1068-B148-A57A-B1F9C238606D}"/>
    <dgm:cxn modelId="{0F835CC7-ED5A-4277-9130-C84C79F61F1D}" type="presOf" srcId="{D315A374-F0E2-144A-9FF8-42D7F67E1330}" destId="{78B00776-3EE2-D24C-8BE3-BE01A16A6654}" srcOrd="0" destOrd="0" presId="urn:microsoft.com/office/officeart/2005/8/layout/vList2"/>
    <dgm:cxn modelId="{4C80D01C-E087-4622-A6BE-FE590121C686}" type="presOf" srcId="{661F60F0-482E-B74A-89D4-E9FB8648EC2F}" destId="{3DBAAF44-C531-FC42-A3EF-9E3E3865D3A6}" srcOrd="0" destOrd="0" presId="urn:microsoft.com/office/officeart/2005/8/layout/vList2"/>
    <dgm:cxn modelId="{CB298CE4-EF8C-904C-A58C-C62044849A0F}" srcId="{E9B30473-47BA-1B49-BC69-BF40D84DE9B8}" destId="{B80ABBDB-77CD-8146-90F2-1B2D3D9E8972}" srcOrd="3" destOrd="0" parTransId="{1A0FE070-A18E-B049-B3D2-2DAAED884594}" sibTransId="{FC379453-03D9-1F4B-92A2-0889D66CDE65}"/>
    <dgm:cxn modelId="{8F237140-5365-294E-A124-1AB3FE4B040D}" srcId="{E9B30473-47BA-1B49-BC69-BF40D84DE9B8}" destId="{68AC2169-81CF-644E-9BB4-8F6BFB357741}" srcOrd="2" destOrd="0" parTransId="{8AE27D88-9FCA-F749-8C8E-D4CD505BDC7D}" sibTransId="{CF6F7EB0-D7DC-C749-96A2-E4E4526BC600}"/>
    <dgm:cxn modelId="{68E5203D-E439-49CD-AF97-FA3B1FDB16BA}" type="presOf" srcId="{B80ABBDB-77CD-8146-90F2-1B2D3D9E8972}" destId="{02893A23-35B8-3B4E-8772-F8F29FD620B3}" srcOrd="0" destOrd="0" presId="urn:microsoft.com/office/officeart/2005/8/layout/vList2"/>
    <dgm:cxn modelId="{14D11D18-C0A6-B94A-8399-8FAE3DB271C9}" srcId="{E9B30473-47BA-1B49-BC69-BF40D84DE9B8}" destId="{A24DB938-5F19-C24C-88CE-627166171A76}" srcOrd="0" destOrd="0" parTransId="{6AA43C61-5A4C-0C45-8EDB-541F6EA7606A}" sibTransId="{577AB976-F392-9840-B004-23B2EAA3C9D6}"/>
    <dgm:cxn modelId="{3213FF39-0C6B-41E4-8DCE-2192045A6881}" type="presOf" srcId="{A24DB938-5F19-C24C-88CE-627166171A76}" destId="{55D10536-C29D-464A-A569-56DE4394FE6C}" srcOrd="0" destOrd="0" presId="urn:microsoft.com/office/officeart/2005/8/layout/vList2"/>
    <dgm:cxn modelId="{27DAC20A-C73D-44AA-BF18-F2517E736EC2}" type="presParOf" srcId="{10E04439-A189-184B-96F0-9461B39F0FFC}" destId="{55D10536-C29D-464A-A569-56DE4394FE6C}" srcOrd="0" destOrd="0" presId="urn:microsoft.com/office/officeart/2005/8/layout/vList2"/>
    <dgm:cxn modelId="{D7EFDF51-143C-4C47-90D7-4F8A30382D9D}" type="presParOf" srcId="{10E04439-A189-184B-96F0-9461B39F0FFC}" destId="{1F1E9549-66D0-C74B-9D8A-6BFCCDE01A73}" srcOrd="1" destOrd="0" presId="urn:microsoft.com/office/officeart/2005/8/layout/vList2"/>
    <dgm:cxn modelId="{40164D01-7388-4631-889C-69477C1274FC}" type="presParOf" srcId="{10E04439-A189-184B-96F0-9461B39F0FFC}" destId="{3DBAAF44-C531-FC42-A3EF-9E3E3865D3A6}" srcOrd="2" destOrd="0" presId="urn:microsoft.com/office/officeart/2005/8/layout/vList2"/>
    <dgm:cxn modelId="{4A65FECD-F977-444A-8B0B-80E19C7F9F8A}" type="presParOf" srcId="{10E04439-A189-184B-96F0-9461B39F0FFC}" destId="{8A5D2C0F-6737-9043-84E3-35767C13D043}" srcOrd="3" destOrd="0" presId="urn:microsoft.com/office/officeart/2005/8/layout/vList2"/>
    <dgm:cxn modelId="{88FBBCC0-11FF-45EA-80C4-C857B30562DE}" type="presParOf" srcId="{10E04439-A189-184B-96F0-9461B39F0FFC}" destId="{ABC077E4-CB5D-4347-ADCE-C738C1575307}" srcOrd="4" destOrd="0" presId="urn:microsoft.com/office/officeart/2005/8/layout/vList2"/>
    <dgm:cxn modelId="{A97D148E-4132-425D-98EE-CE72A6D3C126}" type="presParOf" srcId="{10E04439-A189-184B-96F0-9461B39F0FFC}" destId="{0AA06A87-44BB-8F41-887E-26E01F35F095}" srcOrd="5" destOrd="0" presId="urn:microsoft.com/office/officeart/2005/8/layout/vList2"/>
    <dgm:cxn modelId="{A62B9303-AEBA-4710-A7A9-B7401D897CF3}" type="presParOf" srcId="{10E04439-A189-184B-96F0-9461B39F0FFC}" destId="{02893A23-35B8-3B4E-8772-F8F29FD620B3}" srcOrd="6" destOrd="0" presId="urn:microsoft.com/office/officeart/2005/8/layout/vList2"/>
    <dgm:cxn modelId="{2FC99C1B-3189-4B83-B21B-DC7BCD7E7ED4}" type="presParOf" srcId="{10E04439-A189-184B-96F0-9461B39F0FFC}" destId="{4BA64B6B-0586-894E-BC43-373FECF8A7DF}" srcOrd="7" destOrd="0" presId="urn:microsoft.com/office/officeart/2005/8/layout/vList2"/>
    <dgm:cxn modelId="{2A8732DB-D2F2-49FF-81F8-6B04EFA7333F}" type="presParOf" srcId="{10E04439-A189-184B-96F0-9461B39F0FFC}" destId="{78B00776-3EE2-D24C-8BE3-BE01A16A665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5B6E7B2-A0E0-0748-B94A-82370EDE2F34}"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5949FCC0-3F55-BB48-8AE6-B704189D6D13}">
      <dgm:prSet custT="1"/>
      <dgm:spPr/>
      <dgm:t>
        <a:bodyPr/>
        <a:lstStyle/>
        <a:p>
          <a:pPr rtl="0"/>
          <a:r>
            <a:rPr lang="en-US" altLang="x-none" sz="3200" b="1" dirty="0">
              <a:solidFill>
                <a:schemeClr val="tx1"/>
              </a:solidFill>
              <a:latin typeface="Arial"/>
              <a:ea typeface="ＭＳ Ｐゴシック" charset="-128"/>
              <a:cs typeface="Arial"/>
            </a:rPr>
            <a:t>Preformed or molded earplugs</a:t>
          </a:r>
          <a:endParaRPr lang="en-US" sz="3200" b="1" dirty="0">
            <a:solidFill>
              <a:schemeClr val="tx1"/>
            </a:solidFill>
            <a:latin typeface="Arial"/>
            <a:cs typeface="Arial"/>
          </a:endParaRPr>
        </a:p>
      </dgm:t>
    </dgm:pt>
    <dgm:pt modelId="{22B2ED14-CC9F-5447-BFAB-4699DA3C49C6}" type="parTrans" cxnId="{30411FAE-011A-014A-8D8D-F7400C7A98E7}">
      <dgm:prSet/>
      <dgm:spPr/>
      <dgm:t>
        <a:bodyPr/>
        <a:lstStyle/>
        <a:p>
          <a:endParaRPr lang="en-US" sz="2400" b="1">
            <a:solidFill>
              <a:schemeClr val="tx1"/>
            </a:solidFill>
            <a:latin typeface="Arial"/>
            <a:cs typeface="Arial"/>
          </a:endParaRPr>
        </a:p>
      </dgm:t>
    </dgm:pt>
    <dgm:pt modelId="{E75F11E8-64C4-3945-B0E1-B7642C7A8C7C}" type="sibTrans" cxnId="{30411FAE-011A-014A-8D8D-F7400C7A98E7}">
      <dgm:prSet/>
      <dgm:spPr/>
      <dgm:t>
        <a:bodyPr/>
        <a:lstStyle/>
        <a:p>
          <a:endParaRPr lang="en-US" sz="2400" b="1">
            <a:solidFill>
              <a:schemeClr val="tx1"/>
            </a:solidFill>
            <a:latin typeface="Arial"/>
            <a:cs typeface="Arial"/>
          </a:endParaRPr>
        </a:p>
      </dgm:t>
    </dgm:pt>
    <dgm:pt modelId="{6B055120-BE24-D646-ABF9-350F9CDC9ACD}">
      <dgm:prSet custT="1"/>
      <dgm:spPr/>
      <dgm:t>
        <a:bodyPr/>
        <a:lstStyle/>
        <a:p>
          <a:pPr rtl="0"/>
          <a:r>
            <a:rPr lang="en-US" altLang="x-none" sz="3200" b="1" dirty="0">
              <a:solidFill>
                <a:schemeClr val="tx1"/>
              </a:solidFill>
              <a:latin typeface="Arial"/>
              <a:ea typeface="ＭＳ Ｐゴシック" charset="-128"/>
              <a:cs typeface="Arial"/>
            </a:rPr>
            <a:t>Foam, disposable earplugs</a:t>
          </a:r>
          <a:endParaRPr lang="en-US" sz="3200" b="1" dirty="0">
            <a:solidFill>
              <a:schemeClr val="tx1"/>
            </a:solidFill>
            <a:latin typeface="Arial"/>
            <a:cs typeface="Arial"/>
          </a:endParaRPr>
        </a:p>
      </dgm:t>
    </dgm:pt>
    <dgm:pt modelId="{50FA051F-ACB0-174E-B0A6-C119D2592036}" type="parTrans" cxnId="{40E3F7DF-FCC0-0645-B620-0A4CB140ACD8}">
      <dgm:prSet/>
      <dgm:spPr/>
      <dgm:t>
        <a:bodyPr/>
        <a:lstStyle/>
        <a:p>
          <a:endParaRPr lang="en-US">
            <a:solidFill>
              <a:schemeClr val="tx1"/>
            </a:solidFill>
          </a:endParaRPr>
        </a:p>
      </dgm:t>
    </dgm:pt>
    <dgm:pt modelId="{80F514E7-6E7C-B145-A43A-DC117815C56E}" type="sibTrans" cxnId="{40E3F7DF-FCC0-0645-B620-0A4CB140ACD8}">
      <dgm:prSet/>
      <dgm:spPr/>
      <dgm:t>
        <a:bodyPr/>
        <a:lstStyle/>
        <a:p>
          <a:endParaRPr lang="en-US">
            <a:solidFill>
              <a:schemeClr val="tx1"/>
            </a:solidFill>
          </a:endParaRPr>
        </a:p>
      </dgm:t>
    </dgm:pt>
    <dgm:pt modelId="{FFE45D0C-7774-D347-9F00-474F92F22FDA}" type="pres">
      <dgm:prSet presAssocID="{95B6E7B2-A0E0-0748-B94A-82370EDE2F34}" presName="diagram" presStyleCnt="0">
        <dgm:presLayoutVars>
          <dgm:dir/>
          <dgm:resizeHandles val="exact"/>
        </dgm:presLayoutVars>
      </dgm:prSet>
      <dgm:spPr/>
      <dgm:t>
        <a:bodyPr/>
        <a:lstStyle/>
        <a:p>
          <a:endParaRPr lang="en-US"/>
        </a:p>
      </dgm:t>
    </dgm:pt>
    <dgm:pt modelId="{542F18D1-A45F-9344-AA51-557B473AD602}" type="pres">
      <dgm:prSet presAssocID="{5949FCC0-3F55-BB48-8AE6-B704189D6D13}" presName="node" presStyleLbl="node1" presStyleIdx="0" presStyleCnt="2">
        <dgm:presLayoutVars>
          <dgm:bulletEnabled val="1"/>
        </dgm:presLayoutVars>
      </dgm:prSet>
      <dgm:spPr/>
      <dgm:t>
        <a:bodyPr/>
        <a:lstStyle/>
        <a:p>
          <a:endParaRPr lang="en-US"/>
        </a:p>
      </dgm:t>
    </dgm:pt>
    <dgm:pt modelId="{209CD0B4-BE19-4442-A162-65C7311787D5}" type="pres">
      <dgm:prSet presAssocID="{E75F11E8-64C4-3945-B0E1-B7642C7A8C7C}" presName="sibTrans" presStyleCnt="0"/>
      <dgm:spPr/>
    </dgm:pt>
    <dgm:pt modelId="{4945F8F3-CB24-A04A-A323-8382EB04A5FB}" type="pres">
      <dgm:prSet presAssocID="{6B055120-BE24-D646-ABF9-350F9CDC9ACD}" presName="node" presStyleLbl="node1" presStyleIdx="1" presStyleCnt="2">
        <dgm:presLayoutVars>
          <dgm:bulletEnabled val="1"/>
        </dgm:presLayoutVars>
      </dgm:prSet>
      <dgm:spPr/>
      <dgm:t>
        <a:bodyPr/>
        <a:lstStyle/>
        <a:p>
          <a:endParaRPr lang="en-US"/>
        </a:p>
      </dgm:t>
    </dgm:pt>
  </dgm:ptLst>
  <dgm:cxnLst>
    <dgm:cxn modelId="{30411FAE-011A-014A-8D8D-F7400C7A98E7}" srcId="{95B6E7B2-A0E0-0748-B94A-82370EDE2F34}" destId="{5949FCC0-3F55-BB48-8AE6-B704189D6D13}" srcOrd="0" destOrd="0" parTransId="{22B2ED14-CC9F-5447-BFAB-4699DA3C49C6}" sibTransId="{E75F11E8-64C4-3945-B0E1-B7642C7A8C7C}"/>
    <dgm:cxn modelId="{40E3F7DF-FCC0-0645-B620-0A4CB140ACD8}" srcId="{95B6E7B2-A0E0-0748-B94A-82370EDE2F34}" destId="{6B055120-BE24-D646-ABF9-350F9CDC9ACD}" srcOrd="1" destOrd="0" parTransId="{50FA051F-ACB0-174E-B0A6-C119D2592036}" sibTransId="{80F514E7-6E7C-B145-A43A-DC117815C56E}"/>
    <dgm:cxn modelId="{DAE13605-BEF6-4C9C-B914-EC62EDF6AD67}" type="presOf" srcId="{5949FCC0-3F55-BB48-8AE6-B704189D6D13}" destId="{542F18D1-A45F-9344-AA51-557B473AD602}" srcOrd="0" destOrd="0" presId="urn:microsoft.com/office/officeart/2005/8/layout/default"/>
    <dgm:cxn modelId="{BB3ED935-D167-4D89-BEE0-CE7889888B4F}" type="presOf" srcId="{6B055120-BE24-D646-ABF9-350F9CDC9ACD}" destId="{4945F8F3-CB24-A04A-A323-8382EB04A5FB}" srcOrd="0" destOrd="0" presId="urn:microsoft.com/office/officeart/2005/8/layout/default"/>
    <dgm:cxn modelId="{2E2C9954-109E-4DAA-91AF-B4D976345A6E}" type="presOf" srcId="{95B6E7B2-A0E0-0748-B94A-82370EDE2F34}" destId="{FFE45D0C-7774-D347-9F00-474F92F22FDA}" srcOrd="0" destOrd="0" presId="urn:microsoft.com/office/officeart/2005/8/layout/default"/>
    <dgm:cxn modelId="{93197AD1-202A-48F8-A6F4-B4ACB388931E}" type="presParOf" srcId="{FFE45D0C-7774-D347-9F00-474F92F22FDA}" destId="{542F18D1-A45F-9344-AA51-557B473AD602}" srcOrd="0" destOrd="0" presId="urn:microsoft.com/office/officeart/2005/8/layout/default"/>
    <dgm:cxn modelId="{1F2F7891-5FD6-45A6-86BB-03F856099E33}" type="presParOf" srcId="{FFE45D0C-7774-D347-9F00-474F92F22FDA}" destId="{209CD0B4-BE19-4442-A162-65C7311787D5}" srcOrd="1" destOrd="0" presId="urn:microsoft.com/office/officeart/2005/8/layout/default"/>
    <dgm:cxn modelId="{2F16EAFF-4501-45D6-A3D9-41DF932FD2BD}" type="presParOf" srcId="{FFE45D0C-7774-D347-9F00-474F92F22FDA}" destId="{4945F8F3-CB24-A04A-A323-8382EB04A5F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F13860-CAF6-AC4A-9797-A20898F1290E}"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89799ED2-024E-BD47-898E-660E5D58D644}">
      <dgm:prSet custT="1"/>
      <dgm:spPr/>
      <dgm:t>
        <a:bodyPr/>
        <a:lstStyle/>
        <a:p>
          <a:r>
            <a:rPr lang="en-US" altLang="x-none" sz="2600" b="1" dirty="0">
              <a:solidFill>
                <a:srgbClr val="FFFFFF"/>
              </a:solidFill>
              <a:latin typeface="Arial"/>
              <a:ea typeface="ＭＳ Ｐゴシック" charset="-128"/>
              <a:cs typeface="Arial"/>
            </a:rPr>
            <a:t>PPE is always considered a last resort</a:t>
          </a:r>
        </a:p>
      </dgm:t>
    </dgm:pt>
    <dgm:pt modelId="{DED1F353-73C6-804D-A3A8-76862E4A2D2C}" type="parTrans" cxnId="{FD4321B1-EE2A-314C-82F5-6E8C9CD44569}">
      <dgm:prSet/>
      <dgm:spPr/>
      <dgm:t>
        <a:bodyPr/>
        <a:lstStyle/>
        <a:p>
          <a:endParaRPr lang="en-US">
            <a:latin typeface="Arial"/>
            <a:cs typeface="Arial"/>
          </a:endParaRPr>
        </a:p>
      </dgm:t>
    </dgm:pt>
    <dgm:pt modelId="{646A1655-C1F6-F044-BCC7-4DD5646CB611}" type="sibTrans" cxnId="{FD4321B1-EE2A-314C-82F5-6E8C9CD44569}">
      <dgm:prSet/>
      <dgm:spPr/>
      <dgm:t>
        <a:bodyPr/>
        <a:lstStyle/>
        <a:p>
          <a:endParaRPr lang="en-US">
            <a:latin typeface="Arial"/>
            <a:cs typeface="Arial"/>
          </a:endParaRPr>
        </a:p>
      </dgm:t>
    </dgm:pt>
    <dgm:pt modelId="{80ACC20E-B977-3940-AF04-A9888FC3C6A7}">
      <dgm:prSet custT="1"/>
      <dgm:spPr/>
      <dgm:t>
        <a:bodyPr/>
        <a:lstStyle/>
        <a:p>
          <a:r>
            <a:rPr lang="en-US" altLang="x-none" sz="2600" b="1" dirty="0">
              <a:solidFill>
                <a:srgbClr val="FFFFFF"/>
              </a:solidFill>
              <a:latin typeface="Arial"/>
              <a:ea typeface="ＭＳ Ｐゴシック" charset="-128"/>
              <a:cs typeface="Arial"/>
            </a:rPr>
            <a:t>Temporary type of protection</a:t>
          </a:r>
        </a:p>
      </dgm:t>
    </dgm:pt>
    <dgm:pt modelId="{E8E6B7BB-2A86-FA4E-9B2E-3B28550E4586}" type="parTrans" cxnId="{C3D87632-696F-0F48-88E0-BCFF122CDD22}">
      <dgm:prSet/>
      <dgm:spPr/>
      <dgm:t>
        <a:bodyPr/>
        <a:lstStyle/>
        <a:p>
          <a:endParaRPr lang="en-US">
            <a:latin typeface="Arial"/>
            <a:cs typeface="Arial"/>
          </a:endParaRPr>
        </a:p>
      </dgm:t>
    </dgm:pt>
    <dgm:pt modelId="{8BAAA1E4-EA4C-0D4C-AA9B-8B6F07786DBE}" type="sibTrans" cxnId="{C3D87632-696F-0F48-88E0-BCFF122CDD22}">
      <dgm:prSet/>
      <dgm:spPr/>
      <dgm:t>
        <a:bodyPr/>
        <a:lstStyle/>
        <a:p>
          <a:endParaRPr lang="en-US">
            <a:latin typeface="Arial"/>
            <a:cs typeface="Arial"/>
          </a:endParaRPr>
        </a:p>
      </dgm:t>
    </dgm:pt>
    <dgm:pt modelId="{5FBBA056-B6D7-F748-A0CD-281AA1268D1B}">
      <dgm:prSet custT="1"/>
      <dgm:spPr/>
      <dgm:t>
        <a:bodyPr/>
        <a:lstStyle/>
        <a:p>
          <a:r>
            <a:rPr lang="en-US" altLang="x-none" sz="2600" b="1" dirty="0">
              <a:solidFill>
                <a:srgbClr val="FFFFFF"/>
              </a:solidFill>
              <a:latin typeface="Arial"/>
              <a:ea typeface="ＭＳ Ｐゴシック" charset="-128"/>
              <a:cs typeface="Arial"/>
            </a:rPr>
            <a:t>First choice will always be to eliminating hazard</a:t>
          </a:r>
        </a:p>
      </dgm:t>
    </dgm:pt>
    <dgm:pt modelId="{89AFD050-7F45-4E42-BA8C-9AD637D8C96A}" type="parTrans" cxnId="{8B32629E-88AA-DE48-806F-191F658505EB}">
      <dgm:prSet/>
      <dgm:spPr/>
      <dgm:t>
        <a:bodyPr/>
        <a:lstStyle/>
        <a:p>
          <a:endParaRPr lang="en-US">
            <a:latin typeface="Arial"/>
            <a:cs typeface="Arial"/>
          </a:endParaRPr>
        </a:p>
      </dgm:t>
    </dgm:pt>
    <dgm:pt modelId="{4DC38704-D2EC-024B-A36C-5037F44EFB63}" type="sibTrans" cxnId="{8B32629E-88AA-DE48-806F-191F658505EB}">
      <dgm:prSet/>
      <dgm:spPr/>
      <dgm:t>
        <a:bodyPr/>
        <a:lstStyle/>
        <a:p>
          <a:endParaRPr lang="en-US">
            <a:latin typeface="Arial"/>
            <a:cs typeface="Arial"/>
          </a:endParaRPr>
        </a:p>
      </dgm:t>
    </dgm:pt>
    <dgm:pt modelId="{607F0B77-4ED4-2E4B-BFDC-CAC3459CC2C4}">
      <dgm:prSet custT="1"/>
      <dgm:spPr/>
      <dgm:t>
        <a:bodyPr/>
        <a:lstStyle/>
        <a:p>
          <a:r>
            <a:rPr lang="en-US" altLang="x-none" sz="2600" b="1" dirty="0">
              <a:solidFill>
                <a:schemeClr val="tx1"/>
              </a:solidFill>
              <a:latin typeface="Arial"/>
              <a:ea typeface="ＭＳ Ｐゴシック" charset="-128"/>
              <a:cs typeface="Arial"/>
            </a:rPr>
            <a:t>If the machine or work environment can be physically changed to prevent employee exposure to the potential hazard, then the hazard can be eliminated with an engineering control.</a:t>
          </a:r>
        </a:p>
      </dgm:t>
    </dgm:pt>
    <dgm:pt modelId="{B9361C6D-BD2F-DA4E-92D4-DD13B5B4690F}" type="parTrans" cxnId="{1F89DA88-B6AC-B64C-97D4-224F96DD0ECF}">
      <dgm:prSet/>
      <dgm:spPr/>
      <dgm:t>
        <a:bodyPr/>
        <a:lstStyle/>
        <a:p>
          <a:endParaRPr lang="en-US">
            <a:latin typeface="Arial"/>
            <a:cs typeface="Arial"/>
          </a:endParaRPr>
        </a:p>
      </dgm:t>
    </dgm:pt>
    <dgm:pt modelId="{132C52A1-BC12-7D44-8DF9-C45CA835D869}" type="sibTrans" cxnId="{1F89DA88-B6AC-B64C-97D4-224F96DD0ECF}">
      <dgm:prSet/>
      <dgm:spPr/>
      <dgm:t>
        <a:bodyPr/>
        <a:lstStyle/>
        <a:p>
          <a:endParaRPr lang="en-US">
            <a:latin typeface="Arial"/>
            <a:cs typeface="Arial"/>
          </a:endParaRPr>
        </a:p>
      </dgm:t>
    </dgm:pt>
    <dgm:pt modelId="{230A02BD-D915-934D-AC7F-EFA657A469FA}" type="pres">
      <dgm:prSet presAssocID="{38F13860-CAF6-AC4A-9797-A20898F1290E}" presName="linear" presStyleCnt="0">
        <dgm:presLayoutVars>
          <dgm:animLvl val="lvl"/>
          <dgm:resizeHandles val="exact"/>
        </dgm:presLayoutVars>
      </dgm:prSet>
      <dgm:spPr/>
      <dgm:t>
        <a:bodyPr/>
        <a:lstStyle/>
        <a:p>
          <a:endParaRPr lang="en-US"/>
        </a:p>
      </dgm:t>
    </dgm:pt>
    <dgm:pt modelId="{2333B096-F01A-7849-A4B9-1065099F556E}" type="pres">
      <dgm:prSet presAssocID="{607F0B77-4ED4-2E4B-BFDC-CAC3459CC2C4}" presName="parentText" presStyleLbl="node1" presStyleIdx="0" presStyleCnt="1" custScaleX="99991" custLinFactNeighborX="-152" custLinFactNeighborY="-13819">
        <dgm:presLayoutVars>
          <dgm:chMax val="0"/>
          <dgm:bulletEnabled val="1"/>
        </dgm:presLayoutVars>
      </dgm:prSet>
      <dgm:spPr/>
      <dgm:t>
        <a:bodyPr/>
        <a:lstStyle/>
        <a:p>
          <a:endParaRPr lang="en-US"/>
        </a:p>
      </dgm:t>
    </dgm:pt>
    <dgm:pt modelId="{DCFF961E-F005-7F45-BDE9-534D9198AFB8}" type="pres">
      <dgm:prSet presAssocID="{607F0B77-4ED4-2E4B-BFDC-CAC3459CC2C4}" presName="childText" presStyleLbl="revTx" presStyleIdx="0" presStyleCnt="1">
        <dgm:presLayoutVars>
          <dgm:bulletEnabled val="1"/>
        </dgm:presLayoutVars>
      </dgm:prSet>
      <dgm:spPr/>
      <dgm:t>
        <a:bodyPr/>
        <a:lstStyle/>
        <a:p>
          <a:endParaRPr lang="en-US"/>
        </a:p>
      </dgm:t>
    </dgm:pt>
  </dgm:ptLst>
  <dgm:cxnLst>
    <dgm:cxn modelId="{B8E7A3A5-9741-44BE-A4EB-52E3E12873FC}" type="presOf" srcId="{89799ED2-024E-BD47-898E-660E5D58D644}" destId="{DCFF961E-F005-7F45-BDE9-534D9198AFB8}" srcOrd="0" destOrd="0" presId="urn:microsoft.com/office/officeart/2005/8/layout/vList2"/>
    <dgm:cxn modelId="{C3D87632-696F-0F48-88E0-BCFF122CDD22}" srcId="{607F0B77-4ED4-2E4B-BFDC-CAC3459CC2C4}" destId="{80ACC20E-B977-3940-AF04-A9888FC3C6A7}" srcOrd="1" destOrd="0" parTransId="{E8E6B7BB-2A86-FA4E-9B2E-3B28550E4586}" sibTransId="{8BAAA1E4-EA4C-0D4C-AA9B-8B6F07786DBE}"/>
    <dgm:cxn modelId="{44C33A66-6471-4368-A354-7129A8593780}" type="presOf" srcId="{80ACC20E-B977-3940-AF04-A9888FC3C6A7}" destId="{DCFF961E-F005-7F45-BDE9-534D9198AFB8}" srcOrd="0" destOrd="1" presId="urn:microsoft.com/office/officeart/2005/8/layout/vList2"/>
    <dgm:cxn modelId="{FD4321B1-EE2A-314C-82F5-6E8C9CD44569}" srcId="{607F0B77-4ED4-2E4B-BFDC-CAC3459CC2C4}" destId="{89799ED2-024E-BD47-898E-660E5D58D644}" srcOrd="0" destOrd="0" parTransId="{DED1F353-73C6-804D-A3A8-76862E4A2D2C}" sibTransId="{646A1655-C1F6-F044-BCC7-4DD5646CB611}"/>
    <dgm:cxn modelId="{1F89DA88-B6AC-B64C-97D4-224F96DD0ECF}" srcId="{38F13860-CAF6-AC4A-9797-A20898F1290E}" destId="{607F0B77-4ED4-2E4B-BFDC-CAC3459CC2C4}" srcOrd="0" destOrd="0" parTransId="{B9361C6D-BD2F-DA4E-92D4-DD13B5B4690F}" sibTransId="{132C52A1-BC12-7D44-8DF9-C45CA835D869}"/>
    <dgm:cxn modelId="{8B32629E-88AA-DE48-806F-191F658505EB}" srcId="{607F0B77-4ED4-2E4B-BFDC-CAC3459CC2C4}" destId="{5FBBA056-B6D7-F748-A0CD-281AA1268D1B}" srcOrd="2" destOrd="0" parTransId="{89AFD050-7F45-4E42-BA8C-9AD637D8C96A}" sibTransId="{4DC38704-D2EC-024B-A36C-5037F44EFB63}"/>
    <dgm:cxn modelId="{D5A5F5DA-6992-4A43-8D70-7F4D59F7403F}" type="presOf" srcId="{607F0B77-4ED4-2E4B-BFDC-CAC3459CC2C4}" destId="{2333B096-F01A-7849-A4B9-1065099F556E}" srcOrd="0" destOrd="0" presId="urn:microsoft.com/office/officeart/2005/8/layout/vList2"/>
    <dgm:cxn modelId="{D756D42C-0353-426D-97FD-08A949C4FEF8}" type="presOf" srcId="{5FBBA056-B6D7-F748-A0CD-281AA1268D1B}" destId="{DCFF961E-F005-7F45-BDE9-534D9198AFB8}" srcOrd="0" destOrd="2" presId="urn:microsoft.com/office/officeart/2005/8/layout/vList2"/>
    <dgm:cxn modelId="{9A4CCF3D-07D4-44CF-8576-BB21804798C5}" type="presOf" srcId="{38F13860-CAF6-AC4A-9797-A20898F1290E}" destId="{230A02BD-D915-934D-AC7F-EFA657A469FA}" srcOrd="0" destOrd="0" presId="urn:microsoft.com/office/officeart/2005/8/layout/vList2"/>
    <dgm:cxn modelId="{39E4E353-1C3F-4885-AF11-C8977AC3FA15}" type="presParOf" srcId="{230A02BD-D915-934D-AC7F-EFA657A469FA}" destId="{2333B096-F01A-7849-A4B9-1065099F556E}" srcOrd="0" destOrd="0" presId="urn:microsoft.com/office/officeart/2005/8/layout/vList2"/>
    <dgm:cxn modelId="{B8591195-4FD9-46F0-9B10-553C58D4FBBD}" type="presParOf" srcId="{230A02BD-D915-934D-AC7F-EFA657A469FA}" destId="{DCFF961E-F005-7F45-BDE9-534D9198AFB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5B6E7B2-A0E0-0748-B94A-82370EDE2F34}"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5949FCC0-3F55-BB48-8AE6-B704189D6D13}">
      <dgm:prSet custT="1"/>
      <dgm:spPr/>
      <dgm:t>
        <a:bodyPr/>
        <a:lstStyle/>
        <a:p>
          <a:pPr rtl="0"/>
          <a:r>
            <a:rPr lang="en-US" altLang="x-none" sz="3200" b="1" dirty="0">
              <a:solidFill>
                <a:schemeClr val="tx1"/>
              </a:solidFill>
              <a:latin typeface="Arial"/>
              <a:ea typeface="ＭＳ Ｐゴシック" charset="-128"/>
              <a:cs typeface="Arial"/>
            </a:rPr>
            <a:t>Ringing in ears</a:t>
          </a:r>
          <a:endParaRPr lang="en-US" sz="3200" b="1" dirty="0">
            <a:solidFill>
              <a:schemeClr val="tx1"/>
            </a:solidFill>
            <a:latin typeface="Arial"/>
            <a:cs typeface="Arial"/>
          </a:endParaRPr>
        </a:p>
      </dgm:t>
    </dgm:pt>
    <dgm:pt modelId="{22B2ED14-CC9F-5447-BFAB-4699DA3C49C6}" type="parTrans" cxnId="{30411FAE-011A-014A-8D8D-F7400C7A98E7}">
      <dgm:prSet/>
      <dgm:spPr/>
      <dgm:t>
        <a:bodyPr/>
        <a:lstStyle/>
        <a:p>
          <a:endParaRPr lang="en-US" sz="2400" b="1">
            <a:solidFill>
              <a:schemeClr val="tx1"/>
            </a:solidFill>
            <a:latin typeface="Arial"/>
            <a:cs typeface="Arial"/>
          </a:endParaRPr>
        </a:p>
      </dgm:t>
    </dgm:pt>
    <dgm:pt modelId="{E75F11E8-64C4-3945-B0E1-B7642C7A8C7C}" type="sibTrans" cxnId="{30411FAE-011A-014A-8D8D-F7400C7A98E7}">
      <dgm:prSet/>
      <dgm:spPr/>
      <dgm:t>
        <a:bodyPr/>
        <a:lstStyle/>
        <a:p>
          <a:endParaRPr lang="en-US" sz="2400" b="1">
            <a:solidFill>
              <a:schemeClr val="tx1"/>
            </a:solidFill>
            <a:latin typeface="Arial"/>
            <a:cs typeface="Arial"/>
          </a:endParaRPr>
        </a:p>
      </dgm:t>
    </dgm:pt>
    <dgm:pt modelId="{3CA88E03-15AF-DA49-A2F5-731A3F315C8A}">
      <dgm:prSet/>
      <dgm:spPr/>
      <dgm:t>
        <a:bodyPr/>
        <a:lstStyle/>
        <a:p>
          <a:r>
            <a:rPr lang="en-US" altLang="x-none" b="1" dirty="0">
              <a:solidFill>
                <a:schemeClr val="tx1"/>
              </a:solidFill>
              <a:latin typeface="Arial"/>
              <a:ea typeface="ＭＳ Ｐゴシック" charset="-128"/>
              <a:cs typeface="Arial"/>
            </a:rPr>
            <a:t>Difficulty hearing normal conversations</a:t>
          </a:r>
        </a:p>
      </dgm:t>
    </dgm:pt>
    <dgm:pt modelId="{8E385618-77FD-BE4C-97A2-70B72AD2D1B9}" type="parTrans" cxnId="{EEC00FEB-D75F-D542-9059-C67DD7EB0074}">
      <dgm:prSet/>
      <dgm:spPr/>
      <dgm:t>
        <a:bodyPr/>
        <a:lstStyle/>
        <a:p>
          <a:endParaRPr lang="en-US">
            <a:solidFill>
              <a:schemeClr val="tx1"/>
            </a:solidFill>
          </a:endParaRPr>
        </a:p>
      </dgm:t>
    </dgm:pt>
    <dgm:pt modelId="{3AB3DEEF-9F6D-E84B-8679-333920B82658}" type="sibTrans" cxnId="{EEC00FEB-D75F-D542-9059-C67DD7EB0074}">
      <dgm:prSet/>
      <dgm:spPr/>
      <dgm:t>
        <a:bodyPr/>
        <a:lstStyle/>
        <a:p>
          <a:endParaRPr lang="en-US">
            <a:solidFill>
              <a:schemeClr val="tx1"/>
            </a:solidFill>
          </a:endParaRPr>
        </a:p>
      </dgm:t>
    </dgm:pt>
    <dgm:pt modelId="{68BF5DCB-3DE4-3349-AB9B-5B9297E89FE9}">
      <dgm:prSet/>
      <dgm:spPr/>
      <dgm:t>
        <a:bodyPr/>
        <a:lstStyle/>
        <a:p>
          <a:r>
            <a:rPr lang="en-US" altLang="x-none" b="1" dirty="0">
              <a:solidFill>
                <a:schemeClr val="tx1"/>
              </a:solidFill>
              <a:latin typeface="Arial"/>
              <a:ea typeface="ＭＳ Ｐゴシック" charset="-128"/>
              <a:cs typeface="Arial"/>
            </a:rPr>
            <a:t>Noises are "fuzzy" or muffled</a:t>
          </a:r>
        </a:p>
      </dgm:t>
    </dgm:pt>
    <dgm:pt modelId="{9FD67898-0841-5D46-8530-23B3A200BF22}" type="parTrans" cxnId="{F09076F5-D59F-8746-98BF-94F22CF8BD4A}">
      <dgm:prSet/>
      <dgm:spPr/>
      <dgm:t>
        <a:bodyPr/>
        <a:lstStyle/>
        <a:p>
          <a:endParaRPr lang="en-US">
            <a:solidFill>
              <a:schemeClr val="tx1"/>
            </a:solidFill>
          </a:endParaRPr>
        </a:p>
      </dgm:t>
    </dgm:pt>
    <dgm:pt modelId="{97AA69E3-D8FB-A94C-8039-C9C2BABCF470}" type="sibTrans" cxnId="{F09076F5-D59F-8746-98BF-94F22CF8BD4A}">
      <dgm:prSet/>
      <dgm:spPr/>
      <dgm:t>
        <a:bodyPr/>
        <a:lstStyle/>
        <a:p>
          <a:endParaRPr lang="en-US">
            <a:solidFill>
              <a:schemeClr val="tx1"/>
            </a:solidFill>
          </a:endParaRPr>
        </a:p>
      </dgm:t>
    </dgm:pt>
    <dgm:pt modelId="{FFE45D0C-7774-D347-9F00-474F92F22FDA}" type="pres">
      <dgm:prSet presAssocID="{95B6E7B2-A0E0-0748-B94A-82370EDE2F34}" presName="diagram" presStyleCnt="0">
        <dgm:presLayoutVars>
          <dgm:dir/>
          <dgm:resizeHandles val="exact"/>
        </dgm:presLayoutVars>
      </dgm:prSet>
      <dgm:spPr/>
      <dgm:t>
        <a:bodyPr/>
        <a:lstStyle/>
        <a:p>
          <a:endParaRPr lang="en-US"/>
        </a:p>
      </dgm:t>
    </dgm:pt>
    <dgm:pt modelId="{542F18D1-A45F-9344-AA51-557B473AD602}" type="pres">
      <dgm:prSet presAssocID="{5949FCC0-3F55-BB48-8AE6-B704189D6D13}" presName="node" presStyleLbl="node1" presStyleIdx="0" presStyleCnt="3">
        <dgm:presLayoutVars>
          <dgm:bulletEnabled val="1"/>
        </dgm:presLayoutVars>
      </dgm:prSet>
      <dgm:spPr/>
      <dgm:t>
        <a:bodyPr/>
        <a:lstStyle/>
        <a:p>
          <a:endParaRPr lang="en-US"/>
        </a:p>
      </dgm:t>
    </dgm:pt>
    <dgm:pt modelId="{209CD0B4-BE19-4442-A162-65C7311787D5}" type="pres">
      <dgm:prSet presAssocID="{E75F11E8-64C4-3945-B0E1-B7642C7A8C7C}" presName="sibTrans" presStyleCnt="0"/>
      <dgm:spPr/>
    </dgm:pt>
    <dgm:pt modelId="{B767F0B8-E5A3-3642-B390-7B2D132519AE}" type="pres">
      <dgm:prSet presAssocID="{3CA88E03-15AF-DA49-A2F5-731A3F315C8A}" presName="node" presStyleLbl="node1" presStyleIdx="1" presStyleCnt="3">
        <dgm:presLayoutVars>
          <dgm:bulletEnabled val="1"/>
        </dgm:presLayoutVars>
      </dgm:prSet>
      <dgm:spPr/>
      <dgm:t>
        <a:bodyPr/>
        <a:lstStyle/>
        <a:p>
          <a:endParaRPr lang="en-US"/>
        </a:p>
      </dgm:t>
    </dgm:pt>
    <dgm:pt modelId="{0C0D4905-6B8E-6048-96D0-BA114C497C31}" type="pres">
      <dgm:prSet presAssocID="{3AB3DEEF-9F6D-E84B-8679-333920B82658}" presName="sibTrans" presStyleCnt="0"/>
      <dgm:spPr/>
    </dgm:pt>
    <dgm:pt modelId="{55A77A2C-D3CD-4448-BA96-80A0A832029D}" type="pres">
      <dgm:prSet presAssocID="{68BF5DCB-3DE4-3349-AB9B-5B9297E89FE9}" presName="node" presStyleLbl="node1" presStyleIdx="2" presStyleCnt="3">
        <dgm:presLayoutVars>
          <dgm:bulletEnabled val="1"/>
        </dgm:presLayoutVars>
      </dgm:prSet>
      <dgm:spPr/>
      <dgm:t>
        <a:bodyPr/>
        <a:lstStyle/>
        <a:p>
          <a:endParaRPr lang="en-US"/>
        </a:p>
      </dgm:t>
    </dgm:pt>
  </dgm:ptLst>
  <dgm:cxnLst>
    <dgm:cxn modelId="{EEC00FEB-D75F-D542-9059-C67DD7EB0074}" srcId="{95B6E7B2-A0E0-0748-B94A-82370EDE2F34}" destId="{3CA88E03-15AF-DA49-A2F5-731A3F315C8A}" srcOrd="1" destOrd="0" parTransId="{8E385618-77FD-BE4C-97A2-70B72AD2D1B9}" sibTransId="{3AB3DEEF-9F6D-E84B-8679-333920B82658}"/>
    <dgm:cxn modelId="{C3C0F086-689C-457F-8FAE-DE22E3219373}" type="presOf" srcId="{3CA88E03-15AF-DA49-A2F5-731A3F315C8A}" destId="{B767F0B8-E5A3-3642-B390-7B2D132519AE}" srcOrd="0" destOrd="0" presId="urn:microsoft.com/office/officeart/2005/8/layout/default"/>
    <dgm:cxn modelId="{6817BC46-1F68-47BC-8445-55C65F054DC9}" type="presOf" srcId="{68BF5DCB-3DE4-3349-AB9B-5B9297E89FE9}" destId="{55A77A2C-D3CD-4448-BA96-80A0A832029D}" srcOrd="0" destOrd="0" presId="urn:microsoft.com/office/officeart/2005/8/layout/default"/>
    <dgm:cxn modelId="{F09076F5-D59F-8746-98BF-94F22CF8BD4A}" srcId="{95B6E7B2-A0E0-0748-B94A-82370EDE2F34}" destId="{68BF5DCB-3DE4-3349-AB9B-5B9297E89FE9}" srcOrd="2" destOrd="0" parTransId="{9FD67898-0841-5D46-8530-23B3A200BF22}" sibTransId="{97AA69E3-D8FB-A94C-8039-C9C2BABCF470}"/>
    <dgm:cxn modelId="{30411FAE-011A-014A-8D8D-F7400C7A98E7}" srcId="{95B6E7B2-A0E0-0748-B94A-82370EDE2F34}" destId="{5949FCC0-3F55-BB48-8AE6-B704189D6D13}" srcOrd="0" destOrd="0" parTransId="{22B2ED14-CC9F-5447-BFAB-4699DA3C49C6}" sibTransId="{E75F11E8-64C4-3945-B0E1-B7642C7A8C7C}"/>
    <dgm:cxn modelId="{BBFB646D-F711-413E-ADDF-01D68E2A80F7}" type="presOf" srcId="{95B6E7B2-A0E0-0748-B94A-82370EDE2F34}" destId="{FFE45D0C-7774-D347-9F00-474F92F22FDA}" srcOrd="0" destOrd="0" presId="urn:microsoft.com/office/officeart/2005/8/layout/default"/>
    <dgm:cxn modelId="{9CFFA7B6-6CF2-456E-9EF2-FBA9D4113840}" type="presOf" srcId="{5949FCC0-3F55-BB48-8AE6-B704189D6D13}" destId="{542F18D1-A45F-9344-AA51-557B473AD602}" srcOrd="0" destOrd="0" presId="urn:microsoft.com/office/officeart/2005/8/layout/default"/>
    <dgm:cxn modelId="{F743D76B-560D-4693-B11C-7561FEC7B6FA}" type="presParOf" srcId="{FFE45D0C-7774-D347-9F00-474F92F22FDA}" destId="{542F18D1-A45F-9344-AA51-557B473AD602}" srcOrd="0" destOrd="0" presId="urn:microsoft.com/office/officeart/2005/8/layout/default"/>
    <dgm:cxn modelId="{622C5D75-6862-42C0-96D9-562BC8DAEA46}" type="presParOf" srcId="{FFE45D0C-7774-D347-9F00-474F92F22FDA}" destId="{209CD0B4-BE19-4442-A162-65C7311787D5}" srcOrd="1" destOrd="0" presId="urn:microsoft.com/office/officeart/2005/8/layout/default"/>
    <dgm:cxn modelId="{598B58AD-DC83-4A6E-8AE5-F120B4BE22BE}" type="presParOf" srcId="{FFE45D0C-7774-D347-9F00-474F92F22FDA}" destId="{B767F0B8-E5A3-3642-B390-7B2D132519AE}" srcOrd="2" destOrd="0" presId="urn:microsoft.com/office/officeart/2005/8/layout/default"/>
    <dgm:cxn modelId="{29BFE295-9CB6-4990-BB97-3DA7B4E93453}" type="presParOf" srcId="{FFE45D0C-7774-D347-9F00-474F92F22FDA}" destId="{0C0D4905-6B8E-6048-96D0-BA114C497C31}" srcOrd="3" destOrd="0" presId="urn:microsoft.com/office/officeart/2005/8/layout/default"/>
    <dgm:cxn modelId="{E609F1B0-AEDB-424F-9F92-9245C8BAC645}" type="presParOf" srcId="{FFE45D0C-7774-D347-9F00-474F92F22FDA}" destId="{55A77A2C-D3CD-4448-BA96-80A0A832029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5B6E7B2-A0E0-0748-B94A-82370EDE2F34}" type="doc">
      <dgm:prSet loTypeId="urn:microsoft.com/office/officeart/2005/8/layout/vList2" loCatId="" qsTypeId="urn:microsoft.com/office/officeart/2005/8/quickstyle/simple2" qsCatId="simple" csTypeId="urn:microsoft.com/office/officeart/2005/8/colors/colorful1" csCatId="colorful" phldr="1"/>
      <dgm:spPr/>
      <dgm:t>
        <a:bodyPr/>
        <a:lstStyle/>
        <a:p>
          <a:endParaRPr lang="en-US"/>
        </a:p>
      </dgm:t>
    </dgm:pt>
    <dgm:pt modelId="{5949FCC0-3F55-BB48-8AE6-B704189D6D13}">
      <dgm:prSet custT="1"/>
      <dgm:spPr/>
      <dgm:t>
        <a:bodyPr/>
        <a:lstStyle/>
        <a:p>
          <a:pPr rtl="0"/>
          <a:r>
            <a:rPr lang="en-US" altLang="x-none" sz="3000" b="1" dirty="0">
              <a:solidFill>
                <a:schemeClr val="bg1"/>
              </a:solidFill>
              <a:latin typeface="Arial"/>
              <a:ea typeface="ＭＳ Ｐゴシック" charset="-128"/>
              <a:cs typeface="Arial"/>
            </a:rPr>
            <a:t>Be kept clean</a:t>
          </a:r>
          <a:endParaRPr lang="en-US" sz="3000" b="1" dirty="0">
            <a:solidFill>
              <a:schemeClr val="bg1"/>
            </a:solidFill>
            <a:latin typeface="Arial"/>
            <a:cs typeface="Arial"/>
          </a:endParaRPr>
        </a:p>
      </dgm:t>
    </dgm:pt>
    <dgm:pt modelId="{22B2ED14-CC9F-5447-BFAB-4699DA3C49C6}" type="parTrans" cxnId="{30411FAE-011A-014A-8D8D-F7400C7A98E7}">
      <dgm:prSet/>
      <dgm:spPr/>
      <dgm:t>
        <a:bodyPr/>
        <a:lstStyle/>
        <a:p>
          <a:endParaRPr lang="en-US" sz="2400" b="1">
            <a:latin typeface="Arial"/>
            <a:cs typeface="Arial"/>
          </a:endParaRPr>
        </a:p>
      </dgm:t>
    </dgm:pt>
    <dgm:pt modelId="{E75F11E8-64C4-3945-B0E1-B7642C7A8C7C}" type="sibTrans" cxnId="{30411FAE-011A-014A-8D8D-F7400C7A98E7}">
      <dgm:prSet/>
      <dgm:spPr/>
      <dgm:t>
        <a:bodyPr/>
        <a:lstStyle/>
        <a:p>
          <a:endParaRPr lang="en-US" sz="2400" b="1">
            <a:latin typeface="Arial"/>
            <a:cs typeface="Arial"/>
          </a:endParaRPr>
        </a:p>
      </dgm:t>
    </dgm:pt>
    <dgm:pt modelId="{113A0EF3-BDF2-554A-9AFA-8E5FB8419C2A}">
      <dgm:prSet custT="1"/>
      <dgm:spPr/>
      <dgm:t>
        <a:bodyPr/>
        <a:lstStyle/>
        <a:p>
          <a:r>
            <a:rPr lang="en-US" altLang="x-none" sz="3000" b="1" dirty="0">
              <a:solidFill>
                <a:schemeClr val="bg1"/>
              </a:solidFill>
              <a:latin typeface="Arial"/>
              <a:ea typeface="ＭＳ Ｐゴシック" charset="-128"/>
              <a:cs typeface="Arial"/>
            </a:rPr>
            <a:t>Fit snugly against the head or in the ear</a:t>
          </a:r>
        </a:p>
      </dgm:t>
    </dgm:pt>
    <dgm:pt modelId="{C4DF8DDA-A32A-A644-AB34-54DF1B3FF6AC}" type="parTrans" cxnId="{4942886C-01D3-F242-9198-9BDF5F7DAFBF}">
      <dgm:prSet/>
      <dgm:spPr/>
      <dgm:t>
        <a:bodyPr/>
        <a:lstStyle/>
        <a:p>
          <a:endParaRPr lang="en-US"/>
        </a:p>
      </dgm:t>
    </dgm:pt>
    <dgm:pt modelId="{66977081-8428-604A-8C8D-609887BE7B58}" type="sibTrans" cxnId="{4942886C-01D3-F242-9198-9BDF5F7DAFBF}">
      <dgm:prSet/>
      <dgm:spPr/>
      <dgm:t>
        <a:bodyPr/>
        <a:lstStyle/>
        <a:p>
          <a:endParaRPr lang="en-US"/>
        </a:p>
      </dgm:t>
    </dgm:pt>
    <dgm:pt modelId="{53B5EB1D-ACFC-C042-83BB-441A0662E5C8}">
      <dgm:prSet custT="1"/>
      <dgm:spPr/>
      <dgm:t>
        <a:bodyPr/>
        <a:lstStyle/>
        <a:p>
          <a:r>
            <a:rPr lang="en-US" altLang="x-none" sz="3000" b="1" dirty="0">
              <a:solidFill>
                <a:schemeClr val="bg1"/>
              </a:solidFill>
              <a:latin typeface="Arial"/>
              <a:ea typeface="ＭＳ Ｐゴシック" charset="-128"/>
              <a:cs typeface="Arial"/>
            </a:rPr>
            <a:t>Have no gaps or breaks</a:t>
          </a:r>
        </a:p>
      </dgm:t>
    </dgm:pt>
    <dgm:pt modelId="{0730EF79-25AE-1E40-B086-D5A642A04580}" type="parTrans" cxnId="{8FF7D986-7E61-E54C-BF6C-40B7628A614F}">
      <dgm:prSet/>
      <dgm:spPr/>
      <dgm:t>
        <a:bodyPr/>
        <a:lstStyle/>
        <a:p>
          <a:endParaRPr lang="en-US"/>
        </a:p>
      </dgm:t>
    </dgm:pt>
    <dgm:pt modelId="{6C3B34F8-1068-B94A-8BE8-1AB0DFBD2003}" type="sibTrans" cxnId="{8FF7D986-7E61-E54C-BF6C-40B7628A614F}">
      <dgm:prSet/>
      <dgm:spPr/>
      <dgm:t>
        <a:bodyPr/>
        <a:lstStyle/>
        <a:p>
          <a:endParaRPr lang="en-US"/>
        </a:p>
      </dgm:t>
    </dgm:pt>
    <dgm:pt modelId="{B6410467-2596-124C-B5BA-1F722C547B0F}">
      <dgm:prSet custT="1"/>
      <dgm:spPr/>
      <dgm:t>
        <a:bodyPr/>
        <a:lstStyle/>
        <a:p>
          <a:pPr rtl="0"/>
          <a:r>
            <a:rPr lang="en-US" altLang="x-none" sz="3200" b="1" dirty="0">
              <a:solidFill>
                <a:schemeClr val="tx1"/>
              </a:solidFill>
              <a:latin typeface="Arial"/>
              <a:ea typeface="ＭＳ Ｐゴシック" charset="-128"/>
              <a:cs typeface="Arial"/>
            </a:rPr>
            <a:t>Hearing Protection Must:</a:t>
          </a:r>
          <a:endParaRPr lang="en-US" sz="3200" b="1" dirty="0">
            <a:solidFill>
              <a:schemeClr val="tx1"/>
            </a:solidFill>
            <a:latin typeface="Arial"/>
            <a:cs typeface="Arial"/>
          </a:endParaRPr>
        </a:p>
      </dgm:t>
    </dgm:pt>
    <dgm:pt modelId="{54F2F28D-0E97-C54D-9D0B-3AE7A493236F}" type="parTrans" cxnId="{AF01A745-6066-804F-800A-4D5D094D4369}">
      <dgm:prSet/>
      <dgm:spPr/>
      <dgm:t>
        <a:bodyPr/>
        <a:lstStyle/>
        <a:p>
          <a:endParaRPr lang="en-US"/>
        </a:p>
      </dgm:t>
    </dgm:pt>
    <dgm:pt modelId="{3ABD849E-28DA-B547-8B42-1FF67117651B}" type="sibTrans" cxnId="{AF01A745-6066-804F-800A-4D5D094D4369}">
      <dgm:prSet/>
      <dgm:spPr/>
      <dgm:t>
        <a:bodyPr/>
        <a:lstStyle/>
        <a:p>
          <a:endParaRPr lang="en-US"/>
        </a:p>
      </dgm:t>
    </dgm:pt>
    <dgm:pt modelId="{52880E05-0574-4341-AA47-7BFC41F6DC86}" type="pres">
      <dgm:prSet presAssocID="{95B6E7B2-A0E0-0748-B94A-82370EDE2F34}" presName="linear" presStyleCnt="0">
        <dgm:presLayoutVars>
          <dgm:animLvl val="lvl"/>
          <dgm:resizeHandles val="exact"/>
        </dgm:presLayoutVars>
      </dgm:prSet>
      <dgm:spPr/>
      <dgm:t>
        <a:bodyPr/>
        <a:lstStyle/>
        <a:p>
          <a:endParaRPr lang="en-US"/>
        </a:p>
      </dgm:t>
    </dgm:pt>
    <dgm:pt modelId="{87203720-AD80-2C44-8972-F98D1B1214D0}" type="pres">
      <dgm:prSet presAssocID="{B6410467-2596-124C-B5BA-1F722C547B0F}" presName="parentText" presStyleLbl="node1" presStyleIdx="0" presStyleCnt="1" custLinFactNeighborY="-9649">
        <dgm:presLayoutVars>
          <dgm:chMax val="0"/>
          <dgm:bulletEnabled val="1"/>
        </dgm:presLayoutVars>
      </dgm:prSet>
      <dgm:spPr/>
      <dgm:t>
        <a:bodyPr/>
        <a:lstStyle/>
        <a:p>
          <a:endParaRPr lang="en-US"/>
        </a:p>
      </dgm:t>
    </dgm:pt>
    <dgm:pt modelId="{E63B2AAD-F40C-AF4D-A63C-C8E06B30BBED}" type="pres">
      <dgm:prSet presAssocID="{B6410467-2596-124C-B5BA-1F722C547B0F}" presName="childText" presStyleLbl="revTx" presStyleIdx="0" presStyleCnt="1">
        <dgm:presLayoutVars>
          <dgm:bulletEnabled val="1"/>
        </dgm:presLayoutVars>
      </dgm:prSet>
      <dgm:spPr/>
      <dgm:t>
        <a:bodyPr/>
        <a:lstStyle/>
        <a:p>
          <a:endParaRPr lang="en-US"/>
        </a:p>
      </dgm:t>
    </dgm:pt>
  </dgm:ptLst>
  <dgm:cxnLst>
    <dgm:cxn modelId="{30411FAE-011A-014A-8D8D-F7400C7A98E7}" srcId="{B6410467-2596-124C-B5BA-1F722C547B0F}" destId="{5949FCC0-3F55-BB48-8AE6-B704189D6D13}" srcOrd="0" destOrd="0" parTransId="{22B2ED14-CC9F-5447-BFAB-4699DA3C49C6}" sibTransId="{E75F11E8-64C4-3945-B0E1-B7642C7A8C7C}"/>
    <dgm:cxn modelId="{8FF7D986-7E61-E54C-BF6C-40B7628A614F}" srcId="{B6410467-2596-124C-B5BA-1F722C547B0F}" destId="{53B5EB1D-ACFC-C042-83BB-441A0662E5C8}" srcOrd="2" destOrd="0" parTransId="{0730EF79-25AE-1E40-B086-D5A642A04580}" sibTransId="{6C3B34F8-1068-B94A-8BE8-1AB0DFBD2003}"/>
    <dgm:cxn modelId="{A0E7F56B-1950-47FE-8940-D9B0C3A37E5C}" type="presOf" srcId="{5949FCC0-3F55-BB48-8AE6-B704189D6D13}" destId="{E63B2AAD-F40C-AF4D-A63C-C8E06B30BBED}" srcOrd="0" destOrd="0" presId="urn:microsoft.com/office/officeart/2005/8/layout/vList2"/>
    <dgm:cxn modelId="{4942886C-01D3-F242-9198-9BDF5F7DAFBF}" srcId="{B6410467-2596-124C-B5BA-1F722C547B0F}" destId="{113A0EF3-BDF2-554A-9AFA-8E5FB8419C2A}" srcOrd="1" destOrd="0" parTransId="{C4DF8DDA-A32A-A644-AB34-54DF1B3FF6AC}" sibTransId="{66977081-8428-604A-8C8D-609887BE7B58}"/>
    <dgm:cxn modelId="{9AA58484-782F-43E5-96FC-E8243E850704}" type="presOf" srcId="{B6410467-2596-124C-B5BA-1F722C547B0F}" destId="{87203720-AD80-2C44-8972-F98D1B1214D0}" srcOrd="0" destOrd="0" presId="urn:microsoft.com/office/officeart/2005/8/layout/vList2"/>
    <dgm:cxn modelId="{AF01A745-6066-804F-800A-4D5D094D4369}" srcId="{95B6E7B2-A0E0-0748-B94A-82370EDE2F34}" destId="{B6410467-2596-124C-B5BA-1F722C547B0F}" srcOrd="0" destOrd="0" parTransId="{54F2F28D-0E97-C54D-9D0B-3AE7A493236F}" sibTransId="{3ABD849E-28DA-B547-8B42-1FF67117651B}"/>
    <dgm:cxn modelId="{91D1B17E-8918-479C-9C36-D73772413749}" type="presOf" srcId="{113A0EF3-BDF2-554A-9AFA-8E5FB8419C2A}" destId="{E63B2AAD-F40C-AF4D-A63C-C8E06B30BBED}" srcOrd="0" destOrd="1" presId="urn:microsoft.com/office/officeart/2005/8/layout/vList2"/>
    <dgm:cxn modelId="{DA95D71D-3B7D-42F5-9132-1AEFF3FCBB09}" type="presOf" srcId="{53B5EB1D-ACFC-C042-83BB-441A0662E5C8}" destId="{E63B2AAD-F40C-AF4D-A63C-C8E06B30BBED}" srcOrd="0" destOrd="2" presId="urn:microsoft.com/office/officeart/2005/8/layout/vList2"/>
    <dgm:cxn modelId="{79E66729-31E3-4748-88A1-25A9FA29ACB3}" type="presOf" srcId="{95B6E7B2-A0E0-0748-B94A-82370EDE2F34}" destId="{52880E05-0574-4341-AA47-7BFC41F6DC86}" srcOrd="0" destOrd="0" presId="urn:microsoft.com/office/officeart/2005/8/layout/vList2"/>
    <dgm:cxn modelId="{34D3713C-B982-48D9-9B35-A3FF7443564A}" type="presParOf" srcId="{52880E05-0574-4341-AA47-7BFC41F6DC86}" destId="{87203720-AD80-2C44-8972-F98D1B1214D0}" srcOrd="0" destOrd="0" presId="urn:microsoft.com/office/officeart/2005/8/layout/vList2"/>
    <dgm:cxn modelId="{9FB7371C-1E78-460E-82C8-D35D37DCC37B}" type="presParOf" srcId="{52880E05-0574-4341-AA47-7BFC41F6DC86}" destId="{E63B2AAD-F40C-AF4D-A63C-C8E06B30BBE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B6C8F59-9AFF-0F4C-BC2B-F9EA030A5FA0}" type="doc">
      <dgm:prSet loTypeId="urn:microsoft.com/office/officeart/2005/8/layout/vList2" loCatId="" qsTypeId="urn:microsoft.com/office/officeart/2005/8/quickstyle/simple2" qsCatId="simple" csTypeId="urn:microsoft.com/office/officeart/2005/8/colors/accent3_2" csCatId="accent3"/>
      <dgm:spPr/>
      <dgm:t>
        <a:bodyPr/>
        <a:lstStyle/>
        <a:p>
          <a:endParaRPr lang="en-US"/>
        </a:p>
      </dgm:t>
    </dgm:pt>
    <dgm:pt modelId="{81DFC614-FC95-EE40-B631-65D9C6329576}">
      <dgm:prSet custT="1"/>
      <dgm:spPr/>
      <dgm:t>
        <a:bodyPr/>
        <a:lstStyle/>
        <a:p>
          <a:pPr rtl="0"/>
          <a:r>
            <a:rPr lang="en-US" sz="2600" b="1">
              <a:solidFill>
                <a:schemeClr val="tx1"/>
              </a:solidFill>
              <a:latin typeface="Arial"/>
              <a:cs typeface="Arial"/>
            </a:rPr>
            <a:t>Provide working conditions that are free of known dangers.</a:t>
          </a:r>
        </a:p>
      </dgm:t>
    </dgm:pt>
    <dgm:pt modelId="{3D346F35-EA7B-3F4E-A67E-1C4911E7D3CA}" type="parTrans" cxnId="{A44FC781-5D78-D648-8A5A-77AC83E00E87}">
      <dgm:prSet/>
      <dgm:spPr/>
      <dgm:t>
        <a:bodyPr/>
        <a:lstStyle/>
        <a:p>
          <a:endParaRPr lang="en-US">
            <a:solidFill>
              <a:schemeClr val="tx1"/>
            </a:solidFill>
          </a:endParaRPr>
        </a:p>
      </dgm:t>
    </dgm:pt>
    <dgm:pt modelId="{6D04AC6B-059B-B444-956B-D526ABA966AF}" type="sibTrans" cxnId="{A44FC781-5D78-D648-8A5A-77AC83E00E87}">
      <dgm:prSet/>
      <dgm:spPr/>
      <dgm:t>
        <a:bodyPr/>
        <a:lstStyle/>
        <a:p>
          <a:endParaRPr lang="en-US">
            <a:solidFill>
              <a:schemeClr val="tx1"/>
            </a:solidFill>
          </a:endParaRPr>
        </a:p>
      </dgm:t>
    </dgm:pt>
    <dgm:pt modelId="{5ABA833C-4B89-134E-A16C-F443024240E7}">
      <dgm:prSet custT="1"/>
      <dgm:spPr/>
      <dgm:t>
        <a:bodyPr/>
        <a:lstStyle/>
        <a:p>
          <a:pPr rtl="0"/>
          <a:r>
            <a:rPr lang="en-US" sz="2600" b="1">
              <a:solidFill>
                <a:schemeClr val="tx1"/>
              </a:solidFill>
              <a:latin typeface="Arial"/>
              <a:cs typeface="Arial"/>
            </a:rPr>
            <a:t>Keep floors in work areas in a clean and, so far as possible, a dry condition.</a:t>
          </a:r>
        </a:p>
      </dgm:t>
    </dgm:pt>
    <dgm:pt modelId="{8E7B9204-611E-3F4D-80DD-04DC232BC90A}" type="parTrans" cxnId="{8CC31874-9928-F847-960A-25CAA6C16642}">
      <dgm:prSet/>
      <dgm:spPr/>
      <dgm:t>
        <a:bodyPr/>
        <a:lstStyle/>
        <a:p>
          <a:endParaRPr lang="en-US">
            <a:solidFill>
              <a:schemeClr val="tx1"/>
            </a:solidFill>
          </a:endParaRPr>
        </a:p>
      </dgm:t>
    </dgm:pt>
    <dgm:pt modelId="{BACCCF14-57F4-A345-BBC9-ABBBE66FA34E}" type="sibTrans" cxnId="{8CC31874-9928-F847-960A-25CAA6C16642}">
      <dgm:prSet/>
      <dgm:spPr/>
      <dgm:t>
        <a:bodyPr/>
        <a:lstStyle/>
        <a:p>
          <a:endParaRPr lang="en-US">
            <a:solidFill>
              <a:schemeClr val="tx1"/>
            </a:solidFill>
          </a:endParaRPr>
        </a:p>
      </dgm:t>
    </dgm:pt>
    <dgm:pt modelId="{622000C0-DF44-014B-9097-C71C407D9217}">
      <dgm:prSet custT="1"/>
      <dgm:spPr/>
      <dgm:t>
        <a:bodyPr/>
        <a:lstStyle/>
        <a:p>
          <a:pPr rtl="0"/>
          <a:r>
            <a:rPr lang="en-US" sz="2600" b="1" dirty="0">
              <a:solidFill>
                <a:schemeClr val="tx1"/>
              </a:solidFill>
              <a:latin typeface="Arial"/>
              <a:cs typeface="Arial"/>
            </a:rPr>
            <a:t>Select and provide required personal protective equipment at no cost to workers.</a:t>
          </a:r>
        </a:p>
      </dgm:t>
    </dgm:pt>
    <dgm:pt modelId="{BE35CF04-5629-2B4E-9297-394B63F942C5}" type="parTrans" cxnId="{2D23CB0A-19C3-F040-B566-C757833D1D32}">
      <dgm:prSet/>
      <dgm:spPr/>
      <dgm:t>
        <a:bodyPr/>
        <a:lstStyle/>
        <a:p>
          <a:endParaRPr lang="en-US">
            <a:solidFill>
              <a:schemeClr val="tx1"/>
            </a:solidFill>
          </a:endParaRPr>
        </a:p>
      </dgm:t>
    </dgm:pt>
    <dgm:pt modelId="{2E80A1D7-5922-AD4D-9E28-299B24AB753A}" type="sibTrans" cxnId="{2D23CB0A-19C3-F040-B566-C757833D1D32}">
      <dgm:prSet/>
      <dgm:spPr/>
      <dgm:t>
        <a:bodyPr/>
        <a:lstStyle/>
        <a:p>
          <a:endParaRPr lang="en-US">
            <a:solidFill>
              <a:schemeClr val="tx1"/>
            </a:solidFill>
          </a:endParaRPr>
        </a:p>
      </dgm:t>
    </dgm:pt>
    <dgm:pt modelId="{A6E0D6C5-AD67-A244-AA9A-2998266D74EA}">
      <dgm:prSet custT="1"/>
      <dgm:spPr/>
      <dgm:t>
        <a:bodyPr/>
        <a:lstStyle/>
        <a:p>
          <a:pPr rtl="0"/>
          <a:r>
            <a:rPr lang="en-US" sz="2600" b="1" dirty="0">
              <a:solidFill>
                <a:schemeClr val="tx1"/>
              </a:solidFill>
              <a:latin typeface="Arial"/>
              <a:cs typeface="Arial"/>
            </a:rPr>
            <a:t>Train workers about job hazards in a language that they can understand.</a:t>
          </a:r>
        </a:p>
      </dgm:t>
    </dgm:pt>
    <dgm:pt modelId="{1E3D6689-5261-AA47-89E1-3AFF305DDD4E}" type="parTrans" cxnId="{ABFA6D5C-FB62-3C40-9177-9BF55FAB09A0}">
      <dgm:prSet/>
      <dgm:spPr/>
      <dgm:t>
        <a:bodyPr/>
        <a:lstStyle/>
        <a:p>
          <a:endParaRPr lang="en-US">
            <a:solidFill>
              <a:schemeClr val="tx1"/>
            </a:solidFill>
          </a:endParaRPr>
        </a:p>
      </dgm:t>
    </dgm:pt>
    <dgm:pt modelId="{E4AC3A0D-842A-EC41-9C78-3EC944E98EF9}" type="sibTrans" cxnId="{ABFA6D5C-FB62-3C40-9177-9BF55FAB09A0}">
      <dgm:prSet/>
      <dgm:spPr/>
      <dgm:t>
        <a:bodyPr/>
        <a:lstStyle/>
        <a:p>
          <a:endParaRPr lang="en-US">
            <a:solidFill>
              <a:schemeClr val="tx1"/>
            </a:solidFill>
          </a:endParaRPr>
        </a:p>
      </dgm:t>
    </dgm:pt>
    <dgm:pt modelId="{A5128381-F956-534C-B6C3-519362974D74}" type="pres">
      <dgm:prSet presAssocID="{2B6C8F59-9AFF-0F4C-BC2B-F9EA030A5FA0}" presName="linear" presStyleCnt="0">
        <dgm:presLayoutVars>
          <dgm:animLvl val="lvl"/>
          <dgm:resizeHandles val="exact"/>
        </dgm:presLayoutVars>
      </dgm:prSet>
      <dgm:spPr/>
      <dgm:t>
        <a:bodyPr/>
        <a:lstStyle/>
        <a:p>
          <a:endParaRPr lang="en-US"/>
        </a:p>
      </dgm:t>
    </dgm:pt>
    <dgm:pt modelId="{2CA34CFD-385C-3A43-AC7D-094B4271551E}" type="pres">
      <dgm:prSet presAssocID="{81DFC614-FC95-EE40-B631-65D9C6329576}" presName="parentText" presStyleLbl="node1" presStyleIdx="0" presStyleCnt="4">
        <dgm:presLayoutVars>
          <dgm:chMax val="0"/>
          <dgm:bulletEnabled val="1"/>
        </dgm:presLayoutVars>
      </dgm:prSet>
      <dgm:spPr/>
      <dgm:t>
        <a:bodyPr/>
        <a:lstStyle/>
        <a:p>
          <a:endParaRPr lang="en-US"/>
        </a:p>
      </dgm:t>
    </dgm:pt>
    <dgm:pt modelId="{8E83F60F-B957-EC4B-8D0F-DB88FAE46F65}" type="pres">
      <dgm:prSet presAssocID="{6D04AC6B-059B-B444-956B-D526ABA966AF}" presName="spacer" presStyleCnt="0"/>
      <dgm:spPr/>
    </dgm:pt>
    <dgm:pt modelId="{B58CD378-4239-4D4A-8B55-BD56F7C3E840}" type="pres">
      <dgm:prSet presAssocID="{5ABA833C-4B89-134E-A16C-F443024240E7}" presName="parentText" presStyleLbl="node1" presStyleIdx="1" presStyleCnt="4">
        <dgm:presLayoutVars>
          <dgm:chMax val="0"/>
          <dgm:bulletEnabled val="1"/>
        </dgm:presLayoutVars>
      </dgm:prSet>
      <dgm:spPr/>
      <dgm:t>
        <a:bodyPr/>
        <a:lstStyle/>
        <a:p>
          <a:endParaRPr lang="en-US"/>
        </a:p>
      </dgm:t>
    </dgm:pt>
    <dgm:pt modelId="{65BC19A2-9E95-2F4B-BCC2-EBA8E5254645}" type="pres">
      <dgm:prSet presAssocID="{BACCCF14-57F4-A345-BBC9-ABBBE66FA34E}" presName="spacer" presStyleCnt="0"/>
      <dgm:spPr/>
    </dgm:pt>
    <dgm:pt modelId="{4530C0A2-DABB-FB4C-AA0B-C9520998FBC6}" type="pres">
      <dgm:prSet presAssocID="{622000C0-DF44-014B-9097-C71C407D9217}" presName="parentText" presStyleLbl="node1" presStyleIdx="2" presStyleCnt="4">
        <dgm:presLayoutVars>
          <dgm:chMax val="0"/>
          <dgm:bulletEnabled val="1"/>
        </dgm:presLayoutVars>
      </dgm:prSet>
      <dgm:spPr/>
      <dgm:t>
        <a:bodyPr/>
        <a:lstStyle/>
        <a:p>
          <a:endParaRPr lang="en-US"/>
        </a:p>
      </dgm:t>
    </dgm:pt>
    <dgm:pt modelId="{538053CA-9D2B-384A-B0AD-B04523A1C0ED}" type="pres">
      <dgm:prSet presAssocID="{2E80A1D7-5922-AD4D-9E28-299B24AB753A}" presName="spacer" presStyleCnt="0"/>
      <dgm:spPr/>
    </dgm:pt>
    <dgm:pt modelId="{254AE8A5-C14E-2A4B-B8D1-FED58288756D}" type="pres">
      <dgm:prSet presAssocID="{A6E0D6C5-AD67-A244-AA9A-2998266D74EA}" presName="parentText" presStyleLbl="node1" presStyleIdx="3" presStyleCnt="4">
        <dgm:presLayoutVars>
          <dgm:chMax val="0"/>
          <dgm:bulletEnabled val="1"/>
        </dgm:presLayoutVars>
      </dgm:prSet>
      <dgm:spPr/>
      <dgm:t>
        <a:bodyPr/>
        <a:lstStyle/>
        <a:p>
          <a:endParaRPr lang="en-US"/>
        </a:p>
      </dgm:t>
    </dgm:pt>
  </dgm:ptLst>
  <dgm:cxnLst>
    <dgm:cxn modelId="{A44FC781-5D78-D648-8A5A-77AC83E00E87}" srcId="{2B6C8F59-9AFF-0F4C-BC2B-F9EA030A5FA0}" destId="{81DFC614-FC95-EE40-B631-65D9C6329576}" srcOrd="0" destOrd="0" parTransId="{3D346F35-EA7B-3F4E-A67E-1C4911E7D3CA}" sibTransId="{6D04AC6B-059B-B444-956B-D526ABA966AF}"/>
    <dgm:cxn modelId="{8CC31874-9928-F847-960A-25CAA6C16642}" srcId="{2B6C8F59-9AFF-0F4C-BC2B-F9EA030A5FA0}" destId="{5ABA833C-4B89-134E-A16C-F443024240E7}" srcOrd="1" destOrd="0" parTransId="{8E7B9204-611E-3F4D-80DD-04DC232BC90A}" sibTransId="{BACCCF14-57F4-A345-BBC9-ABBBE66FA34E}"/>
    <dgm:cxn modelId="{2D23CB0A-19C3-F040-B566-C757833D1D32}" srcId="{2B6C8F59-9AFF-0F4C-BC2B-F9EA030A5FA0}" destId="{622000C0-DF44-014B-9097-C71C407D9217}" srcOrd="2" destOrd="0" parTransId="{BE35CF04-5629-2B4E-9297-394B63F942C5}" sibTransId="{2E80A1D7-5922-AD4D-9E28-299B24AB753A}"/>
    <dgm:cxn modelId="{EA8444EF-0964-4D15-AF27-BAA05D45D4B0}" type="presOf" srcId="{5ABA833C-4B89-134E-A16C-F443024240E7}" destId="{B58CD378-4239-4D4A-8B55-BD56F7C3E840}" srcOrd="0" destOrd="0" presId="urn:microsoft.com/office/officeart/2005/8/layout/vList2"/>
    <dgm:cxn modelId="{EB26CFA1-0ECA-4BB5-95E5-4FE8848D13E5}" type="presOf" srcId="{A6E0D6C5-AD67-A244-AA9A-2998266D74EA}" destId="{254AE8A5-C14E-2A4B-B8D1-FED58288756D}" srcOrd="0" destOrd="0" presId="urn:microsoft.com/office/officeart/2005/8/layout/vList2"/>
    <dgm:cxn modelId="{CCB8E20A-AE81-4654-BB97-F1CB03728299}" type="presOf" srcId="{81DFC614-FC95-EE40-B631-65D9C6329576}" destId="{2CA34CFD-385C-3A43-AC7D-094B4271551E}" srcOrd="0" destOrd="0" presId="urn:microsoft.com/office/officeart/2005/8/layout/vList2"/>
    <dgm:cxn modelId="{A7F12335-8887-4C38-9379-7F1EE43FFCB1}" type="presOf" srcId="{2B6C8F59-9AFF-0F4C-BC2B-F9EA030A5FA0}" destId="{A5128381-F956-534C-B6C3-519362974D74}" srcOrd="0" destOrd="0" presId="urn:microsoft.com/office/officeart/2005/8/layout/vList2"/>
    <dgm:cxn modelId="{ABFA6D5C-FB62-3C40-9177-9BF55FAB09A0}" srcId="{2B6C8F59-9AFF-0F4C-BC2B-F9EA030A5FA0}" destId="{A6E0D6C5-AD67-A244-AA9A-2998266D74EA}" srcOrd="3" destOrd="0" parTransId="{1E3D6689-5261-AA47-89E1-3AFF305DDD4E}" sibTransId="{E4AC3A0D-842A-EC41-9C78-3EC944E98EF9}"/>
    <dgm:cxn modelId="{CB4AFC4A-3559-40C9-98C1-7221A6DA524D}" type="presOf" srcId="{622000C0-DF44-014B-9097-C71C407D9217}" destId="{4530C0A2-DABB-FB4C-AA0B-C9520998FBC6}" srcOrd="0" destOrd="0" presId="urn:microsoft.com/office/officeart/2005/8/layout/vList2"/>
    <dgm:cxn modelId="{B2317D5E-493E-41A9-834D-A02F360E791B}" type="presParOf" srcId="{A5128381-F956-534C-B6C3-519362974D74}" destId="{2CA34CFD-385C-3A43-AC7D-094B4271551E}" srcOrd="0" destOrd="0" presId="urn:microsoft.com/office/officeart/2005/8/layout/vList2"/>
    <dgm:cxn modelId="{744E581B-966C-42BF-9992-47646A75BA81}" type="presParOf" srcId="{A5128381-F956-534C-B6C3-519362974D74}" destId="{8E83F60F-B957-EC4B-8D0F-DB88FAE46F65}" srcOrd="1" destOrd="0" presId="urn:microsoft.com/office/officeart/2005/8/layout/vList2"/>
    <dgm:cxn modelId="{AA190F89-9224-4B68-B58E-14251576AD4F}" type="presParOf" srcId="{A5128381-F956-534C-B6C3-519362974D74}" destId="{B58CD378-4239-4D4A-8B55-BD56F7C3E840}" srcOrd="2" destOrd="0" presId="urn:microsoft.com/office/officeart/2005/8/layout/vList2"/>
    <dgm:cxn modelId="{D2BDB346-BE0F-441A-8584-0DAD54A98C4D}" type="presParOf" srcId="{A5128381-F956-534C-B6C3-519362974D74}" destId="{65BC19A2-9E95-2F4B-BCC2-EBA8E5254645}" srcOrd="3" destOrd="0" presId="urn:microsoft.com/office/officeart/2005/8/layout/vList2"/>
    <dgm:cxn modelId="{3B9986F7-0668-4815-A611-84C4077F8217}" type="presParOf" srcId="{A5128381-F956-534C-B6C3-519362974D74}" destId="{4530C0A2-DABB-FB4C-AA0B-C9520998FBC6}" srcOrd="4" destOrd="0" presId="urn:microsoft.com/office/officeart/2005/8/layout/vList2"/>
    <dgm:cxn modelId="{AD8372CB-DACB-45DD-9B9D-0B4C02CCA19D}" type="presParOf" srcId="{A5128381-F956-534C-B6C3-519362974D74}" destId="{538053CA-9D2B-384A-B0AD-B04523A1C0ED}" srcOrd="5" destOrd="0" presId="urn:microsoft.com/office/officeart/2005/8/layout/vList2"/>
    <dgm:cxn modelId="{BA431423-E99B-4A33-8040-4CCCA58D43F6}" type="presParOf" srcId="{A5128381-F956-534C-B6C3-519362974D74}" destId="{254AE8A5-C14E-2A4B-B8D1-FED5828875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813A357-9E82-B945-AF57-F2F8A2BA2B8B}" type="doc">
      <dgm:prSet loTypeId="urn:microsoft.com/office/officeart/2005/8/layout/vList2" loCatId="" qsTypeId="urn:microsoft.com/office/officeart/2005/8/quickstyle/simple2" qsCatId="simple" csTypeId="urn:microsoft.com/office/officeart/2005/8/colors/colorful1" csCatId="colorful" phldr="1"/>
      <dgm:spPr/>
      <dgm:t>
        <a:bodyPr/>
        <a:lstStyle/>
        <a:p>
          <a:endParaRPr lang="en-US"/>
        </a:p>
      </dgm:t>
    </dgm:pt>
    <dgm:pt modelId="{63415F11-8646-9B46-AEE8-C0CD8996B5A9}">
      <dgm:prSet custT="1"/>
      <dgm:spPr/>
      <dgm:t>
        <a:bodyPr/>
        <a:lstStyle/>
        <a:p>
          <a:r>
            <a:rPr lang="en-US" altLang="x-none" sz="2200" b="1" dirty="0">
              <a:solidFill>
                <a:schemeClr val="tx1"/>
              </a:solidFill>
              <a:latin typeface="Arial"/>
              <a:ea typeface="ＭＳ Ｐゴシック" charset="-128"/>
              <a:cs typeface="Arial"/>
            </a:rPr>
            <a:t>Lifelines, safety harness and lanyards must be used only for employee safeguarding.  </a:t>
          </a:r>
        </a:p>
      </dgm:t>
    </dgm:pt>
    <dgm:pt modelId="{7E802A39-B43A-D347-8960-F79BADFC5AFB}" type="parTrans" cxnId="{6528CC76-90AC-D049-9DBF-456510096311}">
      <dgm:prSet/>
      <dgm:spPr/>
      <dgm:t>
        <a:bodyPr/>
        <a:lstStyle/>
        <a:p>
          <a:endParaRPr lang="en-US">
            <a:solidFill>
              <a:schemeClr val="tx1"/>
            </a:solidFill>
          </a:endParaRPr>
        </a:p>
      </dgm:t>
    </dgm:pt>
    <dgm:pt modelId="{8DB89B22-E4A1-0040-B7FA-E534D5A61D17}" type="sibTrans" cxnId="{6528CC76-90AC-D049-9DBF-456510096311}">
      <dgm:prSet/>
      <dgm:spPr/>
      <dgm:t>
        <a:bodyPr/>
        <a:lstStyle/>
        <a:p>
          <a:endParaRPr lang="en-US">
            <a:solidFill>
              <a:schemeClr val="tx1"/>
            </a:solidFill>
          </a:endParaRPr>
        </a:p>
      </dgm:t>
    </dgm:pt>
    <dgm:pt modelId="{2B125EAA-EB0E-444F-AC28-6C5B594536B1}">
      <dgm:prSet custT="1"/>
      <dgm:spPr/>
      <dgm:t>
        <a:bodyPr/>
        <a:lstStyle/>
        <a:p>
          <a:r>
            <a:rPr lang="en-US" altLang="x-none" sz="2200" b="1" dirty="0">
              <a:solidFill>
                <a:schemeClr val="tx1"/>
              </a:solidFill>
              <a:latin typeface="Arial"/>
              <a:ea typeface="ＭＳ Ｐゴシック" charset="-128"/>
              <a:cs typeface="Arial"/>
            </a:rPr>
            <a:t>Any lifeline, safety harness or lanyard actually subjected to in service loading, as distinguished from static load testing, must be immediately removed from service and not be used again for employees.  </a:t>
          </a:r>
        </a:p>
      </dgm:t>
    </dgm:pt>
    <dgm:pt modelId="{22447240-CAC6-6742-88C2-6C794615A0CD}" type="parTrans" cxnId="{065FB16A-44C1-BD42-9E80-2997E14AC29E}">
      <dgm:prSet/>
      <dgm:spPr/>
      <dgm:t>
        <a:bodyPr/>
        <a:lstStyle/>
        <a:p>
          <a:endParaRPr lang="en-US">
            <a:solidFill>
              <a:schemeClr val="tx1"/>
            </a:solidFill>
          </a:endParaRPr>
        </a:p>
      </dgm:t>
    </dgm:pt>
    <dgm:pt modelId="{64526F97-7236-A742-B377-A58CEA37A78F}" type="sibTrans" cxnId="{065FB16A-44C1-BD42-9E80-2997E14AC29E}">
      <dgm:prSet/>
      <dgm:spPr/>
      <dgm:t>
        <a:bodyPr/>
        <a:lstStyle/>
        <a:p>
          <a:endParaRPr lang="en-US">
            <a:solidFill>
              <a:schemeClr val="tx1"/>
            </a:solidFill>
          </a:endParaRPr>
        </a:p>
      </dgm:t>
    </dgm:pt>
    <dgm:pt modelId="{F9D44FD9-581C-E742-96E2-830FE26D7041}">
      <dgm:prSet custT="1"/>
      <dgm:spPr/>
      <dgm:t>
        <a:bodyPr/>
        <a:lstStyle/>
        <a:p>
          <a:r>
            <a:rPr lang="en-US" altLang="x-none" sz="2200" b="1" dirty="0">
              <a:solidFill>
                <a:schemeClr val="tx1"/>
              </a:solidFill>
              <a:latin typeface="Arial"/>
              <a:ea typeface="ＭＳ Ｐゴシック" charset="-128"/>
              <a:cs typeface="Arial"/>
            </a:rPr>
            <a:t>Lifelines shall be secured above the point of operation to an anchorage or structural member capable of supporting a minimum dead weight of 5,400lbs.</a:t>
          </a:r>
        </a:p>
      </dgm:t>
    </dgm:pt>
    <dgm:pt modelId="{EE2288C5-287D-9C4F-B9F5-96AB31CC539F}" type="parTrans" cxnId="{70FF92B3-B4D4-2E47-A0F5-72D5C09348E0}">
      <dgm:prSet/>
      <dgm:spPr/>
      <dgm:t>
        <a:bodyPr/>
        <a:lstStyle/>
        <a:p>
          <a:endParaRPr lang="en-US">
            <a:solidFill>
              <a:schemeClr val="tx1"/>
            </a:solidFill>
          </a:endParaRPr>
        </a:p>
      </dgm:t>
    </dgm:pt>
    <dgm:pt modelId="{4DF0C213-6047-014F-BAC0-6A6203DAD51A}" type="sibTrans" cxnId="{70FF92B3-B4D4-2E47-A0F5-72D5C09348E0}">
      <dgm:prSet/>
      <dgm:spPr/>
      <dgm:t>
        <a:bodyPr/>
        <a:lstStyle/>
        <a:p>
          <a:endParaRPr lang="en-US">
            <a:solidFill>
              <a:schemeClr val="tx1"/>
            </a:solidFill>
          </a:endParaRPr>
        </a:p>
      </dgm:t>
    </dgm:pt>
    <dgm:pt modelId="{CC09B4CE-1ECD-6F44-A1F8-A135C1337742}" type="pres">
      <dgm:prSet presAssocID="{1813A357-9E82-B945-AF57-F2F8A2BA2B8B}" presName="linear" presStyleCnt="0">
        <dgm:presLayoutVars>
          <dgm:animLvl val="lvl"/>
          <dgm:resizeHandles val="exact"/>
        </dgm:presLayoutVars>
      </dgm:prSet>
      <dgm:spPr/>
      <dgm:t>
        <a:bodyPr/>
        <a:lstStyle/>
        <a:p>
          <a:endParaRPr lang="en-US"/>
        </a:p>
      </dgm:t>
    </dgm:pt>
    <dgm:pt modelId="{77EE219F-4206-154B-9A27-F4F160A24E77}" type="pres">
      <dgm:prSet presAssocID="{63415F11-8646-9B46-AEE8-C0CD8996B5A9}" presName="parentText" presStyleLbl="node1" presStyleIdx="0" presStyleCnt="3">
        <dgm:presLayoutVars>
          <dgm:chMax val="0"/>
          <dgm:bulletEnabled val="1"/>
        </dgm:presLayoutVars>
      </dgm:prSet>
      <dgm:spPr/>
      <dgm:t>
        <a:bodyPr/>
        <a:lstStyle/>
        <a:p>
          <a:endParaRPr lang="en-US"/>
        </a:p>
      </dgm:t>
    </dgm:pt>
    <dgm:pt modelId="{F9C65A1B-2F82-7243-9F58-6608E912BF3B}" type="pres">
      <dgm:prSet presAssocID="{8DB89B22-E4A1-0040-B7FA-E534D5A61D17}" presName="spacer" presStyleCnt="0"/>
      <dgm:spPr/>
    </dgm:pt>
    <dgm:pt modelId="{C87E3975-488C-EA45-BA7E-6612A3B67DDF}" type="pres">
      <dgm:prSet presAssocID="{2B125EAA-EB0E-444F-AC28-6C5B594536B1}" presName="parentText" presStyleLbl="node1" presStyleIdx="1" presStyleCnt="3">
        <dgm:presLayoutVars>
          <dgm:chMax val="0"/>
          <dgm:bulletEnabled val="1"/>
        </dgm:presLayoutVars>
      </dgm:prSet>
      <dgm:spPr/>
      <dgm:t>
        <a:bodyPr/>
        <a:lstStyle/>
        <a:p>
          <a:endParaRPr lang="en-US"/>
        </a:p>
      </dgm:t>
    </dgm:pt>
    <dgm:pt modelId="{45D8D458-D50B-BF47-93D6-860D0A70C883}" type="pres">
      <dgm:prSet presAssocID="{64526F97-7236-A742-B377-A58CEA37A78F}" presName="spacer" presStyleCnt="0"/>
      <dgm:spPr/>
    </dgm:pt>
    <dgm:pt modelId="{F4AEE456-5977-DD42-8FB7-5A30220A1473}" type="pres">
      <dgm:prSet presAssocID="{F9D44FD9-581C-E742-96E2-830FE26D7041}" presName="parentText" presStyleLbl="node1" presStyleIdx="2" presStyleCnt="3">
        <dgm:presLayoutVars>
          <dgm:chMax val="0"/>
          <dgm:bulletEnabled val="1"/>
        </dgm:presLayoutVars>
      </dgm:prSet>
      <dgm:spPr/>
      <dgm:t>
        <a:bodyPr/>
        <a:lstStyle/>
        <a:p>
          <a:endParaRPr lang="en-US"/>
        </a:p>
      </dgm:t>
    </dgm:pt>
  </dgm:ptLst>
  <dgm:cxnLst>
    <dgm:cxn modelId="{9421EA2F-CB3F-48A5-B0CC-7C34E06A7779}" type="presOf" srcId="{F9D44FD9-581C-E742-96E2-830FE26D7041}" destId="{F4AEE456-5977-DD42-8FB7-5A30220A1473}" srcOrd="0" destOrd="0" presId="urn:microsoft.com/office/officeart/2005/8/layout/vList2"/>
    <dgm:cxn modelId="{0A271582-01ED-4827-BE96-B1ECC9A8E99A}" type="presOf" srcId="{63415F11-8646-9B46-AEE8-C0CD8996B5A9}" destId="{77EE219F-4206-154B-9A27-F4F160A24E77}" srcOrd="0" destOrd="0" presId="urn:microsoft.com/office/officeart/2005/8/layout/vList2"/>
    <dgm:cxn modelId="{6528CC76-90AC-D049-9DBF-456510096311}" srcId="{1813A357-9E82-B945-AF57-F2F8A2BA2B8B}" destId="{63415F11-8646-9B46-AEE8-C0CD8996B5A9}" srcOrd="0" destOrd="0" parTransId="{7E802A39-B43A-D347-8960-F79BADFC5AFB}" sibTransId="{8DB89B22-E4A1-0040-B7FA-E534D5A61D17}"/>
    <dgm:cxn modelId="{065FB16A-44C1-BD42-9E80-2997E14AC29E}" srcId="{1813A357-9E82-B945-AF57-F2F8A2BA2B8B}" destId="{2B125EAA-EB0E-444F-AC28-6C5B594536B1}" srcOrd="1" destOrd="0" parTransId="{22447240-CAC6-6742-88C2-6C794615A0CD}" sibTransId="{64526F97-7236-A742-B377-A58CEA37A78F}"/>
    <dgm:cxn modelId="{E04CFABB-7D8C-4DBD-8DF0-D6DDAD08A5EA}" type="presOf" srcId="{1813A357-9E82-B945-AF57-F2F8A2BA2B8B}" destId="{CC09B4CE-1ECD-6F44-A1F8-A135C1337742}" srcOrd="0" destOrd="0" presId="urn:microsoft.com/office/officeart/2005/8/layout/vList2"/>
    <dgm:cxn modelId="{743D637F-B452-4500-B70F-74BA793971D5}" type="presOf" srcId="{2B125EAA-EB0E-444F-AC28-6C5B594536B1}" destId="{C87E3975-488C-EA45-BA7E-6612A3B67DDF}" srcOrd="0" destOrd="0" presId="urn:microsoft.com/office/officeart/2005/8/layout/vList2"/>
    <dgm:cxn modelId="{70FF92B3-B4D4-2E47-A0F5-72D5C09348E0}" srcId="{1813A357-9E82-B945-AF57-F2F8A2BA2B8B}" destId="{F9D44FD9-581C-E742-96E2-830FE26D7041}" srcOrd="2" destOrd="0" parTransId="{EE2288C5-287D-9C4F-B9F5-96AB31CC539F}" sibTransId="{4DF0C213-6047-014F-BAC0-6A6203DAD51A}"/>
    <dgm:cxn modelId="{1DC8C9DB-893B-4A53-8699-025467BE2EFF}" type="presParOf" srcId="{CC09B4CE-1ECD-6F44-A1F8-A135C1337742}" destId="{77EE219F-4206-154B-9A27-F4F160A24E77}" srcOrd="0" destOrd="0" presId="urn:microsoft.com/office/officeart/2005/8/layout/vList2"/>
    <dgm:cxn modelId="{2586475E-4992-48EC-9FD0-C9816A642907}" type="presParOf" srcId="{CC09B4CE-1ECD-6F44-A1F8-A135C1337742}" destId="{F9C65A1B-2F82-7243-9F58-6608E912BF3B}" srcOrd="1" destOrd="0" presId="urn:microsoft.com/office/officeart/2005/8/layout/vList2"/>
    <dgm:cxn modelId="{32290C95-3046-4362-A377-F4DBB3D77A15}" type="presParOf" srcId="{CC09B4CE-1ECD-6F44-A1F8-A135C1337742}" destId="{C87E3975-488C-EA45-BA7E-6612A3B67DDF}" srcOrd="2" destOrd="0" presId="urn:microsoft.com/office/officeart/2005/8/layout/vList2"/>
    <dgm:cxn modelId="{ADF5FDE0-5B0B-41D5-8666-F34753FF41C3}" type="presParOf" srcId="{CC09B4CE-1ECD-6F44-A1F8-A135C1337742}" destId="{45D8D458-D50B-BF47-93D6-860D0A70C883}" srcOrd="3" destOrd="0" presId="urn:microsoft.com/office/officeart/2005/8/layout/vList2"/>
    <dgm:cxn modelId="{365B48B8-A64D-4F31-99A4-99F0848B9B38}" type="presParOf" srcId="{CC09B4CE-1ECD-6F44-A1F8-A135C1337742}" destId="{F4AEE456-5977-DD42-8FB7-5A30220A147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EC779E9-A265-C348-8A5E-891CFD35D077}" type="doc">
      <dgm:prSet loTypeId="urn:microsoft.com/office/officeart/2005/8/layout/process2" loCatId="" qsTypeId="urn:microsoft.com/office/officeart/2005/8/quickstyle/simple2" qsCatId="simple" csTypeId="urn:microsoft.com/office/officeart/2005/8/colors/accent2_3" csCatId="accent2" phldr="1"/>
      <dgm:spPr/>
      <dgm:t>
        <a:bodyPr/>
        <a:lstStyle/>
        <a:p>
          <a:endParaRPr lang="en-US"/>
        </a:p>
      </dgm:t>
    </dgm:pt>
    <dgm:pt modelId="{BCBEF46B-32A3-C543-878A-3A0CDEF15D89}">
      <dgm:prSet custT="1"/>
      <dgm:spPr/>
      <dgm:t>
        <a:bodyPr/>
        <a:lstStyle/>
        <a:p>
          <a:pPr rtl="0"/>
          <a:r>
            <a:rPr lang="en-US" sz="4000" b="1" dirty="0">
              <a:latin typeface="Arial"/>
              <a:cs typeface="Arial"/>
            </a:rPr>
            <a:t>Water</a:t>
          </a:r>
          <a:endParaRPr lang="en-US" sz="4400" b="1" dirty="0">
            <a:latin typeface="Arial"/>
            <a:cs typeface="Arial"/>
          </a:endParaRPr>
        </a:p>
      </dgm:t>
    </dgm:pt>
    <dgm:pt modelId="{0BCF0D27-09EF-F340-BA0A-1756E5DCF4E3}" type="parTrans" cxnId="{EE608B13-FB99-1146-B2B4-B2FC5CF3E7C6}">
      <dgm:prSet/>
      <dgm:spPr/>
      <dgm:t>
        <a:bodyPr/>
        <a:lstStyle/>
        <a:p>
          <a:endParaRPr lang="en-US" b="1">
            <a:latin typeface="Arial"/>
            <a:cs typeface="Arial"/>
          </a:endParaRPr>
        </a:p>
      </dgm:t>
    </dgm:pt>
    <dgm:pt modelId="{B4BF1A0C-0024-0745-BE22-C79238DAB15C}" type="sibTrans" cxnId="{EE608B13-FB99-1146-B2B4-B2FC5CF3E7C6}">
      <dgm:prSet/>
      <dgm:spPr/>
      <dgm:t>
        <a:bodyPr/>
        <a:lstStyle/>
        <a:p>
          <a:endParaRPr lang="en-US" b="1">
            <a:latin typeface="Arial"/>
            <a:cs typeface="Arial"/>
          </a:endParaRPr>
        </a:p>
      </dgm:t>
    </dgm:pt>
    <dgm:pt modelId="{D45EDE52-BF9A-7846-B386-CA3EEB3527D3}">
      <dgm:prSet custT="1"/>
      <dgm:spPr/>
      <dgm:t>
        <a:bodyPr/>
        <a:lstStyle/>
        <a:p>
          <a:pPr rtl="0"/>
          <a:r>
            <a:rPr lang="en-US" sz="3200" b="1" dirty="0">
              <a:solidFill>
                <a:srgbClr val="000000"/>
              </a:solidFill>
              <a:latin typeface="Arial"/>
              <a:cs typeface="Arial"/>
            </a:rPr>
            <a:t>Life jackets</a:t>
          </a:r>
        </a:p>
      </dgm:t>
    </dgm:pt>
    <dgm:pt modelId="{F47CE133-71A3-E047-84C2-A7F5A3CC34A2}" type="parTrans" cxnId="{63E91895-A038-844C-B61D-7C52612D5FC0}">
      <dgm:prSet/>
      <dgm:spPr/>
      <dgm:t>
        <a:bodyPr/>
        <a:lstStyle/>
        <a:p>
          <a:endParaRPr lang="en-US" b="1">
            <a:latin typeface="Arial"/>
            <a:cs typeface="Arial"/>
          </a:endParaRPr>
        </a:p>
      </dgm:t>
    </dgm:pt>
    <dgm:pt modelId="{7B0FB6F6-6487-4341-AF9E-6F931706EB0F}" type="sibTrans" cxnId="{63E91895-A038-844C-B61D-7C52612D5FC0}">
      <dgm:prSet/>
      <dgm:spPr/>
      <dgm:t>
        <a:bodyPr/>
        <a:lstStyle/>
        <a:p>
          <a:endParaRPr lang="en-US" b="1">
            <a:latin typeface="Arial"/>
            <a:cs typeface="Arial"/>
          </a:endParaRPr>
        </a:p>
      </dgm:t>
    </dgm:pt>
    <dgm:pt modelId="{053207E4-5A04-1540-A913-108B678A6507}" type="pres">
      <dgm:prSet presAssocID="{DEC779E9-A265-C348-8A5E-891CFD35D077}" presName="linearFlow" presStyleCnt="0">
        <dgm:presLayoutVars>
          <dgm:resizeHandles val="exact"/>
        </dgm:presLayoutVars>
      </dgm:prSet>
      <dgm:spPr/>
      <dgm:t>
        <a:bodyPr/>
        <a:lstStyle/>
        <a:p>
          <a:endParaRPr lang="en-US"/>
        </a:p>
      </dgm:t>
    </dgm:pt>
    <dgm:pt modelId="{5A3B27D5-973F-C94C-ACF8-EBB948FE05D8}" type="pres">
      <dgm:prSet presAssocID="{BCBEF46B-32A3-C543-878A-3A0CDEF15D89}" presName="node" presStyleLbl="node1" presStyleIdx="0" presStyleCnt="2" custScaleX="136694">
        <dgm:presLayoutVars>
          <dgm:bulletEnabled val="1"/>
        </dgm:presLayoutVars>
      </dgm:prSet>
      <dgm:spPr/>
      <dgm:t>
        <a:bodyPr/>
        <a:lstStyle/>
        <a:p>
          <a:endParaRPr lang="en-US"/>
        </a:p>
      </dgm:t>
    </dgm:pt>
    <dgm:pt modelId="{95B11FF2-4D4B-5945-9EAC-AF568154E245}" type="pres">
      <dgm:prSet presAssocID="{B4BF1A0C-0024-0745-BE22-C79238DAB15C}" presName="sibTrans" presStyleLbl="sibTrans2D1" presStyleIdx="0" presStyleCnt="1"/>
      <dgm:spPr/>
      <dgm:t>
        <a:bodyPr/>
        <a:lstStyle/>
        <a:p>
          <a:endParaRPr lang="en-US"/>
        </a:p>
      </dgm:t>
    </dgm:pt>
    <dgm:pt modelId="{F82F55A7-97BD-2145-9148-65C1382E7B2D}" type="pres">
      <dgm:prSet presAssocID="{B4BF1A0C-0024-0745-BE22-C79238DAB15C}" presName="connectorText" presStyleLbl="sibTrans2D1" presStyleIdx="0" presStyleCnt="1"/>
      <dgm:spPr/>
      <dgm:t>
        <a:bodyPr/>
        <a:lstStyle/>
        <a:p>
          <a:endParaRPr lang="en-US"/>
        </a:p>
      </dgm:t>
    </dgm:pt>
    <dgm:pt modelId="{585A7619-2540-9C42-A5A4-46C1654C3F44}" type="pres">
      <dgm:prSet presAssocID="{D45EDE52-BF9A-7846-B386-CA3EEB3527D3}" presName="node" presStyleLbl="node1" presStyleIdx="1" presStyleCnt="2" custScaleX="136694">
        <dgm:presLayoutVars>
          <dgm:bulletEnabled val="1"/>
        </dgm:presLayoutVars>
      </dgm:prSet>
      <dgm:spPr/>
      <dgm:t>
        <a:bodyPr/>
        <a:lstStyle/>
        <a:p>
          <a:endParaRPr lang="en-US"/>
        </a:p>
      </dgm:t>
    </dgm:pt>
  </dgm:ptLst>
  <dgm:cxnLst>
    <dgm:cxn modelId="{19C2CE95-FABC-4A1D-B61C-7FD6F3CB3C19}" type="presOf" srcId="{BCBEF46B-32A3-C543-878A-3A0CDEF15D89}" destId="{5A3B27D5-973F-C94C-ACF8-EBB948FE05D8}" srcOrd="0" destOrd="0" presId="urn:microsoft.com/office/officeart/2005/8/layout/process2"/>
    <dgm:cxn modelId="{63E91895-A038-844C-B61D-7C52612D5FC0}" srcId="{DEC779E9-A265-C348-8A5E-891CFD35D077}" destId="{D45EDE52-BF9A-7846-B386-CA3EEB3527D3}" srcOrd="1" destOrd="0" parTransId="{F47CE133-71A3-E047-84C2-A7F5A3CC34A2}" sibTransId="{7B0FB6F6-6487-4341-AF9E-6F931706EB0F}"/>
    <dgm:cxn modelId="{25FB744A-A37F-486C-B170-2DD3F3802AE1}" type="presOf" srcId="{D45EDE52-BF9A-7846-B386-CA3EEB3527D3}" destId="{585A7619-2540-9C42-A5A4-46C1654C3F44}" srcOrd="0" destOrd="0" presId="urn:microsoft.com/office/officeart/2005/8/layout/process2"/>
    <dgm:cxn modelId="{EE608B13-FB99-1146-B2B4-B2FC5CF3E7C6}" srcId="{DEC779E9-A265-C348-8A5E-891CFD35D077}" destId="{BCBEF46B-32A3-C543-878A-3A0CDEF15D89}" srcOrd="0" destOrd="0" parTransId="{0BCF0D27-09EF-F340-BA0A-1756E5DCF4E3}" sibTransId="{B4BF1A0C-0024-0745-BE22-C79238DAB15C}"/>
    <dgm:cxn modelId="{508B9926-3377-42C8-812D-020B8DA40C67}" type="presOf" srcId="{B4BF1A0C-0024-0745-BE22-C79238DAB15C}" destId="{F82F55A7-97BD-2145-9148-65C1382E7B2D}" srcOrd="1" destOrd="0" presId="urn:microsoft.com/office/officeart/2005/8/layout/process2"/>
    <dgm:cxn modelId="{D1DFC7E4-DEAD-48FC-A27F-0EFA81A94125}" type="presOf" srcId="{B4BF1A0C-0024-0745-BE22-C79238DAB15C}" destId="{95B11FF2-4D4B-5945-9EAC-AF568154E245}" srcOrd="0" destOrd="0" presId="urn:microsoft.com/office/officeart/2005/8/layout/process2"/>
    <dgm:cxn modelId="{B9B69212-8C65-4F7D-AF5D-8D9BF7881EF0}" type="presOf" srcId="{DEC779E9-A265-C348-8A5E-891CFD35D077}" destId="{053207E4-5A04-1540-A913-108B678A6507}" srcOrd="0" destOrd="0" presId="urn:microsoft.com/office/officeart/2005/8/layout/process2"/>
    <dgm:cxn modelId="{D94DBD53-7206-46E7-AB38-D53DE1CF3F93}" type="presParOf" srcId="{053207E4-5A04-1540-A913-108B678A6507}" destId="{5A3B27D5-973F-C94C-ACF8-EBB948FE05D8}" srcOrd="0" destOrd="0" presId="urn:microsoft.com/office/officeart/2005/8/layout/process2"/>
    <dgm:cxn modelId="{945177C7-1827-4BB9-952E-6610BF4E2962}" type="presParOf" srcId="{053207E4-5A04-1540-A913-108B678A6507}" destId="{95B11FF2-4D4B-5945-9EAC-AF568154E245}" srcOrd="1" destOrd="0" presId="urn:microsoft.com/office/officeart/2005/8/layout/process2"/>
    <dgm:cxn modelId="{2125C647-5F70-4F6B-9588-18FBFEE5B647}" type="presParOf" srcId="{95B11FF2-4D4B-5945-9EAC-AF568154E245}" destId="{F82F55A7-97BD-2145-9148-65C1382E7B2D}" srcOrd="0" destOrd="0" presId="urn:microsoft.com/office/officeart/2005/8/layout/process2"/>
    <dgm:cxn modelId="{FACB2727-B4B5-4933-AEC1-D102EC8EF444}" type="presParOf" srcId="{053207E4-5A04-1540-A913-108B678A6507}" destId="{585A7619-2540-9C42-A5A4-46C1654C3F44}"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C799F64-634D-E249-9E1D-52D1CC62797B}" type="doc">
      <dgm:prSet loTypeId="urn:microsoft.com/office/officeart/2005/8/layout/process2" loCatId="" qsTypeId="urn:microsoft.com/office/officeart/2005/8/quickstyle/simple2" qsCatId="simple" csTypeId="urn:microsoft.com/office/officeart/2005/8/colors/accent1_4" csCatId="accent1"/>
      <dgm:spPr/>
      <dgm:t>
        <a:bodyPr/>
        <a:lstStyle/>
        <a:p>
          <a:endParaRPr lang="en-US"/>
        </a:p>
      </dgm:t>
    </dgm:pt>
    <dgm:pt modelId="{4C65C408-67F9-0542-A385-AAE6F53D258C}">
      <dgm:prSet custT="1"/>
      <dgm:spPr/>
      <dgm:t>
        <a:bodyPr/>
        <a:lstStyle/>
        <a:p>
          <a:pPr rtl="0"/>
          <a:r>
            <a:rPr lang="en-US" sz="4000" b="1" dirty="0">
              <a:latin typeface="Arial"/>
              <a:cs typeface="Arial"/>
            </a:rPr>
            <a:t>Moving vehicles</a:t>
          </a:r>
        </a:p>
      </dgm:t>
    </dgm:pt>
    <dgm:pt modelId="{76B2C141-F2AE-A14F-9115-63B0A422E2EC}" type="parTrans" cxnId="{C04E4094-672F-D842-8873-E31B79A71667}">
      <dgm:prSet/>
      <dgm:spPr/>
      <dgm:t>
        <a:bodyPr/>
        <a:lstStyle/>
        <a:p>
          <a:endParaRPr lang="en-US" sz="3800">
            <a:latin typeface="Arial"/>
            <a:cs typeface="Arial"/>
          </a:endParaRPr>
        </a:p>
      </dgm:t>
    </dgm:pt>
    <dgm:pt modelId="{EEC7E94A-71C4-364C-9B0B-23B1E48BBD1C}" type="sibTrans" cxnId="{C04E4094-672F-D842-8873-E31B79A71667}">
      <dgm:prSet custT="1"/>
      <dgm:spPr/>
      <dgm:t>
        <a:bodyPr/>
        <a:lstStyle/>
        <a:p>
          <a:endParaRPr lang="en-US" sz="3800">
            <a:latin typeface="Arial"/>
            <a:cs typeface="Arial"/>
          </a:endParaRPr>
        </a:p>
      </dgm:t>
    </dgm:pt>
    <dgm:pt modelId="{59A10850-C4E3-8943-BCE5-8136D763EF6D}">
      <dgm:prSet custT="1"/>
      <dgm:spPr/>
      <dgm:t>
        <a:bodyPr/>
        <a:lstStyle/>
        <a:p>
          <a:pPr rtl="0"/>
          <a:r>
            <a:rPr lang="en-US" sz="2800" b="1" dirty="0">
              <a:solidFill>
                <a:schemeClr val="tx1"/>
              </a:solidFill>
              <a:latin typeface="Arial"/>
              <a:cs typeface="Arial"/>
            </a:rPr>
            <a:t>High visibility clothing</a:t>
          </a:r>
        </a:p>
      </dgm:t>
    </dgm:pt>
    <dgm:pt modelId="{24B90369-F00E-0F4C-B88D-460DFECF5AE6}" type="parTrans" cxnId="{58C914A6-CB14-604F-8674-2C4F2BFAD041}">
      <dgm:prSet/>
      <dgm:spPr/>
      <dgm:t>
        <a:bodyPr/>
        <a:lstStyle/>
        <a:p>
          <a:endParaRPr lang="en-US" sz="3800">
            <a:latin typeface="Arial"/>
            <a:cs typeface="Arial"/>
          </a:endParaRPr>
        </a:p>
      </dgm:t>
    </dgm:pt>
    <dgm:pt modelId="{C218D2AB-0717-7E45-BBE6-776BD2F92F09}" type="sibTrans" cxnId="{58C914A6-CB14-604F-8674-2C4F2BFAD041}">
      <dgm:prSet/>
      <dgm:spPr/>
      <dgm:t>
        <a:bodyPr/>
        <a:lstStyle/>
        <a:p>
          <a:endParaRPr lang="en-US" sz="3800">
            <a:latin typeface="Arial"/>
            <a:cs typeface="Arial"/>
          </a:endParaRPr>
        </a:p>
      </dgm:t>
    </dgm:pt>
    <dgm:pt modelId="{3F055B01-AFD9-4843-8EAF-6153809E8248}" type="pres">
      <dgm:prSet presAssocID="{2C799F64-634D-E249-9E1D-52D1CC62797B}" presName="linearFlow" presStyleCnt="0">
        <dgm:presLayoutVars>
          <dgm:resizeHandles val="exact"/>
        </dgm:presLayoutVars>
      </dgm:prSet>
      <dgm:spPr/>
      <dgm:t>
        <a:bodyPr/>
        <a:lstStyle/>
        <a:p>
          <a:endParaRPr lang="en-US"/>
        </a:p>
      </dgm:t>
    </dgm:pt>
    <dgm:pt modelId="{F5F8C49A-3E20-DB4C-8FE4-DBE8E577B10D}" type="pres">
      <dgm:prSet presAssocID="{4C65C408-67F9-0542-A385-AAE6F53D258C}" presName="node" presStyleLbl="node1" presStyleIdx="0" presStyleCnt="2" custLinFactNeighborX="-1138" custLinFactNeighborY="-61">
        <dgm:presLayoutVars>
          <dgm:bulletEnabled val="1"/>
        </dgm:presLayoutVars>
      </dgm:prSet>
      <dgm:spPr/>
      <dgm:t>
        <a:bodyPr/>
        <a:lstStyle/>
        <a:p>
          <a:endParaRPr lang="en-US"/>
        </a:p>
      </dgm:t>
    </dgm:pt>
    <dgm:pt modelId="{9FE7499F-AD7B-5945-B313-A42E62F2FC11}" type="pres">
      <dgm:prSet presAssocID="{EEC7E94A-71C4-364C-9B0B-23B1E48BBD1C}" presName="sibTrans" presStyleLbl="sibTrans2D1" presStyleIdx="0" presStyleCnt="1"/>
      <dgm:spPr/>
      <dgm:t>
        <a:bodyPr/>
        <a:lstStyle/>
        <a:p>
          <a:endParaRPr lang="en-US"/>
        </a:p>
      </dgm:t>
    </dgm:pt>
    <dgm:pt modelId="{B24C8D63-6A6E-6148-A64D-F63C0994CEBE}" type="pres">
      <dgm:prSet presAssocID="{EEC7E94A-71C4-364C-9B0B-23B1E48BBD1C}" presName="connectorText" presStyleLbl="sibTrans2D1" presStyleIdx="0" presStyleCnt="1"/>
      <dgm:spPr/>
      <dgm:t>
        <a:bodyPr/>
        <a:lstStyle/>
        <a:p>
          <a:endParaRPr lang="en-US"/>
        </a:p>
      </dgm:t>
    </dgm:pt>
    <dgm:pt modelId="{09D1F557-8014-DE41-8FEE-66312EBEE6DD}" type="pres">
      <dgm:prSet presAssocID="{59A10850-C4E3-8943-BCE5-8136D763EF6D}" presName="node" presStyleLbl="node1" presStyleIdx="1" presStyleCnt="2">
        <dgm:presLayoutVars>
          <dgm:bulletEnabled val="1"/>
        </dgm:presLayoutVars>
      </dgm:prSet>
      <dgm:spPr/>
      <dgm:t>
        <a:bodyPr/>
        <a:lstStyle/>
        <a:p>
          <a:endParaRPr lang="en-US"/>
        </a:p>
      </dgm:t>
    </dgm:pt>
  </dgm:ptLst>
  <dgm:cxnLst>
    <dgm:cxn modelId="{87659B15-C970-45F9-9A7F-F4F06D39745C}" type="presOf" srcId="{2C799F64-634D-E249-9E1D-52D1CC62797B}" destId="{3F055B01-AFD9-4843-8EAF-6153809E8248}" srcOrd="0" destOrd="0" presId="urn:microsoft.com/office/officeart/2005/8/layout/process2"/>
    <dgm:cxn modelId="{58C914A6-CB14-604F-8674-2C4F2BFAD041}" srcId="{2C799F64-634D-E249-9E1D-52D1CC62797B}" destId="{59A10850-C4E3-8943-BCE5-8136D763EF6D}" srcOrd="1" destOrd="0" parTransId="{24B90369-F00E-0F4C-B88D-460DFECF5AE6}" sibTransId="{C218D2AB-0717-7E45-BBE6-776BD2F92F09}"/>
    <dgm:cxn modelId="{EC203BEC-3DBA-4383-A697-9CFE4A47D761}" type="presOf" srcId="{EEC7E94A-71C4-364C-9B0B-23B1E48BBD1C}" destId="{9FE7499F-AD7B-5945-B313-A42E62F2FC11}" srcOrd="0" destOrd="0" presId="urn:microsoft.com/office/officeart/2005/8/layout/process2"/>
    <dgm:cxn modelId="{C04E4094-672F-D842-8873-E31B79A71667}" srcId="{2C799F64-634D-E249-9E1D-52D1CC62797B}" destId="{4C65C408-67F9-0542-A385-AAE6F53D258C}" srcOrd="0" destOrd="0" parTransId="{76B2C141-F2AE-A14F-9115-63B0A422E2EC}" sibTransId="{EEC7E94A-71C4-364C-9B0B-23B1E48BBD1C}"/>
    <dgm:cxn modelId="{61D842E8-5364-4FD7-9B2F-5904A22405EA}" type="presOf" srcId="{4C65C408-67F9-0542-A385-AAE6F53D258C}" destId="{F5F8C49A-3E20-DB4C-8FE4-DBE8E577B10D}" srcOrd="0" destOrd="0" presId="urn:microsoft.com/office/officeart/2005/8/layout/process2"/>
    <dgm:cxn modelId="{410C2726-D0A6-43DC-93E6-A340D44B4CB7}" type="presOf" srcId="{59A10850-C4E3-8943-BCE5-8136D763EF6D}" destId="{09D1F557-8014-DE41-8FEE-66312EBEE6DD}" srcOrd="0" destOrd="0" presId="urn:microsoft.com/office/officeart/2005/8/layout/process2"/>
    <dgm:cxn modelId="{88297E10-A9CC-452C-8AFA-DE80C9AFEC42}" type="presOf" srcId="{EEC7E94A-71C4-364C-9B0B-23B1E48BBD1C}" destId="{B24C8D63-6A6E-6148-A64D-F63C0994CEBE}" srcOrd="1" destOrd="0" presId="urn:microsoft.com/office/officeart/2005/8/layout/process2"/>
    <dgm:cxn modelId="{B0D5B6F9-0EE4-4699-886E-60AEFC8A92A7}" type="presParOf" srcId="{3F055B01-AFD9-4843-8EAF-6153809E8248}" destId="{F5F8C49A-3E20-DB4C-8FE4-DBE8E577B10D}" srcOrd="0" destOrd="0" presId="urn:microsoft.com/office/officeart/2005/8/layout/process2"/>
    <dgm:cxn modelId="{BDB8594B-37ED-467D-82E8-728A49699E44}" type="presParOf" srcId="{3F055B01-AFD9-4843-8EAF-6153809E8248}" destId="{9FE7499F-AD7B-5945-B313-A42E62F2FC11}" srcOrd="1" destOrd="0" presId="urn:microsoft.com/office/officeart/2005/8/layout/process2"/>
    <dgm:cxn modelId="{0AF0A5E8-C022-4960-88FD-0770212E4353}" type="presParOf" srcId="{9FE7499F-AD7B-5945-B313-A42E62F2FC11}" destId="{B24C8D63-6A6E-6148-A64D-F63C0994CEBE}" srcOrd="0" destOrd="0" presId="urn:microsoft.com/office/officeart/2005/8/layout/process2"/>
    <dgm:cxn modelId="{D62CAC0E-C051-4C06-B95A-A5BC09D30100}" type="presParOf" srcId="{3F055B01-AFD9-4843-8EAF-6153809E8248}" destId="{09D1F557-8014-DE41-8FEE-66312EBEE6DD}"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66D8755-8AFB-554B-9959-DA4774DA734C}" type="doc">
      <dgm:prSet loTypeId="urn:microsoft.com/office/officeart/2005/8/layout/list1" loCatId="" qsTypeId="urn:microsoft.com/office/officeart/2005/8/quickstyle/simple2" qsCatId="simple" csTypeId="urn:microsoft.com/office/officeart/2005/8/colors/accent2_2" csCatId="accent2" phldr="1"/>
      <dgm:spPr/>
      <dgm:t>
        <a:bodyPr/>
        <a:lstStyle/>
        <a:p>
          <a:endParaRPr lang="en-US"/>
        </a:p>
      </dgm:t>
    </dgm:pt>
    <dgm:pt modelId="{2A9CEBB7-8CCC-A546-96C8-F69A128822F5}">
      <dgm:prSet custT="1"/>
      <dgm:spPr/>
      <dgm:t>
        <a:bodyPr/>
        <a:lstStyle/>
        <a:p>
          <a:pPr rtl="0"/>
          <a:r>
            <a:rPr lang="en-US" sz="2200" b="1">
              <a:solidFill>
                <a:schemeClr val="tx1"/>
              </a:solidFill>
              <a:latin typeface="Arial"/>
              <a:cs typeface="Arial"/>
            </a:rPr>
            <a:t>Use the right PPE for the Hazard</a:t>
          </a:r>
        </a:p>
      </dgm:t>
    </dgm:pt>
    <dgm:pt modelId="{53D1EC3B-043D-2545-89DA-3DCB1C79F3C1}" type="parTrans" cxnId="{207CCE2B-C3B5-904A-A696-13479AB44225}">
      <dgm:prSet/>
      <dgm:spPr/>
      <dgm:t>
        <a:bodyPr/>
        <a:lstStyle/>
        <a:p>
          <a:endParaRPr lang="en-US">
            <a:solidFill>
              <a:schemeClr val="tx1"/>
            </a:solidFill>
          </a:endParaRPr>
        </a:p>
      </dgm:t>
    </dgm:pt>
    <dgm:pt modelId="{06BE0EFD-D76C-8646-9F4E-BD3D5E9E8C06}" type="sibTrans" cxnId="{207CCE2B-C3B5-904A-A696-13479AB44225}">
      <dgm:prSet/>
      <dgm:spPr/>
      <dgm:t>
        <a:bodyPr/>
        <a:lstStyle/>
        <a:p>
          <a:endParaRPr lang="en-US">
            <a:solidFill>
              <a:schemeClr val="tx1"/>
            </a:solidFill>
          </a:endParaRPr>
        </a:p>
      </dgm:t>
    </dgm:pt>
    <dgm:pt modelId="{D26504F6-4409-B144-8EA7-0B5D3692FAAA}">
      <dgm:prSet custT="1"/>
      <dgm:spPr/>
      <dgm:t>
        <a:bodyPr/>
        <a:lstStyle/>
        <a:p>
          <a:pPr rtl="0"/>
          <a:r>
            <a:rPr lang="en-US" sz="2200" b="1">
              <a:solidFill>
                <a:schemeClr val="tx1"/>
              </a:solidFill>
              <a:latin typeface="Arial"/>
              <a:cs typeface="Arial"/>
            </a:rPr>
            <a:t>Inspect your PPE before using</a:t>
          </a:r>
        </a:p>
      </dgm:t>
    </dgm:pt>
    <dgm:pt modelId="{9247401D-0331-AB4B-9D31-636DB1530128}" type="parTrans" cxnId="{6F1FF2A4-D48B-A747-AAEB-EE0E08FBF074}">
      <dgm:prSet/>
      <dgm:spPr/>
      <dgm:t>
        <a:bodyPr/>
        <a:lstStyle/>
        <a:p>
          <a:endParaRPr lang="en-US">
            <a:solidFill>
              <a:schemeClr val="tx1"/>
            </a:solidFill>
          </a:endParaRPr>
        </a:p>
      </dgm:t>
    </dgm:pt>
    <dgm:pt modelId="{C408D748-23AC-DB43-9885-217A4FAE7F38}" type="sibTrans" cxnId="{6F1FF2A4-D48B-A747-AAEB-EE0E08FBF074}">
      <dgm:prSet/>
      <dgm:spPr/>
      <dgm:t>
        <a:bodyPr/>
        <a:lstStyle/>
        <a:p>
          <a:endParaRPr lang="en-US">
            <a:solidFill>
              <a:schemeClr val="tx1"/>
            </a:solidFill>
          </a:endParaRPr>
        </a:p>
      </dgm:t>
    </dgm:pt>
    <dgm:pt modelId="{F2E1240D-D846-0A46-B2A1-49E28839D0E1}">
      <dgm:prSet custT="1"/>
      <dgm:spPr/>
      <dgm:t>
        <a:bodyPr/>
        <a:lstStyle/>
        <a:p>
          <a:pPr rtl="0"/>
          <a:r>
            <a:rPr lang="en-US" sz="2200" b="1">
              <a:solidFill>
                <a:schemeClr val="tx1"/>
              </a:solidFill>
              <a:latin typeface="Arial"/>
              <a:cs typeface="Arial"/>
            </a:rPr>
            <a:t>Replace damaged or worn PPE</a:t>
          </a:r>
        </a:p>
      </dgm:t>
    </dgm:pt>
    <dgm:pt modelId="{74E34C1A-44D9-5C4B-8D95-05929420F2DA}" type="parTrans" cxnId="{9E5AFBFC-AB24-4343-AF92-C2DD67A9E54D}">
      <dgm:prSet/>
      <dgm:spPr/>
      <dgm:t>
        <a:bodyPr/>
        <a:lstStyle/>
        <a:p>
          <a:endParaRPr lang="en-US">
            <a:solidFill>
              <a:schemeClr val="tx1"/>
            </a:solidFill>
          </a:endParaRPr>
        </a:p>
      </dgm:t>
    </dgm:pt>
    <dgm:pt modelId="{0F7CE490-4C9B-8245-8974-EB07C501094A}" type="sibTrans" cxnId="{9E5AFBFC-AB24-4343-AF92-C2DD67A9E54D}">
      <dgm:prSet/>
      <dgm:spPr/>
      <dgm:t>
        <a:bodyPr/>
        <a:lstStyle/>
        <a:p>
          <a:endParaRPr lang="en-US">
            <a:solidFill>
              <a:schemeClr val="tx1"/>
            </a:solidFill>
          </a:endParaRPr>
        </a:p>
      </dgm:t>
    </dgm:pt>
    <dgm:pt modelId="{B830F55F-7D84-3D43-9A61-19521CD9BA43}">
      <dgm:prSet custT="1"/>
      <dgm:spPr/>
      <dgm:t>
        <a:bodyPr/>
        <a:lstStyle/>
        <a:p>
          <a:pPr rtl="0"/>
          <a:r>
            <a:rPr lang="en-US" sz="2200" b="1" dirty="0">
              <a:solidFill>
                <a:schemeClr val="tx1"/>
              </a:solidFill>
              <a:latin typeface="Arial"/>
              <a:cs typeface="Arial"/>
            </a:rPr>
            <a:t>Store your PPE properly </a:t>
          </a:r>
        </a:p>
      </dgm:t>
    </dgm:pt>
    <dgm:pt modelId="{3DF3F869-F965-034B-A70A-A245A66129E3}" type="parTrans" cxnId="{12DC32E1-6CBD-F34B-88D7-50E255EDDBB0}">
      <dgm:prSet/>
      <dgm:spPr/>
      <dgm:t>
        <a:bodyPr/>
        <a:lstStyle/>
        <a:p>
          <a:endParaRPr lang="en-US">
            <a:solidFill>
              <a:schemeClr val="tx1"/>
            </a:solidFill>
          </a:endParaRPr>
        </a:p>
      </dgm:t>
    </dgm:pt>
    <dgm:pt modelId="{713C50F3-3822-4C42-92D1-A36848FF8A34}" type="sibTrans" cxnId="{12DC32E1-6CBD-F34B-88D7-50E255EDDBB0}">
      <dgm:prSet/>
      <dgm:spPr/>
      <dgm:t>
        <a:bodyPr/>
        <a:lstStyle/>
        <a:p>
          <a:endParaRPr lang="en-US">
            <a:solidFill>
              <a:schemeClr val="tx1"/>
            </a:solidFill>
          </a:endParaRPr>
        </a:p>
      </dgm:t>
    </dgm:pt>
    <dgm:pt modelId="{11B3951C-0BF8-6045-A3C4-C136DFFEF5B8}">
      <dgm:prSet custT="1"/>
      <dgm:spPr/>
      <dgm:t>
        <a:bodyPr/>
        <a:lstStyle/>
        <a:p>
          <a:pPr rtl="0"/>
          <a:r>
            <a:rPr lang="en-US" sz="2200" b="1" dirty="0">
              <a:solidFill>
                <a:schemeClr val="tx1"/>
              </a:solidFill>
              <a:latin typeface="Arial"/>
              <a:cs typeface="Arial"/>
            </a:rPr>
            <a:t>Notify your supervisor if you need new PPE</a:t>
          </a:r>
        </a:p>
      </dgm:t>
    </dgm:pt>
    <dgm:pt modelId="{3899321D-769B-724A-B5B6-4FC7B147AD3D}" type="parTrans" cxnId="{50D05980-7953-C14B-9FC3-EC1C3AC786A6}">
      <dgm:prSet/>
      <dgm:spPr/>
      <dgm:t>
        <a:bodyPr/>
        <a:lstStyle/>
        <a:p>
          <a:endParaRPr lang="en-US">
            <a:solidFill>
              <a:schemeClr val="tx1"/>
            </a:solidFill>
          </a:endParaRPr>
        </a:p>
      </dgm:t>
    </dgm:pt>
    <dgm:pt modelId="{0AB6F42D-BE43-B340-8D42-9AAFBB09D3A3}" type="sibTrans" cxnId="{50D05980-7953-C14B-9FC3-EC1C3AC786A6}">
      <dgm:prSet/>
      <dgm:spPr/>
      <dgm:t>
        <a:bodyPr/>
        <a:lstStyle/>
        <a:p>
          <a:endParaRPr lang="en-US">
            <a:solidFill>
              <a:schemeClr val="tx1"/>
            </a:solidFill>
          </a:endParaRPr>
        </a:p>
      </dgm:t>
    </dgm:pt>
    <dgm:pt modelId="{C6AD5833-6057-D040-A888-0FF03B25F9D5}">
      <dgm:prSet custT="1"/>
      <dgm:spPr/>
      <dgm:t>
        <a:bodyPr/>
        <a:lstStyle/>
        <a:p>
          <a:pPr rtl="0"/>
          <a:r>
            <a:rPr lang="en-US" sz="2200" b="1" dirty="0">
              <a:solidFill>
                <a:schemeClr val="tx1"/>
              </a:solidFill>
              <a:latin typeface="Arial"/>
              <a:cs typeface="Arial"/>
            </a:rPr>
            <a:t>Keep your PPE clean</a:t>
          </a:r>
        </a:p>
      </dgm:t>
    </dgm:pt>
    <dgm:pt modelId="{FB46267E-42A5-0249-B83E-49F5588F05D0}" type="sibTrans" cxnId="{CDCD9B4A-3486-C34F-9A97-DBA2999F6492}">
      <dgm:prSet/>
      <dgm:spPr/>
      <dgm:t>
        <a:bodyPr/>
        <a:lstStyle/>
        <a:p>
          <a:endParaRPr lang="en-US">
            <a:solidFill>
              <a:schemeClr val="tx1"/>
            </a:solidFill>
          </a:endParaRPr>
        </a:p>
      </dgm:t>
    </dgm:pt>
    <dgm:pt modelId="{1F97F2CA-1E7D-1F43-9089-6C2407C7C9AA}" type="parTrans" cxnId="{CDCD9B4A-3486-C34F-9A97-DBA2999F6492}">
      <dgm:prSet/>
      <dgm:spPr/>
      <dgm:t>
        <a:bodyPr/>
        <a:lstStyle/>
        <a:p>
          <a:endParaRPr lang="en-US">
            <a:solidFill>
              <a:schemeClr val="tx1"/>
            </a:solidFill>
          </a:endParaRPr>
        </a:p>
      </dgm:t>
    </dgm:pt>
    <dgm:pt modelId="{E80AB9EA-ACDC-9D42-874C-5E7D0DF284E5}" type="pres">
      <dgm:prSet presAssocID="{966D8755-8AFB-554B-9959-DA4774DA734C}" presName="linear" presStyleCnt="0">
        <dgm:presLayoutVars>
          <dgm:dir/>
          <dgm:animLvl val="lvl"/>
          <dgm:resizeHandles val="exact"/>
        </dgm:presLayoutVars>
      </dgm:prSet>
      <dgm:spPr/>
      <dgm:t>
        <a:bodyPr/>
        <a:lstStyle/>
        <a:p>
          <a:endParaRPr lang="en-US"/>
        </a:p>
      </dgm:t>
    </dgm:pt>
    <dgm:pt modelId="{EB5E6EAF-9A45-F04A-AB26-AF3191C4B89E}" type="pres">
      <dgm:prSet presAssocID="{2A9CEBB7-8CCC-A546-96C8-F69A128822F5}" presName="parentLin" presStyleCnt="0"/>
      <dgm:spPr/>
    </dgm:pt>
    <dgm:pt modelId="{0B7B87A1-C12D-774D-8E9D-8F0615C0E6B2}" type="pres">
      <dgm:prSet presAssocID="{2A9CEBB7-8CCC-A546-96C8-F69A128822F5}" presName="parentLeftMargin" presStyleLbl="node1" presStyleIdx="0" presStyleCnt="6"/>
      <dgm:spPr/>
      <dgm:t>
        <a:bodyPr/>
        <a:lstStyle/>
        <a:p>
          <a:endParaRPr lang="en-US"/>
        </a:p>
      </dgm:t>
    </dgm:pt>
    <dgm:pt modelId="{BDDADB4D-0E0C-F14B-817E-718BCD612136}" type="pres">
      <dgm:prSet presAssocID="{2A9CEBB7-8CCC-A546-96C8-F69A128822F5}" presName="parentText" presStyleLbl="node1" presStyleIdx="0" presStyleCnt="6" custScaleX="142857" custScaleY="156104">
        <dgm:presLayoutVars>
          <dgm:chMax val="0"/>
          <dgm:bulletEnabled val="1"/>
        </dgm:presLayoutVars>
      </dgm:prSet>
      <dgm:spPr/>
      <dgm:t>
        <a:bodyPr/>
        <a:lstStyle/>
        <a:p>
          <a:endParaRPr lang="en-US"/>
        </a:p>
      </dgm:t>
    </dgm:pt>
    <dgm:pt modelId="{82BCB940-828C-5747-BDCA-4933E7541B13}" type="pres">
      <dgm:prSet presAssocID="{2A9CEBB7-8CCC-A546-96C8-F69A128822F5}" presName="negativeSpace" presStyleCnt="0"/>
      <dgm:spPr/>
    </dgm:pt>
    <dgm:pt modelId="{B41741EE-FAC7-FB4D-9CA9-B59FB992323F}" type="pres">
      <dgm:prSet presAssocID="{2A9CEBB7-8CCC-A546-96C8-F69A128822F5}" presName="childText" presStyleLbl="conFgAcc1" presStyleIdx="0" presStyleCnt="6">
        <dgm:presLayoutVars>
          <dgm:bulletEnabled val="1"/>
        </dgm:presLayoutVars>
      </dgm:prSet>
      <dgm:spPr/>
    </dgm:pt>
    <dgm:pt modelId="{845A781C-20AB-694B-AC04-9EC2FBDA29DD}" type="pres">
      <dgm:prSet presAssocID="{06BE0EFD-D76C-8646-9F4E-BD3D5E9E8C06}" presName="spaceBetweenRectangles" presStyleCnt="0"/>
      <dgm:spPr/>
    </dgm:pt>
    <dgm:pt modelId="{3526399A-6C76-0147-A507-1C2F420FC4E4}" type="pres">
      <dgm:prSet presAssocID="{D26504F6-4409-B144-8EA7-0B5D3692FAAA}" presName="parentLin" presStyleCnt="0"/>
      <dgm:spPr/>
    </dgm:pt>
    <dgm:pt modelId="{F297D7D6-B876-7548-88E1-DF1B609ED571}" type="pres">
      <dgm:prSet presAssocID="{D26504F6-4409-B144-8EA7-0B5D3692FAAA}" presName="parentLeftMargin" presStyleLbl="node1" presStyleIdx="0" presStyleCnt="6"/>
      <dgm:spPr/>
      <dgm:t>
        <a:bodyPr/>
        <a:lstStyle/>
        <a:p>
          <a:endParaRPr lang="en-US"/>
        </a:p>
      </dgm:t>
    </dgm:pt>
    <dgm:pt modelId="{01FBE79B-30B5-5541-A8A2-0737AFCC0432}" type="pres">
      <dgm:prSet presAssocID="{D26504F6-4409-B144-8EA7-0B5D3692FAAA}" presName="parentText" presStyleLbl="node1" presStyleIdx="1" presStyleCnt="6" custScaleX="142857" custScaleY="156104">
        <dgm:presLayoutVars>
          <dgm:chMax val="0"/>
          <dgm:bulletEnabled val="1"/>
        </dgm:presLayoutVars>
      </dgm:prSet>
      <dgm:spPr/>
      <dgm:t>
        <a:bodyPr/>
        <a:lstStyle/>
        <a:p>
          <a:endParaRPr lang="en-US"/>
        </a:p>
      </dgm:t>
    </dgm:pt>
    <dgm:pt modelId="{6D1954AF-2FAE-6D44-8AE3-2A59BDFECB84}" type="pres">
      <dgm:prSet presAssocID="{D26504F6-4409-B144-8EA7-0B5D3692FAAA}" presName="negativeSpace" presStyleCnt="0"/>
      <dgm:spPr/>
    </dgm:pt>
    <dgm:pt modelId="{E6065219-2B4B-244B-8FE4-5AF98AA569C8}" type="pres">
      <dgm:prSet presAssocID="{D26504F6-4409-B144-8EA7-0B5D3692FAAA}" presName="childText" presStyleLbl="conFgAcc1" presStyleIdx="1" presStyleCnt="6">
        <dgm:presLayoutVars>
          <dgm:bulletEnabled val="1"/>
        </dgm:presLayoutVars>
      </dgm:prSet>
      <dgm:spPr/>
    </dgm:pt>
    <dgm:pt modelId="{5CF6C352-3A8E-E840-B9E9-A1D85C5A29A7}" type="pres">
      <dgm:prSet presAssocID="{C408D748-23AC-DB43-9885-217A4FAE7F38}" presName="spaceBetweenRectangles" presStyleCnt="0"/>
      <dgm:spPr/>
    </dgm:pt>
    <dgm:pt modelId="{9B213F68-D103-C240-82C5-4F41BF6AAFBC}" type="pres">
      <dgm:prSet presAssocID="{F2E1240D-D846-0A46-B2A1-49E28839D0E1}" presName="parentLin" presStyleCnt="0"/>
      <dgm:spPr/>
    </dgm:pt>
    <dgm:pt modelId="{294B9172-DBB5-2D44-A651-0287A816848A}" type="pres">
      <dgm:prSet presAssocID="{F2E1240D-D846-0A46-B2A1-49E28839D0E1}" presName="parentLeftMargin" presStyleLbl="node1" presStyleIdx="1" presStyleCnt="6"/>
      <dgm:spPr/>
      <dgm:t>
        <a:bodyPr/>
        <a:lstStyle/>
        <a:p>
          <a:endParaRPr lang="en-US"/>
        </a:p>
      </dgm:t>
    </dgm:pt>
    <dgm:pt modelId="{0512A007-F7D0-DC42-A617-D63F9A9263D9}" type="pres">
      <dgm:prSet presAssocID="{F2E1240D-D846-0A46-B2A1-49E28839D0E1}" presName="parentText" presStyleLbl="node1" presStyleIdx="2" presStyleCnt="6" custScaleX="142857" custScaleY="156104">
        <dgm:presLayoutVars>
          <dgm:chMax val="0"/>
          <dgm:bulletEnabled val="1"/>
        </dgm:presLayoutVars>
      </dgm:prSet>
      <dgm:spPr/>
      <dgm:t>
        <a:bodyPr/>
        <a:lstStyle/>
        <a:p>
          <a:endParaRPr lang="en-US"/>
        </a:p>
      </dgm:t>
    </dgm:pt>
    <dgm:pt modelId="{67D95038-85A4-354C-B81B-CBEAEC1A7915}" type="pres">
      <dgm:prSet presAssocID="{F2E1240D-D846-0A46-B2A1-49E28839D0E1}" presName="negativeSpace" presStyleCnt="0"/>
      <dgm:spPr/>
    </dgm:pt>
    <dgm:pt modelId="{5BADA09E-D5FB-3B44-8AE9-E84D179A574F}" type="pres">
      <dgm:prSet presAssocID="{F2E1240D-D846-0A46-B2A1-49E28839D0E1}" presName="childText" presStyleLbl="conFgAcc1" presStyleIdx="2" presStyleCnt="6">
        <dgm:presLayoutVars>
          <dgm:bulletEnabled val="1"/>
        </dgm:presLayoutVars>
      </dgm:prSet>
      <dgm:spPr/>
    </dgm:pt>
    <dgm:pt modelId="{142CFE7B-2DF5-BF4E-8A3C-8D643604D8A1}" type="pres">
      <dgm:prSet presAssocID="{0F7CE490-4C9B-8245-8974-EB07C501094A}" presName="spaceBetweenRectangles" presStyleCnt="0"/>
      <dgm:spPr/>
    </dgm:pt>
    <dgm:pt modelId="{6AA4C81B-0658-4643-A712-7C35F9D46B01}" type="pres">
      <dgm:prSet presAssocID="{B830F55F-7D84-3D43-9A61-19521CD9BA43}" presName="parentLin" presStyleCnt="0"/>
      <dgm:spPr/>
    </dgm:pt>
    <dgm:pt modelId="{D549424B-30B9-3F48-8F0C-FCFA4A1917F4}" type="pres">
      <dgm:prSet presAssocID="{B830F55F-7D84-3D43-9A61-19521CD9BA43}" presName="parentLeftMargin" presStyleLbl="node1" presStyleIdx="2" presStyleCnt="6"/>
      <dgm:spPr/>
      <dgm:t>
        <a:bodyPr/>
        <a:lstStyle/>
        <a:p>
          <a:endParaRPr lang="en-US"/>
        </a:p>
      </dgm:t>
    </dgm:pt>
    <dgm:pt modelId="{E56ADA3A-F67B-6142-9AA8-E06A90226B6A}" type="pres">
      <dgm:prSet presAssocID="{B830F55F-7D84-3D43-9A61-19521CD9BA43}" presName="parentText" presStyleLbl="node1" presStyleIdx="3" presStyleCnt="6" custScaleX="142857" custScaleY="156104">
        <dgm:presLayoutVars>
          <dgm:chMax val="0"/>
          <dgm:bulletEnabled val="1"/>
        </dgm:presLayoutVars>
      </dgm:prSet>
      <dgm:spPr/>
      <dgm:t>
        <a:bodyPr/>
        <a:lstStyle/>
        <a:p>
          <a:endParaRPr lang="en-US"/>
        </a:p>
      </dgm:t>
    </dgm:pt>
    <dgm:pt modelId="{8C3303B8-40F2-F84B-9F60-666CDA17E503}" type="pres">
      <dgm:prSet presAssocID="{B830F55F-7D84-3D43-9A61-19521CD9BA43}" presName="negativeSpace" presStyleCnt="0"/>
      <dgm:spPr/>
    </dgm:pt>
    <dgm:pt modelId="{2F435DC4-8CF6-1045-B4E6-9E813212339D}" type="pres">
      <dgm:prSet presAssocID="{B830F55F-7D84-3D43-9A61-19521CD9BA43}" presName="childText" presStyleLbl="conFgAcc1" presStyleIdx="3" presStyleCnt="6">
        <dgm:presLayoutVars>
          <dgm:bulletEnabled val="1"/>
        </dgm:presLayoutVars>
      </dgm:prSet>
      <dgm:spPr/>
    </dgm:pt>
    <dgm:pt modelId="{6F929E49-A516-B943-AA6E-B4F0175336E2}" type="pres">
      <dgm:prSet presAssocID="{713C50F3-3822-4C42-92D1-A36848FF8A34}" presName="spaceBetweenRectangles" presStyleCnt="0"/>
      <dgm:spPr/>
    </dgm:pt>
    <dgm:pt modelId="{DD7B3384-0D02-F64F-A8DD-6B38C24B5527}" type="pres">
      <dgm:prSet presAssocID="{C6AD5833-6057-D040-A888-0FF03B25F9D5}" presName="parentLin" presStyleCnt="0"/>
      <dgm:spPr/>
    </dgm:pt>
    <dgm:pt modelId="{9C17ECA9-890B-9843-8B85-B18BD5B8FC5B}" type="pres">
      <dgm:prSet presAssocID="{C6AD5833-6057-D040-A888-0FF03B25F9D5}" presName="parentLeftMargin" presStyleLbl="node1" presStyleIdx="3" presStyleCnt="6"/>
      <dgm:spPr/>
      <dgm:t>
        <a:bodyPr/>
        <a:lstStyle/>
        <a:p>
          <a:endParaRPr lang="en-US"/>
        </a:p>
      </dgm:t>
    </dgm:pt>
    <dgm:pt modelId="{AB250215-CF27-934B-A731-017CD7837B64}" type="pres">
      <dgm:prSet presAssocID="{C6AD5833-6057-D040-A888-0FF03B25F9D5}" presName="parentText" presStyleLbl="node1" presStyleIdx="4" presStyleCnt="6" custScaleX="142857" custScaleY="156104">
        <dgm:presLayoutVars>
          <dgm:chMax val="0"/>
          <dgm:bulletEnabled val="1"/>
        </dgm:presLayoutVars>
      </dgm:prSet>
      <dgm:spPr/>
      <dgm:t>
        <a:bodyPr/>
        <a:lstStyle/>
        <a:p>
          <a:endParaRPr lang="en-US"/>
        </a:p>
      </dgm:t>
    </dgm:pt>
    <dgm:pt modelId="{604C72B1-44D1-D345-8488-CDCA34B56CA6}" type="pres">
      <dgm:prSet presAssocID="{C6AD5833-6057-D040-A888-0FF03B25F9D5}" presName="negativeSpace" presStyleCnt="0"/>
      <dgm:spPr/>
    </dgm:pt>
    <dgm:pt modelId="{FE4A4598-D733-1E43-A21C-770DE37DF47A}" type="pres">
      <dgm:prSet presAssocID="{C6AD5833-6057-D040-A888-0FF03B25F9D5}" presName="childText" presStyleLbl="conFgAcc1" presStyleIdx="4" presStyleCnt="6">
        <dgm:presLayoutVars>
          <dgm:bulletEnabled val="1"/>
        </dgm:presLayoutVars>
      </dgm:prSet>
      <dgm:spPr/>
    </dgm:pt>
    <dgm:pt modelId="{34C773B9-9B93-5D4E-954D-FCBC46676218}" type="pres">
      <dgm:prSet presAssocID="{FB46267E-42A5-0249-B83E-49F5588F05D0}" presName="spaceBetweenRectangles" presStyleCnt="0"/>
      <dgm:spPr/>
    </dgm:pt>
    <dgm:pt modelId="{FFCF90AC-8A8A-414A-B5E5-92D1888FF185}" type="pres">
      <dgm:prSet presAssocID="{11B3951C-0BF8-6045-A3C4-C136DFFEF5B8}" presName="parentLin" presStyleCnt="0"/>
      <dgm:spPr/>
    </dgm:pt>
    <dgm:pt modelId="{12E7ED78-8375-E04A-B49C-A22E1F09E2E1}" type="pres">
      <dgm:prSet presAssocID="{11B3951C-0BF8-6045-A3C4-C136DFFEF5B8}" presName="parentLeftMargin" presStyleLbl="node1" presStyleIdx="4" presStyleCnt="6"/>
      <dgm:spPr/>
      <dgm:t>
        <a:bodyPr/>
        <a:lstStyle/>
        <a:p>
          <a:endParaRPr lang="en-US"/>
        </a:p>
      </dgm:t>
    </dgm:pt>
    <dgm:pt modelId="{071AF648-2441-B34C-8D42-15F688C63CB1}" type="pres">
      <dgm:prSet presAssocID="{11B3951C-0BF8-6045-A3C4-C136DFFEF5B8}" presName="parentText" presStyleLbl="node1" presStyleIdx="5" presStyleCnt="6" custScaleX="142857" custScaleY="156104">
        <dgm:presLayoutVars>
          <dgm:chMax val="0"/>
          <dgm:bulletEnabled val="1"/>
        </dgm:presLayoutVars>
      </dgm:prSet>
      <dgm:spPr/>
      <dgm:t>
        <a:bodyPr/>
        <a:lstStyle/>
        <a:p>
          <a:endParaRPr lang="en-US"/>
        </a:p>
      </dgm:t>
    </dgm:pt>
    <dgm:pt modelId="{B2BE9ACB-3E34-4144-ACEB-F550A6E21096}" type="pres">
      <dgm:prSet presAssocID="{11B3951C-0BF8-6045-A3C4-C136DFFEF5B8}" presName="negativeSpace" presStyleCnt="0"/>
      <dgm:spPr/>
    </dgm:pt>
    <dgm:pt modelId="{2D423619-6A01-B04C-BE2C-7A5EF02ED1A6}" type="pres">
      <dgm:prSet presAssocID="{11B3951C-0BF8-6045-A3C4-C136DFFEF5B8}" presName="childText" presStyleLbl="conFgAcc1" presStyleIdx="5" presStyleCnt="6">
        <dgm:presLayoutVars>
          <dgm:bulletEnabled val="1"/>
        </dgm:presLayoutVars>
      </dgm:prSet>
      <dgm:spPr/>
    </dgm:pt>
  </dgm:ptLst>
  <dgm:cxnLst>
    <dgm:cxn modelId="{12DC32E1-6CBD-F34B-88D7-50E255EDDBB0}" srcId="{966D8755-8AFB-554B-9959-DA4774DA734C}" destId="{B830F55F-7D84-3D43-9A61-19521CD9BA43}" srcOrd="3" destOrd="0" parTransId="{3DF3F869-F965-034B-A70A-A245A66129E3}" sibTransId="{713C50F3-3822-4C42-92D1-A36848FF8A34}"/>
    <dgm:cxn modelId="{B298B437-3932-42A2-8CDE-D68CC54C633B}" type="presOf" srcId="{D26504F6-4409-B144-8EA7-0B5D3692FAAA}" destId="{F297D7D6-B876-7548-88E1-DF1B609ED571}" srcOrd="0" destOrd="0" presId="urn:microsoft.com/office/officeart/2005/8/layout/list1"/>
    <dgm:cxn modelId="{207CCE2B-C3B5-904A-A696-13479AB44225}" srcId="{966D8755-8AFB-554B-9959-DA4774DA734C}" destId="{2A9CEBB7-8CCC-A546-96C8-F69A128822F5}" srcOrd="0" destOrd="0" parTransId="{53D1EC3B-043D-2545-89DA-3DCB1C79F3C1}" sibTransId="{06BE0EFD-D76C-8646-9F4E-BD3D5E9E8C06}"/>
    <dgm:cxn modelId="{AF88F538-237E-4EB1-BE4E-3B828EF0E014}" type="presOf" srcId="{C6AD5833-6057-D040-A888-0FF03B25F9D5}" destId="{9C17ECA9-890B-9843-8B85-B18BD5B8FC5B}" srcOrd="0" destOrd="0" presId="urn:microsoft.com/office/officeart/2005/8/layout/list1"/>
    <dgm:cxn modelId="{719420A8-1304-454C-881F-7F574FB2D0EB}" type="presOf" srcId="{11B3951C-0BF8-6045-A3C4-C136DFFEF5B8}" destId="{12E7ED78-8375-E04A-B49C-A22E1F09E2E1}" srcOrd="0" destOrd="0" presId="urn:microsoft.com/office/officeart/2005/8/layout/list1"/>
    <dgm:cxn modelId="{6F1FF2A4-D48B-A747-AAEB-EE0E08FBF074}" srcId="{966D8755-8AFB-554B-9959-DA4774DA734C}" destId="{D26504F6-4409-B144-8EA7-0B5D3692FAAA}" srcOrd="1" destOrd="0" parTransId="{9247401D-0331-AB4B-9D31-636DB1530128}" sibTransId="{C408D748-23AC-DB43-9885-217A4FAE7F38}"/>
    <dgm:cxn modelId="{5E7A9A22-77A7-48BF-84B7-DA0A397736CF}" type="presOf" srcId="{11B3951C-0BF8-6045-A3C4-C136DFFEF5B8}" destId="{071AF648-2441-B34C-8D42-15F688C63CB1}" srcOrd="1" destOrd="0" presId="urn:microsoft.com/office/officeart/2005/8/layout/list1"/>
    <dgm:cxn modelId="{50D05980-7953-C14B-9FC3-EC1C3AC786A6}" srcId="{966D8755-8AFB-554B-9959-DA4774DA734C}" destId="{11B3951C-0BF8-6045-A3C4-C136DFFEF5B8}" srcOrd="5" destOrd="0" parTransId="{3899321D-769B-724A-B5B6-4FC7B147AD3D}" sibTransId="{0AB6F42D-BE43-B340-8D42-9AAFBB09D3A3}"/>
    <dgm:cxn modelId="{EAAC4A58-4CDE-432B-88CD-DE172466C0B1}" type="presOf" srcId="{F2E1240D-D846-0A46-B2A1-49E28839D0E1}" destId="{0512A007-F7D0-DC42-A617-D63F9A9263D9}" srcOrd="1" destOrd="0" presId="urn:microsoft.com/office/officeart/2005/8/layout/list1"/>
    <dgm:cxn modelId="{BC0843FB-B74F-44EA-8CB2-2B34AE110E8B}" type="presOf" srcId="{966D8755-8AFB-554B-9959-DA4774DA734C}" destId="{E80AB9EA-ACDC-9D42-874C-5E7D0DF284E5}" srcOrd="0" destOrd="0" presId="urn:microsoft.com/office/officeart/2005/8/layout/list1"/>
    <dgm:cxn modelId="{CDCD9B4A-3486-C34F-9A97-DBA2999F6492}" srcId="{966D8755-8AFB-554B-9959-DA4774DA734C}" destId="{C6AD5833-6057-D040-A888-0FF03B25F9D5}" srcOrd="4" destOrd="0" parTransId="{1F97F2CA-1E7D-1F43-9089-6C2407C7C9AA}" sibTransId="{FB46267E-42A5-0249-B83E-49F5588F05D0}"/>
    <dgm:cxn modelId="{D3C8E7CC-0304-45EE-AE0A-38BBE6C6FC1E}" type="presOf" srcId="{B830F55F-7D84-3D43-9A61-19521CD9BA43}" destId="{E56ADA3A-F67B-6142-9AA8-E06A90226B6A}" srcOrd="1" destOrd="0" presId="urn:microsoft.com/office/officeart/2005/8/layout/list1"/>
    <dgm:cxn modelId="{5711FB55-8FE8-4709-B16A-B529D9087322}" type="presOf" srcId="{2A9CEBB7-8CCC-A546-96C8-F69A128822F5}" destId="{0B7B87A1-C12D-774D-8E9D-8F0615C0E6B2}" srcOrd="0" destOrd="0" presId="urn:microsoft.com/office/officeart/2005/8/layout/list1"/>
    <dgm:cxn modelId="{A3C7E73B-9B45-4F5E-A902-14F1368B6C9B}" type="presOf" srcId="{F2E1240D-D846-0A46-B2A1-49E28839D0E1}" destId="{294B9172-DBB5-2D44-A651-0287A816848A}" srcOrd="0" destOrd="0" presId="urn:microsoft.com/office/officeart/2005/8/layout/list1"/>
    <dgm:cxn modelId="{7CDBB172-388A-41D6-B4BB-D99D8272960F}" type="presOf" srcId="{C6AD5833-6057-D040-A888-0FF03B25F9D5}" destId="{AB250215-CF27-934B-A731-017CD7837B64}" srcOrd="1" destOrd="0" presId="urn:microsoft.com/office/officeart/2005/8/layout/list1"/>
    <dgm:cxn modelId="{0A931717-3611-4D51-BF1B-76C61C8C66CD}" type="presOf" srcId="{2A9CEBB7-8CCC-A546-96C8-F69A128822F5}" destId="{BDDADB4D-0E0C-F14B-817E-718BCD612136}" srcOrd="1" destOrd="0" presId="urn:microsoft.com/office/officeart/2005/8/layout/list1"/>
    <dgm:cxn modelId="{9E5AFBFC-AB24-4343-AF92-C2DD67A9E54D}" srcId="{966D8755-8AFB-554B-9959-DA4774DA734C}" destId="{F2E1240D-D846-0A46-B2A1-49E28839D0E1}" srcOrd="2" destOrd="0" parTransId="{74E34C1A-44D9-5C4B-8D95-05929420F2DA}" sibTransId="{0F7CE490-4C9B-8245-8974-EB07C501094A}"/>
    <dgm:cxn modelId="{96815751-D426-4A00-A672-22A009D0B9E4}" type="presOf" srcId="{D26504F6-4409-B144-8EA7-0B5D3692FAAA}" destId="{01FBE79B-30B5-5541-A8A2-0737AFCC0432}" srcOrd="1" destOrd="0" presId="urn:microsoft.com/office/officeart/2005/8/layout/list1"/>
    <dgm:cxn modelId="{4FB29096-96A6-4D01-974F-697C399C0675}" type="presOf" srcId="{B830F55F-7D84-3D43-9A61-19521CD9BA43}" destId="{D549424B-30B9-3F48-8F0C-FCFA4A1917F4}" srcOrd="0" destOrd="0" presId="urn:microsoft.com/office/officeart/2005/8/layout/list1"/>
    <dgm:cxn modelId="{406D1FD2-B774-4699-BD47-85E984050568}" type="presParOf" srcId="{E80AB9EA-ACDC-9D42-874C-5E7D0DF284E5}" destId="{EB5E6EAF-9A45-F04A-AB26-AF3191C4B89E}" srcOrd="0" destOrd="0" presId="urn:microsoft.com/office/officeart/2005/8/layout/list1"/>
    <dgm:cxn modelId="{9F980B2D-F68F-4A59-91CA-F21ED978D86E}" type="presParOf" srcId="{EB5E6EAF-9A45-F04A-AB26-AF3191C4B89E}" destId="{0B7B87A1-C12D-774D-8E9D-8F0615C0E6B2}" srcOrd="0" destOrd="0" presId="urn:microsoft.com/office/officeart/2005/8/layout/list1"/>
    <dgm:cxn modelId="{BF77DCCA-F14C-4DA3-A1F0-79ECC743B84C}" type="presParOf" srcId="{EB5E6EAF-9A45-F04A-AB26-AF3191C4B89E}" destId="{BDDADB4D-0E0C-F14B-817E-718BCD612136}" srcOrd="1" destOrd="0" presId="urn:microsoft.com/office/officeart/2005/8/layout/list1"/>
    <dgm:cxn modelId="{4DAFD6C3-C595-41FC-AEF8-2838AD2F3A00}" type="presParOf" srcId="{E80AB9EA-ACDC-9D42-874C-5E7D0DF284E5}" destId="{82BCB940-828C-5747-BDCA-4933E7541B13}" srcOrd="1" destOrd="0" presId="urn:microsoft.com/office/officeart/2005/8/layout/list1"/>
    <dgm:cxn modelId="{30DD1B26-408D-4A8B-85B7-1238301131EC}" type="presParOf" srcId="{E80AB9EA-ACDC-9D42-874C-5E7D0DF284E5}" destId="{B41741EE-FAC7-FB4D-9CA9-B59FB992323F}" srcOrd="2" destOrd="0" presId="urn:microsoft.com/office/officeart/2005/8/layout/list1"/>
    <dgm:cxn modelId="{C20F0BD1-D69A-4DF1-A67A-528A8C73F469}" type="presParOf" srcId="{E80AB9EA-ACDC-9D42-874C-5E7D0DF284E5}" destId="{845A781C-20AB-694B-AC04-9EC2FBDA29DD}" srcOrd="3" destOrd="0" presId="urn:microsoft.com/office/officeart/2005/8/layout/list1"/>
    <dgm:cxn modelId="{D1E724E4-E738-4B0D-837B-AD51B65C279A}" type="presParOf" srcId="{E80AB9EA-ACDC-9D42-874C-5E7D0DF284E5}" destId="{3526399A-6C76-0147-A507-1C2F420FC4E4}" srcOrd="4" destOrd="0" presId="urn:microsoft.com/office/officeart/2005/8/layout/list1"/>
    <dgm:cxn modelId="{9005AB72-955B-496D-AB86-6204D168AFF8}" type="presParOf" srcId="{3526399A-6C76-0147-A507-1C2F420FC4E4}" destId="{F297D7D6-B876-7548-88E1-DF1B609ED571}" srcOrd="0" destOrd="0" presId="urn:microsoft.com/office/officeart/2005/8/layout/list1"/>
    <dgm:cxn modelId="{649B491B-9809-4612-AC27-1FC0B796C028}" type="presParOf" srcId="{3526399A-6C76-0147-A507-1C2F420FC4E4}" destId="{01FBE79B-30B5-5541-A8A2-0737AFCC0432}" srcOrd="1" destOrd="0" presId="urn:microsoft.com/office/officeart/2005/8/layout/list1"/>
    <dgm:cxn modelId="{6DFCAAFE-C512-4F30-996E-51EBE606BBCC}" type="presParOf" srcId="{E80AB9EA-ACDC-9D42-874C-5E7D0DF284E5}" destId="{6D1954AF-2FAE-6D44-8AE3-2A59BDFECB84}" srcOrd="5" destOrd="0" presId="urn:microsoft.com/office/officeart/2005/8/layout/list1"/>
    <dgm:cxn modelId="{9CBD608B-4567-48E9-A4F7-43FC6DD61537}" type="presParOf" srcId="{E80AB9EA-ACDC-9D42-874C-5E7D0DF284E5}" destId="{E6065219-2B4B-244B-8FE4-5AF98AA569C8}" srcOrd="6" destOrd="0" presId="urn:microsoft.com/office/officeart/2005/8/layout/list1"/>
    <dgm:cxn modelId="{5A709BD8-7BD6-4D23-AC1B-B7F2EF439F0F}" type="presParOf" srcId="{E80AB9EA-ACDC-9D42-874C-5E7D0DF284E5}" destId="{5CF6C352-3A8E-E840-B9E9-A1D85C5A29A7}" srcOrd="7" destOrd="0" presId="urn:microsoft.com/office/officeart/2005/8/layout/list1"/>
    <dgm:cxn modelId="{CE1C58A3-CA33-4AF1-805E-AD86738CE3EC}" type="presParOf" srcId="{E80AB9EA-ACDC-9D42-874C-5E7D0DF284E5}" destId="{9B213F68-D103-C240-82C5-4F41BF6AAFBC}" srcOrd="8" destOrd="0" presId="urn:microsoft.com/office/officeart/2005/8/layout/list1"/>
    <dgm:cxn modelId="{7294BF7B-DF7D-4192-A322-0E852B6A40F0}" type="presParOf" srcId="{9B213F68-D103-C240-82C5-4F41BF6AAFBC}" destId="{294B9172-DBB5-2D44-A651-0287A816848A}" srcOrd="0" destOrd="0" presId="urn:microsoft.com/office/officeart/2005/8/layout/list1"/>
    <dgm:cxn modelId="{625E574F-0FD2-4000-BB78-BC849B0B8373}" type="presParOf" srcId="{9B213F68-D103-C240-82C5-4F41BF6AAFBC}" destId="{0512A007-F7D0-DC42-A617-D63F9A9263D9}" srcOrd="1" destOrd="0" presId="urn:microsoft.com/office/officeart/2005/8/layout/list1"/>
    <dgm:cxn modelId="{767F188E-D849-45F8-BF8E-FE556D50491E}" type="presParOf" srcId="{E80AB9EA-ACDC-9D42-874C-5E7D0DF284E5}" destId="{67D95038-85A4-354C-B81B-CBEAEC1A7915}" srcOrd="9" destOrd="0" presId="urn:microsoft.com/office/officeart/2005/8/layout/list1"/>
    <dgm:cxn modelId="{16F2D3A7-A237-4426-9113-4E297C643996}" type="presParOf" srcId="{E80AB9EA-ACDC-9D42-874C-5E7D0DF284E5}" destId="{5BADA09E-D5FB-3B44-8AE9-E84D179A574F}" srcOrd="10" destOrd="0" presId="urn:microsoft.com/office/officeart/2005/8/layout/list1"/>
    <dgm:cxn modelId="{90B08706-48AE-476F-990E-7CD7997EECC1}" type="presParOf" srcId="{E80AB9EA-ACDC-9D42-874C-5E7D0DF284E5}" destId="{142CFE7B-2DF5-BF4E-8A3C-8D643604D8A1}" srcOrd="11" destOrd="0" presId="urn:microsoft.com/office/officeart/2005/8/layout/list1"/>
    <dgm:cxn modelId="{D2AA692E-F556-43CC-A3AF-361A5E8E784D}" type="presParOf" srcId="{E80AB9EA-ACDC-9D42-874C-5E7D0DF284E5}" destId="{6AA4C81B-0658-4643-A712-7C35F9D46B01}" srcOrd="12" destOrd="0" presId="urn:microsoft.com/office/officeart/2005/8/layout/list1"/>
    <dgm:cxn modelId="{272F780B-D82C-46FD-8C58-0A5D44C272AA}" type="presParOf" srcId="{6AA4C81B-0658-4643-A712-7C35F9D46B01}" destId="{D549424B-30B9-3F48-8F0C-FCFA4A1917F4}" srcOrd="0" destOrd="0" presId="urn:microsoft.com/office/officeart/2005/8/layout/list1"/>
    <dgm:cxn modelId="{BA056FE0-E8B8-4356-800B-C31F015B4458}" type="presParOf" srcId="{6AA4C81B-0658-4643-A712-7C35F9D46B01}" destId="{E56ADA3A-F67B-6142-9AA8-E06A90226B6A}" srcOrd="1" destOrd="0" presId="urn:microsoft.com/office/officeart/2005/8/layout/list1"/>
    <dgm:cxn modelId="{DCAEF5B1-E4DC-4385-B525-8C73708CBDB1}" type="presParOf" srcId="{E80AB9EA-ACDC-9D42-874C-5E7D0DF284E5}" destId="{8C3303B8-40F2-F84B-9F60-666CDA17E503}" srcOrd="13" destOrd="0" presId="urn:microsoft.com/office/officeart/2005/8/layout/list1"/>
    <dgm:cxn modelId="{78BE27BB-CD2E-4A12-98D1-6A1D613E6722}" type="presParOf" srcId="{E80AB9EA-ACDC-9D42-874C-5E7D0DF284E5}" destId="{2F435DC4-8CF6-1045-B4E6-9E813212339D}" srcOrd="14" destOrd="0" presId="urn:microsoft.com/office/officeart/2005/8/layout/list1"/>
    <dgm:cxn modelId="{90AC9104-2421-42E5-AF5D-45C0D8BE49D0}" type="presParOf" srcId="{E80AB9EA-ACDC-9D42-874C-5E7D0DF284E5}" destId="{6F929E49-A516-B943-AA6E-B4F0175336E2}" srcOrd="15" destOrd="0" presId="urn:microsoft.com/office/officeart/2005/8/layout/list1"/>
    <dgm:cxn modelId="{966636A3-404F-4F73-B42A-9F72F33C09AF}" type="presParOf" srcId="{E80AB9EA-ACDC-9D42-874C-5E7D0DF284E5}" destId="{DD7B3384-0D02-F64F-A8DD-6B38C24B5527}" srcOrd="16" destOrd="0" presId="urn:microsoft.com/office/officeart/2005/8/layout/list1"/>
    <dgm:cxn modelId="{3C1A334D-B592-4DF0-B181-D48A1B91ED7B}" type="presParOf" srcId="{DD7B3384-0D02-F64F-A8DD-6B38C24B5527}" destId="{9C17ECA9-890B-9843-8B85-B18BD5B8FC5B}" srcOrd="0" destOrd="0" presId="urn:microsoft.com/office/officeart/2005/8/layout/list1"/>
    <dgm:cxn modelId="{1C9EBB41-403D-474B-A71A-769A780D5725}" type="presParOf" srcId="{DD7B3384-0D02-F64F-A8DD-6B38C24B5527}" destId="{AB250215-CF27-934B-A731-017CD7837B64}" srcOrd="1" destOrd="0" presId="urn:microsoft.com/office/officeart/2005/8/layout/list1"/>
    <dgm:cxn modelId="{19465386-6393-442D-81D8-A2F3DFDF82E5}" type="presParOf" srcId="{E80AB9EA-ACDC-9D42-874C-5E7D0DF284E5}" destId="{604C72B1-44D1-D345-8488-CDCA34B56CA6}" srcOrd="17" destOrd="0" presId="urn:microsoft.com/office/officeart/2005/8/layout/list1"/>
    <dgm:cxn modelId="{59B19669-AD6E-4BF4-9C96-E39A09DFD91E}" type="presParOf" srcId="{E80AB9EA-ACDC-9D42-874C-5E7D0DF284E5}" destId="{FE4A4598-D733-1E43-A21C-770DE37DF47A}" srcOrd="18" destOrd="0" presId="urn:microsoft.com/office/officeart/2005/8/layout/list1"/>
    <dgm:cxn modelId="{ACEA525F-165C-4A76-A1C4-4D6677DB0BC3}" type="presParOf" srcId="{E80AB9EA-ACDC-9D42-874C-5E7D0DF284E5}" destId="{34C773B9-9B93-5D4E-954D-FCBC46676218}" srcOrd="19" destOrd="0" presId="urn:microsoft.com/office/officeart/2005/8/layout/list1"/>
    <dgm:cxn modelId="{5F32F03D-EBFC-476B-966D-DCE267ABB1A3}" type="presParOf" srcId="{E80AB9EA-ACDC-9D42-874C-5E7D0DF284E5}" destId="{FFCF90AC-8A8A-414A-B5E5-92D1888FF185}" srcOrd="20" destOrd="0" presId="urn:microsoft.com/office/officeart/2005/8/layout/list1"/>
    <dgm:cxn modelId="{ABE7DF35-7E2B-457A-9254-9D168DCCA7E4}" type="presParOf" srcId="{FFCF90AC-8A8A-414A-B5E5-92D1888FF185}" destId="{12E7ED78-8375-E04A-B49C-A22E1F09E2E1}" srcOrd="0" destOrd="0" presId="urn:microsoft.com/office/officeart/2005/8/layout/list1"/>
    <dgm:cxn modelId="{761DB949-9B1C-43FA-AD33-9E4E2FDA5E6C}" type="presParOf" srcId="{FFCF90AC-8A8A-414A-B5E5-92D1888FF185}" destId="{071AF648-2441-B34C-8D42-15F688C63CB1}" srcOrd="1" destOrd="0" presId="urn:microsoft.com/office/officeart/2005/8/layout/list1"/>
    <dgm:cxn modelId="{34F6BDF2-D18D-4501-8C8B-9D8A929C3877}" type="presParOf" srcId="{E80AB9EA-ACDC-9D42-874C-5E7D0DF284E5}" destId="{B2BE9ACB-3E34-4144-ACEB-F550A6E21096}" srcOrd="21" destOrd="0" presId="urn:microsoft.com/office/officeart/2005/8/layout/list1"/>
    <dgm:cxn modelId="{D6B861B6-8E9C-4DA7-9814-1E8B2BC53346}" type="presParOf" srcId="{E80AB9EA-ACDC-9D42-874C-5E7D0DF284E5}" destId="{2D423619-6A01-B04C-BE2C-7A5EF02ED1A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F13860-CAF6-AC4A-9797-A20898F1290E}"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EE5D1C93-29B3-CF48-A7A7-210F912B0136}">
      <dgm:prSet/>
      <dgm:spPr/>
      <dgm:t>
        <a:bodyPr/>
        <a:lstStyle/>
        <a:p>
          <a:r>
            <a:rPr lang="en-US" altLang="x-none" b="1" dirty="0">
              <a:solidFill>
                <a:schemeClr val="tx1"/>
              </a:solidFill>
              <a:latin typeface="Arial"/>
              <a:ea typeface="ＭＳ Ｐゴシック" charset="-128"/>
              <a:cs typeface="Arial"/>
            </a:rPr>
            <a:t>Initial design specification</a:t>
          </a:r>
        </a:p>
      </dgm:t>
    </dgm:pt>
    <dgm:pt modelId="{014334D3-44EB-0148-9BE5-824A55D50836}" type="parTrans" cxnId="{2BD2470E-C3E8-F046-8BD5-8FDE0A033F15}">
      <dgm:prSet/>
      <dgm:spPr/>
      <dgm:t>
        <a:bodyPr/>
        <a:lstStyle/>
        <a:p>
          <a:endParaRPr lang="en-US" b="1">
            <a:solidFill>
              <a:schemeClr val="tx1"/>
            </a:solidFill>
            <a:latin typeface="Arial"/>
            <a:cs typeface="Arial"/>
          </a:endParaRPr>
        </a:p>
      </dgm:t>
    </dgm:pt>
    <dgm:pt modelId="{16635762-30D0-F44D-A835-32445FE0A217}" type="sibTrans" cxnId="{2BD2470E-C3E8-F046-8BD5-8FDE0A033F15}">
      <dgm:prSet/>
      <dgm:spPr/>
      <dgm:t>
        <a:bodyPr/>
        <a:lstStyle/>
        <a:p>
          <a:endParaRPr lang="en-US" b="1">
            <a:solidFill>
              <a:schemeClr val="tx1"/>
            </a:solidFill>
            <a:latin typeface="Arial"/>
            <a:cs typeface="Arial"/>
          </a:endParaRPr>
        </a:p>
      </dgm:t>
    </dgm:pt>
    <dgm:pt modelId="{2155E500-CBFC-0142-B9B9-381E638CDF81}">
      <dgm:prSet/>
      <dgm:spPr/>
      <dgm:t>
        <a:bodyPr/>
        <a:lstStyle/>
        <a:p>
          <a:r>
            <a:rPr lang="en-US" altLang="x-none" b="1" dirty="0">
              <a:solidFill>
                <a:schemeClr val="tx1"/>
              </a:solidFill>
              <a:latin typeface="Arial"/>
              <a:ea typeface="ＭＳ Ｐゴシック" charset="-128"/>
              <a:cs typeface="Arial"/>
            </a:rPr>
            <a:t>Substitute less harmful material</a:t>
          </a:r>
        </a:p>
      </dgm:t>
    </dgm:pt>
    <dgm:pt modelId="{D9E36117-5833-6343-B8D4-50F7726204C8}" type="parTrans" cxnId="{3488E289-1801-CC45-8BD5-87A6DE6AFE34}">
      <dgm:prSet/>
      <dgm:spPr/>
      <dgm:t>
        <a:bodyPr/>
        <a:lstStyle/>
        <a:p>
          <a:endParaRPr lang="en-US" b="1">
            <a:solidFill>
              <a:schemeClr val="tx1"/>
            </a:solidFill>
            <a:latin typeface="Arial"/>
            <a:cs typeface="Arial"/>
          </a:endParaRPr>
        </a:p>
      </dgm:t>
    </dgm:pt>
    <dgm:pt modelId="{11B30D5D-7C79-5F40-9013-BA954E51ACAD}" type="sibTrans" cxnId="{3488E289-1801-CC45-8BD5-87A6DE6AFE34}">
      <dgm:prSet/>
      <dgm:spPr/>
      <dgm:t>
        <a:bodyPr/>
        <a:lstStyle/>
        <a:p>
          <a:endParaRPr lang="en-US" b="1">
            <a:solidFill>
              <a:schemeClr val="tx1"/>
            </a:solidFill>
            <a:latin typeface="Arial"/>
            <a:cs typeface="Arial"/>
          </a:endParaRPr>
        </a:p>
      </dgm:t>
    </dgm:pt>
    <dgm:pt modelId="{53CB6862-C4E7-A84B-A7A2-7121F52EC74A}">
      <dgm:prSet/>
      <dgm:spPr/>
      <dgm:t>
        <a:bodyPr/>
        <a:lstStyle/>
        <a:p>
          <a:r>
            <a:rPr lang="en-US" altLang="x-none" b="1" dirty="0">
              <a:solidFill>
                <a:schemeClr val="tx1"/>
              </a:solidFill>
              <a:latin typeface="Arial"/>
              <a:ea typeface="ＭＳ Ｐゴシック" charset="-128"/>
              <a:cs typeface="Arial"/>
            </a:rPr>
            <a:t>Change process</a:t>
          </a:r>
        </a:p>
      </dgm:t>
    </dgm:pt>
    <dgm:pt modelId="{BBDB804C-F254-EB49-ADFF-60FBBB36678A}" type="parTrans" cxnId="{16B58A61-F119-D64B-9F7E-BEFC5050281C}">
      <dgm:prSet/>
      <dgm:spPr/>
      <dgm:t>
        <a:bodyPr/>
        <a:lstStyle/>
        <a:p>
          <a:endParaRPr lang="en-US" b="1">
            <a:solidFill>
              <a:schemeClr val="tx1"/>
            </a:solidFill>
            <a:latin typeface="Arial"/>
            <a:cs typeface="Arial"/>
          </a:endParaRPr>
        </a:p>
      </dgm:t>
    </dgm:pt>
    <dgm:pt modelId="{AEB74086-2777-B24D-8D90-FC69E214655E}" type="sibTrans" cxnId="{16B58A61-F119-D64B-9F7E-BEFC5050281C}">
      <dgm:prSet/>
      <dgm:spPr/>
      <dgm:t>
        <a:bodyPr/>
        <a:lstStyle/>
        <a:p>
          <a:endParaRPr lang="en-US" b="1">
            <a:solidFill>
              <a:schemeClr val="tx1"/>
            </a:solidFill>
            <a:latin typeface="Arial"/>
            <a:cs typeface="Arial"/>
          </a:endParaRPr>
        </a:p>
      </dgm:t>
    </dgm:pt>
    <dgm:pt modelId="{86A06BAC-EEF2-454E-9374-77D3A4E56DFF}">
      <dgm:prSet/>
      <dgm:spPr/>
      <dgm:t>
        <a:bodyPr/>
        <a:lstStyle/>
        <a:p>
          <a:r>
            <a:rPr lang="en-US" altLang="x-none" b="1" dirty="0">
              <a:solidFill>
                <a:schemeClr val="tx1"/>
              </a:solidFill>
              <a:latin typeface="Arial"/>
              <a:ea typeface="ＭＳ Ｐゴシック" charset="-128"/>
              <a:cs typeface="Arial"/>
            </a:rPr>
            <a:t>Enclose process</a:t>
          </a:r>
        </a:p>
      </dgm:t>
    </dgm:pt>
    <dgm:pt modelId="{376BB2EC-E88E-344E-8EBA-1BB4A1FB7DED}" type="parTrans" cxnId="{217A2D0D-0653-4841-B8F2-82EC58215DA1}">
      <dgm:prSet/>
      <dgm:spPr/>
      <dgm:t>
        <a:bodyPr/>
        <a:lstStyle/>
        <a:p>
          <a:endParaRPr lang="en-US" b="1">
            <a:solidFill>
              <a:schemeClr val="tx1"/>
            </a:solidFill>
            <a:latin typeface="Arial"/>
            <a:cs typeface="Arial"/>
          </a:endParaRPr>
        </a:p>
      </dgm:t>
    </dgm:pt>
    <dgm:pt modelId="{08875300-2038-BF46-BE42-DBB68881A080}" type="sibTrans" cxnId="{217A2D0D-0653-4841-B8F2-82EC58215DA1}">
      <dgm:prSet/>
      <dgm:spPr/>
      <dgm:t>
        <a:bodyPr/>
        <a:lstStyle/>
        <a:p>
          <a:endParaRPr lang="en-US" b="1">
            <a:solidFill>
              <a:schemeClr val="tx1"/>
            </a:solidFill>
            <a:latin typeface="Arial"/>
            <a:cs typeface="Arial"/>
          </a:endParaRPr>
        </a:p>
      </dgm:t>
    </dgm:pt>
    <dgm:pt modelId="{B1AA4697-4CF2-7E4D-9CFD-66CA9D76EC0B}">
      <dgm:prSet/>
      <dgm:spPr/>
      <dgm:t>
        <a:bodyPr/>
        <a:lstStyle/>
        <a:p>
          <a:r>
            <a:rPr lang="en-US" altLang="x-none" b="1" dirty="0">
              <a:solidFill>
                <a:schemeClr val="tx1"/>
              </a:solidFill>
              <a:latin typeface="Arial"/>
              <a:ea typeface="ＭＳ Ｐゴシック" charset="-128"/>
              <a:cs typeface="Arial"/>
            </a:rPr>
            <a:t>Isolate process</a:t>
          </a:r>
        </a:p>
      </dgm:t>
    </dgm:pt>
    <dgm:pt modelId="{C3CC7470-EB54-EE46-ACE9-7932ABAE5F6C}" type="parTrans" cxnId="{2C6B5ACC-4573-B745-BD80-0A689E5F324B}">
      <dgm:prSet/>
      <dgm:spPr/>
      <dgm:t>
        <a:bodyPr/>
        <a:lstStyle/>
        <a:p>
          <a:endParaRPr lang="en-US" b="1">
            <a:solidFill>
              <a:schemeClr val="tx1"/>
            </a:solidFill>
            <a:latin typeface="Arial"/>
            <a:cs typeface="Arial"/>
          </a:endParaRPr>
        </a:p>
      </dgm:t>
    </dgm:pt>
    <dgm:pt modelId="{EDCC8595-8DCE-514C-9A09-54F43448E9ED}" type="sibTrans" cxnId="{2C6B5ACC-4573-B745-BD80-0A689E5F324B}">
      <dgm:prSet/>
      <dgm:spPr/>
      <dgm:t>
        <a:bodyPr/>
        <a:lstStyle/>
        <a:p>
          <a:endParaRPr lang="en-US" b="1">
            <a:solidFill>
              <a:schemeClr val="tx1"/>
            </a:solidFill>
            <a:latin typeface="Arial"/>
            <a:cs typeface="Arial"/>
          </a:endParaRPr>
        </a:p>
      </dgm:t>
    </dgm:pt>
    <dgm:pt modelId="{804A6285-6FF2-1D44-B94D-7F226FDE5C27}" type="pres">
      <dgm:prSet presAssocID="{38F13860-CAF6-AC4A-9797-A20898F1290E}" presName="diagram" presStyleCnt="0">
        <dgm:presLayoutVars>
          <dgm:dir/>
          <dgm:resizeHandles val="exact"/>
        </dgm:presLayoutVars>
      </dgm:prSet>
      <dgm:spPr/>
      <dgm:t>
        <a:bodyPr/>
        <a:lstStyle/>
        <a:p>
          <a:endParaRPr lang="en-US"/>
        </a:p>
      </dgm:t>
    </dgm:pt>
    <dgm:pt modelId="{A643CAA2-DB05-3843-8E63-B279D10096E5}" type="pres">
      <dgm:prSet presAssocID="{EE5D1C93-29B3-CF48-A7A7-210F912B0136}" presName="node" presStyleLbl="node1" presStyleIdx="0" presStyleCnt="5">
        <dgm:presLayoutVars>
          <dgm:bulletEnabled val="1"/>
        </dgm:presLayoutVars>
      </dgm:prSet>
      <dgm:spPr/>
      <dgm:t>
        <a:bodyPr/>
        <a:lstStyle/>
        <a:p>
          <a:endParaRPr lang="en-US"/>
        </a:p>
      </dgm:t>
    </dgm:pt>
    <dgm:pt modelId="{8DDE8B88-571E-AC40-9428-664C1979F079}" type="pres">
      <dgm:prSet presAssocID="{16635762-30D0-F44D-A835-32445FE0A217}" presName="sibTrans" presStyleCnt="0"/>
      <dgm:spPr/>
    </dgm:pt>
    <dgm:pt modelId="{20AAAEF2-EA90-FE4F-BE87-AFD923B6F255}" type="pres">
      <dgm:prSet presAssocID="{2155E500-CBFC-0142-B9B9-381E638CDF81}" presName="node" presStyleLbl="node1" presStyleIdx="1" presStyleCnt="5">
        <dgm:presLayoutVars>
          <dgm:bulletEnabled val="1"/>
        </dgm:presLayoutVars>
      </dgm:prSet>
      <dgm:spPr/>
      <dgm:t>
        <a:bodyPr/>
        <a:lstStyle/>
        <a:p>
          <a:endParaRPr lang="en-US"/>
        </a:p>
      </dgm:t>
    </dgm:pt>
    <dgm:pt modelId="{28FEF3E7-432E-5F43-A039-104178B3D647}" type="pres">
      <dgm:prSet presAssocID="{11B30D5D-7C79-5F40-9013-BA954E51ACAD}" presName="sibTrans" presStyleCnt="0"/>
      <dgm:spPr/>
    </dgm:pt>
    <dgm:pt modelId="{C36621C8-F4D1-894F-935A-D3709A1C7F32}" type="pres">
      <dgm:prSet presAssocID="{53CB6862-C4E7-A84B-A7A2-7121F52EC74A}" presName="node" presStyleLbl="node1" presStyleIdx="2" presStyleCnt="5">
        <dgm:presLayoutVars>
          <dgm:bulletEnabled val="1"/>
        </dgm:presLayoutVars>
      </dgm:prSet>
      <dgm:spPr/>
      <dgm:t>
        <a:bodyPr/>
        <a:lstStyle/>
        <a:p>
          <a:endParaRPr lang="en-US"/>
        </a:p>
      </dgm:t>
    </dgm:pt>
    <dgm:pt modelId="{345AAB95-815A-3240-A958-A3A631B9275D}" type="pres">
      <dgm:prSet presAssocID="{AEB74086-2777-B24D-8D90-FC69E214655E}" presName="sibTrans" presStyleCnt="0"/>
      <dgm:spPr/>
    </dgm:pt>
    <dgm:pt modelId="{92F17D69-0102-024A-8D73-576304A600C3}" type="pres">
      <dgm:prSet presAssocID="{86A06BAC-EEF2-454E-9374-77D3A4E56DFF}" presName="node" presStyleLbl="node1" presStyleIdx="3" presStyleCnt="5">
        <dgm:presLayoutVars>
          <dgm:bulletEnabled val="1"/>
        </dgm:presLayoutVars>
      </dgm:prSet>
      <dgm:spPr/>
      <dgm:t>
        <a:bodyPr/>
        <a:lstStyle/>
        <a:p>
          <a:endParaRPr lang="en-US"/>
        </a:p>
      </dgm:t>
    </dgm:pt>
    <dgm:pt modelId="{4C855D88-42AA-014F-B35C-D1E1F65F44D9}" type="pres">
      <dgm:prSet presAssocID="{08875300-2038-BF46-BE42-DBB68881A080}" presName="sibTrans" presStyleCnt="0"/>
      <dgm:spPr/>
    </dgm:pt>
    <dgm:pt modelId="{47E7CAD6-FE33-0C4A-822F-7C37888FE5E0}" type="pres">
      <dgm:prSet presAssocID="{B1AA4697-4CF2-7E4D-9CFD-66CA9D76EC0B}" presName="node" presStyleLbl="node1" presStyleIdx="4" presStyleCnt="5">
        <dgm:presLayoutVars>
          <dgm:bulletEnabled val="1"/>
        </dgm:presLayoutVars>
      </dgm:prSet>
      <dgm:spPr/>
      <dgm:t>
        <a:bodyPr/>
        <a:lstStyle/>
        <a:p>
          <a:endParaRPr lang="en-US"/>
        </a:p>
      </dgm:t>
    </dgm:pt>
  </dgm:ptLst>
  <dgm:cxnLst>
    <dgm:cxn modelId="{6582C7C1-B530-40B8-B805-C26DB14A77B5}" type="presOf" srcId="{EE5D1C93-29B3-CF48-A7A7-210F912B0136}" destId="{A643CAA2-DB05-3843-8E63-B279D10096E5}" srcOrd="0" destOrd="0" presId="urn:microsoft.com/office/officeart/2005/8/layout/default"/>
    <dgm:cxn modelId="{2C6B5ACC-4573-B745-BD80-0A689E5F324B}" srcId="{38F13860-CAF6-AC4A-9797-A20898F1290E}" destId="{B1AA4697-4CF2-7E4D-9CFD-66CA9D76EC0B}" srcOrd="4" destOrd="0" parTransId="{C3CC7470-EB54-EE46-ACE9-7932ABAE5F6C}" sibTransId="{EDCC8595-8DCE-514C-9A09-54F43448E9ED}"/>
    <dgm:cxn modelId="{5476A123-DE9A-4897-A754-DC9068D98C08}" type="presOf" srcId="{B1AA4697-4CF2-7E4D-9CFD-66CA9D76EC0B}" destId="{47E7CAD6-FE33-0C4A-822F-7C37888FE5E0}" srcOrd="0" destOrd="0" presId="urn:microsoft.com/office/officeart/2005/8/layout/default"/>
    <dgm:cxn modelId="{217A2D0D-0653-4841-B8F2-82EC58215DA1}" srcId="{38F13860-CAF6-AC4A-9797-A20898F1290E}" destId="{86A06BAC-EEF2-454E-9374-77D3A4E56DFF}" srcOrd="3" destOrd="0" parTransId="{376BB2EC-E88E-344E-8EBA-1BB4A1FB7DED}" sibTransId="{08875300-2038-BF46-BE42-DBB68881A080}"/>
    <dgm:cxn modelId="{E0207637-6267-4EB0-9739-0899C3044A76}" type="presOf" srcId="{86A06BAC-EEF2-454E-9374-77D3A4E56DFF}" destId="{92F17D69-0102-024A-8D73-576304A600C3}" srcOrd="0" destOrd="0" presId="urn:microsoft.com/office/officeart/2005/8/layout/default"/>
    <dgm:cxn modelId="{857EC081-37C3-4257-974A-A5814269F8BA}" type="presOf" srcId="{53CB6862-C4E7-A84B-A7A2-7121F52EC74A}" destId="{C36621C8-F4D1-894F-935A-D3709A1C7F32}" srcOrd="0" destOrd="0" presId="urn:microsoft.com/office/officeart/2005/8/layout/default"/>
    <dgm:cxn modelId="{5B271864-B34F-4935-9C11-0113E4CD6EB6}" type="presOf" srcId="{38F13860-CAF6-AC4A-9797-A20898F1290E}" destId="{804A6285-6FF2-1D44-B94D-7F226FDE5C27}" srcOrd="0" destOrd="0" presId="urn:microsoft.com/office/officeart/2005/8/layout/default"/>
    <dgm:cxn modelId="{16B58A61-F119-D64B-9F7E-BEFC5050281C}" srcId="{38F13860-CAF6-AC4A-9797-A20898F1290E}" destId="{53CB6862-C4E7-A84B-A7A2-7121F52EC74A}" srcOrd="2" destOrd="0" parTransId="{BBDB804C-F254-EB49-ADFF-60FBBB36678A}" sibTransId="{AEB74086-2777-B24D-8D90-FC69E214655E}"/>
    <dgm:cxn modelId="{77297A0C-7588-4DD8-86D2-F7022B8FC10F}" type="presOf" srcId="{2155E500-CBFC-0142-B9B9-381E638CDF81}" destId="{20AAAEF2-EA90-FE4F-BE87-AFD923B6F255}" srcOrd="0" destOrd="0" presId="urn:microsoft.com/office/officeart/2005/8/layout/default"/>
    <dgm:cxn modelId="{3488E289-1801-CC45-8BD5-87A6DE6AFE34}" srcId="{38F13860-CAF6-AC4A-9797-A20898F1290E}" destId="{2155E500-CBFC-0142-B9B9-381E638CDF81}" srcOrd="1" destOrd="0" parTransId="{D9E36117-5833-6343-B8D4-50F7726204C8}" sibTransId="{11B30D5D-7C79-5F40-9013-BA954E51ACAD}"/>
    <dgm:cxn modelId="{2BD2470E-C3E8-F046-8BD5-8FDE0A033F15}" srcId="{38F13860-CAF6-AC4A-9797-A20898F1290E}" destId="{EE5D1C93-29B3-CF48-A7A7-210F912B0136}" srcOrd="0" destOrd="0" parTransId="{014334D3-44EB-0148-9BE5-824A55D50836}" sibTransId="{16635762-30D0-F44D-A835-32445FE0A217}"/>
    <dgm:cxn modelId="{05B45068-0018-4774-AE2C-699F2A79EFBF}" type="presParOf" srcId="{804A6285-6FF2-1D44-B94D-7F226FDE5C27}" destId="{A643CAA2-DB05-3843-8E63-B279D10096E5}" srcOrd="0" destOrd="0" presId="urn:microsoft.com/office/officeart/2005/8/layout/default"/>
    <dgm:cxn modelId="{07E067EC-2D9A-4B35-9271-44C6E97879B2}" type="presParOf" srcId="{804A6285-6FF2-1D44-B94D-7F226FDE5C27}" destId="{8DDE8B88-571E-AC40-9428-664C1979F079}" srcOrd="1" destOrd="0" presId="urn:microsoft.com/office/officeart/2005/8/layout/default"/>
    <dgm:cxn modelId="{725D8571-473E-47C1-A448-2F9635B9C72D}" type="presParOf" srcId="{804A6285-6FF2-1D44-B94D-7F226FDE5C27}" destId="{20AAAEF2-EA90-FE4F-BE87-AFD923B6F255}" srcOrd="2" destOrd="0" presId="urn:microsoft.com/office/officeart/2005/8/layout/default"/>
    <dgm:cxn modelId="{14C8C17B-BDC4-4E0D-B5AC-D058A61516A2}" type="presParOf" srcId="{804A6285-6FF2-1D44-B94D-7F226FDE5C27}" destId="{28FEF3E7-432E-5F43-A039-104178B3D647}" srcOrd="3" destOrd="0" presId="urn:microsoft.com/office/officeart/2005/8/layout/default"/>
    <dgm:cxn modelId="{94B9764C-0CEA-4FA6-A49D-9C2ECD68DFF8}" type="presParOf" srcId="{804A6285-6FF2-1D44-B94D-7F226FDE5C27}" destId="{C36621C8-F4D1-894F-935A-D3709A1C7F32}" srcOrd="4" destOrd="0" presId="urn:microsoft.com/office/officeart/2005/8/layout/default"/>
    <dgm:cxn modelId="{7E377C68-85C7-4EF2-9FA2-5CC2E3EA6C48}" type="presParOf" srcId="{804A6285-6FF2-1D44-B94D-7F226FDE5C27}" destId="{345AAB95-815A-3240-A958-A3A631B9275D}" srcOrd="5" destOrd="0" presId="urn:microsoft.com/office/officeart/2005/8/layout/default"/>
    <dgm:cxn modelId="{6CBE4944-8D58-4E87-9862-30F03DA0CBDF}" type="presParOf" srcId="{804A6285-6FF2-1D44-B94D-7F226FDE5C27}" destId="{92F17D69-0102-024A-8D73-576304A600C3}" srcOrd="6" destOrd="0" presId="urn:microsoft.com/office/officeart/2005/8/layout/default"/>
    <dgm:cxn modelId="{0E924A9C-1860-4FDE-B292-A1678D48D13E}" type="presParOf" srcId="{804A6285-6FF2-1D44-B94D-7F226FDE5C27}" destId="{4C855D88-42AA-014F-B35C-D1E1F65F44D9}" srcOrd="7" destOrd="0" presId="urn:microsoft.com/office/officeart/2005/8/layout/default"/>
    <dgm:cxn modelId="{DAD3E5F8-9516-4ADB-BE77-45F7D499A977}" type="presParOf" srcId="{804A6285-6FF2-1D44-B94D-7F226FDE5C27}" destId="{47E7CAD6-FE33-0C4A-822F-7C37888FE5E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F13860-CAF6-AC4A-9797-A20898F1290E}" type="doc">
      <dgm:prSet loTypeId="urn:microsoft.com/office/officeart/2005/8/layout/vList2" loCatId="" qsTypeId="urn:microsoft.com/office/officeart/2005/8/quickstyle/simple2" qsCatId="simple" csTypeId="urn:microsoft.com/office/officeart/2005/8/colors/colorful1" csCatId="colorful" phldr="1"/>
      <dgm:spPr/>
      <dgm:t>
        <a:bodyPr/>
        <a:lstStyle/>
        <a:p>
          <a:endParaRPr lang="en-US"/>
        </a:p>
      </dgm:t>
    </dgm:pt>
    <dgm:pt modelId="{89799ED2-024E-BD47-898E-660E5D58D644}">
      <dgm:prSet custT="1"/>
      <dgm:spPr/>
      <dgm:t>
        <a:bodyPr/>
        <a:lstStyle/>
        <a:p>
          <a:r>
            <a:rPr lang="en-US" altLang="x-none" sz="2400" b="1" dirty="0">
              <a:solidFill>
                <a:srgbClr val="FFFFFF"/>
              </a:solidFill>
              <a:latin typeface="Arial"/>
              <a:ea typeface="ＭＳ Ｐゴシック" charset="-128"/>
              <a:cs typeface="Arial"/>
            </a:rPr>
            <a:t>Job rotation</a:t>
          </a:r>
        </a:p>
      </dgm:t>
    </dgm:pt>
    <dgm:pt modelId="{DED1F353-73C6-804D-A3A8-76862E4A2D2C}" type="parTrans" cxnId="{FD4321B1-EE2A-314C-82F5-6E8C9CD44569}">
      <dgm:prSet/>
      <dgm:spPr/>
      <dgm:t>
        <a:bodyPr/>
        <a:lstStyle/>
        <a:p>
          <a:endParaRPr lang="en-US">
            <a:latin typeface="Arial"/>
            <a:cs typeface="Arial"/>
          </a:endParaRPr>
        </a:p>
      </dgm:t>
    </dgm:pt>
    <dgm:pt modelId="{646A1655-C1F6-F044-BCC7-4DD5646CB611}" type="sibTrans" cxnId="{FD4321B1-EE2A-314C-82F5-6E8C9CD44569}">
      <dgm:prSet/>
      <dgm:spPr/>
      <dgm:t>
        <a:bodyPr/>
        <a:lstStyle/>
        <a:p>
          <a:endParaRPr lang="en-US">
            <a:latin typeface="Arial"/>
            <a:cs typeface="Arial"/>
          </a:endParaRPr>
        </a:p>
      </dgm:t>
    </dgm:pt>
    <dgm:pt modelId="{607F0B77-4ED4-2E4B-BFDC-CAC3459CC2C4}">
      <dgm:prSet custT="1"/>
      <dgm:spPr/>
      <dgm:t>
        <a:bodyPr/>
        <a:lstStyle/>
        <a:p>
          <a:r>
            <a:rPr lang="en-US" altLang="x-none" sz="2400" b="1" dirty="0">
              <a:solidFill>
                <a:schemeClr val="tx1"/>
              </a:solidFill>
              <a:latin typeface="Arial"/>
              <a:ea typeface="ＭＳ Ｐゴシック" charset="-128"/>
              <a:cs typeface="Arial"/>
            </a:rPr>
            <a:t>If employees can be removed from exposure to the potential hazard by changing the way they do their jobs, then the hazard can be eliminated with a work practice control. </a:t>
          </a:r>
        </a:p>
      </dgm:t>
    </dgm:pt>
    <dgm:pt modelId="{B9361C6D-BD2F-DA4E-92D4-DD13B5B4690F}" type="parTrans" cxnId="{1F89DA88-B6AC-B64C-97D4-224F96DD0ECF}">
      <dgm:prSet/>
      <dgm:spPr/>
      <dgm:t>
        <a:bodyPr/>
        <a:lstStyle/>
        <a:p>
          <a:endParaRPr lang="en-US">
            <a:latin typeface="Arial"/>
            <a:cs typeface="Arial"/>
          </a:endParaRPr>
        </a:p>
      </dgm:t>
    </dgm:pt>
    <dgm:pt modelId="{132C52A1-BC12-7D44-8DF9-C45CA835D869}" type="sibTrans" cxnId="{1F89DA88-B6AC-B64C-97D4-224F96DD0ECF}">
      <dgm:prSet/>
      <dgm:spPr/>
      <dgm:t>
        <a:bodyPr/>
        <a:lstStyle/>
        <a:p>
          <a:endParaRPr lang="en-US">
            <a:latin typeface="Arial"/>
            <a:cs typeface="Arial"/>
          </a:endParaRPr>
        </a:p>
      </dgm:t>
    </dgm:pt>
    <dgm:pt modelId="{BB619A58-63BD-434E-B866-CD8E24A83B2C}">
      <dgm:prSet custT="1"/>
      <dgm:spPr/>
      <dgm:t>
        <a:bodyPr/>
        <a:lstStyle/>
        <a:p>
          <a:r>
            <a:rPr lang="en-US" altLang="x-none" sz="2400" b="1" dirty="0">
              <a:solidFill>
                <a:srgbClr val="FFFFFF"/>
              </a:solidFill>
              <a:latin typeface="Arial"/>
              <a:ea typeface="ＭＳ Ｐゴシック" charset="-128"/>
              <a:cs typeface="Arial"/>
            </a:rPr>
            <a:t>Wet method</a:t>
          </a:r>
        </a:p>
      </dgm:t>
    </dgm:pt>
    <dgm:pt modelId="{4849F502-1368-5148-B3DB-1BA6B8D6B9CD}" type="parTrans" cxnId="{CC95763A-0C12-3845-A790-B87B0267B699}">
      <dgm:prSet/>
      <dgm:spPr/>
      <dgm:t>
        <a:bodyPr/>
        <a:lstStyle/>
        <a:p>
          <a:endParaRPr lang="en-US"/>
        </a:p>
      </dgm:t>
    </dgm:pt>
    <dgm:pt modelId="{0A2B5FE8-90B0-8A42-9C9F-036ACF88332A}" type="sibTrans" cxnId="{CC95763A-0C12-3845-A790-B87B0267B699}">
      <dgm:prSet/>
      <dgm:spPr/>
      <dgm:t>
        <a:bodyPr/>
        <a:lstStyle/>
        <a:p>
          <a:endParaRPr lang="en-US"/>
        </a:p>
      </dgm:t>
    </dgm:pt>
    <dgm:pt modelId="{8F06567E-B3C3-2D48-BAA2-F86B6686EFF1}">
      <dgm:prSet custT="1"/>
      <dgm:spPr/>
      <dgm:t>
        <a:bodyPr/>
        <a:lstStyle/>
        <a:p>
          <a:r>
            <a:rPr lang="en-US" altLang="x-none" sz="2400" b="1" dirty="0">
              <a:solidFill>
                <a:srgbClr val="FFFFFF"/>
              </a:solidFill>
              <a:latin typeface="Arial"/>
              <a:ea typeface="ＭＳ Ｐゴシック" charset="-128"/>
              <a:cs typeface="Arial"/>
            </a:rPr>
            <a:t>Personal Hygiene</a:t>
          </a:r>
        </a:p>
      </dgm:t>
    </dgm:pt>
    <dgm:pt modelId="{203F096F-80CB-874C-B53D-A89622C8114B}" type="parTrans" cxnId="{34765752-49E4-7E4F-BDEA-8279BF58F124}">
      <dgm:prSet/>
      <dgm:spPr/>
      <dgm:t>
        <a:bodyPr/>
        <a:lstStyle/>
        <a:p>
          <a:endParaRPr lang="en-US"/>
        </a:p>
      </dgm:t>
    </dgm:pt>
    <dgm:pt modelId="{F3191A77-C57B-2743-8C48-F6B35EB7C9A9}" type="sibTrans" cxnId="{34765752-49E4-7E4F-BDEA-8279BF58F124}">
      <dgm:prSet/>
      <dgm:spPr/>
      <dgm:t>
        <a:bodyPr/>
        <a:lstStyle/>
        <a:p>
          <a:endParaRPr lang="en-US"/>
        </a:p>
      </dgm:t>
    </dgm:pt>
    <dgm:pt modelId="{A6CF833E-374A-F742-8A45-C274C2373BB6}">
      <dgm:prSet custT="1"/>
      <dgm:spPr/>
      <dgm:t>
        <a:bodyPr/>
        <a:lstStyle/>
        <a:p>
          <a:r>
            <a:rPr lang="en-US" altLang="x-none" sz="2400" b="1" dirty="0">
              <a:solidFill>
                <a:srgbClr val="FFFFFF"/>
              </a:solidFill>
              <a:latin typeface="Arial"/>
              <a:ea typeface="ＭＳ Ｐゴシック" charset="-128"/>
              <a:cs typeface="Arial"/>
            </a:rPr>
            <a:t>House Keeping</a:t>
          </a:r>
        </a:p>
      </dgm:t>
    </dgm:pt>
    <dgm:pt modelId="{8BD9FD31-B8E2-5842-9493-A94D7E375E65}" type="parTrans" cxnId="{9695D676-6E42-B646-994A-12BFAA8181BB}">
      <dgm:prSet/>
      <dgm:spPr/>
      <dgm:t>
        <a:bodyPr/>
        <a:lstStyle/>
        <a:p>
          <a:endParaRPr lang="en-US"/>
        </a:p>
      </dgm:t>
    </dgm:pt>
    <dgm:pt modelId="{42B67851-32FC-1440-ADFA-0159F892F401}" type="sibTrans" cxnId="{9695D676-6E42-B646-994A-12BFAA8181BB}">
      <dgm:prSet/>
      <dgm:spPr/>
      <dgm:t>
        <a:bodyPr/>
        <a:lstStyle/>
        <a:p>
          <a:endParaRPr lang="en-US"/>
        </a:p>
      </dgm:t>
    </dgm:pt>
    <dgm:pt modelId="{C518ADD1-04BC-524F-BF8E-7B14D046673A}">
      <dgm:prSet custT="1"/>
      <dgm:spPr/>
      <dgm:t>
        <a:bodyPr/>
        <a:lstStyle/>
        <a:p>
          <a:r>
            <a:rPr lang="en-US" altLang="x-none" sz="2400" b="1" dirty="0">
              <a:solidFill>
                <a:srgbClr val="FFFFFF"/>
              </a:solidFill>
              <a:latin typeface="Arial"/>
              <a:ea typeface="ＭＳ Ｐゴシック" charset="-128"/>
              <a:cs typeface="Arial"/>
            </a:rPr>
            <a:t>Increase Maintenance</a:t>
          </a:r>
        </a:p>
      </dgm:t>
    </dgm:pt>
    <dgm:pt modelId="{D442AF8E-144F-1240-97A9-DE1077767787}" type="parTrans" cxnId="{E2F73808-2824-0540-96BB-D3955D1F0D05}">
      <dgm:prSet/>
      <dgm:spPr/>
      <dgm:t>
        <a:bodyPr/>
        <a:lstStyle/>
        <a:p>
          <a:endParaRPr lang="en-US"/>
        </a:p>
      </dgm:t>
    </dgm:pt>
    <dgm:pt modelId="{B8CC6DCF-24DC-3F45-B44C-5C2D59905F99}" type="sibTrans" cxnId="{E2F73808-2824-0540-96BB-D3955D1F0D05}">
      <dgm:prSet/>
      <dgm:spPr/>
      <dgm:t>
        <a:bodyPr/>
        <a:lstStyle/>
        <a:p>
          <a:endParaRPr lang="en-US"/>
        </a:p>
      </dgm:t>
    </dgm:pt>
    <dgm:pt modelId="{E50D1D22-E70B-8B4A-A04F-BEBA5907E61A}">
      <dgm:prSet custT="1"/>
      <dgm:spPr/>
      <dgm:t>
        <a:bodyPr/>
        <a:lstStyle/>
        <a:p>
          <a:r>
            <a:rPr lang="en-US" altLang="x-none" sz="2400" b="1" dirty="0">
              <a:solidFill>
                <a:srgbClr val="FFFFFF"/>
              </a:solidFill>
              <a:latin typeface="Arial"/>
              <a:ea typeface="ＭＳ Ｐゴシック" charset="-128"/>
              <a:cs typeface="Arial"/>
            </a:rPr>
            <a:t>Some examples include:</a:t>
          </a:r>
        </a:p>
      </dgm:t>
    </dgm:pt>
    <dgm:pt modelId="{3196A517-AF86-5546-8215-3B0ACCD856EA}" type="parTrans" cxnId="{2FDFCA53-C16E-EE4C-A074-FA8E9A6CD461}">
      <dgm:prSet/>
      <dgm:spPr/>
      <dgm:t>
        <a:bodyPr/>
        <a:lstStyle/>
        <a:p>
          <a:endParaRPr lang="en-US"/>
        </a:p>
      </dgm:t>
    </dgm:pt>
    <dgm:pt modelId="{DBFE4FA1-0CE2-1340-8510-530023C0B1EF}" type="sibTrans" cxnId="{2FDFCA53-C16E-EE4C-A074-FA8E9A6CD461}">
      <dgm:prSet/>
      <dgm:spPr/>
      <dgm:t>
        <a:bodyPr/>
        <a:lstStyle/>
        <a:p>
          <a:endParaRPr lang="en-US"/>
        </a:p>
      </dgm:t>
    </dgm:pt>
    <dgm:pt modelId="{230A02BD-D915-934D-AC7F-EFA657A469FA}" type="pres">
      <dgm:prSet presAssocID="{38F13860-CAF6-AC4A-9797-A20898F1290E}" presName="linear" presStyleCnt="0">
        <dgm:presLayoutVars>
          <dgm:animLvl val="lvl"/>
          <dgm:resizeHandles val="exact"/>
        </dgm:presLayoutVars>
      </dgm:prSet>
      <dgm:spPr/>
      <dgm:t>
        <a:bodyPr/>
        <a:lstStyle/>
        <a:p>
          <a:endParaRPr lang="en-US"/>
        </a:p>
      </dgm:t>
    </dgm:pt>
    <dgm:pt modelId="{2333B096-F01A-7849-A4B9-1065099F556E}" type="pres">
      <dgm:prSet presAssocID="{607F0B77-4ED4-2E4B-BFDC-CAC3459CC2C4}" presName="parentText" presStyleLbl="node1" presStyleIdx="0" presStyleCnt="1">
        <dgm:presLayoutVars>
          <dgm:chMax val="0"/>
          <dgm:bulletEnabled val="1"/>
        </dgm:presLayoutVars>
      </dgm:prSet>
      <dgm:spPr/>
      <dgm:t>
        <a:bodyPr/>
        <a:lstStyle/>
        <a:p>
          <a:endParaRPr lang="en-US"/>
        </a:p>
      </dgm:t>
    </dgm:pt>
    <dgm:pt modelId="{64533AB0-7140-7C49-AEC5-DE7A4F69F9AB}" type="pres">
      <dgm:prSet presAssocID="{607F0B77-4ED4-2E4B-BFDC-CAC3459CC2C4}" presName="childText" presStyleLbl="revTx" presStyleIdx="0" presStyleCnt="1">
        <dgm:presLayoutVars>
          <dgm:bulletEnabled val="1"/>
        </dgm:presLayoutVars>
      </dgm:prSet>
      <dgm:spPr/>
      <dgm:t>
        <a:bodyPr/>
        <a:lstStyle/>
        <a:p>
          <a:endParaRPr lang="en-US"/>
        </a:p>
      </dgm:t>
    </dgm:pt>
  </dgm:ptLst>
  <dgm:cxnLst>
    <dgm:cxn modelId="{1F89DA88-B6AC-B64C-97D4-224F96DD0ECF}" srcId="{38F13860-CAF6-AC4A-9797-A20898F1290E}" destId="{607F0B77-4ED4-2E4B-BFDC-CAC3459CC2C4}" srcOrd="0" destOrd="0" parTransId="{B9361C6D-BD2F-DA4E-92D4-DD13B5B4690F}" sibTransId="{132C52A1-BC12-7D44-8DF9-C45CA835D869}"/>
    <dgm:cxn modelId="{34765752-49E4-7E4F-BDEA-8279BF58F124}" srcId="{E50D1D22-E70B-8B4A-A04F-BEBA5907E61A}" destId="{8F06567E-B3C3-2D48-BAA2-F86B6686EFF1}" srcOrd="2" destOrd="0" parTransId="{203F096F-80CB-874C-B53D-A89622C8114B}" sibTransId="{F3191A77-C57B-2743-8C48-F6B35EB7C9A9}"/>
    <dgm:cxn modelId="{1E90046D-E003-4AEB-8BFF-BB2AF6A6A523}" type="presOf" srcId="{607F0B77-4ED4-2E4B-BFDC-CAC3459CC2C4}" destId="{2333B096-F01A-7849-A4B9-1065099F556E}" srcOrd="0" destOrd="0" presId="urn:microsoft.com/office/officeart/2005/8/layout/vList2"/>
    <dgm:cxn modelId="{E4E22C1D-D990-4DE8-A0EE-E240EEEEAF26}" type="presOf" srcId="{A6CF833E-374A-F742-8A45-C274C2373BB6}" destId="{64533AB0-7140-7C49-AEC5-DE7A4F69F9AB}" srcOrd="0" destOrd="4" presId="urn:microsoft.com/office/officeart/2005/8/layout/vList2"/>
    <dgm:cxn modelId="{27FC33CA-2B9A-4E2E-9E49-32CC5FA5C4FE}" type="presOf" srcId="{38F13860-CAF6-AC4A-9797-A20898F1290E}" destId="{230A02BD-D915-934D-AC7F-EFA657A469FA}" srcOrd="0" destOrd="0" presId="urn:microsoft.com/office/officeart/2005/8/layout/vList2"/>
    <dgm:cxn modelId="{E2F73808-2824-0540-96BB-D3955D1F0D05}" srcId="{E50D1D22-E70B-8B4A-A04F-BEBA5907E61A}" destId="{C518ADD1-04BC-524F-BF8E-7B14D046673A}" srcOrd="4" destOrd="0" parTransId="{D442AF8E-144F-1240-97A9-DE1077767787}" sibTransId="{B8CC6DCF-24DC-3F45-B44C-5C2D59905F99}"/>
    <dgm:cxn modelId="{41E6C592-8DDE-4754-8CE3-EC5237CD8F9A}" type="presOf" srcId="{8F06567E-B3C3-2D48-BAA2-F86B6686EFF1}" destId="{64533AB0-7140-7C49-AEC5-DE7A4F69F9AB}" srcOrd="0" destOrd="3" presId="urn:microsoft.com/office/officeart/2005/8/layout/vList2"/>
    <dgm:cxn modelId="{2FDFCA53-C16E-EE4C-A074-FA8E9A6CD461}" srcId="{607F0B77-4ED4-2E4B-BFDC-CAC3459CC2C4}" destId="{E50D1D22-E70B-8B4A-A04F-BEBA5907E61A}" srcOrd="0" destOrd="0" parTransId="{3196A517-AF86-5546-8215-3B0ACCD856EA}" sibTransId="{DBFE4FA1-0CE2-1340-8510-530023C0B1EF}"/>
    <dgm:cxn modelId="{8904B27E-0E41-41C1-BD85-C455F532E385}" type="presOf" srcId="{BB619A58-63BD-434E-B866-CD8E24A83B2C}" destId="{64533AB0-7140-7C49-AEC5-DE7A4F69F9AB}" srcOrd="0" destOrd="2" presId="urn:microsoft.com/office/officeart/2005/8/layout/vList2"/>
    <dgm:cxn modelId="{C66F75F3-C26F-4C9B-9B5F-3CEDBC339DBB}" type="presOf" srcId="{C518ADD1-04BC-524F-BF8E-7B14D046673A}" destId="{64533AB0-7140-7C49-AEC5-DE7A4F69F9AB}" srcOrd="0" destOrd="5" presId="urn:microsoft.com/office/officeart/2005/8/layout/vList2"/>
    <dgm:cxn modelId="{9695D676-6E42-B646-994A-12BFAA8181BB}" srcId="{E50D1D22-E70B-8B4A-A04F-BEBA5907E61A}" destId="{A6CF833E-374A-F742-8A45-C274C2373BB6}" srcOrd="3" destOrd="0" parTransId="{8BD9FD31-B8E2-5842-9493-A94D7E375E65}" sibTransId="{42B67851-32FC-1440-ADFA-0159F892F401}"/>
    <dgm:cxn modelId="{FD4321B1-EE2A-314C-82F5-6E8C9CD44569}" srcId="{E50D1D22-E70B-8B4A-A04F-BEBA5907E61A}" destId="{89799ED2-024E-BD47-898E-660E5D58D644}" srcOrd="0" destOrd="0" parTransId="{DED1F353-73C6-804D-A3A8-76862E4A2D2C}" sibTransId="{646A1655-C1F6-F044-BCC7-4DD5646CB611}"/>
    <dgm:cxn modelId="{CC95763A-0C12-3845-A790-B87B0267B699}" srcId="{E50D1D22-E70B-8B4A-A04F-BEBA5907E61A}" destId="{BB619A58-63BD-434E-B866-CD8E24A83B2C}" srcOrd="1" destOrd="0" parTransId="{4849F502-1368-5148-B3DB-1BA6B8D6B9CD}" sibTransId="{0A2B5FE8-90B0-8A42-9C9F-036ACF88332A}"/>
    <dgm:cxn modelId="{95757404-5722-4F9E-B197-01366519353C}" type="presOf" srcId="{E50D1D22-E70B-8B4A-A04F-BEBA5907E61A}" destId="{64533AB0-7140-7C49-AEC5-DE7A4F69F9AB}" srcOrd="0" destOrd="0" presId="urn:microsoft.com/office/officeart/2005/8/layout/vList2"/>
    <dgm:cxn modelId="{B6289F94-8299-4908-A5C0-81A80F25417A}" type="presOf" srcId="{89799ED2-024E-BD47-898E-660E5D58D644}" destId="{64533AB0-7140-7C49-AEC5-DE7A4F69F9AB}" srcOrd="0" destOrd="1" presId="urn:microsoft.com/office/officeart/2005/8/layout/vList2"/>
    <dgm:cxn modelId="{03A327CF-DCFF-4431-B599-914ED43970E9}" type="presParOf" srcId="{230A02BD-D915-934D-AC7F-EFA657A469FA}" destId="{2333B096-F01A-7849-A4B9-1065099F556E}" srcOrd="0" destOrd="0" presId="urn:microsoft.com/office/officeart/2005/8/layout/vList2"/>
    <dgm:cxn modelId="{760009A2-39E3-4716-811F-DB96BC0030DB}" type="presParOf" srcId="{230A02BD-D915-934D-AC7F-EFA657A469FA}" destId="{64533AB0-7140-7C49-AEC5-DE7A4F69F9A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6DC9BA-3F0B-484C-BF46-EE9E7A92103D}" type="doc">
      <dgm:prSet loTypeId="urn:microsoft.com/office/officeart/2005/8/layout/default" loCatId="" qsTypeId="urn:microsoft.com/office/officeart/2005/8/quickstyle/simple2" qsCatId="simple" csTypeId="urn:microsoft.com/office/officeart/2005/8/colors/colorful1" csCatId="colorful"/>
      <dgm:spPr/>
      <dgm:t>
        <a:bodyPr/>
        <a:lstStyle/>
        <a:p>
          <a:endParaRPr lang="en-US"/>
        </a:p>
      </dgm:t>
    </dgm:pt>
    <dgm:pt modelId="{4D2F9307-64F4-D344-8AA6-C12365BC010F}">
      <dgm:prSet/>
      <dgm:spPr/>
      <dgm:t>
        <a:bodyPr/>
        <a:lstStyle/>
        <a:p>
          <a:pPr rtl="0"/>
          <a:r>
            <a:rPr lang="en-US" b="1" dirty="0">
              <a:solidFill>
                <a:schemeClr val="tx1"/>
              </a:solidFill>
              <a:latin typeface="Arial"/>
              <a:cs typeface="Arial"/>
            </a:rPr>
            <a:t>Noise</a:t>
          </a:r>
        </a:p>
      </dgm:t>
    </dgm:pt>
    <dgm:pt modelId="{5A91A090-1C0F-004D-A979-9E91ABC245DF}" type="parTrans" cxnId="{21742BB2-CA30-D243-9F05-DC058E79E390}">
      <dgm:prSet/>
      <dgm:spPr/>
      <dgm:t>
        <a:bodyPr/>
        <a:lstStyle/>
        <a:p>
          <a:endParaRPr lang="en-US" b="1">
            <a:solidFill>
              <a:schemeClr val="tx1"/>
            </a:solidFill>
            <a:latin typeface="Arial"/>
            <a:cs typeface="Arial"/>
          </a:endParaRPr>
        </a:p>
      </dgm:t>
    </dgm:pt>
    <dgm:pt modelId="{18556B06-F55E-CE45-8414-D0C45074C421}" type="sibTrans" cxnId="{21742BB2-CA30-D243-9F05-DC058E79E390}">
      <dgm:prSet/>
      <dgm:spPr/>
      <dgm:t>
        <a:bodyPr/>
        <a:lstStyle/>
        <a:p>
          <a:endParaRPr lang="en-US" b="1">
            <a:solidFill>
              <a:schemeClr val="tx1"/>
            </a:solidFill>
            <a:latin typeface="Arial"/>
            <a:cs typeface="Arial"/>
          </a:endParaRPr>
        </a:p>
      </dgm:t>
    </dgm:pt>
    <dgm:pt modelId="{C567C4D8-903B-6F46-AFC1-8D56C76EB286}">
      <dgm:prSet/>
      <dgm:spPr/>
      <dgm:t>
        <a:bodyPr/>
        <a:lstStyle/>
        <a:p>
          <a:pPr rtl="0"/>
          <a:r>
            <a:rPr lang="en-US" b="1" dirty="0">
              <a:solidFill>
                <a:schemeClr val="tx1"/>
              </a:solidFill>
              <a:latin typeface="Arial"/>
              <a:cs typeface="Arial"/>
            </a:rPr>
            <a:t>Chemicals</a:t>
          </a:r>
        </a:p>
      </dgm:t>
    </dgm:pt>
    <dgm:pt modelId="{E33CD762-1024-7A4A-90BF-FC3DCB5C78F0}" type="parTrans" cxnId="{6A76206A-F8AE-E444-9AC3-4ACC0E54C271}">
      <dgm:prSet/>
      <dgm:spPr/>
      <dgm:t>
        <a:bodyPr/>
        <a:lstStyle/>
        <a:p>
          <a:endParaRPr lang="en-US" b="1">
            <a:solidFill>
              <a:schemeClr val="tx1"/>
            </a:solidFill>
            <a:latin typeface="Arial"/>
            <a:cs typeface="Arial"/>
          </a:endParaRPr>
        </a:p>
      </dgm:t>
    </dgm:pt>
    <dgm:pt modelId="{FFB266C0-33C5-EF4D-9F0B-811C8E476FE7}" type="sibTrans" cxnId="{6A76206A-F8AE-E444-9AC3-4ACC0E54C271}">
      <dgm:prSet/>
      <dgm:spPr/>
      <dgm:t>
        <a:bodyPr/>
        <a:lstStyle/>
        <a:p>
          <a:endParaRPr lang="en-US" b="1">
            <a:solidFill>
              <a:schemeClr val="tx1"/>
            </a:solidFill>
            <a:latin typeface="Arial"/>
            <a:cs typeface="Arial"/>
          </a:endParaRPr>
        </a:p>
      </dgm:t>
    </dgm:pt>
    <dgm:pt modelId="{B8E44710-DFFA-944C-B733-BE184DD9CB21}">
      <dgm:prSet/>
      <dgm:spPr/>
      <dgm:t>
        <a:bodyPr/>
        <a:lstStyle/>
        <a:p>
          <a:pPr rtl="0"/>
          <a:r>
            <a:rPr lang="en-US" b="1" dirty="0">
              <a:solidFill>
                <a:schemeClr val="tx1"/>
              </a:solidFill>
              <a:latin typeface="Arial"/>
              <a:cs typeface="Arial"/>
            </a:rPr>
            <a:t>Accidental Impact</a:t>
          </a:r>
        </a:p>
      </dgm:t>
    </dgm:pt>
    <dgm:pt modelId="{F224B084-CEAD-F949-B044-156DC1400EC8}" type="parTrans" cxnId="{32D25B24-33A8-A44F-A7AA-A83F63D48E64}">
      <dgm:prSet/>
      <dgm:spPr/>
      <dgm:t>
        <a:bodyPr/>
        <a:lstStyle/>
        <a:p>
          <a:endParaRPr lang="en-US" b="1">
            <a:solidFill>
              <a:schemeClr val="tx1"/>
            </a:solidFill>
            <a:latin typeface="Arial"/>
            <a:cs typeface="Arial"/>
          </a:endParaRPr>
        </a:p>
      </dgm:t>
    </dgm:pt>
    <dgm:pt modelId="{ECC9CC65-3B5E-314B-BD4E-806CEE3FDE15}" type="sibTrans" cxnId="{32D25B24-33A8-A44F-A7AA-A83F63D48E64}">
      <dgm:prSet/>
      <dgm:spPr/>
      <dgm:t>
        <a:bodyPr/>
        <a:lstStyle/>
        <a:p>
          <a:endParaRPr lang="en-US" b="1">
            <a:solidFill>
              <a:schemeClr val="tx1"/>
            </a:solidFill>
            <a:latin typeface="Arial"/>
            <a:cs typeface="Arial"/>
          </a:endParaRPr>
        </a:p>
      </dgm:t>
    </dgm:pt>
    <dgm:pt modelId="{BD67542E-B568-A04E-9C2E-3D5F044CB3E2}">
      <dgm:prSet/>
      <dgm:spPr/>
      <dgm:t>
        <a:bodyPr/>
        <a:lstStyle/>
        <a:p>
          <a:pPr rtl="0"/>
          <a:r>
            <a:rPr lang="en-US" b="1" dirty="0">
              <a:solidFill>
                <a:schemeClr val="tx1"/>
              </a:solidFill>
              <a:latin typeface="Arial"/>
              <a:cs typeface="Arial"/>
            </a:rPr>
            <a:t>Sharp objects</a:t>
          </a:r>
        </a:p>
      </dgm:t>
    </dgm:pt>
    <dgm:pt modelId="{CCDC95BA-4B7A-8D46-ADB2-6E3944BFB6E2}" type="parTrans" cxnId="{7071F2B5-01AB-3549-830F-B29421E03CA5}">
      <dgm:prSet/>
      <dgm:spPr/>
      <dgm:t>
        <a:bodyPr/>
        <a:lstStyle/>
        <a:p>
          <a:endParaRPr lang="en-US" b="1">
            <a:solidFill>
              <a:schemeClr val="tx1"/>
            </a:solidFill>
            <a:latin typeface="Arial"/>
            <a:cs typeface="Arial"/>
          </a:endParaRPr>
        </a:p>
      </dgm:t>
    </dgm:pt>
    <dgm:pt modelId="{260D7B81-295F-1745-B68E-7790785C48BF}" type="sibTrans" cxnId="{7071F2B5-01AB-3549-830F-B29421E03CA5}">
      <dgm:prSet/>
      <dgm:spPr/>
      <dgm:t>
        <a:bodyPr/>
        <a:lstStyle/>
        <a:p>
          <a:endParaRPr lang="en-US" b="1">
            <a:solidFill>
              <a:schemeClr val="tx1"/>
            </a:solidFill>
            <a:latin typeface="Arial"/>
            <a:cs typeface="Arial"/>
          </a:endParaRPr>
        </a:p>
      </dgm:t>
    </dgm:pt>
    <dgm:pt modelId="{4765865D-5DBA-924C-92C7-9BF94A0FEB10}">
      <dgm:prSet/>
      <dgm:spPr/>
      <dgm:t>
        <a:bodyPr/>
        <a:lstStyle/>
        <a:p>
          <a:pPr rtl="0"/>
          <a:r>
            <a:rPr lang="en-US" b="1" dirty="0">
              <a:solidFill>
                <a:schemeClr val="tx1"/>
              </a:solidFill>
              <a:latin typeface="Arial"/>
              <a:cs typeface="Arial"/>
            </a:rPr>
            <a:t>Flying Particles</a:t>
          </a:r>
        </a:p>
      </dgm:t>
    </dgm:pt>
    <dgm:pt modelId="{71C0AF0C-9B83-9746-ACEC-97344F802351}" type="parTrans" cxnId="{2D2FC74B-1B70-234C-9D84-C099893189A7}">
      <dgm:prSet/>
      <dgm:spPr/>
      <dgm:t>
        <a:bodyPr/>
        <a:lstStyle/>
        <a:p>
          <a:endParaRPr lang="en-US" b="1">
            <a:solidFill>
              <a:schemeClr val="tx1"/>
            </a:solidFill>
            <a:latin typeface="Arial"/>
            <a:cs typeface="Arial"/>
          </a:endParaRPr>
        </a:p>
      </dgm:t>
    </dgm:pt>
    <dgm:pt modelId="{55C3226D-9ED7-3243-A609-26B14C828196}" type="sibTrans" cxnId="{2D2FC74B-1B70-234C-9D84-C099893189A7}">
      <dgm:prSet/>
      <dgm:spPr/>
      <dgm:t>
        <a:bodyPr/>
        <a:lstStyle/>
        <a:p>
          <a:endParaRPr lang="en-US" b="1">
            <a:solidFill>
              <a:schemeClr val="tx1"/>
            </a:solidFill>
            <a:latin typeface="Arial"/>
            <a:cs typeface="Arial"/>
          </a:endParaRPr>
        </a:p>
      </dgm:t>
    </dgm:pt>
    <dgm:pt modelId="{8CD4C521-9D2D-BD4B-A7D2-4C5CF791FF32}">
      <dgm:prSet/>
      <dgm:spPr/>
      <dgm:t>
        <a:bodyPr/>
        <a:lstStyle/>
        <a:p>
          <a:pPr rtl="0"/>
          <a:r>
            <a:rPr lang="en-US" b="1" dirty="0">
              <a:solidFill>
                <a:schemeClr val="tx1"/>
              </a:solidFill>
              <a:latin typeface="Arial"/>
              <a:cs typeface="Arial"/>
            </a:rPr>
            <a:t>Dust &amp; Mists</a:t>
          </a:r>
        </a:p>
      </dgm:t>
    </dgm:pt>
    <dgm:pt modelId="{4A0F830B-5777-4D45-ACB2-90DFBD62F810}" type="parTrans" cxnId="{94F8E536-8969-7C4B-BB04-52E81AC39242}">
      <dgm:prSet/>
      <dgm:spPr/>
      <dgm:t>
        <a:bodyPr/>
        <a:lstStyle/>
        <a:p>
          <a:endParaRPr lang="en-US" b="1">
            <a:solidFill>
              <a:schemeClr val="tx1"/>
            </a:solidFill>
            <a:latin typeface="Arial"/>
            <a:cs typeface="Arial"/>
          </a:endParaRPr>
        </a:p>
      </dgm:t>
    </dgm:pt>
    <dgm:pt modelId="{039124FE-BD98-9044-9006-CEF346BC2B98}" type="sibTrans" cxnId="{94F8E536-8969-7C4B-BB04-52E81AC39242}">
      <dgm:prSet/>
      <dgm:spPr/>
      <dgm:t>
        <a:bodyPr/>
        <a:lstStyle/>
        <a:p>
          <a:endParaRPr lang="en-US" b="1">
            <a:solidFill>
              <a:schemeClr val="tx1"/>
            </a:solidFill>
            <a:latin typeface="Arial"/>
            <a:cs typeface="Arial"/>
          </a:endParaRPr>
        </a:p>
      </dgm:t>
    </dgm:pt>
    <dgm:pt modelId="{9E85975B-2E7E-1049-AD4F-15D4CD816EC6}">
      <dgm:prSet/>
      <dgm:spPr/>
      <dgm:t>
        <a:bodyPr/>
        <a:lstStyle/>
        <a:p>
          <a:pPr rtl="0"/>
          <a:r>
            <a:rPr lang="en-US" b="1" dirty="0">
              <a:solidFill>
                <a:schemeClr val="tx1"/>
              </a:solidFill>
              <a:latin typeface="Arial"/>
              <a:cs typeface="Arial"/>
            </a:rPr>
            <a:t>Bright Light</a:t>
          </a:r>
        </a:p>
      </dgm:t>
    </dgm:pt>
    <dgm:pt modelId="{4AA1082B-BBA6-0F43-B73E-E54753F57C74}" type="parTrans" cxnId="{CC3903DC-D835-1948-AF78-6B8DDEF4B5DE}">
      <dgm:prSet/>
      <dgm:spPr/>
      <dgm:t>
        <a:bodyPr/>
        <a:lstStyle/>
        <a:p>
          <a:endParaRPr lang="en-US" b="1">
            <a:solidFill>
              <a:schemeClr val="tx1"/>
            </a:solidFill>
            <a:latin typeface="Arial"/>
            <a:cs typeface="Arial"/>
          </a:endParaRPr>
        </a:p>
      </dgm:t>
    </dgm:pt>
    <dgm:pt modelId="{AA1A6B7A-28EA-8C4F-8A4E-A96A544F32AE}" type="sibTrans" cxnId="{CC3903DC-D835-1948-AF78-6B8DDEF4B5DE}">
      <dgm:prSet/>
      <dgm:spPr/>
      <dgm:t>
        <a:bodyPr/>
        <a:lstStyle/>
        <a:p>
          <a:endParaRPr lang="en-US" b="1">
            <a:solidFill>
              <a:schemeClr val="tx1"/>
            </a:solidFill>
            <a:latin typeface="Arial"/>
            <a:cs typeface="Arial"/>
          </a:endParaRPr>
        </a:p>
      </dgm:t>
    </dgm:pt>
    <dgm:pt modelId="{CD61DE5E-E179-CE4B-B7BA-5FCE1D91D8CB}">
      <dgm:prSet/>
      <dgm:spPr/>
      <dgm:t>
        <a:bodyPr/>
        <a:lstStyle/>
        <a:p>
          <a:pPr rtl="0"/>
          <a:r>
            <a:rPr lang="en-US" b="1" dirty="0">
              <a:solidFill>
                <a:schemeClr val="tx1"/>
              </a:solidFill>
              <a:latin typeface="Arial"/>
              <a:cs typeface="Arial"/>
            </a:rPr>
            <a:t>Vibration</a:t>
          </a:r>
        </a:p>
      </dgm:t>
    </dgm:pt>
    <dgm:pt modelId="{C716671B-A6A5-4643-A1FB-3C3F3417A877}" type="parTrans" cxnId="{85621FA7-ECC8-FF41-995B-B902C46569F1}">
      <dgm:prSet/>
      <dgm:spPr/>
      <dgm:t>
        <a:bodyPr/>
        <a:lstStyle/>
        <a:p>
          <a:endParaRPr lang="en-US" b="1">
            <a:solidFill>
              <a:schemeClr val="tx1"/>
            </a:solidFill>
            <a:latin typeface="Arial"/>
            <a:cs typeface="Arial"/>
          </a:endParaRPr>
        </a:p>
      </dgm:t>
    </dgm:pt>
    <dgm:pt modelId="{679A7461-EAE5-A947-B458-8F31FF7CACDD}" type="sibTrans" cxnId="{85621FA7-ECC8-FF41-995B-B902C46569F1}">
      <dgm:prSet/>
      <dgm:spPr/>
      <dgm:t>
        <a:bodyPr/>
        <a:lstStyle/>
        <a:p>
          <a:endParaRPr lang="en-US" b="1">
            <a:solidFill>
              <a:schemeClr val="tx1"/>
            </a:solidFill>
            <a:latin typeface="Arial"/>
            <a:cs typeface="Arial"/>
          </a:endParaRPr>
        </a:p>
      </dgm:t>
    </dgm:pt>
    <dgm:pt modelId="{EB77A3D9-5DCB-3C42-98DF-EC2B307BCF18}" type="pres">
      <dgm:prSet presAssocID="{3C6DC9BA-3F0B-484C-BF46-EE9E7A92103D}" presName="diagram" presStyleCnt="0">
        <dgm:presLayoutVars>
          <dgm:dir/>
          <dgm:resizeHandles val="exact"/>
        </dgm:presLayoutVars>
      </dgm:prSet>
      <dgm:spPr/>
      <dgm:t>
        <a:bodyPr/>
        <a:lstStyle/>
        <a:p>
          <a:endParaRPr lang="en-US"/>
        </a:p>
      </dgm:t>
    </dgm:pt>
    <dgm:pt modelId="{4AF1B0CE-E9D5-E148-A0C2-980D98BEE540}" type="pres">
      <dgm:prSet presAssocID="{4D2F9307-64F4-D344-8AA6-C12365BC010F}" presName="node" presStyleLbl="node1" presStyleIdx="0" presStyleCnt="8">
        <dgm:presLayoutVars>
          <dgm:bulletEnabled val="1"/>
        </dgm:presLayoutVars>
      </dgm:prSet>
      <dgm:spPr/>
      <dgm:t>
        <a:bodyPr/>
        <a:lstStyle/>
        <a:p>
          <a:endParaRPr lang="en-US"/>
        </a:p>
      </dgm:t>
    </dgm:pt>
    <dgm:pt modelId="{0910C6E6-D458-8F41-A73B-8DC691A47064}" type="pres">
      <dgm:prSet presAssocID="{18556B06-F55E-CE45-8414-D0C45074C421}" presName="sibTrans" presStyleCnt="0"/>
      <dgm:spPr/>
    </dgm:pt>
    <dgm:pt modelId="{C7F9A8D3-51D3-8B45-A936-6E87E4269D53}" type="pres">
      <dgm:prSet presAssocID="{C567C4D8-903B-6F46-AFC1-8D56C76EB286}" presName="node" presStyleLbl="node1" presStyleIdx="1" presStyleCnt="8">
        <dgm:presLayoutVars>
          <dgm:bulletEnabled val="1"/>
        </dgm:presLayoutVars>
      </dgm:prSet>
      <dgm:spPr/>
      <dgm:t>
        <a:bodyPr/>
        <a:lstStyle/>
        <a:p>
          <a:endParaRPr lang="en-US"/>
        </a:p>
      </dgm:t>
    </dgm:pt>
    <dgm:pt modelId="{0299A5C8-CAEE-B34F-8164-1227FCA0EAD6}" type="pres">
      <dgm:prSet presAssocID="{FFB266C0-33C5-EF4D-9F0B-811C8E476FE7}" presName="sibTrans" presStyleCnt="0"/>
      <dgm:spPr/>
    </dgm:pt>
    <dgm:pt modelId="{8273033D-FD59-BD46-BB14-994F5C562BDC}" type="pres">
      <dgm:prSet presAssocID="{B8E44710-DFFA-944C-B733-BE184DD9CB21}" presName="node" presStyleLbl="node1" presStyleIdx="2" presStyleCnt="8">
        <dgm:presLayoutVars>
          <dgm:bulletEnabled val="1"/>
        </dgm:presLayoutVars>
      </dgm:prSet>
      <dgm:spPr/>
      <dgm:t>
        <a:bodyPr/>
        <a:lstStyle/>
        <a:p>
          <a:endParaRPr lang="en-US"/>
        </a:p>
      </dgm:t>
    </dgm:pt>
    <dgm:pt modelId="{D9E3A7B2-74D5-F840-9143-56B960424B3D}" type="pres">
      <dgm:prSet presAssocID="{ECC9CC65-3B5E-314B-BD4E-806CEE3FDE15}" presName="sibTrans" presStyleCnt="0"/>
      <dgm:spPr/>
    </dgm:pt>
    <dgm:pt modelId="{F8E04255-86E3-1A46-99D9-19D8343B7B06}" type="pres">
      <dgm:prSet presAssocID="{BD67542E-B568-A04E-9C2E-3D5F044CB3E2}" presName="node" presStyleLbl="node1" presStyleIdx="3" presStyleCnt="8">
        <dgm:presLayoutVars>
          <dgm:bulletEnabled val="1"/>
        </dgm:presLayoutVars>
      </dgm:prSet>
      <dgm:spPr/>
      <dgm:t>
        <a:bodyPr/>
        <a:lstStyle/>
        <a:p>
          <a:endParaRPr lang="en-US"/>
        </a:p>
      </dgm:t>
    </dgm:pt>
    <dgm:pt modelId="{EC06012C-32B9-0944-A440-6091A2D16AAB}" type="pres">
      <dgm:prSet presAssocID="{260D7B81-295F-1745-B68E-7790785C48BF}" presName="sibTrans" presStyleCnt="0"/>
      <dgm:spPr/>
    </dgm:pt>
    <dgm:pt modelId="{34112AFC-C6D0-BC40-BBA7-A8D4ACFD8090}" type="pres">
      <dgm:prSet presAssocID="{4765865D-5DBA-924C-92C7-9BF94A0FEB10}" presName="node" presStyleLbl="node1" presStyleIdx="4" presStyleCnt="8">
        <dgm:presLayoutVars>
          <dgm:bulletEnabled val="1"/>
        </dgm:presLayoutVars>
      </dgm:prSet>
      <dgm:spPr/>
      <dgm:t>
        <a:bodyPr/>
        <a:lstStyle/>
        <a:p>
          <a:endParaRPr lang="en-US"/>
        </a:p>
      </dgm:t>
    </dgm:pt>
    <dgm:pt modelId="{B206AE58-EDF0-7C4D-A6E1-22309FCA5774}" type="pres">
      <dgm:prSet presAssocID="{55C3226D-9ED7-3243-A609-26B14C828196}" presName="sibTrans" presStyleCnt="0"/>
      <dgm:spPr/>
    </dgm:pt>
    <dgm:pt modelId="{63C0CDA1-2B09-7540-A688-0153A43DA31B}" type="pres">
      <dgm:prSet presAssocID="{8CD4C521-9D2D-BD4B-A7D2-4C5CF791FF32}" presName="node" presStyleLbl="node1" presStyleIdx="5" presStyleCnt="8">
        <dgm:presLayoutVars>
          <dgm:bulletEnabled val="1"/>
        </dgm:presLayoutVars>
      </dgm:prSet>
      <dgm:spPr/>
      <dgm:t>
        <a:bodyPr/>
        <a:lstStyle/>
        <a:p>
          <a:endParaRPr lang="en-US"/>
        </a:p>
      </dgm:t>
    </dgm:pt>
    <dgm:pt modelId="{3CD10EC3-0F75-0C41-B767-338AAC1AF7C6}" type="pres">
      <dgm:prSet presAssocID="{039124FE-BD98-9044-9006-CEF346BC2B98}" presName="sibTrans" presStyleCnt="0"/>
      <dgm:spPr/>
    </dgm:pt>
    <dgm:pt modelId="{68A4A145-0809-0244-BCF7-A4A1B79087F8}" type="pres">
      <dgm:prSet presAssocID="{9E85975B-2E7E-1049-AD4F-15D4CD816EC6}" presName="node" presStyleLbl="node1" presStyleIdx="6" presStyleCnt="8">
        <dgm:presLayoutVars>
          <dgm:bulletEnabled val="1"/>
        </dgm:presLayoutVars>
      </dgm:prSet>
      <dgm:spPr/>
      <dgm:t>
        <a:bodyPr/>
        <a:lstStyle/>
        <a:p>
          <a:endParaRPr lang="en-US"/>
        </a:p>
      </dgm:t>
    </dgm:pt>
    <dgm:pt modelId="{3D0CF6B9-E4AD-A24A-B626-F209EA244B13}" type="pres">
      <dgm:prSet presAssocID="{AA1A6B7A-28EA-8C4F-8A4E-A96A544F32AE}" presName="sibTrans" presStyleCnt="0"/>
      <dgm:spPr/>
    </dgm:pt>
    <dgm:pt modelId="{88693B77-D557-EF4D-950D-6243A8FC1BE5}" type="pres">
      <dgm:prSet presAssocID="{CD61DE5E-E179-CE4B-B7BA-5FCE1D91D8CB}" presName="node" presStyleLbl="node1" presStyleIdx="7" presStyleCnt="8">
        <dgm:presLayoutVars>
          <dgm:bulletEnabled val="1"/>
        </dgm:presLayoutVars>
      </dgm:prSet>
      <dgm:spPr/>
      <dgm:t>
        <a:bodyPr/>
        <a:lstStyle/>
        <a:p>
          <a:endParaRPr lang="en-US"/>
        </a:p>
      </dgm:t>
    </dgm:pt>
  </dgm:ptLst>
  <dgm:cxnLst>
    <dgm:cxn modelId="{5FAD3481-C384-42B6-9332-00E34FD824CB}" type="presOf" srcId="{BD67542E-B568-A04E-9C2E-3D5F044CB3E2}" destId="{F8E04255-86E3-1A46-99D9-19D8343B7B06}" srcOrd="0" destOrd="0" presId="urn:microsoft.com/office/officeart/2005/8/layout/default"/>
    <dgm:cxn modelId="{94F8E536-8969-7C4B-BB04-52E81AC39242}" srcId="{3C6DC9BA-3F0B-484C-BF46-EE9E7A92103D}" destId="{8CD4C521-9D2D-BD4B-A7D2-4C5CF791FF32}" srcOrd="5" destOrd="0" parTransId="{4A0F830B-5777-4D45-ACB2-90DFBD62F810}" sibTransId="{039124FE-BD98-9044-9006-CEF346BC2B98}"/>
    <dgm:cxn modelId="{94331F92-64A1-400B-B9A6-3F411FBC650A}" type="presOf" srcId="{4D2F9307-64F4-D344-8AA6-C12365BC010F}" destId="{4AF1B0CE-E9D5-E148-A0C2-980D98BEE540}" srcOrd="0" destOrd="0" presId="urn:microsoft.com/office/officeart/2005/8/layout/default"/>
    <dgm:cxn modelId="{1FC296A7-46B4-4F08-B708-95695DEB6198}" type="presOf" srcId="{C567C4D8-903B-6F46-AFC1-8D56C76EB286}" destId="{C7F9A8D3-51D3-8B45-A936-6E87E4269D53}" srcOrd="0" destOrd="0" presId="urn:microsoft.com/office/officeart/2005/8/layout/default"/>
    <dgm:cxn modelId="{6A76206A-F8AE-E444-9AC3-4ACC0E54C271}" srcId="{3C6DC9BA-3F0B-484C-BF46-EE9E7A92103D}" destId="{C567C4D8-903B-6F46-AFC1-8D56C76EB286}" srcOrd="1" destOrd="0" parTransId="{E33CD762-1024-7A4A-90BF-FC3DCB5C78F0}" sibTransId="{FFB266C0-33C5-EF4D-9F0B-811C8E476FE7}"/>
    <dgm:cxn modelId="{640CD218-694A-4289-8B6A-A7C71B236688}" type="presOf" srcId="{8CD4C521-9D2D-BD4B-A7D2-4C5CF791FF32}" destId="{63C0CDA1-2B09-7540-A688-0153A43DA31B}" srcOrd="0" destOrd="0" presId="urn:microsoft.com/office/officeart/2005/8/layout/default"/>
    <dgm:cxn modelId="{CC3903DC-D835-1948-AF78-6B8DDEF4B5DE}" srcId="{3C6DC9BA-3F0B-484C-BF46-EE9E7A92103D}" destId="{9E85975B-2E7E-1049-AD4F-15D4CD816EC6}" srcOrd="6" destOrd="0" parTransId="{4AA1082B-BBA6-0F43-B73E-E54753F57C74}" sibTransId="{AA1A6B7A-28EA-8C4F-8A4E-A96A544F32AE}"/>
    <dgm:cxn modelId="{2D2FC74B-1B70-234C-9D84-C099893189A7}" srcId="{3C6DC9BA-3F0B-484C-BF46-EE9E7A92103D}" destId="{4765865D-5DBA-924C-92C7-9BF94A0FEB10}" srcOrd="4" destOrd="0" parTransId="{71C0AF0C-9B83-9746-ACEC-97344F802351}" sibTransId="{55C3226D-9ED7-3243-A609-26B14C828196}"/>
    <dgm:cxn modelId="{7071F2B5-01AB-3549-830F-B29421E03CA5}" srcId="{3C6DC9BA-3F0B-484C-BF46-EE9E7A92103D}" destId="{BD67542E-B568-A04E-9C2E-3D5F044CB3E2}" srcOrd="3" destOrd="0" parTransId="{CCDC95BA-4B7A-8D46-ADB2-6E3944BFB6E2}" sibTransId="{260D7B81-295F-1745-B68E-7790785C48BF}"/>
    <dgm:cxn modelId="{A130687F-F89D-4297-8BA5-C523374C5ABB}" type="presOf" srcId="{4765865D-5DBA-924C-92C7-9BF94A0FEB10}" destId="{34112AFC-C6D0-BC40-BBA7-A8D4ACFD8090}" srcOrd="0" destOrd="0" presId="urn:microsoft.com/office/officeart/2005/8/layout/default"/>
    <dgm:cxn modelId="{E33B79DB-C67B-4C41-B5BC-9518B3D1BA62}" type="presOf" srcId="{9E85975B-2E7E-1049-AD4F-15D4CD816EC6}" destId="{68A4A145-0809-0244-BCF7-A4A1B79087F8}" srcOrd="0" destOrd="0" presId="urn:microsoft.com/office/officeart/2005/8/layout/default"/>
    <dgm:cxn modelId="{58FE5493-A28C-4D25-B6DD-E6BCB15DE780}" type="presOf" srcId="{B8E44710-DFFA-944C-B733-BE184DD9CB21}" destId="{8273033D-FD59-BD46-BB14-994F5C562BDC}" srcOrd="0" destOrd="0" presId="urn:microsoft.com/office/officeart/2005/8/layout/default"/>
    <dgm:cxn modelId="{B1161CAB-6CFD-4CA2-895E-155DA4D6C900}" type="presOf" srcId="{CD61DE5E-E179-CE4B-B7BA-5FCE1D91D8CB}" destId="{88693B77-D557-EF4D-950D-6243A8FC1BE5}" srcOrd="0" destOrd="0" presId="urn:microsoft.com/office/officeart/2005/8/layout/default"/>
    <dgm:cxn modelId="{21742BB2-CA30-D243-9F05-DC058E79E390}" srcId="{3C6DC9BA-3F0B-484C-BF46-EE9E7A92103D}" destId="{4D2F9307-64F4-D344-8AA6-C12365BC010F}" srcOrd="0" destOrd="0" parTransId="{5A91A090-1C0F-004D-A979-9E91ABC245DF}" sibTransId="{18556B06-F55E-CE45-8414-D0C45074C421}"/>
    <dgm:cxn modelId="{85621FA7-ECC8-FF41-995B-B902C46569F1}" srcId="{3C6DC9BA-3F0B-484C-BF46-EE9E7A92103D}" destId="{CD61DE5E-E179-CE4B-B7BA-5FCE1D91D8CB}" srcOrd="7" destOrd="0" parTransId="{C716671B-A6A5-4643-A1FB-3C3F3417A877}" sibTransId="{679A7461-EAE5-A947-B458-8F31FF7CACDD}"/>
    <dgm:cxn modelId="{32D25B24-33A8-A44F-A7AA-A83F63D48E64}" srcId="{3C6DC9BA-3F0B-484C-BF46-EE9E7A92103D}" destId="{B8E44710-DFFA-944C-B733-BE184DD9CB21}" srcOrd="2" destOrd="0" parTransId="{F224B084-CEAD-F949-B044-156DC1400EC8}" sibTransId="{ECC9CC65-3B5E-314B-BD4E-806CEE3FDE15}"/>
    <dgm:cxn modelId="{A836A39F-DE45-463F-A398-F42A9268E99A}" type="presOf" srcId="{3C6DC9BA-3F0B-484C-BF46-EE9E7A92103D}" destId="{EB77A3D9-5DCB-3C42-98DF-EC2B307BCF18}" srcOrd="0" destOrd="0" presId="urn:microsoft.com/office/officeart/2005/8/layout/default"/>
    <dgm:cxn modelId="{FAB0198B-CFF5-43F0-8E4C-FAB31B0C9E45}" type="presParOf" srcId="{EB77A3D9-5DCB-3C42-98DF-EC2B307BCF18}" destId="{4AF1B0CE-E9D5-E148-A0C2-980D98BEE540}" srcOrd="0" destOrd="0" presId="urn:microsoft.com/office/officeart/2005/8/layout/default"/>
    <dgm:cxn modelId="{08E76751-8EBE-4EB1-9803-A7E5A13D167B}" type="presParOf" srcId="{EB77A3D9-5DCB-3C42-98DF-EC2B307BCF18}" destId="{0910C6E6-D458-8F41-A73B-8DC691A47064}" srcOrd="1" destOrd="0" presId="urn:microsoft.com/office/officeart/2005/8/layout/default"/>
    <dgm:cxn modelId="{DD05ED66-7ECC-4C73-8FB6-0DC495AFEF79}" type="presParOf" srcId="{EB77A3D9-5DCB-3C42-98DF-EC2B307BCF18}" destId="{C7F9A8D3-51D3-8B45-A936-6E87E4269D53}" srcOrd="2" destOrd="0" presId="urn:microsoft.com/office/officeart/2005/8/layout/default"/>
    <dgm:cxn modelId="{69739E02-E5A2-41D8-B0DE-98EC722E90F4}" type="presParOf" srcId="{EB77A3D9-5DCB-3C42-98DF-EC2B307BCF18}" destId="{0299A5C8-CAEE-B34F-8164-1227FCA0EAD6}" srcOrd="3" destOrd="0" presId="urn:microsoft.com/office/officeart/2005/8/layout/default"/>
    <dgm:cxn modelId="{AB684BC2-87DE-439F-81AA-F952ABFCA5A7}" type="presParOf" srcId="{EB77A3D9-5DCB-3C42-98DF-EC2B307BCF18}" destId="{8273033D-FD59-BD46-BB14-994F5C562BDC}" srcOrd="4" destOrd="0" presId="urn:microsoft.com/office/officeart/2005/8/layout/default"/>
    <dgm:cxn modelId="{089FFCB1-3D41-4966-A3FB-402257FACBB1}" type="presParOf" srcId="{EB77A3D9-5DCB-3C42-98DF-EC2B307BCF18}" destId="{D9E3A7B2-74D5-F840-9143-56B960424B3D}" srcOrd="5" destOrd="0" presId="urn:microsoft.com/office/officeart/2005/8/layout/default"/>
    <dgm:cxn modelId="{D1186F6D-886E-4F7A-8B80-7081CDB30B13}" type="presParOf" srcId="{EB77A3D9-5DCB-3C42-98DF-EC2B307BCF18}" destId="{F8E04255-86E3-1A46-99D9-19D8343B7B06}" srcOrd="6" destOrd="0" presId="urn:microsoft.com/office/officeart/2005/8/layout/default"/>
    <dgm:cxn modelId="{A0748D8B-54F4-46DC-BDA9-EDA93E80587E}" type="presParOf" srcId="{EB77A3D9-5DCB-3C42-98DF-EC2B307BCF18}" destId="{EC06012C-32B9-0944-A440-6091A2D16AAB}" srcOrd="7" destOrd="0" presId="urn:microsoft.com/office/officeart/2005/8/layout/default"/>
    <dgm:cxn modelId="{5DA5FF6D-4686-434E-84CD-1C0665832751}" type="presParOf" srcId="{EB77A3D9-5DCB-3C42-98DF-EC2B307BCF18}" destId="{34112AFC-C6D0-BC40-BBA7-A8D4ACFD8090}" srcOrd="8" destOrd="0" presId="urn:microsoft.com/office/officeart/2005/8/layout/default"/>
    <dgm:cxn modelId="{1A1ABE19-8EE1-4785-9EC7-171DDC6BB215}" type="presParOf" srcId="{EB77A3D9-5DCB-3C42-98DF-EC2B307BCF18}" destId="{B206AE58-EDF0-7C4D-A6E1-22309FCA5774}" srcOrd="9" destOrd="0" presId="urn:microsoft.com/office/officeart/2005/8/layout/default"/>
    <dgm:cxn modelId="{E6B9E460-8F08-41F9-AED9-3722A7D1E43C}" type="presParOf" srcId="{EB77A3D9-5DCB-3C42-98DF-EC2B307BCF18}" destId="{63C0CDA1-2B09-7540-A688-0153A43DA31B}" srcOrd="10" destOrd="0" presId="urn:microsoft.com/office/officeart/2005/8/layout/default"/>
    <dgm:cxn modelId="{0BED627C-CCA9-4CD0-823F-36B223406B60}" type="presParOf" srcId="{EB77A3D9-5DCB-3C42-98DF-EC2B307BCF18}" destId="{3CD10EC3-0F75-0C41-B767-338AAC1AF7C6}" srcOrd="11" destOrd="0" presId="urn:microsoft.com/office/officeart/2005/8/layout/default"/>
    <dgm:cxn modelId="{D8C39862-035E-4123-9980-59C3624FFED2}" type="presParOf" srcId="{EB77A3D9-5DCB-3C42-98DF-EC2B307BCF18}" destId="{68A4A145-0809-0244-BCF7-A4A1B79087F8}" srcOrd="12" destOrd="0" presId="urn:microsoft.com/office/officeart/2005/8/layout/default"/>
    <dgm:cxn modelId="{B734A73A-7AC0-4B9C-AF3F-97723582DE58}" type="presParOf" srcId="{EB77A3D9-5DCB-3C42-98DF-EC2B307BCF18}" destId="{3D0CF6B9-E4AD-A24A-B626-F209EA244B13}" srcOrd="13" destOrd="0" presId="urn:microsoft.com/office/officeart/2005/8/layout/default"/>
    <dgm:cxn modelId="{D915192A-670A-4455-8BF1-DB84B847C47E}" type="presParOf" srcId="{EB77A3D9-5DCB-3C42-98DF-EC2B307BCF18}" destId="{88693B77-D557-EF4D-950D-6243A8FC1BE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6DC9BA-3F0B-484C-BF46-EE9E7A92103D}" type="doc">
      <dgm:prSet loTypeId="urn:microsoft.com/office/officeart/2005/8/layout/list1" loCatId="" qsTypeId="urn:microsoft.com/office/officeart/2005/8/quickstyle/simple2" qsCatId="simple" csTypeId="urn:microsoft.com/office/officeart/2005/8/colors/colorful1" csCatId="colorful" phldr="1"/>
      <dgm:spPr/>
      <dgm:t>
        <a:bodyPr/>
        <a:lstStyle/>
        <a:p>
          <a:endParaRPr lang="en-US"/>
        </a:p>
      </dgm:t>
    </dgm:pt>
    <dgm:pt modelId="{6909AE6E-841F-6A40-8145-7F8A255E2304}">
      <dgm:prSet custT="1"/>
      <dgm:spPr/>
      <dgm:t>
        <a:bodyPr/>
        <a:lstStyle/>
        <a:p>
          <a:r>
            <a:rPr lang="en-US" altLang="x-none" sz="2000" b="1" i="0" dirty="0">
              <a:latin typeface="Arial" charset="0"/>
              <a:ea typeface="Arial" charset="0"/>
              <a:cs typeface="Arial" charset="0"/>
            </a:rPr>
            <a:t>Limitations of PPE</a:t>
          </a:r>
          <a:endParaRPr lang="en-US" altLang="x-none" sz="2000" b="1" i="0" noProof="0" dirty="0">
            <a:latin typeface="Arial" charset="0"/>
            <a:ea typeface="Arial" charset="0"/>
            <a:cs typeface="Arial" charset="0"/>
          </a:endParaRPr>
        </a:p>
      </dgm:t>
    </dgm:pt>
    <dgm:pt modelId="{5E96F3BA-DAB4-204F-90E1-E3E4D0350E00}" type="parTrans" cxnId="{5A20CEB0-8197-F94C-B881-D336401BA674}">
      <dgm:prSet/>
      <dgm:spPr/>
      <dgm:t>
        <a:bodyPr/>
        <a:lstStyle/>
        <a:p>
          <a:endParaRPr lang="en-US"/>
        </a:p>
      </dgm:t>
    </dgm:pt>
    <dgm:pt modelId="{0A20919C-C955-6444-BEC8-D67D72C8AF06}" type="sibTrans" cxnId="{5A20CEB0-8197-F94C-B881-D336401BA674}">
      <dgm:prSet/>
      <dgm:spPr/>
      <dgm:t>
        <a:bodyPr/>
        <a:lstStyle/>
        <a:p>
          <a:endParaRPr lang="en-US"/>
        </a:p>
      </dgm:t>
    </dgm:pt>
    <dgm:pt modelId="{5F106C39-CA49-3640-9F91-E045248533F8}">
      <dgm:prSet custT="1"/>
      <dgm:spPr/>
      <dgm:t>
        <a:bodyPr/>
        <a:lstStyle/>
        <a:p>
          <a:r>
            <a:rPr lang="en-US" altLang="x-none" sz="2000" b="1" i="0" dirty="0">
              <a:latin typeface="Arial" charset="0"/>
              <a:ea typeface="Arial" charset="0"/>
              <a:cs typeface="Arial" charset="0"/>
            </a:rPr>
            <a:t>How to use PPE</a:t>
          </a:r>
        </a:p>
      </dgm:t>
    </dgm:pt>
    <dgm:pt modelId="{21A9E1D4-FA06-4848-B8AA-D252A43555E6}" type="parTrans" cxnId="{55D02CB5-F3E5-E146-B80A-2374DD153DFA}">
      <dgm:prSet/>
      <dgm:spPr/>
      <dgm:t>
        <a:bodyPr/>
        <a:lstStyle/>
        <a:p>
          <a:endParaRPr lang="en-US"/>
        </a:p>
      </dgm:t>
    </dgm:pt>
    <dgm:pt modelId="{8C167A9D-75A3-EA44-982A-9DD5670F5DCF}" type="sibTrans" cxnId="{55D02CB5-F3E5-E146-B80A-2374DD153DFA}">
      <dgm:prSet/>
      <dgm:spPr/>
      <dgm:t>
        <a:bodyPr/>
        <a:lstStyle/>
        <a:p>
          <a:endParaRPr lang="en-US"/>
        </a:p>
      </dgm:t>
    </dgm:pt>
    <dgm:pt modelId="{90F49829-E3FF-3847-9E5B-17742550BB5D}">
      <dgm:prSet custT="1"/>
      <dgm:spPr/>
      <dgm:t>
        <a:bodyPr/>
        <a:lstStyle/>
        <a:p>
          <a:r>
            <a:rPr lang="en-US" altLang="x-none" sz="2000" b="1" i="0" dirty="0">
              <a:latin typeface="Arial" charset="0"/>
              <a:ea typeface="Arial" charset="0"/>
              <a:cs typeface="Arial" charset="0"/>
            </a:rPr>
            <a:t>When to use PPE</a:t>
          </a:r>
        </a:p>
      </dgm:t>
    </dgm:pt>
    <dgm:pt modelId="{554A12B8-C0EF-0D40-9CD5-10EA64C33DFA}" type="parTrans" cxnId="{CFE64406-1FF8-374A-BF2D-EC3F25C7FD98}">
      <dgm:prSet/>
      <dgm:spPr/>
      <dgm:t>
        <a:bodyPr/>
        <a:lstStyle/>
        <a:p>
          <a:endParaRPr lang="en-US"/>
        </a:p>
      </dgm:t>
    </dgm:pt>
    <dgm:pt modelId="{726816FC-64FA-C541-AF57-70E247CFBD1E}" type="sibTrans" cxnId="{CFE64406-1FF8-374A-BF2D-EC3F25C7FD98}">
      <dgm:prSet/>
      <dgm:spPr/>
      <dgm:t>
        <a:bodyPr/>
        <a:lstStyle/>
        <a:p>
          <a:endParaRPr lang="en-US"/>
        </a:p>
      </dgm:t>
    </dgm:pt>
    <dgm:pt modelId="{CBD837AD-94A4-8647-AA00-C6B707C7B624}">
      <dgm:prSet custT="1"/>
      <dgm:spPr/>
      <dgm:t>
        <a:bodyPr/>
        <a:lstStyle/>
        <a:p>
          <a:r>
            <a:rPr lang="en-US" altLang="x-none" sz="2000" b="1" i="0" dirty="0">
              <a:latin typeface="Arial" charset="0"/>
              <a:ea typeface="Arial" charset="0"/>
              <a:cs typeface="Arial" charset="0"/>
            </a:rPr>
            <a:t>Inspect before use</a:t>
          </a:r>
        </a:p>
      </dgm:t>
    </dgm:pt>
    <dgm:pt modelId="{7DA95768-4CC2-F944-8BDD-559F88816F34}" type="parTrans" cxnId="{56F98C6E-D337-8241-A48B-66ACD31EAD9D}">
      <dgm:prSet/>
      <dgm:spPr/>
      <dgm:t>
        <a:bodyPr/>
        <a:lstStyle/>
        <a:p>
          <a:endParaRPr lang="en-US"/>
        </a:p>
      </dgm:t>
    </dgm:pt>
    <dgm:pt modelId="{D7C380CB-7C6D-864C-9336-92363B2D567C}" type="sibTrans" cxnId="{56F98C6E-D337-8241-A48B-66ACD31EAD9D}">
      <dgm:prSet/>
      <dgm:spPr/>
      <dgm:t>
        <a:bodyPr/>
        <a:lstStyle/>
        <a:p>
          <a:endParaRPr lang="en-US"/>
        </a:p>
      </dgm:t>
    </dgm:pt>
    <dgm:pt modelId="{0AEEF0FD-659A-E44D-8AA1-569C9ACAB9E9}">
      <dgm:prSet custT="1"/>
      <dgm:spPr/>
      <dgm:t>
        <a:bodyPr/>
        <a:lstStyle/>
        <a:p>
          <a:r>
            <a:rPr lang="en-US" altLang="x-none" sz="2000" b="1" i="0" dirty="0">
              <a:latin typeface="Arial" charset="0"/>
              <a:ea typeface="Arial" charset="0"/>
              <a:cs typeface="Arial" charset="0"/>
            </a:rPr>
            <a:t>Replacement</a:t>
          </a:r>
        </a:p>
      </dgm:t>
    </dgm:pt>
    <dgm:pt modelId="{B97E7D65-9327-5245-BB95-3C93DCAD17B6}" type="parTrans" cxnId="{72620678-AD9F-F442-8F58-378F99B2E3CB}">
      <dgm:prSet/>
      <dgm:spPr/>
      <dgm:t>
        <a:bodyPr/>
        <a:lstStyle/>
        <a:p>
          <a:endParaRPr lang="en-US"/>
        </a:p>
      </dgm:t>
    </dgm:pt>
    <dgm:pt modelId="{EF9EFE77-D446-BA46-AC99-FFC9CF04F038}" type="sibTrans" cxnId="{72620678-AD9F-F442-8F58-378F99B2E3CB}">
      <dgm:prSet/>
      <dgm:spPr/>
      <dgm:t>
        <a:bodyPr/>
        <a:lstStyle/>
        <a:p>
          <a:endParaRPr lang="en-US"/>
        </a:p>
      </dgm:t>
    </dgm:pt>
    <dgm:pt modelId="{FCBF5567-E96D-C04F-853C-01B0F0D3BA11}">
      <dgm:prSet custT="1"/>
      <dgm:spPr/>
      <dgm:t>
        <a:bodyPr/>
        <a:lstStyle/>
        <a:p>
          <a:r>
            <a:rPr lang="en-US" altLang="x-none" sz="2000" b="1" i="0" dirty="0">
              <a:latin typeface="Arial" charset="0"/>
              <a:ea typeface="Arial" charset="0"/>
              <a:cs typeface="Arial" charset="0"/>
            </a:rPr>
            <a:t>Cleaning &amp; Storage</a:t>
          </a:r>
        </a:p>
      </dgm:t>
    </dgm:pt>
    <dgm:pt modelId="{C02533B4-D6F8-0D4F-8DA8-33859F332B31}" type="parTrans" cxnId="{A6EADCB3-1FDC-514E-8EF1-4ED57B6B80D6}">
      <dgm:prSet/>
      <dgm:spPr/>
      <dgm:t>
        <a:bodyPr/>
        <a:lstStyle/>
        <a:p>
          <a:endParaRPr lang="en-US"/>
        </a:p>
      </dgm:t>
    </dgm:pt>
    <dgm:pt modelId="{C64E8519-5EC8-814A-A2AC-ECF9CEB036CF}" type="sibTrans" cxnId="{A6EADCB3-1FDC-514E-8EF1-4ED57B6B80D6}">
      <dgm:prSet/>
      <dgm:spPr/>
      <dgm:t>
        <a:bodyPr/>
        <a:lstStyle/>
        <a:p>
          <a:endParaRPr lang="en-US"/>
        </a:p>
      </dgm:t>
    </dgm:pt>
    <dgm:pt modelId="{4A16EC79-15EF-8D4B-9015-635C89B9E7DB}">
      <dgm:prSet custT="1"/>
      <dgm:spPr/>
      <dgm:t>
        <a:bodyPr/>
        <a:lstStyle/>
        <a:p>
          <a:r>
            <a:rPr lang="en-US" altLang="x-none" sz="2400" b="1" i="0" noProof="0" dirty="0">
              <a:solidFill>
                <a:schemeClr val="tx1"/>
              </a:solidFill>
              <a:latin typeface="Arial" charset="0"/>
              <a:ea typeface="Arial" charset="0"/>
              <a:cs typeface="Arial" charset="0"/>
            </a:rPr>
            <a:t>Today, we’ll discuss:</a:t>
          </a:r>
        </a:p>
      </dgm:t>
    </dgm:pt>
    <dgm:pt modelId="{2245C301-B629-AF4C-B87A-70D5AA254959}" type="parTrans" cxnId="{19332941-5A87-464F-AA10-9922E7E4ABAF}">
      <dgm:prSet/>
      <dgm:spPr/>
      <dgm:t>
        <a:bodyPr/>
        <a:lstStyle/>
        <a:p>
          <a:endParaRPr lang="en-US"/>
        </a:p>
      </dgm:t>
    </dgm:pt>
    <dgm:pt modelId="{F4DF6BEB-9C99-BB43-B9D8-6ED9FBE0FD8A}" type="sibTrans" cxnId="{19332941-5A87-464F-AA10-9922E7E4ABAF}">
      <dgm:prSet/>
      <dgm:spPr/>
      <dgm:t>
        <a:bodyPr/>
        <a:lstStyle/>
        <a:p>
          <a:endParaRPr lang="en-US"/>
        </a:p>
      </dgm:t>
    </dgm:pt>
    <dgm:pt modelId="{19AB05A0-FAFD-2146-AD91-1EE3B2FD4210}">
      <dgm:prSet custT="1"/>
      <dgm:spPr/>
      <dgm:t>
        <a:bodyPr/>
        <a:lstStyle/>
        <a:p>
          <a:r>
            <a:rPr lang="en-US" altLang="x-none" sz="2400" b="1" i="0" noProof="0" dirty="0">
              <a:solidFill>
                <a:schemeClr val="tx1"/>
              </a:solidFill>
              <a:latin typeface="Arial" charset="0"/>
              <a:ea typeface="Arial" charset="0"/>
              <a:cs typeface="Arial" charset="0"/>
            </a:rPr>
            <a:t>PPE should be used in conjunction with other protective methods.</a:t>
          </a:r>
        </a:p>
      </dgm:t>
    </dgm:pt>
    <dgm:pt modelId="{A5E5DFBA-C6BE-E14D-8697-448B26682ED1}" type="parTrans" cxnId="{FD8367AE-7212-E041-BA06-28503F3BA564}">
      <dgm:prSet/>
      <dgm:spPr/>
      <dgm:t>
        <a:bodyPr/>
        <a:lstStyle/>
        <a:p>
          <a:endParaRPr lang="en-US"/>
        </a:p>
      </dgm:t>
    </dgm:pt>
    <dgm:pt modelId="{DE402778-BF48-FF44-A35F-FED0907A997F}" type="sibTrans" cxnId="{FD8367AE-7212-E041-BA06-28503F3BA564}">
      <dgm:prSet/>
      <dgm:spPr/>
      <dgm:t>
        <a:bodyPr/>
        <a:lstStyle/>
        <a:p>
          <a:endParaRPr lang="en-US"/>
        </a:p>
      </dgm:t>
    </dgm:pt>
    <dgm:pt modelId="{94F20FD0-22E2-9149-97B4-91E8DC66D906}" type="pres">
      <dgm:prSet presAssocID="{3C6DC9BA-3F0B-484C-BF46-EE9E7A92103D}" presName="linear" presStyleCnt="0">
        <dgm:presLayoutVars>
          <dgm:dir/>
          <dgm:animLvl val="lvl"/>
          <dgm:resizeHandles val="exact"/>
        </dgm:presLayoutVars>
      </dgm:prSet>
      <dgm:spPr/>
      <dgm:t>
        <a:bodyPr/>
        <a:lstStyle/>
        <a:p>
          <a:endParaRPr lang="en-US"/>
        </a:p>
      </dgm:t>
    </dgm:pt>
    <dgm:pt modelId="{F8AB5984-4CFC-3948-9963-8D287A24EF35}" type="pres">
      <dgm:prSet presAssocID="{19AB05A0-FAFD-2146-AD91-1EE3B2FD4210}" presName="parentLin" presStyleCnt="0"/>
      <dgm:spPr/>
    </dgm:pt>
    <dgm:pt modelId="{BE4A750F-B81D-4442-B606-AC2BDD3A24E2}" type="pres">
      <dgm:prSet presAssocID="{19AB05A0-FAFD-2146-AD91-1EE3B2FD4210}" presName="parentLeftMargin" presStyleLbl="node1" presStyleIdx="0" presStyleCnt="2"/>
      <dgm:spPr/>
      <dgm:t>
        <a:bodyPr/>
        <a:lstStyle/>
        <a:p>
          <a:endParaRPr lang="en-US"/>
        </a:p>
      </dgm:t>
    </dgm:pt>
    <dgm:pt modelId="{6F2A8B35-9214-F14F-B53F-BEE496BB603B}" type="pres">
      <dgm:prSet presAssocID="{19AB05A0-FAFD-2146-AD91-1EE3B2FD4210}" presName="parentText" presStyleLbl="node1" presStyleIdx="0" presStyleCnt="2" custScaleX="142857">
        <dgm:presLayoutVars>
          <dgm:chMax val="0"/>
          <dgm:bulletEnabled val="1"/>
        </dgm:presLayoutVars>
      </dgm:prSet>
      <dgm:spPr/>
      <dgm:t>
        <a:bodyPr/>
        <a:lstStyle/>
        <a:p>
          <a:endParaRPr lang="en-US"/>
        </a:p>
      </dgm:t>
    </dgm:pt>
    <dgm:pt modelId="{04D9DC21-DFA7-BD4D-B286-FE828475D5E8}" type="pres">
      <dgm:prSet presAssocID="{19AB05A0-FAFD-2146-AD91-1EE3B2FD4210}" presName="negativeSpace" presStyleCnt="0"/>
      <dgm:spPr/>
    </dgm:pt>
    <dgm:pt modelId="{A8763F59-236F-014E-82D1-957E457F4A1B}" type="pres">
      <dgm:prSet presAssocID="{19AB05A0-FAFD-2146-AD91-1EE3B2FD4210}" presName="childText" presStyleLbl="conFgAcc1" presStyleIdx="0" presStyleCnt="2">
        <dgm:presLayoutVars>
          <dgm:bulletEnabled val="1"/>
        </dgm:presLayoutVars>
      </dgm:prSet>
      <dgm:spPr/>
    </dgm:pt>
    <dgm:pt modelId="{79D624F6-C1EB-6443-A646-337FE4B255BE}" type="pres">
      <dgm:prSet presAssocID="{DE402778-BF48-FF44-A35F-FED0907A997F}" presName="spaceBetweenRectangles" presStyleCnt="0"/>
      <dgm:spPr/>
    </dgm:pt>
    <dgm:pt modelId="{7CAE8087-9D5B-884C-A5B8-88DB51904FDF}" type="pres">
      <dgm:prSet presAssocID="{4A16EC79-15EF-8D4B-9015-635C89B9E7DB}" presName="parentLin" presStyleCnt="0"/>
      <dgm:spPr/>
    </dgm:pt>
    <dgm:pt modelId="{1A71734C-68F9-4840-AEDC-4BBD51F710B6}" type="pres">
      <dgm:prSet presAssocID="{4A16EC79-15EF-8D4B-9015-635C89B9E7DB}" presName="parentLeftMargin" presStyleLbl="node1" presStyleIdx="0" presStyleCnt="2"/>
      <dgm:spPr/>
      <dgm:t>
        <a:bodyPr/>
        <a:lstStyle/>
        <a:p>
          <a:endParaRPr lang="en-US"/>
        </a:p>
      </dgm:t>
    </dgm:pt>
    <dgm:pt modelId="{138E88E4-EA9B-1641-BFE1-5D0137D951C6}" type="pres">
      <dgm:prSet presAssocID="{4A16EC79-15EF-8D4B-9015-635C89B9E7DB}" presName="parentText" presStyleLbl="node1" presStyleIdx="1" presStyleCnt="2" custScaleX="142857">
        <dgm:presLayoutVars>
          <dgm:chMax val="0"/>
          <dgm:bulletEnabled val="1"/>
        </dgm:presLayoutVars>
      </dgm:prSet>
      <dgm:spPr/>
      <dgm:t>
        <a:bodyPr/>
        <a:lstStyle/>
        <a:p>
          <a:endParaRPr lang="en-US"/>
        </a:p>
      </dgm:t>
    </dgm:pt>
    <dgm:pt modelId="{741A965D-CC2F-9F45-B4F9-27AC39F029B9}" type="pres">
      <dgm:prSet presAssocID="{4A16EC79-15EF-8D4B-9015-635C89B9E7DB}" presName="negativeSpace" presStyleCnt="0"/>
      <dgm:spPr/>
    </dgm:pt>
    <dgm:pt modelId="{92C342E5-C539-E344-A821-CE4FC0453BDE}" type="pres">
      <dgm:prSet presAssocID="{4A16EC79-15EF-8D4B-9015-635C89B9E7DB}" presName="childText" presStyleLbl="conFgAcc1" presStyleIdx="1" presStyleCnt="2">
        <dgm:presLayoutVars>
          <dgm:bulletEnabled val="1"/>
        </dgm:presLayoutVars>
      </dgm:prSet>
      <dgm:spPr/>
      <dgm:t>
        <a:bodyPr/>
        <a:lstStyle/>
        <a:p>
          <a:endParaRPr lang="en-US"/>
        </a:p>
      </dgm:t>
    </dgm:pt>
  </dgm:ptLst>
  <dgm:cxnLst>
    <dgm:cxn modelId="{EF7C4A4D-663C-479F-90DE-F0F222BCAFED}" type="presOf" srcId="{4A16EC79-15EF-8D4B-9015-635C89B9E7DB}" destId="{138E88E4-EA9B-1641-BFE1-5D0137D951C6}" srcOrd="1" destOrd="0" presId="urn:microsoft.com/office/officeart/2005/8/layout/list1"/>
    <dgm:cxn modelId="{FD8367AE-7212-E041-BA06-28503F3BA564}" srcId="{3C6DC9BA-3F0B-484C-BF46-EE9E7A92103D}" destId="{19AB05A0-FAFD-2146-AD91-1EE3B2FD4210}" srcOrd="0" destOrd="0" parTransId="{A5E5DFBA-C6BE-E14D-8697-448B26682ED1}" sibTransId="{DE402778-BF48-FF44-A35F-FED0907A997F}"/>
    <dgm:cxn modelId="{E8A30CE2-C082-4008-96B2-B5EFE6C01410}" type="presOf" srcId="{3C6DC9BA-3F0B-484C-BF46-EE9E7A92103D}" destId="{94F20FD0-22E2-9149-97B4-91E8DC66D906}" srcOrd="0" destOrd="0" presId="urn:microsoft.com/office/officeart/2005/8/layout/list1"/>
    <dgm:cxn modelId="{5A20CEB0-8197-F94C-B881-D336401BA674}" srcId="{4A16EC79-15EF-8D4B-9015-635C89B9E7DB}" destId="{6909AE6E-841F-6A40-8145-7F8A255E2304}" srcOrd="0" destOrd="0" parTransId="{5E96F3BA-DAB4-204F-90E1-E3E4D0350E00}" sibTransId="{0A20919C-C955-6444-BEC8-D67D72C8AF06}"/>
    <dgm:cxn modelId="{19332941-5A87-464F-AA10-9922E7E4ABAF}" srcId="{3C6DC9BA-3F0B-484C-BF46-EE9E7A92103D}" destId="{4A16EC79-15EF-8D4B-9015-635C89B9E7DB}" srcOrd="1" destOrd="0" parTransId="{2245C301-B629-AF4C-B87A-70D5AA254959}" sibTransId="{F4DF6BEB-9C99-BB43-B9D8-6ED9FBE0FD8A}"/>
    <dgm:cxn modelId="{A6EADCB3-1FDC-514E-8EF1-4ED57B6B80D6}" srcId="{4A16EC79-15EF-8D4B-9015-635C89B9E7DB}" destId="{FCBF5567-E96D-C04F-853C-01B0F0D3BA11}" srcOrd="5" destOrd="0" parTransId="{C02533B4-D6F8-0D4F-8DA8-33859F332B31}" sibTransId="{C64E8519-5EC8-814A-A2AC-ECF9CEB036CF}"/>
    <dgm:cxn modelId="{B2E4502E-DF36-406A-9B4B-9AC28047520F}" type="presOf" srcId="{FCBF5567-E96D-C04F-853C-01B0F0D3BA11}" destId="{92C342E5-C539-E344-A821-CE4FC0453BDE}" srcOrd="0" destOrd="5" presId="urn:microsoft.com/office/officeart/2005/8/layout/list1"/>
    <dgm:cxn modelId="{4983F282-E246-40CF-A500-7F0B037E1024}" type="presOf" srcId="{19AB05A0-FAFD-2146-AD91-1EE3B2FD4210}" destId="{6F2A8B35-9214-F14F-B53F-BEE496BB603B}" srcOrd="1" destOrd="0" presId="urn:microsoft.com/office/officeart/2005/8/layout/list1"/>
    <dgm:cxn modelId="{D4BB08A1-1F70-4297-85A1-A2893631B0D1}" type="presOf" srcId="{5F106C39-CA49-3640-9F91-E045248533F8}" destId="{92C342E5-C539-E344-A821-CE4FC0453BDE}" srcOrd="0" destOrd="1" presId="urn:microsoft.com/office/officeart/2005/8/layout/list1"/>
    <dgm:cxn modelId="{59DBC15D-BF35-40A6-8CAB-6718779C298E}" type="presOf" srcId="{4A16EC79-15EF-8D4B-9015-635C89B9E7DB}" destId="{1A71734C-68F9-4840-AEDC-4BBD51F710B6}" srcOrd="0" destOrd="0" presId="urn:microsoft.com/office/officeart/2005/8/layout/list1"/>
    <dgm:cxn modelId="{1FC59DBE-9B00-4AD4-AF79-B71C67C06C9A}" type="presOf" srcId="{CBD837AD-94A4-8647-AA00-C6B707C7B624}" destId="{92C342E5-C539-E344-A821-CE4FC0453BDE}" srcOrd="0" destOrd="3" presId="urn:microsoft.com/office/officeart/2005/8/layout/list1"/>
    <dgm:cxn modelId="{136B0F01-06B7-4829-9708-96B365878645}" type="presOf" srcId="{19AB05A0-FAFD-2146-AD91-1EE3B2FD4210}" destId="{BE4A750F-B81D-4442-B606-AC2BDD3A24E2}" srcOrd="0" destOrd="0" presId="urn:microsoft.com/office/officeart/2005/8/layout/list1"/>
    <dgm:cxn modelId="{55D02CB5-F3E5-E146-B80A-2374DD153DFA}" srcId="{4A16EC79-15EF-8D4B-9015-635C89B9E7DB}" destId="{5F106C39-CA49-3640-9F91-E045248533F8}" srcOrd="1" destOrd="0" parTransId="{21A9E1D4-FA06-4848-B8AA-D252A43555E6}" sibTransId="{8C167A9D-75A3-EA44-982A-9DD5670F5DCF}"/>
    <dgm:cxn modelId="{6C31C560-A737-44A7-9447-27633EE88A81}" type="presOf" srcId="{6909AE6E-841F-6A40-8145-7F8A255E2304}" destId="{92C342E5-C539-E344-A821-CE4FC0453BDE}" srcOrd="0" destOrd="0" presId="urn:microsoft.com/office/officeart/2005/8/layout/list1"/>
    <dgm:cxn modelId="{9AA5BC93-89A4-4864-AA29-AB97E5C1504C}" type="presOf" srcId="{0AEEF0FD-659A-E44D-8AA1-569C9ACAB9E9}" destId="{92C342E5-C539-E344-A821-CE4FC0453BDE}" srcOrd="0" destOrd="4" presId="urn:microsoft.com/office/officeart/2005/8/layout/list1"/>
    <dgm:cxn modelId="{CFE64406-1FF8-374A-BF2D-EC3F25C7FD98}" srcId="{4A16EC79-15EF-8D4B-9015-635C89B9E7DB}" destId="{90F49829-E3FF-3847-9E5B-17742550BB5D}" srcOrd="2" destOrd="0" parTransId="{554A12B8-C0EF-0D40-9CD5-10EA64C33DFA}" sibTransId="{726816FC-64FA-C541-AF57-70E247CFBD1E}"/>
    <dgm:cxn modelId="{56F98C6E-D337-8241-A48B-66ACD31EAD9D}" srcId="{4A16EC79-15EF-8D4B-9015-635C89B9E7DB}" destId="{CBD837AD-94A4-8647-AA00-C6B707C7B624}" srcOrd="3" destOrd="0" parTransId="{7DA95768-4CC2-F944-8BDD-559F88816F34}" sibTransId="{D7C380CB-7C6D-864C-9336-92363B2D567C}"/>
    <dgm:cxn modelId="{72620678-AD9F-F442-8F58-378F99B2E3CB}" srcId="{4A16EC79-15EF-8D4B-9015-635C89B9E7DB}" destId="{0AEEF0FD-659A-E44D-8AA1-569C9ACAB9E9}" srcOrd="4" destOrd="0" parTransId="{B97E7D65-9327-5245-BB95-3C93DCAD17B6}" sibTransId="{EF9EFE77-D446-BA46-AC99-FFC9CF04F038}"/>
    <dgm:cxn modelId="{C40DCF3F-124A-444F-B5C0-47A32355B587}" type="presOf" srcId="{90F49829-E3FF-3847-9E5B-17742550BB5D}" destId="{92C342E5-C539-E344-A821-CE4FC0453BDE}" srcOrd="0" destOrd="2" presId="urn:microsoft.com/office/officeart/2005/8/layout/list1"/>
    <dgm:cxn modelId="{586AE432-7C22-4232-85B3-B67437CF2E1A}" type="presParOf" srcId="{94F20FD0-22E2-9149-97B4-91E8DC66D906}" destId="{F8AB5984-4CFC-3948-9963-8D287A24EF35}" srcOrd="0" destOrd="0" presId="urn:microsoft.com/office/officeart/2005/8/layout/list1"/>
    <dgm:cxn modelId="{4B5688F9-378F-4C4C-BFC8-2C4006F3DAED}" type="presParOf" srcId="{F8AB5984-4CFC-3948-9963-8D287A24EF35}" destId="{BE4A750F-B81D-4442-B606-AC2BDD3A24E2}" srcOrd="0" destOrd="0" presId="urn:microsoft.com/office/officeart/2005/8/layout/list1"/>
    <dgm:cxn modelId="{394E88A6-74CE-4EA9-821A-02E70FB4D7A8}" type="presParOf" srcId="{F8AB5984-4CFC-3948-9963-8D287A24EF35}" destId="{6F2A8B35-9214-F14F-B53F-BEE496BB603B}" srcOrd="1" destOrd="0" presId="urn:microsoft.com/office/officeart/2005/8/layout/list1"/>
    <dgm:cxn modelId="{5E0E6270-1C41-4BCE-A84A-E3E9D39A7AD7}" type="presParOf" srcId="{94F20FD0-22E2-9149-97B4-91E8DC66D906}" destId="{04D9DC21-DFA7-BD4D-B286-FE828475D5E8}" srcOrd="1" destOrd="0" presId="urn:microsoft.com/office/officeart/2005/8/layout/list1"/>
    <dgm:cxn modelId="{4F2FB8B6-EB85-4EFD-A677-8CD40521D640}" type="presParOf" srcId="{94F20FD0-22E2-9149-97B4-91E8DC66D906}" destId="{A8763F59-236F-014E-82D1-957E457F4A1B}" srcOrd="2" destOrd="0" presId="urn:microsoft.com/office/officeart/2005/8/layout/list1"/>
    <dgm:cxn modelId="{6BFA077A-A27B-4D84-83FA-2BB61E77B78A}" type="presParOf" srcId="{94F20FD0-22E2-9149-97B4-91E8DC66D906}" destId="{79D624F6-C1EB-6443-A646-337FE4B255BE}" srcOrd="3" destOrd="0" presId="urn:microsoft.com/office/officeart/2005/8/layout/list1"/>
    <dgm:cxn modelId="{6C2DCB4D-A04E-4A54-9A5E-EEA68CCAF58E}" type="presParOf" srcId="{94F20FD0-22E2-9149-97B4-91E8DC66D906}" destId="{7CAE8087-9D5B-884C-A5B8-88DB51904FDF}" srcOrd="4" destOrd="0" presId="urn:microsoft.com/office/officeart/2005/8/layout/list1"/>
    <dgm:cxn modelId="{D9C85924-DC55-476E-B6CE-3E8C606E5B89}" type="presParOf" srcId="{7CAE8087-9D5B-884C-A5B8-88DB51904FDF}" destId="{1A71734C-68F9-4840-AEDC-4BBD51F710B6}" srcOrd="0" destOrd="0" presId="urn:microsoft.com/office/officeart/2005/8/layout/list1"/>
    <dgm:cxn modelId="{F7182FA3-B989-454E-8DBE-69520692F815}" type="presParOf" srcId="{7CAE8087-9D5B-884C-A5B8-88DB51904FDF}" destId="{138E88E4-EA9B-1641-BFE1-5D0137D951C6}" srcOrd="1" destOrd="0" presId="urn:microsoft.com/office/officeart/2005/8/layout/list1"/>
    <dgm:cxn modelId="{82F090C2-1CC8-4EE3-89B0-24C26243E5B8}" type="presParOf" srcId="{94F20FD0-22E2-9149-97B4-91E8DC66D906}" destId="{741A965D-CC2F-9F45-B4F9-27AC39F029B9}" srcOrd="5" destOrd="0" presId="urn:microsoft.com/office/officeart/2005/8/layout/list1"/>
    <dgm:cxn modelId="{F89A0979-ED3E-4F18-972A-47004F1D07D5}" type="presParOf" srcId="{94F20FD0-22E2-9149-97B4-91E8DC66D906}" destId="{92C342E5-C539-E344-A821-CE4FC0453BD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6DC9BA-3F0B-484C-BF46-EE9E7A92103D}" type="doc">
      <dgm:prSet loTypeId="urn:microsoft.com/office/officeart/2005/8/layout/vList2" loCatId="" qsTypeId="urn:microsoft.com/office/officeart/2005/8/quickstyle/simple2" qsCatId="simple" csTypeId="urn:microsoft.com/office/officeart/2005/8/colors/accent1_2" csCatId="accent1" phldr="1"/>
      <dgm:spPr/>
      <dgm:t>
        <a:bodyPr/>
        <a:lstStyle/>
        <a:p>
          <a:endParaRPr lang="en-US"/>
        </a:p>
      </dgm:t>
    </dgm:pt>
    <dgm:pt modelId="{19AB05A0-FAFD-2146-AD91-1EE3B2FD4210}">
      <dgm:prSet custT="1"/>
      <dgm:spPr/>
      <dgm:t>
        <a:bodyPr/>
        <a:lstStyle/>
        <a:p>
          <a:r>
            <a:rPr lang="en-US" altLang="x-none" sz="2400" b="1" noProof="0" dirty="0">
              <a:solidFill>
                <a:schemeClr val="tx1"/>
              </a:solidFill>
              <a:latin typeface="Arial"/>
              <a:ea typeface="ＭＳ Ｐゴシック" charset="-128"/>
              <a:cs typeface="Arial"/>
            </a:rPr>
            <a:t>The use of PPE can itself create significant worker hazards, such as heat stress physical and psychological stress and impaired vision, mobility and communication.  </a:t>
          </a:r>
        </a:p>
      </dgm:t>
    </dgm:pt>
    <dgm:pt modelId="{A5E5DFBA-C6BE-E14D-8697-448B26682ED1}" type="parTrans" cxnId="{FD8367AE-7212-E041-BA06-28503F3BA564}">
      <dgm:prSet/>
      <dgm:spPr/>
      <dgm:t>
        <a:bodyPr/>
        <a:lstStyle/>
        <a:p>
          <a:endParaRPr lang="en-US">
            <a:solidFill>
              <a:schemeClr val="tx1"/>
            </a:solidFill>
          </a:endParaRPr>
        </a:p>
      </dgm:t>
    </dgm:pt>
    <dgm:pt modelId="{DE402778-BF48-FF44-A35F-FED0907A997F}" type="sibTrans" cxnId="{FD8367AE-7212-E041-BA06-28503F3BA564}">
      <dgm:prSet/>
      <dgm:spPr/>
      <dgm:t>
        <a:bodyPr/>
        <a:lstStyle/>
        <a:p>
          <a:endParaRPr lang="en-US">
            <a:solidFill>
              <a:schemeClr val="tx1"/>
            </a:solidFill>
          </a:endParaRPr>
        </a:p>
      </dgm:t>
    </dgm:pt>
    <dgm:pt modelId="{E3029563-D56C-604C-9AA7-CF6B8294C169}">
      <dgm:prSet custT="1"/>
      <dgm:spPr/>
      <dgm:t>
        <a:bodyPr/>
        <a:lstStyle/>
        <a:p>
          <a:r>
            <a:rPr lang="en-US" altLang="x-none" sz="2400" b="1" noProof="0" dirty="0">
              <a:solidFill>
                <a:schemeClr val="tx1"/>
              </a:solidFill>
              <a:latin typeface="Arial"/>
              <a:ea typeface="ＭＳ Ｐゴシック" charset="-128"/>
              <a:cs typeface="Arial"/>
            </a:rPr>
            <a:t>In general, the greater the level of PPE  the greater is the associated risks.  For any given situation, PPE should be selected that provide an adequate level of protection. </a:t>
          </a:r>
        </a:p>
      </dgm:t>
    </dgm:pt>
    <dgm:pt modelId="{5DBAFF54-7076-B148-A466-E82F5C1C61A4}" type="parTrans" cxnId="{7BFA7077-3FF7-0A4F-85E6-49D53071D38E}">
      <dgm:prSet/>
      <dgm:spPr/>
      <dgm:t>
        <a:bodyPr/>
        <a:lstStyle/>
        <a:p>
          <a:endParaRPr lang="en-US">
            <a:solidFill>
              <a:schemeClr val="tx1"/>
            </a:solidFill>
          </a:endParaRPr>
        </a:p>
      </dgm:t>
    </dgm:pt>
    <dgm:pt modelId="{AF192899-3F0C-914A-8E4B-43352DD92A6B}" type="sibTrans" cxnId="{7BFA7077-3FF7-0A4F-85E6-49D53071D38E}">
      <dgm:prSet/>
      <dgm:spPr/>
      <dgm:t>
        <a:bodyPr/>
        <a:lstStyle/>
        <a:p>
          <a:endParaRPr lang="en-US">
            <a:solidFill>
              <a:schemeClr val="tx1"/>
            </a:solidFill>
          </a:endParaRPr>
        </a:p>
      </dgm:t>
    </dgm:pt>
    <dgm:pt modelId="{88E8AA37-6ACC-1B41-B336-58FB26457A4C}">
      <dgm:prSet custT="1"/>
      <dgm:spPr/>
      <dgm:t>
        <a:bodyPr/>
        <a:lstStyle/>
        <a:p>
          <a:r>
            <a:rPr lang="en-US" altLang="x-none" sz="2400" b="1" noProof="0" dirty="0">
              <a:solidFill>
                <a:schemeClr val="tx1"/>
              </a:solidFill>
              <a:latin typeface="Arial"/>
              <a:ea typeface="ＭＳ Ｐゴシック" charset="-128"/>
              <a:cs typeface="Arial"/>
            </a:rPr>
            <a:t> Over protection as well as under protection can be hazardous and should be avoided.</a:t>
          </a:r>
        </a:p>
      </dgm:t>
    </dgm:pt>
    <dgm:pt modelId="{59C0E252-B234-E944-B581-0EE4A6FD0CB9}" type="parTrans" cxnId="{DB3A43DB-F628-CC44-82DB-FF1A20B59DA6}">
      <dgm:prSet/>
      <dgm:spPr/>
      <dgm:t>
        <a:bodyPr/>
        <a:lstStyle/>
        <a:p>
          <a:endParaRPr lang="en-US">
            <a:solidFill>
              <a:schemeClr val="tx1"/>
            </a:solidFill>
          </a:endParaRPr>
        </a:p>
      </dgm:t>
    </dgm:pt>
    <dgm:pt modelId="{B34B003E-2C57-0442-A335-7BC6B0A27506}" type="sibTrans" cxnId="{DB3A43DB-F628-CC44-82DB-FF1A20B59DA6}">
      <dgm:prSet/>
      <dgm:spPr/>
      <dgm:t>
        <a:bodyPr/>
        <a:lstStyle/>
        <a:p>
          <a:endParaRPr lang="en-US">
            <a:solidFill>
              <a:schemeClr val="tx1"/>
            </a:solidFill>
          </a:endParaRPr>
        </a:p>
      </dgm:t>
    </dgm:pt>
    <dgm:pt modelId="{9AD15D23-B8E2-3B44-8D4A-A029F7808A03}" type="pres">
      <dgm:prSet presAssocID="{3C6DC9BA-3F0B-484C-BF46-EE9E7A92103D}" presName="linear" presStyleCnt="0">
        <dgm:presLayoutVars>
          <dgm:animLvl val="lvl"/>
          <dgm:resizeHandles val="exact"/>
        </dgm:presLayoutVars>
      </dgm:prSet>
      <dgm:spPr/>
      <dgm:t>
        <a:bodyPr/>
        <a:lstStyle/>
        <a:p>
          <a:endParaRPr lang="en-US"/>
        </a:p>
      </dgm:t>
    </dgm:pt>
    <dgm:pt modelId="{D0B5FC72-B954-6E48-A4F5-F6FB14950BB4}" type="pres">
      <dgm:prSet presAssocID="{19AB05A0-FAFD-2146-AD91-1EE3B2FD4210}" presName="parentText" presStyleLbl="node1" presStyleIdx="0" presStyleCnt="3">
        <dgm:presLayoutVars>
          <dgm:chMax val="0"/>
          <dgm:bulletEnabled val="1"/>
        </dgm:presLayoutVars>
      </dgm:prSet>
      <dgm:spPr/>
      <dgm:t>
        <a:bodyPr/>
        <a:lstStyle/>
        <a:p>
          <a:endParaRPr lang="en-US"/>
        </a:p>
      </dgm:t>
    </dgm:pt>
    <dgm:pt modelId="{01C93565-DF4C-8C48-90E8-4A8B02BCF6B9}" type="pres">
      <dgm:prSet presAssocID="{DE402778-BF48-FF44-A35F-FED0907A997F}" presName="spacer" presStyleCnt="0"/>
      <dgm:spPr/>
    </dgm:pt>
    <dgm:pt modelId="{D857C18A-8618-C342-B76E-90218A511F66}" type="pres">
      <dgm:prSet presAssocID="{E3029563-D56C-604C-9AA7-CF6B8294C169}" presName="parentText" presStyleLbl="node1" presStyleIdx="1" presStyleCnt="3" custLinFactY="4888" custLinFactNeighborY="100000">
        <dgm:presLayoutVars>
          <dgm:chMax val="0"/>
          <dgm:bulletEnabled val="1"/>
        </dgm:presLayoutVars>
      </dgm:prSet>
      <dgm:spPr/>
      <dgm:t>
        <a:bodyPr/>
        <a:lstStyle/>
        <a:p>
          <a:endParaRPr lang="en-US"/>
        </a:p>
      </dgm:t>
    </dgm:pt>
    <dgm:pt modelId="{3B795AD8-A901-974E-8349-EDDC887B1C4A}" type="pres">
      <dgm:prSet presAssocID="{AF192899-3F0C-914A-8E4B-43352DD92A6B}" presName="spacer" presStyleCnt="0"/>
      <dgm:spPr/>
    </dgm:pt>
    <dgm:pt modelId="{892770E1-215F-5547-9C78-60A59C9BBE61}" type="pres">
      <dgm:prSet presAssocID="{88E8AA37-6ACC-1B41-B336-58FB26457A4C}" presName="parentText" presStyleLbl="node1" presStyleIdx="2" presStyleCnt="3" custScaleY="63755" custLinFactY="11808" custLinFactNeighborX="168" custLinFactNeighborY="100000">
        <dgm:presLayoutVars>
          <dgm:chMax val="0"/>
          <dgm:bulletEnabled val="1"/>
        </dgm:presLayoutVars>
      </dgm:prSet>
      <dgm:spPr/>
      <dgm:t>
        <a:bodyPr/>
        <a:lstStyle/>
        <a:p>
          <a:endParaRPr lang="en-US"/>
        </a:p>
      </dgm:t>
    </dgm:pt>
  </dgm:ptLst>
  <dgm:cxnLst>
    <dgm:cxn modelId="{7BFA7077-3FF7-0A4F-85E6-49D53071D38E}" srcId="{3C6DC9BA-3F0B-484C-BF46-EE9E7A92103D}" destId="{E3029563-D56C-604C-9AA7-CF6B8294C169}" srcOrd="1" destOrd="0" parTransId="{5DBAFF54-7076-B148-A466-E82F5C1C61A4}" sibTransId="{AF192899-3F0C-914A-8E4B-43352DD92A6B}"/>
    <dgm:cxn modelId="{74A64ADF-7700-4129-A0B4-B11F210AC538}" type="presOf" srcId="{19AB05A0-FAFD-2146-AD91-1EE3B2FD4210}" destId="{D0B5FC72-B954-6E48-A4F5-F6FB14950BB4}" srcOrd="0" destOrd="0" presId="urn:microsoft.com/office/officeart/2005/8/layout/vList2"/>
    <dgm:cxn modelId="{B5944C66-360C-477E-A6FE-3AAD1E75557E}" type="presOf" srcId="{88E8AA37-6ACC-1B41-B336-58FB26457A4C}" destId="{892770E1-215F-5547-9C78-60A59C9BBE61}" srcOrd="0" destOrd="0" presId="urn:microsoft.com/office/officeart/2005/8/layout/vList2"/>
    <dgm:cxn modelId="{FD8367AE-7212-E041-BA06-28503F3BA564}" srcId="{3C6DC9BA-3F0B-484C-BF46-EE9E7A92103D}" destId="{19AB05A0-FAFD-2146-AD91-1EE3B2FD4210}" srcOrd="0" destOrd="0" parTransId="{A5E5DFBA-C6BE-E14D-8697-448B26682ED1}" sibTransId="{DE402778-BF48-FF44-A35F-FED0907A997F}"/>
    <dgm:cxn modelId="{DB3A43DB-F628-CC44-82DB-FF1A20B59DA6}" srcId="{3C6DC9BA-3F0B-484C-BF46-EE9E7A92103D}" destId="{88E8AA37-6ACC-1B41-B336-58FB26457A4C}" srcOrd="2" destOrd="0" parTransId="{59C0E252-B234-E944-B581-0EE4A6FD0CB9}" sibTransId="{B34B003E-2C57-0442-A335-7BC6B0A27506}"/>
    <dgm:cxn modelId="{270A7939-D140-45D4-AF0A-82A72B8EC31B}" type="presOf" srcId="{3C6DC9BA-3F0B-484C-BF46-EE9E7A92103D}" destId="{9AD15D23-B8E2-3B44-8D4A-A029F7808A03}" srcOrd="0" destOrd="0" presId="urn:microsoft.com/office/officeart/2005/8/layout/vList2"/>
    <dgm:cxn modelId="{D1F87660-7B61-4729-A1E2-B5A13E538F71}" type="presOf" srcId="{E3029563-D56C-604C-9AA7-CF6B8294C169}" destId="{D857C18A-8618-C342-B76E-90218A511F66}" srcOrd="0" destOrd="0" presId="urn:microsoft.com/office/officeart/2005/8/layout/vList2"/>
    <dgm:cxn modelId="{57A1AE7F-A9E5-4CA1-8631-E24346FA4F33}" type="presParOf" srcId="{9AD15D23-B8E2-3B44-8D4A-A029F7808A03}" destId="{D0B5FC72-B954-6E48-A4F5-F6FB14950BB4}" srcOrd="0" destOrd="0" presId="urn:microsoft.com/office/officeart/2005/8/layout/vList2"/>
    <dgm:cxn modelId="{9DF1724B-C3E5-4D99-918E-9980342E3A6E}" type="presParOf" srcId="{9AD15D23-B8E2-3B44-8D4A-A029F7808A03}" destId="{01C93565-DF4C-8C48-90E8-4A8B02BCF6B9}" srcOrd="1" destOrd="0" presId="urn:microsoft.com/office/officeart/2005/8/layout/vList2"/>
    <dgm:cxn modelId="{D9C23521-50BB-42FD-8EAD-17450E79ED94}" type="presParOf" srcId="{9AD15D23-B8E2-3B44-8D4A-A029F7808A03}" destId="{D857C18A-8618-C342-B76E-90218A511F66}" srcOrd="2" destOrd="0" presId="urn:microsoft.com/office/officeart/2005/8/layout/vList2"/>
    <dgm:cxn modelId="{55FA18D4-6957-41A0-B218-5B3EDD51DFB8}" type="presParOf" srcId="{9AD15D23-B8E2-3B44-8D4A-A029F7808A03}" destId="{3B795AD8-A901-974E-8349-EDDC887B1C4A}" srcOrd="3" destOrd="0" presId="urn:microsoft.com/office/officeart/2005/8/layout/vList2"/>
    <dgm:cxn modelId="{B3067F72-598C-4AAE-B49A-BD6B94A8CD6E}" type="presParOf" srcId="{9AD15D23-B8E2-3B44-8D4A-A029F7808A03}" destId="{892770E1-215F-5547-9C78-60A59C9BBE6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29947-3483-2148-8F28-0BCFA63ED7FB}">
      <dsp:nvSpPr>
        <dsp:cNvPr id="0" name=""/>
        <dsp:cNvSpPr/>
      </dsp:nvSpPr>
      <dsp:spPr>
        <a:xfrm>
          <a:off x="0" y="92092"/>
          <a:ext cx="8103713" cy="114221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altLang="x-none" sz="2000" b="1" i="0" kern="1200" dirty="0">
              <a:latin typeface="Arial" charset="0"/>
              <a:ea typeface="Arial" charset="0"/>
              <a:cs typeface="Arial" charset="0"/>
            </a:rPr>
            <a:t>To shield or isolate employees from </a:t>
          </a:r>
          <a:r>
            <a:rPr lang="en-US" altLang="x-none" sz="2000" b="1" i="0" kern="1200" noProof="0" dirty="0">
              <a:latin typeface="Arial" charset="0"/>
              <a:ea typeface="Arial" charset="0"/>
              <a:cs typeface="Arial" charset="0"/>
            </a:rPr>
            <a:t>the</a:t>
          </a:r>
          <a:r>
            <a:rPr lang="en-US" altLang="x-none" sz="2000" b="1" i="0" kern="1200" dirty="0">
              <a:latin typeface="Arial" charset="0"/>
              <a:ea typeface="Arial" charset="0"/>
              <a:cs typeface="Arial" charset="0"/>
            </a:rPr>
            <a:t> </a:t>
          </a:r>
          <a:r>
            <a:rPr lang="en-US" altLang="x-none" sz="2000" b="1" i="0" kern="1200" noProof="0" dirty="0">
              <a:latin typeface="Arial" charset="0"/>
              <a:ea typeface="Arial" charset="0"/>
              <a:cs typeface="Arial" charset="0"/>
            </a:rPr>
            <a:t>hazard</a:t>
          </a:r>
          <a:r>
            <a:rPr lang="en-US" altLang="x-none" sz="2000" b="1" i="0" kern="1200" dirty="0">
              <a:latin typeface="Arial" charset="0"/>
              <a:ea typeface="Arial" charset="0"/>
              <a:cs typeface="Arial" charset="0"/>
            </a:rPr>
            <a:t> that may be present in the workplace.  </a:t>
          </a:r>
          <a:endParaRPr lang="en-US" sz="2000" b="1" i="0" kern="1200" dirty="0">
            <a:latin typeface="Arial" charset="0"/>
            <a:ea typeface="Arial" charset="0"/>
            <a:cs typeface="Arial" charset="0"/>
          </a:endParaRPr>
        </a:p>
      </dsp:txBody>
      <dsp:txXfrm>
        <a:off x="55758" y="147850"/>
        <a:ext cx="7992197" cy="1030694"/>
      </dsp:txXfrm>
    </dsp:sp>
    <dsp:sp modelId="{482B06AF-79B4-1E4F-8D9A-BAE62B315E7A}">
      <dsp:nvSpPr>
        <dsp:cNvPr id="0" name=""/>
        <dsp:cNvSpPr/>
      </dsp:nvSpPr>
      <dsp:spPr>
        <a:xfrm>
          <a:off x="0" y="1429569"/>
          <a:ext cx="8103713" cy="13143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altLang="x-none" sz="2000" b="1" i="0" kern="1200" dirty="0">
              <a:latin typeface="Arial" charset="0"/>
              <a:ea typeface="Arial" charset="0"/>
              <a:cs typeface="Arial" charset="0"/>
            </a:rPr>
            <a:t>Employers are required to provide PPE. If employees provide their own PPE the employer is responsible to assure its adequacy, including proper maintenance, and sanitation of such equipment.</a:t>
          </a:r>
          <a:endParaRPr lang="en-US" sz="2000" b="1" i="0" kern="1200" dirty="0">
            <a:latin typeface="Arial" charset="0"/>
            <a:ea typeface="Arial" charset="0"/>
            <a:cs typeface="Arial" charset="0"/>
          </a:endParaRPr>
        </a:p>
      </dsp:txBody>
      <dsp:txXfrm>
        <a:off x="64164" y="1493733"/>
        <a:ext cx="7975385" cy="1186071"/>
      </dsp:txXfrm>
    </dsp:sp>
    <dsp:sp modelId="{A619E39A-3320-2348-8271-6A56CEA7F43C}">
      <dsp:nvSpPr>
        <dsp:cNvPr id="0" name=""/>
        <dsp:cNvSpPr/>
      </dsp:nvSpPr>
      <dsp:spPr>
        <a:xfrm>
          <a:off x="0" y="2950462"/>
          <a:ext cx="8103713" cy="114221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altLang="x-none" sz="2000" b="1" i="0" kern="1200" dirty="0">
              <a:latin typeface="Arial" charset="0"/>
              <a:ea typeface="Arial" charset="0"/>
              <a:cs typeface="Arial" charset="0"/>
            </a:rPr>
            <a:t>PPE type is based on the specific job hazards encountered.</a:t>
          </a:r>
          <a:endParaRPr lang="en-US" sz="2000" b="1" i="0" kern="1200" dirty="0">
            <a:latin typeface="Arial" charset="0"/>
            <a:ea typeface="Arial" charset="0"/>
            <a:cs typeface="Arial" charset="0"/>
          </a:endParaRPr>
        </a:p>
      </dsp:txBody>
      <dsp:txXfrm>
        <a:off x="55758" y="3006220"/>
        <a:ext cx="7992197" cy="10306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268C1-5306-DD43-BE60-5E3B564673A2}">
      <dsp:nvSpPr>
        <dsp:cNvPr id="0" name=""/>
        <dsp:cNvSpPr/>
      </dsp:nvSpPr>
      <dsp:spPr>
        <a:xfrm>
          <a:off x="8183" y="0"/>
          <a:ext cx="8372198" cy="32833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a:latin typeface="Arial"/>
              <a:cs typeface="Arial"/>
            </a:rPr>
            <a:t>Using PPE improperly or in a manner unsuited to its design and purpose is worse than using no protection at all</a:t>
          </a:r>
          <a:r>
            <a:rPr lang="en-US" sz="2400" b="1" kern="1200" dirty="0">
              <a:latin typeface="Arial"/>
              <a:cs typeface="Arial"/>
            </a:rPr>
            <a:t>. </a:t>
          </a:r>
        </a:p>
      </dsp:txBody>
      <dsp:txXfrm>
        <a:off x="8183" y="0"/>
        <a:ext cx="8372198" cy="985008"/>
      </dsp:txXfrm>
    </dsp:sp>
    <dsp:sp modelId="{F02CA09A-EF3E-FC40-B6F3-B2F888B9FE60}">
      <dsp:nvSpPr>
        <dsp:cNvPr id="0" name=""/>
        <dsp:cNvSpPr/>
      </dsp:nvSpPr>
      <dsp:spPr>
        <a:xfrm>
          <a:off x="479398" y="1122449"/>
          <a:ext cx="7613944" cy="98997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rtl="0">
            <a:lnSpc>
              <a:spcPct val="90000"/>
            </a:lnSpc>
            <a:spcBef>
              <a:spcPct val="0"/>
            </a:spcBef>
            <a:spcAft>
              <a:spcPct val="35000"/>
            </a:spcAft>
          </a:pPr>
          <a:r>
            <a:rPr lang="en-US" sz="2100" b="1" kern="1200" dirty="0">
              <a:solidFill>
                <a:schemeClr val="tx1"/>
              </a:solidFill>
              <a:latin typeface="Arial"/>
              <a:cs typeface="Arial"/>
            </a:rPr>
            <a:t>Without any protection, the worker knows they are vulnerable and  might take precautions. </a:t>
          </a:r>
        </a:p>
      </dsp:txBody>
      <dsp:txXfrm>
        <a:off x="508393" y="1151444"/>
        <a:ext cx="7555954" cy="931988"/>
      </dsp:txXfrm>
    </dsp:sp>
    <dsp:sp modelId="{4EF3901C-18E5-2E4A-82A3-953F095562E8}">
      <dsp:nvSpPr>
        <dsp:cNvPr id="0" name=""/>
        <dsp:cNvSpPr/>
      </dsp:nvSpPr>
      <dsp:spPr>
        <a:xfrm>
          <a:off x="479398" y="2210140"/>
          <a:ext cx="7613944" cy="98997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rtl="0">
            <a:lnSpc>
              <a:spcPct val="90000"/>
            </a:lnSpc>
            <a:spcBef>
              <a:spcPct val="0"/>
            </a:spcBef>
            <a:spcAft>
              <a:spcPct val="35000"/>
            </a:spcAft>
          </a:pPr>
          <a:r>
            <a:rPr lang="en-US" sz="2100" b="1" kern="1200" dirty="0">
              <a:solidFill>
                <a:schemeClr val="tx1"/>
              </a:solidFill>
              <a:latin typeface="Arial"/>
              <a:cs typeface="Arial"/>
            </a:rPr>
            <a:t>With some protection the employee may increase the risk by exposing himself to a hazard thinking they were safe, when in fact they were not. </a:t>
          </a:r>
        </a:p>
      </dsp:txBody>
      <dsp:txXfrm>
        <a:off x="508393" y="2239135"/>
        <a:ext cx="7555954" cy="9319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1026C-E29E-5C43-A8BD-5C02320F5AAB}">
      <dsp:nvSpPr>
        <dsp:cNvPr id="0" name=""/>
        <dsp:cNvSpPr/>
      </dsp:nvSpPr>
      <dsp:spPr>
        <a:xfrm>
          <a:off x="0" y="637831"/>
          <a:ext cx="8310207" cy="77345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Arial"/>
              <a:cs typeface="Arial"/>
            </a:rPr>
            <a:t>For PPE to be effective in protecting you:</a:t>
          </a:r>
        </a:p>
      </dsp:txBody>
      <dsp:txXfrm>
        <a:off x="37757" y="675588"/>
        <a:ext cx="8234693" cy="697944"/>
      </dsp:txXfrm>
    </dsp:sp>
    <dsp:sp modelId="{379BA02A-E0DB-084A-ABD4-93744A174ADC}">
      <dsp:nvSpPr>
        <dsp:cNvPr id="0" name=""/>
        <dsp:cNvSpPr/>
      </dsp:nvSpPr>
      <dsp:spPr>
        <a:xfrm>
          <a:off x="0" y="1684242"/>
          <a:ext cx="8310207" cy="127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84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solidFill>
                <a:srgbClr val="FFFFFF"/>
              </a:solidFill>
              <a:latin typeface="Arial"/>
              <a:cs typeface="Arial"/>
            </a:rPr>
            <a:t>Use it in the manner you have been trained.</a:t>
          </a:r>
        </a:p>
        <a:p>
          <a:pPr marL="285750" lvl="1" indent="-285750" algn="l" defTabSz="1244600">
            <a:lnSpc>
              <a:spcPct val="90000"/>
            </a:lnSpc>
            <a:spcBef>
              <a:spcPct val="0"/>
            </a:spcBef>
            <a:spcAft>
              <a:spcPct val="20000"/>
            </a:spcAft>
            <a:buChar char="••"/>
          </a:pPr>
          <a:r>
            <a:rPr lang="en-US" sz="2800" b="1" kern="1200" dirty="0">
              <a:solidFill>
                <a:srgbClr val="FFFFFF"/>
              </a:solidFill>
              <a:latin typeface="Arial"/>
              <a:cs typeface="Arial"/>
            </a:rPr>
            <a:t>Use it only for the specific hazards that it’s intended.</a:t>
          </a:r>
        </a:p>
      </dsp:txBody>
      <dsp:txXfrm>
        <a:off x="0" y="1684242"/>
        <a:ext cx="8310207" cy="12782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7F7FA-4466-A44B-A3FE-65B4B4CDA9CF}">
      <dsp:nvSpPr>
        <dsp:cNvPr id="0" name=""/>
        <dsp:cNvSpPr/>
      </dsp:nvSpPr>
      <dsp:spPr>
        <a:xfrm>
          <a:off x="1317997" y="449910"/>
          <a:ext cx="7250128" cy="313053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7038" tIns="99060" rIns="99060" bIns="99060" numCol="1" spcCol="1270" anchor="t" anchorCtr="0">
          <a:noAutofit/>
        </a:bodyPr>
        <a:lstStyle/>
        <a:p>
          <a:pPr lvl="0" algn="l" defTabSz="1244600" rtl="0">
            <a:lnSpc>
              <a:spcPct val="90000"/>
            </a:lnSpc>
            <a:spcBef>
              <a:spcPct val="0"/>
            </a:spcBef>
            <a:spcAft>
              <a:spcPct val="35000"/>
            </a:spcAft>
          </a:pPr>
          <a:r>
            <a:rPr lang="en-US" sz="2800" b="1" i="0" kern="1200" dirty="0">
              <a:solidFill>
                <a:schemeClr val="tx1"/>
              </a:solidFill>
              <a:latin typeface="Arial" charset="0"/>
              <a:ea typeface="Arial" charset="0"/>
              <a:cs typeface="Arial" charset="0"/>
            </a:rPr>
            <a:t>Before using your PPE, inspect it for:</a:t>
          </a:r>
        </a:p>
        <a:p>
          <a:pPr marL="228600" lvl="1" indent="-228600" algn="l" defTabSz="1155700" rtl="0">
            <a:lnSpc>
              <a:spcPct val="90000"/>
            </a:lnSpc>
            <a:spcBef>
              <a:spcPct val="0"/>
            </a:spcBef>
            <a:spcAft>
              <a:spcPct val="15000"/>
            </a:spcAft>
            <a:buChar char="••"/>
          </a:pPr>
          <a:r>
            <a:rPr lang="en-US" sz="2600" b="1" i="0" kern="1200" dirty="0">
              <a:solidFill>
                <a:schemeClr val="tx1"/>
              </a:solidFill>
              <a:latin typeface="Arial" charset="0"/>
              <a:ea typeface="Arial" charset="0"/>
              <a:cs typeface="Arial" charset="0"/>
            </a:rPr>
            <a:t>Worn or damaged parts</a:t>
          </a:r>
        </a:p>
        <a:p>
          <a:pPr marL="228600" lvl="1" indent="-228600" algn="l" defTabSz="1155700" rtl="0">
            <a:lnSpc>
              <a:spcPct val="90000"/>
            </a:lnSpc>
            <a:spcBef>
              <a:spcPct val="0"/>
            </a:spcBef>
            <a:spcAft>
              <a:spcPct val="15000"/>
            </a:spcAft>
            <a:buChar char="••"/>
          </a:pPr>
          <a:r>
            <a:rPr lang="en-US" sz="2600" b="1" i="0" kern="1200" dirty="0">
              <a:solidFill>
                <a:schemeClr val="tx1"/>
              </a:solidFill>
              <a:latin typeface="Arial" charset="0"/>
              <a:ea typeface="Arial" charset="0"/>
              <a:cs typeface="Arial" charset="0"/>
            </a:rPr>
            <a:t>Leaks, cracks or deformities</a:t>
          </a:r>
        </a:p>
        <a:p>
          <a:pPr marL="228600" lvl="1" indent="-228600" algn="l" defTabSz="1155700" rtl="0">
            <a:lnSpc>
              <a:spcPct val="90000"/>
            </a:lnSpc>
            <a:spcBef>
              <a:spcPct val="0"/>
            </a:spcBef>
            <a:spcAft>
              <a:spcPct val="15000"/>
            </a:spcAft>
            <a:buChar char="••"/>
          </a:pPr>
          <a:r>
            <a:rPr lang="en-US" sz="2600" b="1" i="0" kern="1200" dirty="0">
              <a:solidFill>
                <a:schemeClr val="tx1"/>
              </a:solidFill>
              <a:latin typeface="Arial" charset="0"/>
              <a:ea typeface="Arial" charset="0"/>
              <a:cs typeface="Arial" charset="0"/>
            </a:rPr>
            <a:t>Cleanliness</a:t>
          </a:r>
        </a:p>
        <a:p>
          <a:pPr marL="228600" lvl="1" indent="-228600" algn="l" defTabSz="1155700" rtl="0">
            <a:lnSpc>
              <a:spcPct val="90000"/>
            </a:lnSpc>
            <a:spcBef>
              <a:spcPct val="0"/>
            </a:spcBef>
            <a:spcAft>
              <a:spcPct val="15000"/>
            </a:spcAft>
            <a:buChar char="••"/>
          </a:pPr>
          <a:r>
            <a:rPr lang="en-US" sz="2600" b="1" i="0" kern="1200" dirty="0">
              <a:solidFill>
                <a:schemeClr val="tx1"/>
              </a:solidFill>
              <a:latin typeface="Arial" charset="0"/>
              <a:ea typeface="Arial" charset="0"/>
              <a:cs typeface="Arial" charset="0"/>
            </a:rPr>
            <a:t>Correct size</a:t>
          </a:r>
        </a:p>
      </dsp:txBody>
      <dsp:txXfrm>
        <a:off x="1317997" y="449910"/>
        <a:ext cx="7250128" cy="3130533"/>
      </dsp:txXfrm>
    </dsp:sp>
    <dsp:sp modelId="{2A13D3D1-AAFE-C14E-9A4D-861013CAD2F0}">
      <dsp:nvSpPr>
        <dsp:cNvPr id="0" name=""/>
        <dsp:cNvSpPr/>
      </dsp:nvSpPr>
      <dsp:spPr>
        <a:xfrm>
          <a:off x="2446" y="391026"/>
          <a:ext cx="2903690" cy="264624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EF920-E4DE-6641-88ED-FB64988211A2}">
      <dsp:nvSpPr>
        <dsp:cNvPr id="0" name=""/>
        <dsp:cNvSpPr/>
      </dsp:nvSpPr>
      <dsp:spPr>
        <a:xfrm>
          <a:off x="0" y="0"/>
          <a:ext cx="6827084" cy="78240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a:solidFill>
                <a:schemeClr val="tx1"/>
              </a:solidFill>
              <a:latin typeface="Arial"/>
              <a:cs typeface="Arial"/>
            </a:rPr>
            <a:t>If any PPE is damaged or worn</a:t>
          </a:r>
        </a:p>
      </dsp:txBody>
      <dsp:txXfrm>
        <a:off x="22916" y="22916"/>
        <a:ext cx="5916693" cy="736574"/>
      </dsp:txXfrm>
    </dsp:sp>
    <dsp:sp modelId="{A66FE58F-17F6-F340-A95D-AD57881633DE}">
      <dsp:nvSpPr>
        <dsp:cNvPr id="0" name=""/>
        <dsp:cNvSpPr/>
      </dsp:nvSpPr>
      <dsp:spPr>
        <a:xfrm>
          <a:off x="571768" y="924662"/>
          <a:ext cx="6827084" cy="78240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a:solidFill>
                <a:schemeClr val="tx1"/>
              </a:solidFill>
              <a:latin typeface="Arial"/>
              <a:cs typeface="Arial"/>
            </a:rPr>
            <a:t>Get it repaired or replaced immediately</a:t>
          </a:r>
        </a:p>
      </dsp:txBody>
      <dsp:txXfrm>
        <a:off x="594684" y="947578"/>
        <a:ext cx="5700920" cy="736574"/>
      </dsp:txXfrm>
    </dsp:sp>
    <dsp:sp modelId="{B51D872F-8DF8-D34A-830E-56FC3B62E636}">
      <dsp:nvSpPr>
        <dsp:cNvPr id="0" name=""/>
        <dsp:cNvSpPr/>
      </dsp:nvSpPr>
      <dsp:spPr>
        <a:xfrm>
          <a:off x="1135002" y="1849324"/>
          <a:ext cx="6827084" cy="78240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a:solidFill>
                <a:schemeClr val="tx1"/>
              </a:solidFill>
              <a:latin typeface="Arial"/>
              <a:cs typeface="Arial"/>
            </a:rPr>
            <a:t>Do not work without replacement PPE</a:t>
          </a:r>
        </a:p>
      </dsp:txBody>
      <dsp:txXfrm>
        <a:off x="1157918" y="1872240"/>
        <a:ext cx="5709454" cy="736574"/>
      </dsp:txXfrm>
    </dsp:sp>
    <dsp:sp modelId="{E215315F-88B0-D042-931B-866CF88DEEC6}">
      <dsp:nvSpPr>
        <dsp:cNvPr id="0" name=""/>
        <dsp:cNvSpPr/>
      </dsp:nvSpPr>
      <dsp:spPr>
        <a:xfrm>
          <a:off x="1706771" y="2773986"/>
          <a:ext cx="6827084" cy="78240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a:solidFill>
                <a:schemeClr val="tx1"/>
              </a:solidFill>
              <a:latin typeface="Arial"/>
              <a:cs typeface="Arial"/>
            </a:rPr>
            <a:t>Tell your supervisor you need new PPE</a:t>
          </a:r>
        </a:p>
      </dsp:txBody>
      <dsp:txXfrm>
        <a:off x="1729687" y="2796902"/>
        <a:ext cx="5700920" cy="736574"/>
      </dsp:txXfrm>
    </dsp:sp>
    <dsp:sp modelId="{E039FDFB-5EF9-834A-9E61-3DB479D3F37F}">
      <dsp:nvSpPr>
        <dsp:cNvPr id="0" name=""/>
        <dsp:cNvSpPr/>
      </dsp:nvSpPr>
      <dsp:spPr>
        <a:xfrm>
          <a:off x="6318520" y="599252"/>
          <a:ext cx="508564" cy="50856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6432947" y="599252"/>
        <a:ext cx="279710" cy="382694"/>
      </dsp:txXfrm>
    </dsp:sp>
    <dsp:sp modelId="{1212039D-57D3-874D-8E14-6917E89CF5BE}">
      <dsp:nvSpPr>
        <dsp:cNvPr id="0" name=""/>
        <dsp:cNvSpPr/>
      </dsp:nvSpPr>
      <dsp:spPr>
        <a:xfrm>
          <a:off x="6890288" y="1523914"/>
          <a:ext cx="508564" cy="50856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7004715" y="1523914"/>
        <a:ext cx="279710" cy="382694"/>
      </dsp:txXfrm>
    </dsp:sp>
    <dsp:sp modelId="{49106E2B-1307-C442-ADA3-07BC5A841AD6}">
      <dsp:nvSpPr>
        <dsp:cNvPr id="0" name=""/>
        <dsp:cNvSpPr/>
      </dsp:nvSpPr>
      <dsp:spPr>
        <a:xfrm>
          <a:off x="7453523" y="2448576"/>
          <a:ext cx="508564" cy="508564"/>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7567950" y="2448576"/>
        <a:ext cx="279710" cy="3826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7D770-EEA1-174B-9DE0-A5DAEC13CAF9}">
      <dsp:nvSpPr>
        <dsp:cNvPr id="0" name=""/>
        <dsp:cNvSpPr/>
      </dsp:nvSpPr>
      <dsp:spPr>
        <a:xfrm>
          <a:off x="0" y="411996"/>
          <a:ext cx="8533856" cy="579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E96721-651F-2444-BC20-E0799BF7E866}">
      <dsp:nvSpPr>
        <dsp:cNvPr id="0" name=""/>
        <dsp:cNvSpPr/>
      </dsp:nvSpPr>
      <dsp:spPr>
        <a:xfrm>
          <a:off x="406274" y="72516"/>
          <a:ext cx="8125489" cy="6789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5792" tIns="0" rIns="225792" bIns="0" numCol="1" spcCol="1270" anchor="ctr" anchorCtr="0">
          <a:noAutofit/>
        </a:bodyPr>
        <a:lstStyle/>
        <a:p>
          <a:pPr lvl="0" algn="l" defTabSz="1155700">
            <a:lnSpc>
              <a:spcPct val="90000"/>
            </a:lnSpc>
            <a:spcBef>
              <a:spcPct val="0"/>
            </a:spcBef>
            <a:spcAft>
              <a:spcPct val="35000"/>
            </a:spcAft>
          </a:pPr>
          <a:r>
            <a:rPr lang="en-US" altLang="x-none" sz="2600" b="1" kern="1200" dirty="0">
              <a:solidFill>
                <a:schemeClr val="tx1"/>
              </a:solidFill>
              <a:latin typeface="Arial"/>
              <a:ea typeface="ＭＳ Ｐゴシック" charset="-128"/>
              <a:cs typeface="Arial"/>
            </a:rPr>
            <a:t>Clean your PPE regularly.</a:t>
          </a:r>
        </a:p>
      </dsp:txBody>
      <dsp:txXfrm>
        <a:off x="439418" y="105660"/>
        <a:ext cx="8059201" cy="612672"/>
      </dsp:txXfrm>
    </dsp:sp>
    <dsp:sp modelId="{F54CB34B-50DE-DE44-A356-598562040B52}">
      <dsp:nvSpPr>
        <dsp:cNvPr id="0" name=""/>
        <dsp:cNvSpPr/>
      </dsp:nvSpPr>
      <dsp:spPr>
        <a:xfrm>
          <a:off x="0" y="1455276"/>
          <a:ext cx="8533856" cy="2028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22" tIns="479044" rIns="662322" bIns="163576" numCol="1" spcCol="1270" anchor="t" anchorCtr="0">
          <a:noAutofit/>
        </a:bodyPr>
        <a:lstStyle/>
        <a:p>
          <a:pPr marL="228600" lvl="1" indent="-228600" algn="l" defTabSz="1022350">
            <a:lnSpc>
              <a:spcPct val="90000"/>
            </a:lnSpc>
            <a:spcBef>
              <a:spcPct val="0"/>
            </a:spcBef>
            <a:spcAft>
              <a:spcPct val="15000"/>
            </a:spcAft>
            <a:buChar char="••"/>
          </a:pPr>
          <a:r>
            <a:rPr lang="en-US" altLang="x-none" sz="2300" b="1" kern="1200" dirty="0">
              <a:latin typeface="Arial"/>
              <a:ea typeface="ＭＳ Ｐゴシック" charset="-128"/>
              <a:cs typeface="Arial"/>
            </a:rPr>
            <a:t>Dust &amp; Dirt</a:t>
          </a:r>
        </a:p>
        <a:p>
          <a:pPr marL="228600" lvl="1" indent="-228600" algn="l" defTabSz="1022350">
            <a:lnSpc>
              <a:spcPct val="90000"/>
            </a:lnSpc>
            <a:spcBef>
              <a:spcPct val="0"/>
            </a:spcBef>
            <a:spcAft>
              <a:spcPct val="15000"/>
            </a:spcAft>
            <a:buChar char="••"/>
          </a:pPr>
          <a:r>
            <a:rPr lang="en-US" altLang="x-none" sz="2300" b="1" kern="1200">
              <a:latin typeface="Arial"/>
              <a:ea typeface="ＭＳ Ｐゴシック" charset="-128"/>
              <a:cs typeface="Arial"/>
            </a:rPr>
            <a:t>Chemicals</a:t>
          </a:r>
          <a:endParaRPr lang="en-US" altLang="x-none" sz="2300" b="1" kern="1200" dirty="0">
            <a:latin typeface="Arial"/>
            <a:ea typeface="ＭＳ Ｐゴシック" charset="-128"/>
            <a:cs typeface="Arial"/>
          </a:endParaRPr>
        </a:p>
        <a:p>
          <a:pPr marL="228600" lvl="1" indent="-228600" algn="l" defTabSz="1022350">
            <a:lnSpc>
              <a:spcPct val="90000"/>
            </a:lnSpc>
            <a:spcBef>
              <a:spcPct val="0"/>
            </a:spcBef>
            <a:spcAft>
              <a:spcPct val="15000"/>
            </a:spcAft>
            <a:buChar char="••"/>
          </a:pPr>
          <a:r>
            <a:rPr lang="en-US" altLang="x-none" sz="2300" b="1" kern="1200">
              <a:latin typeface="Arial"/>
              <a:ea typeface="ＭＳ Ｐゴシック" charset="-128"/>
              <a:cs typeface="Arial"/>
            </a:rPr>
            <a:t>Sunlight</a:t>
          </a:r>
          <a:endParaRPr lang="en-US" altLang="x-none" sz="2300" b="1" kern="1200" dirty="0">
            <a:latin typeface="Arial"/>
            <a:ea typeface="ＭＳ Ｐゴシック" charset="-128"/>
            <a:cs typeface="Arial"/>
          </a:endParaRPr>
        </a:p>
        <a:p>
          <a:pPr marL="228600" lvl="1" indent="-228600" algn="l" defTabSz="1022350">
            <a:lnSpc>
              <a:spcPct val="90000"/>
            </a:lnSpc>
            <a:spcBef>
              <a:spcPct val="0"/>
            </a:spcBef>
            <a:spcAft>
              <a:spcPct val="15000"/>
            </a:spcAft>
            <a:buChar char="••"/>
          </a:pPr>
          <a:r>
            <a:rPr lang="en-US" altLang="x-none" sz="2300" b="1" kern="1200" dirty="0">
              <a:latin typeface="Arial"/>
              <a:ea typeface="ＭＳ Ｐゴシック" charset="-128"/>
              <a:cs typeface="Arial"/>
            </a:rPr>
            <a:t>Water</a:t>
          </a:r>
        </a:p>
      </dsp:txBody>
      <dsp:txXfrm>
        <a:off x="0" y="1455276"/>
        <a:ext cx="8533856" cy="2028600"/>
      </dsp:txXfrm>
    </dsp:sp>
    <dsp:sp modelId="{A507D179-2D0D-B542-96DA-1F8A9F6923B1}">
      <dsp:nvSpPr>
        <dsp:cNvPr id="0" name=""/>
        <dsp:cNvSpPr/>
      </dsp:nvSpPr>
      <dsp:spPr>
        <a:xfrm>
          <a:off x="406274" y="1115796"/>
          <a:ext cx="8125489" cy="67896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5792" tIns="0" rIns="225792" bIns="0" numCol="1" spcCol="1270" anchor="ctr" anchorCtr="0">
          <a:noAutofit/>
        </a:bodyPr>
        <a:lstStyle/>
        <a:p>
          <a:pPr lvl="0" algn="l" defTabSz="1155700">
            <a:lnSpc>
              <a:spcPct val="90000"/>
            </a:lnSpc>
            <a:spcBef>
              <a:spcPct val="0"/>
            </a:spcBef>
            <a:spcAft>
              <a:spcPct val="35000"/>
            </a:spcAft>
          </a:pPr>
          <a:r>
            <a:rPr lang="en-US" altLang="x-none" sz="2600" b="1" kern="1200" dirty="0">
              <a:solidFill>
                <a:schemeClr val="tx1"/>
              </a:solidFill>
              <a:latin typeface="Arial"/>
              <a:ea typeface="ＭＳ Ｐゴシック" charset="-128"/>
              <a:cs typeface="Arial"/>
            </a:rPr>
            <a:t>Do not store it where it will be in contact with:</a:t>
          </a:r>
        </a:p>
      </dsp:txBody>
      <dsp:txXfrm>
        <a:off x="439418" y="1148940"/>
        <a:ext cx="8059201" cy="6126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83C88-CF5D-2046-AC9B-0EE62F761338}">
      <dsp:nvSpPr>
        <dsp:cNvPr id="0" name=""/>
        <dsp:cNvSpPr/>
      </dsp:nvSpPr>
      <dsp:spPr>
        <a:xfrm>
          <a:off x="0" y="14916"/>
          <a:ext cx="8533856" cy="11606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x-none" sz="2800" b="1" kern="1200" dirty="0">
              <a:solidFill>
                <a:schemeClr val="tx1"/>
              </a:solidFill>
              <a:latin typeface="Arial"/>
              <a:ea typeface="ＭＳ Ｐゴシック" charset="-128"/>
              <a:cs typeface="Arial"/>
            </a:rPr>
            <a:t>A written PPE Program should be established for each job.</a:t>
          </a:r>
        </a:p>
      </dsp:txBody>
      <dsp:txXfrm>
        <a:off x="56658" y="71574"/>
        <a:ext cx="8420540" cy="1047324"/>
      </dsp:txXfrm>
    </dsp:sp>
    <dsp:sp modelId="{92D650A4-F765-1E46-BA84-45CCCB556DD8}">
      <dsp:nvSpPr>
        <dsp:cNvPr id="0" name=""/>
        <dsp:cNvSpPr/>
      </dsp:nvSpPr>
      <dsp:spPr>
        <a:xfrm>
          <a:off x="0" y="1354116"/>
          <a:ext cx="8533856" cy="11606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x-none" sz="2800" b="1" kern="1200" dirty="0">
              <a:solidFill>
                <a:schemeClr val="tx1"/>
              </a:solidFill>
              <a:latin typeface="Arial"/>
              <a:ea typeface="ＭＳ Ｐゴシック" charset="-128"/>
              <a:cs typeface="Arial"/>
            </a:rPr>
            <a:t>Two basic objectives of a PPE Program:</a:t>
          </a:r>
        </a:p>
      </dsp:txBody>
      <dsp:txXfrm>
        <a:off x="56658" y="1410774"/>
        <a:ext cx="8420540" cy="1047324"/>
      </dsp:txXfrm>
    </dsp:sp>
    <dsp:sp modelId="{56478155-3EB6-5649-AFF2-C3985DC3456B}">
      <dsp:nvSpPr>
        <dsp:cNvPr id="0" name=""/>
        <dsp:cNvSpPr/>
      </dsp:nvSpPr>
      <dsp:spPr>
        <a:xfrm>
          <a:off x="0" y="2514756"/>
          <a:ext cx="8533856"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5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altLang="x-none" sz="2800" b="1" kern="1200" dirty="0">
              <a:solidFill>
                <a:schemeClr val="bg1"/>
              </a:solidFill>
              <a:latin typeface="Arial"/>
              <a:ea typeface="ＭＳ Ｐゴシック" charset="-128"/>
              <a:cs typeface="Arial"/>
            </a:rPr>
            <a:t>Protect the wearer</a:t>
          </a:r>
        </a:p>
        <a:p>
          <a:pPr marL="285750" lvl="1" indent="-285750" algn="l" defTabSz="1244600">
            <a:lnSpc>
              <a:spcPct val="90000"/>
            </a:lnSpc>
            <a:spcBef>
              <a:spcPct val="0"/>
            </a:spcBef>
            <a:spcAft>
              <a:spcPct val="20000"/>
            </a:spcAft>
            <a:buChar char="••"/>
          </a:pPr>
          <a:r>
            <a:rPr lang="en-US" altLang="x-none" sz="2800" b="1" kern="1200" dirty="0">
              <a:solidFill>
                <a:schemeClr val="bg1"/>
              </a:solidFill>
              <a:latin typeface="Arial"/>
              <a:ea typeface="ＭＳ Ｐゴシック" charset="-128"/>
              <a:cs typeface="Arial"/>
            </a:rPr>
            <a:t>Prevent injury</a:t>
          </a:r>
        </a:p>
      </dsp:txBody>
      <dsp:txXfrm>
        <a:off x="0" y="2514756"/>
        <a:ext cx="8533856" cy="10267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83C88-CF5D-2046-AC9B-0EE62F761338}">
      <dsp:nvSpPr>
        <dsp:cNvPr id="0" name=""/>
        <dsp:cNvSpPr/>
      </dsp:nvSpPr>
      <dsp:spPr>
        <a:xfrm>
          <a:off x="0" y="0"/>
          <a:ext cx="8533856" cy="11232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x-none" sz="3200" b="1" i="0" kern="1200" dirty="0">
              <a:solidFill>
                <a:schemeClr val="tx1"/>
              </a:solidFill>
              <a:latin typeface="Arial" charset="0"/>
              <a:ea typeface="Arial" charset="0"/>
              <a:cs typeface="Arial" charset="0"/>
            </a:rPr>
            <a:t>Comprehensive PPE Program:</a:t>
          </a:r>
        </a:p>
      </dsp:txBody>
      <dsp:txXfrm>
        <a:off x="54830" y="54830"/>
        <a:ext cx="8424196" cy="1013540"/>
      </dsp:txXfrm>
    </dsp:sp>
    <dsp:sp modelId="{390D0EED-1FCD-C948-9C20-7D71D0C4AA90}">
      <dsp:nvSpPr>
        <dsp:cNvPr id="0" name=""/>
        <dsp:cNvSpPr/>
      </dsp:nvSpPr>
      <dsp:spPr>
        <a:xfrm>
          <a:off x="0" y="1145856"/>
          <a:ext cx="8533856" cy="291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50"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altLang="x-none" sz="2600" b="1" i="0" kern="1200" dirty="0">
              <a:solidFill>
                <a:srgbClr val="FFFFFF"/>
              </a:solidFill>
              <a:latin typeface="Arial" charset="0"/>
              <a:ea typeface="Arial" charset="0"/>
              <a:cs typeface="Arial" charset="0"/>
            </a:rPr>
            <a:t>Hazard identification</a:t>
          </a:r>
        </a:p>
        <a:p>
          <a:pPr marL="228600" lvl="1" indent="-228600" algn="l" defTabSz="1155700">
            <a:lnSpc>
              <a:spcPct val="90000"/>
            </a:lnSpc>
            <a:spcBef>
              <a:spcPct val="0"/>
            </a:spcBef>
            <a:spcAft>
              <a:spcPct val="20000"/>
            </a:spcAft>
            <a:buChar char="••"/>
          </a:pPr>
          <a:r>
            <a:rPr lang="en-US" altLang="x-none" sz="2600" b="1" i="0" kern="1200" dirty="0">
              <a:solidFill>
                <a:srgbClr val="FFFFFF"/>
              </a:solidFill>
              <a:latin typeface="Arial" charset="0"/>
              <a:ea typeface="Arial" charset="0"/>
              <a:cs typeface="Arial" charset="0"/>
            </a:rPr>
            <a:t>Medical monitoring</a:t>
          </a:r>
        </a:p>
        <a:p>
          <a:pPr marL="228600" lvl="1" indent="-228600" algn="l" defTabSz="1155700">
            <a:lnSpc>
              <a:spcPct val="90000"/>
            </a:lnSpc>
            <a:spcBef>
              <a:spcPct val="0"/>
            </a:spcBef>
            <a:spcAft>
              <a:spcPct val="20000"/>
            </a:spcAft>
            <a:buChar char="••"/>
          </a:pPr>
          <a:r>
            <a:rPr lang="en-US" altLang="x-none" sz="2600" b="1" i="0" kern="1200" dirty="0">
              <a:solidFill>
                <a:srgbClr val="FFFFFF"/>
              </a:solidFill>
              <a:latin typeface="Arial" charset="0"/>
              <a:ea typeface="Arial" charset="0"/>
              <a:cs typeface="Arial" charset="0"/>
            </a:rPr>
            <a:t>Environmental surveillance</a:t>
          </a:r>
        </a:p>
        <a:p>
          <a:pPr marL="228600" lvl="1" indent="-228600" algn="l" defTabSz="1155700">
            <a:lnSpc>
              <a:spcPct val="90000"/>
            </a:lnSpc>
            <a:spcBef>
              <a:spcPct val="0"/>
            </a:spcBef>
            <a:spcAft>
              <a:spcPct val="20000"/>
            </a:spcAft>
            <a:buChar char="••"/>
          </a:pPr>
          <a:r>
            <a:rPr lang="en-US" altLang="x-none" sz="2600" b="1" i="0" kern="1200" dirty="0">
              <a:solidFill>
                <a:srgbClr val="FFFFFF"/>
              </a:solidFill>
              <a:latin typeface="Arial" charset="0"/>
              <a:ea typeface="Arial" charset="0"/>
              <a:cs typeface="Arial" charset="0"/>
            </a:rPr>
            <a:t>Selection</a:t>
          </a:r>
        </a:p>
        <a:p>
          <a:pPr marL="228600" lvl="1" indent="-228600" algn="l" defTabSz="1155700">
            <a:lnSpc>
              <a:spcPct val="90000"/>
            </a:lnSpc>
            <a:spcBef>
              <a:spcPct val="0"/>
            </a:spcBef>
            <a:spcAft>
              <a:spcPct val="20000"/>
            </a:spcAft>
            <a:buChar char="••"/>
          </a:pPr>
          <a:r>
            <a:rPr lang="en-US" altLang="x-none" sz="2600" b="1" i="0" kern="1200" dirty="0">
              <a:solidFill>
                <a:srgbClr val="FFFFFF"/>
              </a:solidFill>
              <a:latin typeface="Arial" charset="0"/>
              <a:ea typeface="Arial" charset="0"/>
              <a:cs typeface="Arial" charset="0"/>
            </a:rPr>
            <a:t>Use</a:t>
          </a:r>
        </a:p>
        <a:p>
          <a:pPr marL="228600" lvl="1" indent="-228600" algn="l" defTabSz="1155700">
            <a:lnSpc>
              <a:spcPct val="90000"/>
            </a:lnSpc>
            <a:spcBef>
              <a:spcPct val="0"/>
            </a:spcBef>
            <a:spcAft>
              <a:spcPct val="20000"/>
            </a:spcAft>
            <a:buChar char="••"/>
          </a:pPr>
          <a:r>
            <a:rPr lang="en-US" altLang="x-none" sz="2600" b="1" i="0" kern="1200" dirty="0">
              <a:solidFill>
                <a:srgbClr val="FFFFFF"/>
              </a:solidFill>
              <a:latin typeface="Arial" charset="0"/>
              <a:ea typeface="Arial" charset="0"/>
              <a:cs typeface="Arial" charset="0"/>
            </a:rPr>
            <a:t>Maintenance Decontamination</a:t>
          </a:r>
        </a:p>
        <a:p>
          <a:pPr marL="228600" lvl="1" indent="-228600" algn="l" defTabSz="1155700">
            <a:lnSpc>
              <a:spcPct val="90000"/>
            </a:lnSpc>
            <a:spcBef>
              <a:spcPct val="0"/>
            </a:spcBef>
            <a:spcAft>
              <a:spcPct val="20000"/>
            </a:spcAft>
            <a:buChar char="••"/>
          </a:pPr>
          <a:r>
            <a:rPr lang="en-US" altLang="x-none" sz="2600" b="1" i="0" kern="1200" dirty="0">
              <a:solidFill>
                <a:srgbClr val="FFFFFF"/>
              </a:solidFill>
              <a:latin typeface="Arial" charset="0"/>
              <a:ea typeface="Arial" charset="0"/>
              <a:cs typeface="Arial" charset="0"/>
            </a:rPr>
            <a:t>Training</a:t>
          </a:r>
        </a:p>
      </dsp:txBody>
      <dsp:txXfrm>
        <a:off x="0" y="1145856"/>
        <a:ext cx="8533856" cy="29187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42C24-D238-B24F-B913-540250FA399F}">
      <dsp:nvSpPr>
        <dsp:cNvPr id="0" name=""/>
        <dsp:cNvSpPr/>
      </dsp:nvSpPr>
      <dsp:spPr>
        <a:xfrm>
          <a:off x="2500" y="534467"/>
          <a:ext cx="1983454" cy="119007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x-none" sz="2500" b="1" kern="1200" noProof="0" dirty="0">
              <a:solidFill>
                <a:schemeClr val="tx1"/>
              </a:solidFill>
              <a:latin typeface="Arial"/>
              <a:ea typeface="ＭＳ Ｐゴシック" charset="-128"/>
              <a:cs typeface="Arial"/>
            </a:rPr>
            <a:t>Injurious gases</a:t>
          </a:r>
        </a:p>
      </dsp:txBody>
      <dsp:txXfrm>
        <a:off x="2500" y="534467"/>
        <a:ext cx="1983454" cy="1190072"/>
      </dsp:txXfrm>
    </dsp:sp>
    <dsp:sp modelId="{AAF32569-6E74-EF4E-887A-C977D86921DB}">
      <dsp:nvSpPr>
        <dsp:cNvPr id="0" name=""/>
        <dsp:cNvSpPr/>
      </dsp:nvSpPr>
      <dsp:spPr>
        <a:xfrm>
          <a:off x="2184300" y="534467"/>
          <a:ext cx="1983454" cy="119007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x-none" sz="2500" b="1" kern="1200" noProof="0" dirty="0">
              <a:solidFill>
                <a:schemeClr val="tx1"/>
              </a:solidFill>
              <a:latin typeface="Arial"/>
              <a:ea typeface="ＭＳ Ｐゴシック" charset="-128"/>
              <a:cs typeface="Arial"/>
            </a:rPr>
            <a:t>Vapors </a:t>
          </a:r>
        </a:p>
      </dsp:txBody>
      <dsp:txXfrm>
        <a:off x="2184300" y="534467"/>
        <a:ext cx="1983454" cy="1190072"/>
      </dsp:txXfrm>
    </dsp:sp>
    <dsp:sp modelId="{616B52C9-972B-E14A-B0EF-DFD2E1B4BB00}">
      <dsp:nvSpPr>
        <dsp:cNvPr id="0" name=""/>
        <dsp:cNvSpPr/>
      </dsp:nvSpPr>
      <dsp:spPr>
        <a:xfrm>
          <a:off x="4366100" y="534467"/>
          <a:ext cx="1983454" cy="1190072"/>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x-none" sz="2500" b="1" kern="1200" noProof="0" dirty="0">
              <a:solidFill>
                <a:schemeClr val="tx1"/>
              </a:solidFill>
              <a:latin typeface="Arial"/>
              <a:ea typeface="ＭＳ Ｐゴシック" charset="-128"/>
              <a:cs typeface="Arial"/>
            </a:rPr>
            <a:t>Liquids</a:t>
          </a:r>
        </a:p>
      </dsp:txBody>
      <dsp:txXfrm>
        <a:off x="4366100" y="534467"/>
        <a:ext cx="1983454" cy="1190072"/>
      </dsp:txXfrm>
    </dsp:sp>
    <dsp:sp modelId="{6F24DD77-E242-F24E-9516-34D364C05D1A}">
      <dsp:nvSpPr>
        <dsp:cNvPr id="0" name=""/>
        <dsp:cNvSpPr/>
      </dsp:nvSpPr>
      <dsp:spPr>
        <a:xfrm>
          <a:off x="6547901" y="534467"/>
          <a:ext cx="1983454" cy="1190072"/>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x-none" sz="2500" b="1" kern="1200" noProof="0" dirty="0">
              <a:solidFill>
                <a:schemeClr val="tx1"/>
              </a:solidFill>
              <a:latin typeface="Arial"/>
              <a:ea typeface="ＭＳ Ｐゴシック" charset="-128"/>
              <a:cs typeface="Arial"/>
            </a:rPr>
            <a:t>Dust or powders</a:t>
          </a:r>
        </a:p>
      </dsp:txBody>
      <dsp:txXfrm>
        <a:off x="6547901" y="534467"/>
        <a:ext cx="1983454" cy="1190072"/>
      </dsp:txXfrm>
    </dsp:sp>
    <dsp:sp modelId="{7E8A2362-9D5B-7944-9CE2-8A0C7C61F442}">
      <dsp:nvSpPr>
        <dsp:cNvPr id="0" name=""/>
        <dsp:cNvSpPr/>
      </dsp:nvSpPr>
      <dsp:spPr>
        <a:xfrm>
          <a:off x="1093400" y="1922885"/>
          <a:ext cx="1983454" cy="119007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x-none" sz="2500" b="1" kern="1200" noProof="0" dirty="0">
              <a:solidFill>
                <a:schemeClr val="tx1"/>
              </a:solidFill>
              <a:latin typeface="Arial"/>
              <a:ea typeface="ＭＳ Ｐゴシック" charset="-128"/>
              <a:cs typeface="Arial"/>
            </a:rPr>
            <a:t>Fumes and mists </a:t>
          </a:r>
        </a:p>
      </dsp:txBody>
      <dsp:txXfrm>
        <a:off x="1093400" y="1922885"/>
        <a:ext cx="1983454" cy="1190072"/>
      </dsp:txXfrm>
    </dsp:sp>
    <dsp:sp modelId="{BD25AEA2-E8A5-4D43-AA69-B3AC05B83063}">
      <dsp:nvSpPr>
        <dsp:cNvPr id="0" name=""/>
        <dsp:cNvSpPr/>
      </dsp:nvSpPr>
      <dsp:spPr>
        <a:xfrm>
          <a:off x="3275200" y="1922885"/>
          <a:ext cx="1983454" cy="119007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x-none" sz="2500" b="1" kern="1200" noProof="0" dirty="0">
              <a:solidFill>
                <a:schemeClr val="tx1"/>
              </a:solidFill>
              <a:latin typeface="Arial"/>
              <a:ea typeface="ＭＳ Ｐゴシック" charset="-128"/>
              <a:cs typeface="Arial"/>
            </a:rPr>
            <a:t>Flying objects or particles</a:t>
          </a:r>
        </a:p>
      </dsp:txBody>
      <dsp:txXfrm>
        <a:off x="3275200" y="1922885"/>
        <a:ext cx="1983454" cy="1190072"/>
      </dsp:txXfrm>
    </dsp:sp>
    <dsp:sp modelId="{4DB80C7B-40AD-004D-8146-7A7B2EB71C88}">
      <dsp:nvSpPr>
        <dsp:cNvPr id="0" name=""/>
        <dsp:cNvSpPr/>
      </dsp:nvSpPr>
      <dsp:spPr>
        <a:xfrm>
          <a:off x="5457000" y="1922885"/>
          <a:ext cx="1983454" cy="119007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x-none" sz="2500" b="1" kern="1200" noProof="0" dirty="0">
              <a:solidFill>
                <a:schemeClr val="tx1"/>
              </a:solidFill>
              <a:latin typeface="Arial"/>
              <a:ea typeface="ＭＳ Ｐゴシック" charset="-128"/>
              <a:cs typeface="Arial"/>
            </a:rPr>
            <a:t>Glare from welding</a:t>
          </a:r>
        </a:p>
      </dsp:txBody>
      <dsp:txXfrm>
        <a:off x="5457000" y="1922885"/>
        <a:ext cx="1983454" cy="11900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F97C8-9432-2447-93D0-18B58D6173F3}">
      <dsp:nvSpPr>
        <dsp:cNvPr id="0" name=""/>
        <dsp:cNvSpPr/>
      </dsp:nvSpPr>
      <dsp:spPr>
        <a:xfrm>
          <a:off x="0" y="20772"/>
          <a:ext cx="8511257" cy="90733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a:solidFill>
                <a:schemeClr val="tx1"/>
              </a:solidFill>
              <a:latin typeface="Arial" charset="0"/>
              <a:ea typeface="Arial" charset="0"/>
              <a:cs typeface="Arial" charset="0"/>
            </a:rPr>
            <a:t>Your eyes are very sensitive organs and may be easily injured. </a:t>
          </a:r>
        </a:p>
      </dsp:txBody>
      <dsp:txXfrm>
        <a:off x="44292" y="65064"/>
        <a:ext cx="8422673" cy="818751"/>
      </dsp:txXfrm>
    </dsp:sp>
    <dsp:sp modelId="{B85993E2-8D6E-8B4F-A219-2962EFC07D1A}">
      <dsp:nvSpPr>
        <dsp:cNvPr id="0" name=""/>
        <dsp:cNvSpPr/>
      </dsp:nvSpPr>
      <dsp:spPr>
        <a:xfrm>
          <a:off x="0" y="1023147"/>
          <a:ext cx="8511257" cy="698657"/>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a:solidFill>
                <a:schemeClr val="tx1"/>
              </a:solidFill>
              <a:latin typeface="Arial" charset="0"/>
              <a:ea typeface="Arial" charset="0"/>
              <a:cs typeface="Arial" charset="0"/>
            </a:rPr>
            <a:t>Eye Hazards include:</a:t>
          </a:r>
        </a:p>
      </dsp:txBody>
      <dsp:txXfrm>
        <a:off x="34106" y="1057253"/>
        <a:ext cx="8443045" cy="630445"/>
      </dsp:txXfrm>
    </dsp:sp>
    <dsp:sp modelId="{80469556-F00B-9B4F-9693-EA1D23EDDDA8}">
      <dsp:nvSpPr>
        <dsp:cNvPr id="0" name=""/>
        <dsp:cNvSpPr/>
      </dsp:nvSpPr>
      <dsp:spPr>
        <a:xfrm>
          <a:off x="0" y="1721804"/>
          <a:ext cx="8511257"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32"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b="1" i="0" kern="1200" dirty="0">
              <a:solidFill>
                <a:schemeClr val="bg1"/>
              </a:solidFill>
              <a:latin typeface="Arial" charset="0"/>
              <a:ea typeface="Arial" charset="0"/>
              <a:cs typeface="Arial" charset="0"/>
            </a:rPr>
            <a:t>Chemical Splashes</a:t>
          </a:r>
        </a:p>
        <a:p>
          <a:pPr marL="228600" lvl="1" indent="-228600" algn="l" defTabSz="1155700" rtl="0">
            <a:lnSpc>
              <a:spcPct val="90000"/>
            </a:lnSpc>
            <a:spcBef>
              <a:spcPct val="0"/>
            </a:spcBef>
            <a:spcAft>
              <a:spcPct val="20000"/>
            </a:spcAft>
            <a:buChar char="••"/>
          </a:pPr>
          <a:r>
            <a:rPr lang="en-US" sz="2600" b="1" i="0" kern="1200" dirty="0">
              <a:solidFill>
                <a:schemeClr val="bg1"/>
              </a:solidFill>
              <a:latin typeface="Arial" charset="0"/>
              <a:ea typeface="Arial" charset="0"/>
              <a:cs typeface="Arial" charset="0"/>
            </a:rPr>
            <a:t>Flying dust, chips, sparks</a:t>
          </a:r>
        </a:p>
        <a:p>
          <a:pPr marL="228600" lvl="1" indent="-228600" algn="l" defTabSz="1155700" rtl="0">
            <a:lnSpc>
              <a:spcPct val="90000"/>
            </a:lnSpc>
            <a:spcBef>
              <a:spcPct val="0"/>
            </a:spcBef>
            <a:spcAft>
              <a:spcPct val="20000"/>
            </a:spcAft>
            <a:buChar char="••"/>
          </a:pPr>
          <a:r>
            <a:rPr lang="en-US" sz="2600" b="1" i="0" kern="1200" dirty="0">
              <a:solidFill>
                <a:schemeClr val="bg1"/>
              </a:solidFill>
              <a:latin typeface="Arial" charset="0"/>
              <a:ea typeface="Arial" charset="0"/>
              <a:cs typeface="Arial" charset="0"/>
            </a:rPr>
            <a:t>High Heat</a:t>
          </a:r>
        </a:p>
        <a:p>
          <a:pPr marL="228600" lvl="1" indent="-228600" algn="l" defTabSz="1155700" rtl="0">
            <a:lnSpc>
              <a:spcPct val="90000"/>
            </a:lnSpc>
            <a:spcBef>
              <a:spcPct val="0"/>
            </a:spcBef>
            <a:spcAft>
              <a:spcPct val="20000"/>
            </a:spcAft>
            <a:buChar char="••"/>
          </a:pPr>
          <a:r>
            <a:rPr lang="en-US" sz="2600" b="1" i="0" kern="1200" dirty="0">
              <a:solidFill>
                <a:schemeClr val="bg1"/>
              </a:solidFill>
              <a:latin typeface="Arial" charset="0"/>
              <a:ea typeface="Arial" charset="0"/>
              <a:cs typeface="Arial" charset="0"/>
            </a:rPr>
            <a:t>Intense or UV light</a:t>
          </a:r>
        </a:p>
      </dsp:txBody>
      <dsp:txXfrm>
        <a:off x="0" y="1721804"/>
        <a:ext cx="8511257" cy="17077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F97C8-9432-2447-93D0-18B58D6173F3}">
      <dsp:nvSpPr>
        <dsp:cNvPr id="0" name=""/>
        <dsp:cNvSpPr/>
      </dsp:nvSpPr>
      <dsp:spPr>
        <a:xfrm>
          <a:off x="0" y="2728"/>
          <a:ext cx="8511257" cy="1065445"/>
        </a:xfrm>
        <a:prstGeom prst="roundRect">
          <a:avLst/>
        </a:prstGeom>
        <a:solidFill>
          <a:schemeClr val="bg1">
            <a:lumMod val="85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altLang="x-none" sz="2200" b="1" kern="1200" dirty="0">
              <a:solidFill>
                <a:srgbClr val="C00000"/>
              </a:solidFill>
              <a:latin typeface="Arial"/>
              <a:ea typeface="ＭＳ Ｐゴシック" charset="-128"/>
              <a:cs typeface="Arial"/>
            </a:rPr>
            <a:t>IMPACT: </a:t>
          </a:r>
          <a:r>
            <a:rPr lang="en-US" altLang="x-none" sz="2200" b="1" kern="1200" dirty="0">
              <a:solidFill>
                <a:schemeClr val="tx1"/>
              </a:solidFill>
              <a:latin typeface="Arial"/>
              <a:ea typeface="ＭＳ Ｐゴシック" charset="-128"/>
              <a:cs typeface="Arial"/>
            </a:rPr>
            <a:t>Chipping, grinding machining, masonry work, woodworking, sawing, drilling, chiseling, powered fastening, riveting, and sanding.</a:t>
          </a:r>
          <a:endParaRPr lang="en-US" sz="2200" b="1" kern="1200" dirty="0">
            <a:solidFill>
              <a:schemeClr val="tx1"/>
            </a:solidFill>
            <a:latin typeface="Arial"/>
            <a:cs typeface="Arial"/>
          </a:endParaRPr>
        </a:p>
      </dsp:txBody>
      <dsp:txXfrm>
        <a:off x="52011" y="54739"/>
        <a:ext cx="8407235" cy="961423"/>
      </dsp:txXfrm>
    </dsp:sp>
    <dsp:sp modelId="{CDBFF37F-D6B9-5D48-A529-17CDDBC8E029}">
      <dsp:nvSpPr>
        <dsp:cNvPr id="0" name=""/>
        <dsp:cNvSpPr/>
      </dsp:nvSpPr>
      <dsp:spPr>
        <a:xfrm>
          <a:off x="0" y="1075643"/>
          <a:ext cx="8511257" cy="1000963"/>
        </a:xfrm>
        <a:prstGeom prst="roundRect">
          <a:avLst/>
        </a:prstGeom>
        <a:solidFill>
          <a:schemeClr val="bg1">
            <a:lumMod val="85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x-none" sz="2200" b="1" kern="1200" dirty="0">
              <a:solidFill>
                <a:srgbClr val="C00000"/>
              </a:solidFill>
              <a:latin typeface="Arial"/>
              <a:ea typeface="ＭＳ Ｐゴシック" charset="-128"/>
              <a:cs typeface="Arial"/>
            </a:rPr>
            <a:t>HEAT: </a:t>
          </a:r>
          <a:r>
            <a:rPr lang="en-US" altLang="x-none" sz="2200" b="1" kern="1200" dirty="0">
              <a:solidFill>
                <a:schemeClr val="tx1"/>
              </a:solidFill>
              <a:latin typeface="Arial"/>
              <a:ea typeface="ＭＳ Ｐゴシック" charset="-128"/>
              <a:cs typeface="Arial"/>
            </a:rPr>
            <a:t>Furnace operations, pouring, casting, hot dipping, welding</a:t>
          </a:r>
        </a:p>
      </dsp:txBody>
      <dsp:txXfrm>
        <a:off x="48863" y="1124506"/>
        <a:ext cx="8413531" cy="903237"/>
      </dsp:txXfrm>
    </dsp:sp>
    <dsp:sp modelId="{0CDBDF20-85C2-E143-A882-6E1A1923550A}">
      <dsp:nvSpPr>
        <dsp:cNvPr id="0" name=""/>
        <dsp:cNvSpPr/>
      </dsp:nvSpPr>
      <dsp:spPr>
        <a:xfrm>
          <a:off x="0" y="2084075"/>
          <a:ext cx="8511257" cy="790490"/>
        </a:xfrm>
        <a:prstGeom prst="roundRect">
          <a:avLst/>
        </a:prstGeom>
        <a:solidFill>
          <a:schemeClr val="bg1">
            <a:lumMod val="85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x-none" sz="2200" b="1" kern="1200" dirty="0">
              <a:solidFill>
                <a:srgbClr val="C00000"/>
              </a:solidFill>
              <a:latin typeface="Arial"/>
              <a:ea typeface="ＭＳ Ｐゴシック" charset="-128"/>
              <a:cs typeface="Arial"/>
            </a:rPr>
            <a:t>LIGHT or RADIATION: </a:t>
          </a:r>
          <a:r>
            <a:rPr lang="en-US" altLang="x-none" sz="2200" b="1" kern="1200" dirty="0">
              <a:solidFill>
                <a:schemeClr val="tx1"/>
              </a:solidFill>
              <a:latin typeface="Arial"/>
              <a:ea typeface="ＭＳ Ｐゴシック" charset="-128"/>
              <a:cs typeface="Arial"/>
            </a:rPr>
            <a:t>Electric arc welding, gas welding, gas cutting</a:t>
          </a:r>
        </a:p>
      </dsp:txBody>
      <dsp:txXfrm>
        <a:off x="38589" y="2122664"/>
        <a:ext cx="8434079" cy="713312"/>
      </dsp:txXfrm>
    </dsp:sp>
    <dsp:sp modelId="{198E901E-08A8-0B48-9964-49BA092D55B1}">
      <dsp:nvSpPr>
        <dsp:cNvPr id="0" name=""/>
        <dsp:cNvSpPr/>
      </dsp:nvSpPr>
      <dsp:spPr>
        <a:xfrm>
          <a:off x="0" y="2882034"/>
          <a:ext cx="8511257" cy="768439"/>
        </a:xfrm>
        <a:prstGeom prst="roundRect">
          <a:avLst/>
        </a:prstGeom>
        <a:solidFill>
          <a:schemeClr val="bg1">
            <a:lumMod val="85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x-none" sz="2200" b="1" kern="1200" dirty="0">
              <a:solidFill>
                <a:srgbClr val="C00000"/>
              </a:solidFill>
              <a:latin typeface="Arial"/>
              <a:ea typeface="ＭＳ Ｐゴシック" charset="-128"/>
              <a:cs typeface="Arial"/>
            </a:rPr>
            <a:t>IRRITANTS/ CORROSIVES: </a:t>
          </a:r>
          <a:r>
            <a:rPr lang="en-US" altLang="x-none" sz="2200" b="1" kern="1200" dirty="0">
              <a:solidFill>
                <a:schemeClr val="tx1"/>
              </a:solidFill>
              <a:latin typeface="Arial"/>
              <a:ea typeface="ＭＳ Ｐゴシック" charset="-128"/>
              <a:cs typeface="Arial"/>
            </a:rPr>
            <a:t>Mists, dusts, sprays, splashes</a:t>
          </a:r>
        </a:p>
      </dsp:txBody>
      <dsp:txXfrm>
        <a:off x="37512" y="2919546"/>
        <a:ext cx="8436233" cy="693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29947-3483-2148-8F28-0BCFA63ED7FB}">
      <dsp:nvSpPr>
        <dsp:cNvPr id="0" name=""/>
        <dsp:cNvSpPr/>
      </dsp:nvSpPr>
      <dsp:spPr>
        <a:xfrm>
          <a:off x="0" y="496660"/>
          <a:ext cx="7721576"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i="0" kern="1200" dirty="0">
              <a:solidFill>
                <a:schemeClr val="tx1"/>
              </a:solidFill>
              <a:latin typeface="Arial" charset="0"/>
              <a:ea typeface="Arial" charset="0"/>
              <a:cs typeface="Arial" charset="0"/>
            </a:rPr>
            <a:t>Provide a hazard-free environment</a:t>
          </a:r>
        </a:p>
      </dsp:txBody>
      <dsp:txXfrm>
        <a:off x="59399" y="556059"/>
        <a:ext cx="7602778" cy="1098002"/>
      </dsp:txXfrm>
    </dsp:sp>
    <dsp:sp modelId="{45C01FD2-DD2F-FA4C-A88B-FF7BE25681C4}">
      <dsp:nvSpPr>
        <dsp:cNvPr id="0" name=""/>
        <dsp:cNvSpPr/>
      </dsp:nvSpPr>
      <dsp:spPr>
        <a:xfrm>
          <a:off x="0" y="1900661"/>
          <a:ext cx="7721576" cy="12168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i="0" kern="1200" dirty="0">
              <a:solidFill>
                <a:schemeClr val="tx1"/>
              </a:solidFill>
              <a:latin typeface="Arial" charset="0"/>
              <a:ea typeface="Arial" charset="0"/>
              <a:cs typeface="Arial" charset="0"/>
            </a:rPr>
            <a:t>Protected against potential hazards</a:t>
          </a:r>
        </a:p>
      </dsp:txBody>
      <dsp:txXfrm>
        <a:off x="59399" y="1960060"/>
        <a:ext cx="7602778" cy="10980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3C9F-17FF-084F-B903-C99FF8809886}">
      <dsp:nvSpPr>
        <dsp:cNvPr id="0" name=""/>
        <dsp:cNvSpPr/>
      </dsp:nvSpPr>
      <dsp:spPr>
        <a:xfrm>
          <a:off x="987267" y="1129"/>
          <a:ext cx="2652360" cy="1591416"/>
        </a:xfrm>
        <a:prstGeom prst="rect">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x-none" sz="2600" b="1" kern="1200" dirty="0">
              <a:solidFill>
                <a:srgbClr val="C00000"/>
              </a:solidFill>
              <a:latin typeface="Arial"/>
              <a:ea typeface="ＭＳ Ｐゴシック" charset="-128"/>
              <a:cs typeface="Arial"/>
            </a:rPr>
            <a:t>Safety Glasses: </a:t>
          </a:r>
          <a:r>
            <a:rPr lang="en-US" altLang="x-none" sz="2600" b="1" kern="1200" dirty="0">
              <a:solidFill>
                <a:schemeClr val="tx1"/>
              </a:solidFill>
              <a:latin typeface="Arial"/>
              <a:ea typeface="ＭＳ Ｐゴシック" charset="-128"/>
              <a:cs typeface="Arial"/>
            </a:rPr>
            <a:t>for flying chips &amp; low hazards</a:t>
          </a:r>
        </a:p>
      </dsp:txBody>
      <dsp:txXfrm>
        <a:off x="987267" y="1129"/>
        <a:ext cx="2652360" cy="1591416"/>
      </dsp:txXfrm>
    </dsp:sp>
    <dsp:sp modelId="{4A138621-B8C5-2745-A4EC-789B4E7EF6A3}">
      <dsp:nvSpPr>
        <dsp:cNvPr id="0" name=""/>
        <dsp:cNvSpPr/>
      </dsp:nvSpPr>
      <dsp:spPr>
        <a:xfrm>
          <a:off x="3904863" y="1129"/>
          <a:ext cx="2652360" cy="1591416"/>
        </a:xfrm>
        <a:prstGeom prst="rect">
          <a:avLst/>
        </a:prstGeom>
        <a:solidFill>
          <a:schemeClr val="accent3">
            <a:lumMod val="20000"/>
            <a:lumOff val="8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x-none" sz="2600" b="1" kern="1200" dirty="0">
              <a:solidFill>
                <a:srgbClr val="C00000"/>
              </a:solidFill>
              <a:latin typeface="Arial"/>
              <a:ea typeface="ＭＳ Ｐゴシック" charset="-128"/>
              <a:cs typeface="Arial"/>
            </a:rPr>
            <a:t>Vented Goggles: </a:t>
          </a:r>
          <a:r>
            <a:rPr lang="en-US" altLang="x-none" sz="2600" b="1" kern="1200" dirty="0">
              <a:solidFill>
                <a:schemeClr val="tx1"/>
              </a:solidFill>
              <a:latin typeface="Arial"/>
              <a:ea typeface="ＭＳ Ｐゴシック" charset="-128"/>
              <a:cs typeface="Arial"/>
            </a:rPr>
            <a:t>for dust and non-hazardous mist</a:t>
          </a:r>
        </a:p>
      </dsp:txBody>
      <dsp:txXfrm>
        <a:off x="3904863" y="1129"/>
        <a:ext cx="2652360" cy="1591416"/>
      </dsp:txXfrm>
    </dsp:sp>
    <dsp:sp modelId="{FCB20744-6E3A-134C-8B75-02236ADF9BB5}">
      <dsp:nvSpPr>
        <dsp:cNvPr id="0" name=""/>
        <dsp:cNvSpPr/>
      </dsp:nvSpPr>
      <dsp:spPr>
        <a:xfrm>
          <a:off x="987267" y="1857781"/>
          <a:ext cx="2652360" cy="1591416"/>
        </a:xfrm>
        <a:prstGeom prst="rect">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x-none" sz="2600" b="1" kern="1200" dirty="0">
              <a:solidFill>
                <a:srgbClr val="C00000"/>
              </a:solidFill>
              <a:latin typeface="Arial"/>
              <a:ea typeface="ＭＳ Ｐゴシック" charset="-128"/>
              <a:cs typeface="Arial"/>
            </a:rPr>
            <a:t>Non-Vented Goggles: </a:t>
          </a:r>
          <a:r>
            <a:rPr lang="en-US" altLang="x-none" sz="2600" b="1" kern="1200" dirty="0">
              <a:solidFill>
                <a:schemeClr val="tx1"/>
              </a:solidFill>
              <a:latin typeface="Arial"/>
              <a:ea typeface="ＭＳ Ｐゴシック" charset="-128"/>
              <a:cs typeface="Arial"/>
            </a:rPr>
            <a:t>hazardous chemicals</a:t>
          </a:r>
        </a:p>
      </dsp:txBody>
      <dsp:txXfrm>
        <a:off x="987267" y="1857781"/>
        <a:ext cx="2652360" cy="1591416"/>
      </dsp:txXfrm>
    </dsp:sp>
    <dsp:sp modelId="{5ECCBDC3-82EF-A24A-9A9C-28176BB21C41}">
      <dsp:nvSpPr>
        <dsp:cNvPr id="0" name=""/>
        <dsp:cNvSpPr/>
      </dsp:nvSpPr>
      <dsp:spPr>
        <a:xfrm>
          <a:off x="3904863" y="1857781"/>
          <a:ext cx="2652360" cy="1591416"/>
        </a:xfrm>
        <a:prstGeom prst="rect">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x-none" sz="2600" b="1" kern="1200" dirty="0">
              <a:solidFill>
                <a:srgbClr val="C00000"/>
              </a:solidFill>
              <a:latin typeface="Arial"/>
              <a:ea typeface="ＭＳ Ｐゴシック" charset="-128"/>
              <a:cs typeface="Arial"/>
            </a:rPr>
            <a:t>Dark Lenses: </a:t>
          </a:r>
          <a:r>
            <a:rPr lang="en-US" altLang="x-none" sz="2600" b="1" kern="1200" dirty="0">
              <a:solidFill>
                <a:schemeClr val="tx1"/>
              </a:solidFill>
              <a:latin typeface="Arial"/>
              <a:ea typeface="ＭＳ Ｐゴシック" charset="-128"/>
              <a:cs typeface="Arial"/>
            </a:rPr>
            <a:t>intense or UV light</a:t>
          </a:r>
        </a:p>
      </dsp:txBody>
      <dsp:txXfrm>
        <a:off x="3904863" y="1857781"/>
        <a:ext cx="2652360" cy="15914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3C9F-17FF-084F-B903-C99FF8809886}">
      <dsp:nvSpPr>
        <dsp:cNvPr id="0" name=""/>
        <dsp:cNvSpPr/>
      </dsp:nvSpPr>
      <dsp:spPr>
        <a:xfrm>
          <a:off x="987267" y="1129"/>
          <a:ext cx="2652360" cy="15914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x-none" sz="2600" b="1" kern="1200" dirty="0">
              <a:solidFill>
                <a:schemeClr val="tx1"/>
              </a:solidFill>
              <a:latin typeface="Arial"/>
              <a:ea typeface="ＭＳ Ｐゴシック" charset="-128"/>
              <a:cs typeface="Arial"/>
            </a:rPr>
            <a:t>Spectacles with protective lenses</a:t>
          </a:r>
        </a:p>
      </dsp:txBody>
      <dsp:txXfrm>
        <a:off x="987267" y="1129"/>
        <a:ext cx="2652360" cy="1591416"/>
      </dsp:txXfrm>
    </dsp:sp>
    <dsp:sp modelId="{FF9DE547-8B2E-8B43-A847-6505461DC700}">
      <dsp:nvSpPr>
        <dsp:cNvPr id="0" name=""/>
        <dsp:cNvSpPr/>
      </dsp:nvSpPr>
      <dsp:spPr>
        <a:xfrm>
          <a:off x="3904863" y="1129"/>
          <a:ext cx="2652360" cy="159141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x-none" sz="2600" b="1" kern="1200" dirty="0">
              <a:solidFill>
                <a:schemeClr val="tx1"/>
              </a:solidFill>
              <a:latin typeface="Arial"/>
              <a:ea typeface="ＭＳ Ｐゴシック" charset="-128"/>
              <a:cs typeface="Arial"/>
            </a:rPr>
            <a:t>Goggles worn over corrective spectacles</a:t>
          </a:r>
        </a:p>
      </dsp:txBody>
      <dsp:txXfrm>
        <a:off x="3904863" y="1129"/>
        <a:ext cx="2652360" cy="1591416"/>
      </dsp:txXfrm>
    </dsp:sp>
    <dsp:sp modelId="{0CF0E162-CF15-9D42-A0E7-5F12A8796721}">
      <dsp:nvSpPr>
        <dsp:cNvPr id="0" name=""/>
        <dsp:cNvSpPr/>
      </dsp:nvSpPr>
      <dsp:spPr>
        <a:xfrm>
          <a:off x="2446065" y="1857781"/>
          <a:ext cx="2652360" cy="1591416"/>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x-none" sz="2600" b="1" kern="1200" dirty="0">
              <a:solidFill>
                <a:schemeClr val="tx1"/>
              </a:solidFill>
              <a:latin typeface="Arial"/>
              <a:ea typeface="ＭＳ Ｐゴシック" charset="-128"/>
              <a:cs typeface="Arial"/>
            </a:rPr>
            <a:t>Goggles that incorporate corrective lenses</a:t>
          </a:r>
        </a:p>
      </dsp:txBody>
      <dsp:txXfrm>
        <a:off x="2446065" y="1857781"/>
        <a:ext cx="2652360" cy="15914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3C9F-17FF-084F-B903-C99FF8809886}">
      <dsp:nvSpPr>
        <dsp:cNvPr id="0" name=""/>
        <dsp:cNvSpPr/>
      </dsp:nvSpPr>
      <dsp:spPr>
        <a:xfrm>
          <a:off x="1208734" y="2391"/>
          <a:ext cx="2883750" cy="173025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x-none" sz="3000" b="1" kern="1200" dirty="0">
              <a:solidFill>
                <a:schemeClr val="tx1"/>
              </a:solidFill>
              <a:latin typeface="Arial"/>
              <a:ea typeface="ＭＳ Ｐゴシック" charset="-128"/>
              <a:cs typeface="Arial"/>
            </a:rPr>
            <a:t>Keep lenses clean</a:t>
          </a:r>
        </a:p>
      </dsp:txBody>
      <dsp:txXfrm>
        <a:off x="1208734" y="2391"/>
        <a:ext cx="2883750" cy="1730250"/>
      </dsp:txXfrm>
    </dsp:sp>
    <dsp:sp modelId="{43611E23-67EE-B348-9E94-1F0E1130C461}">
      <dsp:nvSpPr>
        <dsp:cNvPr id="0" name=""/>
        <dsp:cNvSpPr/>
      </dsp:nvSpPr>
      <dsp:spPr>
        <a:xfrm>
          <a:off x="4380860" y="2391"/>
          <a:ext cx="2883750" cy="17302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x-none" sz="3000" b="1" kern="1200" dirty="0">
              <a:solidFill>
                <a:schemeClr val="tx1"/>
              </a:solidFill>
              <a:latin typeface="Arial"/>
              <a:ea typeface="ＭＳ Ｐゴシック" charset="-128"/>
              <a:cs typeface="Arial"/>
            </a:rPr>
            <a:t>Daily inspection and cleaning</a:t>
          </a:r>
        </a:p>
      </dsp:txBody>
      <dsp:txXfrm>
        <a:off x="4380860" y="2391"/>
        <a:ext cx="2883750" cy="1730250"/>
      </dsp:txXfrm>
    </dsp:sp>
    <dsp:sp modelId="{26C0D341-7454-3849-AB58-41F946969EF3}">
      <dsp:nvSpPr>
        <dsp:cNvPr id="0" name=""/>
        <dsp:cNvSpPr/>
      </dsp:nvSpPr>
      <dsp:spPr>
        <a:xfrm>
          <a:off x="1208734" y="2021016"/>
          <a:ext cx="2883750" cy="173025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x-none" sz="3000" b="1" kern="1200" dirty="0">
              <a:solidFill>
                <a:schemeClr val="tx1"/>
              </a:solidFill>
              <a:latin typeface="Arial"/>
              <a:ea typeface="ＭＳ Ｐゴシック" charset="-128"/>
              <a:cs typeface="Arial"/>
            </a:rPr>
            <a:t>Storage: in cases</a:t>
          </a:r>
        </a:p>
      </dsp:txBody>
      <dsp:txXfrm>
        <a:off x="1208734" y="2021016"/>
        <a:ext cx="2883750" cy="1730250"/>
      </dsp:txXfrm>
    </dsp:sp>
    <dsp:sp modelId="{149F964E-BFE6-4748-94D5-8BE18C7665B9}">
      <dsp:nvSpPr>
        <dsp:cNvPr id="0" name=""/>
        <dsp:cNvSpPr/>
      </dsp:nvSpPr>
      <dsp:spPr>
        <a:xfrm>
          <a:off x="4380860" y="2021016"/>
          <a:ext cx="2883750" cy="173025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x-none" sz="3000" b="1" kern="1200" dirty="0">
              <a:solidFill>
                <a:schemeClr val="tx1"/>
              </a:solidFill>
              <a:latin typeface="Arial"/>
              <a:ea typeface="ＭＳ Ｐゴシック" charset="-128"/>
              <a:cs typeface="Arial"/>
            </a:rPr>
            <a:t>Replace pitted</a:t>
          </a:r>
          <a:r>
            <a:rPr lang="en-US" altLang="x-none" sz="3000" b="1" kern="1200" baseline="0" dirty="0">
              <a:solidFill>
                <a:schemeClr val="tx1"/>
              </a:solidFill>
              <a:latin typeface="Arial"/>
              <a:ea typeface="ＭＳ Ｐゴシック" charset="-128"/>
              <a:cs typeface="Arial"/>
            </a:rPr>
            <a:t> and </a:t>
          </a:r>
          <a:r>
            <a:rPr lang="en-US" altLang="x-none" sz="3000" b="1" kern="1200" dirty="0">
              <a:solidFill>
                <a:schemeClr val="tx1"/>
              </a:solidFill>
              <a:latin typeface="Arial"/>
              <a:ea typeface="ＭＳ Ｐゴシック" charset="-128"/>
              <a:cs typeface="Arial"/>
            </a:rPr>
            <a:t>dirty lenses</a:t>
          </a:r>
        </a:p>
      </dsp:txBody>
      <dsp:txXfrm>
        <a:off x="4380860" y="2021016"/>
        <a:ext cx="2883750" cy="17302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B4AA5-65DE-2149-BC5B-AFDEDEB15CC5}">
      <dsp:nvSpPr>
        <dsp:cNvPr id="0" name=""/>
        <dsp:cNvSpPr/>
      </dsp:nvSpPr>
      <dsp:spPr>
        <a:xfrm>
          <a:off x="1204196" y="806982"/>
          <a:ext cx="7276914" cy="24627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33339" tIns="129540" rIns="129540" bIns="129540" numCol="1" spcCol="1270" anchor="t" anchorCtr="0">
          <a:noAutofit/>
        </a:bodyPr>
        <a:lstStyle/>
        <a:p>
          <a:pPr lvl="0" algn="l" defTabSz="1511300" rtl="0">
            <a:lnSpc>
              <a:spcPct val="90000"/>
            </a:lnSpc>
            <a:spcBef>
              <a:spcPct val="0"/>
            </a:spcBef>
            <a:spcAft>
              <a:spcPct val="35000"/>
            </a:spcAft>
          </a:pPr>
          <a:r>
            <a:rPr lang="en-US" sz="3400" b="1" kern="1200" dirty="0">
              <a:solidFill>
                <a:schemeClr val="tx1"/>
              </a:solidFill>
              <a:latin typeface="Arial"/>
              <a:cs typeface="Arial"/>
            </a:rPr>
            <a:t>When using a face shield:</a:t>
          </a:r>
        </a:p>
        <a:p>
          <a:pPr marL="228600" lvl="1" indent="-228600" algn="l" defTabSz="1200150" rtl="0">
            <a:lnSpc>
              <a:spcPct val="90000"/>
            </a:lnSpc>
            <a:spcBef>
              <a:spcPct val="0"/>
            </a:spcBef>
            <a:spcAft>
              <a:spcPct val="15000"/>
            </a:spcAft>
            <a:buChar char="••"/>
          </a:pPr>
          <a:r>
            <a:rPr lang="en-US" sz="2700" b="1" kern="1200" dirty="0">
              <a:solidFill>
                <a:schemeClr val="tx1"/>
              </a:solidFill>
              <a:latin typeface="Arial"/>
              <a:cs typeface="Arial"/>
            </a:rPr>
            <a:t>Always us the correct type eye protection with a face shield…. </a:t>
          </a:r>
        </a:p>
        <a:p>
          <a:pPr marL="228600" lvl="1" indent="-228600" algn="l" defTabSz="1200150" rtl="0">
            <a:lnSpc>
              <a:spcPct val="90000"/>
            </a:lnSpc>
            <a:spcBef>
              <a:spcPct val="0"/>
            </a:spcBef>
            <a:spcAft>
              <a:spcPct val="15000"/>
            </a:spcAft>
            <a:buChar char="••"/>
          </a:pPr>
          <a:r>
            <a:rPr lang="en-US" sz="2700" b="1" kern="1200" dirty="0">
              <a:solidFill>
                <a:schemeClr val="tx1"/>
              </a:solidFill>
              <a:latin typeface="Arial"/>
              <a:cs typeface="Arial"/>
            </a:rPr>
            <a:t>A face shield is NOT designed to protect your eyes</a:t>
          </a:r>
        </a:p>
      </dsp:txBody>
      <dsp:txXfrm>
        <a:off x="1204196" y="806982"/>
        <a:ext cx="7276914" cy="2462715"/>
      </dsp:txXfrm>
    </dsp:sp>
    <dsp:sp modelId="{84204C69-FF02-C048-90A9-C7F140A0BDE0}">
      <dsp:nvSpPr>
        <dsp:cNvPr id="0" name=""/>
        <dsp:cNvSpPr/>
      </dsp:nvSpPr>
      <dsp:spPr>
        <a:xfrm>
          <a:off x="49103" y="389165"/>
          <a:ext cx="2507023" cy="2687017"/>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B4AA5-65DE-2149-BC5B-AFDEDEB15CC5}">
      <dsp:nvSpPr>
        <dsp:cNvPr id="0" name=""/>
        <dsp:cNvSpPr/>
      </dsp:nvSpPr>
      <dsp:spPr>
        <a:xfrm>
          <a:off x="1091104" y="677119"/>
          <a:ext cx="7276914" cy="24627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33339" tIns="125730" rIns="125730" bIns="125730" numCol="1" spcCol="1270" anchor="t" anchorCtr="0">
          <a:noAutofit/>
        </a:bodyPr>
        <a:lstStyle/>
        <a:p>
          <a:pPr lvl="0" algn="l" defTabSz="1466850" rtl="0">
            <a:lnSpc>
              <a:spcPct val="90000"/>
            </a:lnSpc>
            <a:spcBef>
              <a:spcPct val="0"/>
            </a:spcBef>
            <a:spcAft>
              <a:spcPct val="35000"/>
            </a:spcAft>
          </a:pPr>
          <a:r>
            <a:rPr lang="en-US" altLang="x-none" sz="3300" b="1" i="0" kern="1200" dirty="0">
              <a:solidFill>
                <a:schemeClr val="tx1"/>
              </a:solidFill>
              <a:latin typeface="Arial" charset="0"/>
              <a:ea typeface="Arial" charset="0"/>
              <a:cs typeface="Arial" charset="0"/>
            </a:rPr>
            <a:t>Hard hats are needed to protect against</a:t>
          </a:r>
          <a:endParaRPr lang="en-US" sz="3300" b="1" i="0" kern="1200" dirty="0">
            <a:solidFill>
              <a:schemeClr val="tx1"/>
            </a:solidFill>
            <a:latin typeface="Arial" charset="0"/>
            <a:ea typeface="Arial" charset="0"/>
            <a:cs typeface="Arial" charset="0"/>
          </a:endParaRPr>
        </a:p>
        <a:p>
          <a:pPr marL="228600" lvl="1" indent="-228600" algn="l" defTabSz="1155700" rtl="0">
            <a:lnSpc>
              <a:spcPct val="90000"/>
            </a:lnSpc>
            <a:spcBef>
              <a:spcPct val="0"/>
            </a:spcBef>
            <a:spcAft>
              <a:spcPct val="15000"/>
            </a:spcAft>
            <a:buChar char="••"/>
          </a:pPr>
          <a:r>
            <a:rPr lang="en-US" altLang="x-none" sz="2600" b="1" i="0" kern="1200" dirty="0">
              <a:solidFill>
                <a:schemeClr val="tx1"/>
              </a:solidFill>
              <a:latin typeface="Arial" charset="0"/>
              <a:ea typeface="Arial" charset="0"/>
              <a:cs typeface="Arial" charset="0"/>
            </a:rPr>
            <a:t>Falling objects</a:t>
          </a:r>
          <a:endParaRPr lang="en-US" sz="2600" b="1" i="0" kern="1200" dirty="0">
            <a:solidFill>
              <a:schemeClr val="tx1"/>
            </a:solidFill>
            <a:latin typeface="Arial" charset="0"/>
            <a:ea typeface="Arial" charset="0"/>
            <a:cs typeface="Arial" charset="0"/>
          </a:endParaRPr>
        </a:p>
        <a:p>
          <a:pPr marL="228600" lvl="1" indent="-228600" algn="l" defTabSz="1155700" rtl="0">
            <a:lnSpc>
              <a:spcPct val="90000"/>
            </a:lnSpc>
            <a:spcBef>
              <a:spcPct val="0"/>
            </a:spcBef>
            <a:spcAft>
              <a:spcPct val="15000"/>
            </a:spcAft>
            <a:buChar char="••"/>
          </a:pPr>
          <a:r>
            <a:rPr lang="en-US" altLang="x-none" sz="2600" b="1" i="0" kern="1200" dirty="0">
              <a:solidFill>
                <a:schemeClr val="tx1"/>
              </a:solidFill>
              <a:latin typeface="Arial" charset="0"/>
              <a:ea typeface="Arial" charset="0"/>
              <a:cs typeface="Arial" charset="0"/>
            </a:rPr>
            <a:t>Accidental impact</a:t>
          </a:r>
        </a:p>
        <a:p>
          <a:pPr marL="228600" lvl="1" indent="-228600" algn="l" defTabSz="1155700">
            <a:lnSpc>
              <a:spcPct val="90000"/>
            </a:lnSpc>
            <a:spcBef>
              <a:spcPct val="0"/>
            </a:spcBef>
            <a:spcAft>
              <a:spcPct val="15000"/>
            </a:spcAft>
            <a:buChar char="••"/>
          </a:pPr>
          <a:endParaRPr lang="en-US" altLang="x-none" sz="2600" b="1" i="0" kern="1200" dirty="0">
            <a:solidFill>
              <a:schemeClr val="tx1"/>
            </a:solidFill>
            <a:latin typeface="Arial" charset="0"/>
            <a:ea typeface="Arial" charset="0"/>
            <a:cs typeface="Arial" charset="0"/>
          </a:endParaRPr>
        </a:p>
      </dsp:txBody>
      <dsp:txXfrm>
        <a:off x="1091104" y="677119"/>
        <a:ext cx="7276914" cy="2462715"/>
      </dsp:txXfrm>
    </dsp:sp>
    <dsp:sp modelId="{84204C69-FF02-C048-90A9-C7F140A0BDE0}">
      <dsp:nvSpPr>
        <dsp:cNvPr id="0" name=""/>
        <dsp:cNvSpPr/>
      </dsp:nvSpPr>
      <dsp:spPr>
        <a:xfrm>
          <a:off x="162195" y="519029"/>
          <a:ext cx="2054654" cy="216756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7307E-E511-C146-8A02-B566AB5FBF8A}">
      <dsp:nvSpPr>
        <dsp:cNvPr id="0" name=""/>
        <dsp:cNvSpPr/>
      </dsp:nvSpPr>
      <dsp:spPr>
        <a:xfrm>
          <a:off x="0" y="8251"/>
          <a:ext cx="8252977" cy="155902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altLang="x-none" sz="2300" b="1" kern="1200" noProof="0" dirty="0">
              <a:solidFill>
                <a:schemeClr val="tx1"/>
              </a:solidFill>
              <a:latin typeface="Arial"/>
              <a:ea typeface="ＭＳ Ｐゴシック" charset="-128"/>
              <a:cs typeface="Arial"/>
            </a:rPr>
            <a:t>The shell of the hat of material hard enough to resist the blows and by utilizing a shock absorbing lining composed of headbands and crown straps to keep the shell away from the wearer's head.  </a:t>
          </a:r>
        </a:p>
      </dsp:txBody>
      <dsp:txXfrm>
        <a:off x="76105" y="84356"/>
        <a:ext cx="8100767" cy="1406815"/>
      </dsp:txXfrm>
    </dsp:sp>
    <dsp:sp modelId="{CB3B2A93-C434-D549-86BA-1DD694DAA672}">
      <dsp:nvSpPr>
        <dsp:cNvPr id="0" name=""/>
        <dsp:cNvSpPr/>
      </dsp:nvSpPr>
      <dsp:spPr>
        <a:xfrm>
          <a:off x="0" y="1754476"/>
          <a:ext cx="8252977" cy="81973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altLang="x-none" sz="2300" b="1" kern="1200" noProof="0" dirty="0">
              <a:solidFill>
                <a:schemeClr val="tx1"/>
              </a:solidFill>
              <a:latin typeface="Arial"/>
              <a:ea typeface="ＭＳ Ｐゴシック" charset="-128"/>
              <a:cs typeface="Arial"/>
            </a:rPr>
            <a:t>Protective hats must do two things:</a:t>
          </a:r>
          <a:endParaRPr lang="en-US" sz="2300" b="1" kern="1200" dirty="0">
            <a:solidFill>
              <a:schemeClr val="tx1"/>
            </a:solidFill>
            <a:latin typeface="Arial"/>
            <a:cs typeface="Arial"/>
          </a:endParaRPr>
        </a:p>
      </dsp:txBody>
      <dsp:txXfrm>
        <a:off x="40016" y="1794492"/>
        <a:ext cx="8172945" cy="739703"/>
      </dsp:txXfrm>
    </dsp:sp>
    <dsp:sp modelId="{3CAC80CA-BBE9-3F40-B2E2-BB290778969D}">
      <dsp:nvSpPr>
        <dsp:cNvPr id="0" name=""/>
        <dsp:cNvSpPr/>
      </dsp:nvSpPr>
      <dsp:spPr>
        <a:xfrm>
          <a:off x="0" y="2574212"/>
          <a:ext cx="825297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32"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altLang="x-none" sz="2400" b="1" kern="1200" noProof="0" dirty="0">
              <a:solidFill>
                <a:srgbClr val="FFFFFF"/>
              </a:solidFill>
              <a:latin typeface="Arial"/>
              <a:ea typeface="ＭＳ Ｐゴシック" charset="-128"/>
              <a:cs typeface="Arial"/>
            </a:rPr>
            <a:t>Resist penetration</a:t>
          </a:r>
          <a:endParaRPr lang="en-US" sz="2400" b="1" kern="1200" dirty="0">
            <a:solidFill>
              <a:srgbClr val="FFFFFF"/>
            </a:solidFill>
            <a:latin typeface="Arial"/>
            <a:cs typeface="Arial"/>
          </a:endParaRPr>
        </a:p>
        <a:p>
          <a:pPr marL="228600" lvl="1" indent="-228600" algn="l" defTabSz="1066800" rtl="0">
            <a:lnSpc>
              <a:spcPct val="90000"/>
            </a:lnSpc>
            <a:spcBef>
              <a:spcPct val="0"/>
            </a:spcBef>
            <a:spcAft>
              <a:spcPct val="20000"/>
            </a:spcAft>
            <a:buChar char="••"/>
          </a:pPr>
          <a:r>
            <a:rPr lang="en-US" altLang="x-none" sz="2400" b="1" kern="1200" noProof="0" dirty="0">
              <a:solidFill>
                <a:srgbClr val="FFFFFF"/>
              </a:solidFill>
              <a:latin typeface="Arial"/>
              <a:ea typeface="ＭＳ Ｐゴシック" charset="-128"/>
              <a:cs typeface="Arial"/>
            </a:rPr>
            <a:t>Absorb the shock of a blow </a:t>
          </a:r>
          <a:endParaRPr lang="en-US" sz="2400" b="1" kern="1200" dirty="0">
            <a:solidFill>
              <a:srgbClr val="FFFFFF"/>
            </a:solidFill>
            <a:latin typeface="Arial"/>
            <a:cs typeface="Arial"/>
          </a:endParaRPr>
        </a:p>
      </dsp:txBody>
      <dsp:txXfrm>
        <a:off x="0" y="2574212"/>
        <a:ext cx="8252977" cy="10764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6FD9D-B157-7244-A5AF-3E50FC00C33E}">
      <dsp:nvSpPr>
        <dsp:cNvPr id="0" name=""/>
        <dsp:cNvSpPr/>
      </dsp:nvSpPr>
      <dsp:spPr>
        <a:xfrm>
          <a:off x="0" y="7916"/>
          <a:ext cx="7749721" cy="31075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x-none" sz="2000" b="1" kern="1200" dirty="0">
              <a:solidFill>
                <a:schemeClr val="tx1"/>
              </a:solidFill>
              <a:latin typeface="Arial"/>
              <a:ea typeface="ＭＳ Ｐゴシック" charset="-128"/>
              <a:cs typeface="Arial"/>
            </a:rPr>
            <a:t>Type 1 Helmets</a:t>
          </a:r>
        </a:p>
      </dsp:txBody>
      <dsp:txXfrm>
        <a:off x="15170" y="23086"/>
        <a:ext cx="7719381" cy="280413"/>
      </dsp:txXfrm>
    </dsp:sp>
    <dsp:sp modelId="{58094C52-9A83-7C49-9ED4-C4233B0370C4}">
      <dsp:nvSpPr>
        <dsp:cNvPr id="0" name=""/>
        <dsp:cNvSpPr/>
      </dsp:nvSpPr>
      <dsp:spPr>
        <a:xfrm>
          <a:off x="0" y="314030"/>
          <a:ext cx="7749721" cy="520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5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altLang="x-none" sz="1900" b="1" kern="1200" dirty="0">
              <a:solidFill>
                <a:srgbClr val="FFFFFF"/>
              </a:solidFill>
              <a:latin typeface="Arial"/>
              <a:ea typeface="ＭＳ Ｐゴシック" charset="-128"/>
              <a:cs typeface="Arial"/>
            </a:rPr>
            <a:t>Reduce the force of impact resulting from a blow to the top of head.</a:t>
          </a:r>
        </a:p>
      </dsp:txBody>
      <dsp:txXfrm>
        <a:off x="0" y="314030"/>
        <a:ext cx="7749721" cy="520185"/>
      </dsp:txXfrm>
    </dsp:sp>
    <dsp:sp modelId="{ECCC6070-4C56-D64E-92ED-9934E8F0E9DF}">
      <dsp:nvSpPr>
        <dsp:cNvPr id="0" name=""/>
        <dsp:cNvSpPr/>
      </dsp:nvSpPr>
      <dsp:spPr>
        <a:xfrm>
          <a:off x="0" y="834215"/>
          <a:ext cx="7749721" cy="4438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x-none" sz="2000" b="1" kern="1200" dirty="0">
              <a:solidFill>
                <a:schemeClr val="tx1"/>
              </a:solidFill>
              <a:latin typeface="Arial"/>
              <a:ea typeface="ＭＳ Ｐゴシック" charset="-128"/>
              <a:cs typeface="Arial"/>
            </a:rPr>
            <a:t>Type 2 Helmets</a:t>
          </a:r>
        </a:p>
      </dsp:txBody>
      <dsp:txXfrm>
        <a:off x="21665" y="855880"/>
        <a:ext cx="7706391" cy="400470"/>
      </dsp:txXfrm>
    </dsp:sp>
    <dsp:sp modelId="{F6559827-8F63-E442-906F-AE7BB427777D}">
      <dsp:nvSpPr>
        <dsp:cNvPr id="0" name=""/>
        <dsp:cNvSpPr/>
      </dsp:nvSpPr>
      <dsp:spPr>
        <a:xfrm>
          <a:off x="0" y="1278016"/>
          <a:ext cx="7749721" cy="520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5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altLang="x-none" sz="1900" b="1" kern="1200" dirty="0">
              <a:solidFill>
                <a:srgbClr val="FFFFFF"/>
              </a:solidFill>
              <a:latin typeface="Arial"/>
              <a:ea typeface="ＭＳ Ｐゴシック" charset="-128"/>
              <a:cs typeface="Arial"/>
            </a:rPr>
            <a:t>Reduce the force of impact from a blow that is off-center or to top of head</a:t>
          </a:r>
        </a:p>
      </dsp:txBody>
      <dsp:txXfrm>
        <a:off x="0" y="1278016"/>
        <a:ext cx="7749721" cy="520185"/>
      </dsp:txXfrm>
    </dsp:sp>
    <dsp:sp modelId="{1FC342A3-D253-2342-9600-2372ED60095D}">
      <dsp:nvSpPr>
        <dsp:cNvPr id="0" name=""/>
        <dsp:cNvSpPr/>
      </dsp:nvSpPr>
      <dsp:spPr>
        <a:xfrm>
          <a:off x="0" y="1798201"/>
          <a:ext cx="7749721" cy="4438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x-none" sz="2000" b="1" kern="1200" dirty="0">
              <a:solidFill>
                <a:schemeClr val="tx1"/>
              </a:solidFill>
              <a:latin typeface="Arial"/>
              <a:ea typeface="ＭＳ Ｐゴシック" charset="-128"/>
              <a:cs typeface="Arial"/>
            </a:rPr>
            <a:t>Three Classes of Helmets:</a:t>
          </a:r>
        </a:p>
      </dsp:txBody>
      <dsp:txXfrm>
        <a:off x="21665" y="1819866"/>
        <a:ext cx="7706391" cy="400470"/>
      </dsp:txXfrm>
    </dsp:sp>
    <dsp:sp modelId="{5997FAE8-F94D-D343-BE35-58E9323F4525}">
      <dsp:nvSpPr>
        <dsp:cNvPr id="0" name=""/>
        <dsp:cNvSpPr/>
      </dsp:nvSpPr>
      <dsp:spPr>
        <a:xfrm>
          <a:off x="0" y="2242002"/>
          <a:ext cx="7749721" cy="160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5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altLang="x-none" sz="1900" b="1" kern="1200" dirty="0">
              <a:solidFill>
                <a:srgbClr val="FFFFFF"/>
              </a:solidFill>
              <a:latin typeface="Arial"/>
              <a:ea typeface="ＭＳ Ｐゴシック" charset="-128"/>
              <a:cs typeface="Arial"/>
            </a:rPr>
            <a:t>G: Intended to reduce danger of contact exposure to low voltage conductors 2,200 volts.  </a:t>
          </a:r>
        </a:p>
        <a:p>
          <a:pPr marL="171450" lvl="1" indent="-171450" algn="l" defTabSz="844550">
            <a:lnSpc>
              <a:spcPct val="90000"/>
            </a:lnSpc>
            <a:spcBef>
              <a:spcPct val="0"/>
            </a:spcBef>
            <a:spcAft>
              <a:spcPct val="20000"/>
            </a:spcAft>
            <a:buChar char="••"/>
          </a:pPr>
          <a:r>
            <a:rPr lang="en-US" altLang="x-none" sz="1900" b="1" kern="1200" dirty="0">
              <a:solidFill>
                <a:srgbClr val="FFFFFF"/>
              </a:solidFill>
              <a:latin typeface="Arial"/>
              <a:ea typeface="ＭＳ Ｐゴシック" charset="-128"/>
              <a:cs typeface="Arial"/>
            </a:rPr>
            <a:t>E: Intended to reduce danger of exposure to high voltage conductors 20,000 volts.  </a:t>
          </a:r>
        </a:p>
        <a:p>
          <a:pPr marL="171450" lvl="1" indent="-171450" algn="l" defTabSz="844550">
            <a:lnSpc>
              <a:spcPct val="90000"/>
            </a:lnSpc>
            <a:spcBef>
              <a:spcPct val="0"/>
            </a:spcBef>
            <a:spcAft>
              <a:spcPct val="20000"/>
            </a:spcAft>
            <a:buChar char="••"/>
          </a:pPr>
          <a:r>
            <a:rPr lang="en-US" altLang="x-none" sz="1900" b="1" kern="1200" dirty="0">
              <a:solidFill>
                <a:srgbClr val="FFFFFF"/>
              </a:solidFill>
              <a:latin typeface="Arial"/>
              <a:ea typeface="ＭＳ Ｐゴシック" charset="-128"/>
              <a:cs typeface="Arial"/>
            </a:rPr>
            <a:t>C: NOT intended to provide protection against contact with electrical conductors.</a:t>
          </a:r>
        </a:p>
      </dsp:txBody>
      <dsp:txXfrm>
        <a:off x="0" y="2242002"/>
        <a:ext cx="7749721" cy="160963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88DFA-EF14-2449-A184-9F83D59596D8}">
      <dsp:nvSpPr>
        <dsp:cNvPr id="0" name=""/>
        <dsp:cNvSpPr/>
      </dsp:nvSpPr>
      <dsp:spPr>
        <a:xfrm>
          <a:off x="721554" y="1042"/>
          <a:ext cx="2594163" cy="155649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x-none" sz="3300" b="1" kern="1200" dirty="0">
              <a:solidFill>
                <a:schemeClr val="tx1"/>
              </a:solidFill>
              <a:latin typeface="Arial"/>
              <a:ea typeface="ＭＳ Ｐゴシック" charset="-128"/>
              <a:cs typeface="Arial"/>
            </a:rPr>
            <a:t>Water Resistant	</a:t>
          </a:r>
        </a:p>
      </dsp:txBody>
      <dsp:txXfrm>
        <a:off x="721554" y="1042"/>
        <a:ext cx="2594163" cy="1556498"/>
      </dsp:txXfrm>
    </dsp:sp>
    <dsp:sp modelId="{720CB596-46DC-874B-8BEA-C5D8EEF1758E}">
      <dsp:nvSpPr>
        <dsp:cNvPr id="0" name=""/>
        <dsp:cNvSpPr/>
      </dsp:nvSpPr>
      <dsp:spPr>
        <a:xfrm>
          <a:off x="3575134" y="1042"/>
          <a:ext cx="2594163" cy="155649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x-none" sz="3300" b="1" kern="1200">
              <a:solidFill>
                <a:schemeClr val="tx1"/>
              </a:solidFill>
              <a:latin typeface="Arial"/>
              <a:ea typeface="ＭＳ Ｐゴシック" charset="-128"/>
              <a:cs typeface="Arial"/>
            </a:rPr>
            <a:t>Slow Burning</a:t>
          </a:r>
          <a:endParaRPr lang="en-US" altLang="x-none" sz="3300" b="1" kern="1200" dirty="0">
            <a:solidFill>
              <a:schemeClr val="tx1"/>
            </a:solidFill>
            <a:latin typeface="Arial"/>
            <a:ea typeface="ＭＳ Ｐゴシック" charset="-128"/>
            <a:cs typeface="Arial"/>
          </a:endParaRPr>
        </a:p>
      </dsp:txBody>
      <dsp:txXfrm>
        <a:off x="3575134" y="1042"/>
        <a:ext cx="2594163" cy="1556498"/>
      </dsp:txXfrm>
    </dsp:sp>
    <dsp:sp modelId="{64541B20-1614-1549-91E4-930E69647F5C}">
      <dsp:nvSpPr>
        <dsp:cNvPr id="0" name=""/>
        <dsp:cNvSpPr/>
      </dsp:nvSpPr>
      <dsp:spPr>
        <a:xfrm>
          <a:off x="721554" y="1816956"/>
          <a:ext cx="2594163" cy="1556498"/>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x-none" sz="3300" b="1" kern="1200">
              <a:solidFill>
                <a:schemeClr val="tx1"/>
              </a:solidFill>
              <a:latin typeface="Arial"/>
              <a:ea typeface="ＭＳ Ｐゴシック" charset="-128"/>
              <a:cs typeface="Arial"/>
            </a:rPr>
            <a:t>Shell and suspension</a:t>
          </a:r>
          <a:endParaRPr lang="en-US" altLang="x-none" sz="3300" b="1" kern="1200" dirty="0">
            <a:solidFill>
              <a:schemeClr val="tx1"/>
            </a:solidFill>
            <a:latin typeface="Arial"/>
            <a:ea typeface="ＭＳ Ｐゴシック" charset="-128"/>
            <a:cs typeface="Arial"/>
          </a:endParaRPr>
        </a:p>
      </dsp:txBody>
      <dsp:txXfrm>
        <a:off x="721554" y="1816956"/>
        <a:ext cx="2594163" cy="1556498"/>
      </dsp:txXfrm>
    </dsp:sp>
    <dsp:sp modelId="{B3FD7464-DB3E-9E40-86B9-CDCDE2572E88}">
      <dsp:nvSpPr>
        <dsp:cNvPr id="0" name=""/>
        <dsp:cNvSpPr/>
      </dsp:nvSpPr>
      <dsp:spPr>
        <a:xfrm>
          <a:off x="3575134" y="1816956"/>
          <a:ext cx="2594163" cy="1556498"/>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x-none" sz="3300" b="1" kern="1200">
              <a:solidFill>
                <a:schemeClr val="tx1"/>
              </a:solidFill>
              <a:latin typeface="Arial"/>
              <a:ea typeface="ＭＳ Ｐゴシック" charset="-128"/>
              <a:cs typeface="Arial"/>
            </a:rPr>
            <a:t>Adjustable headbands</a:t>
          </a:r>
          <a:endParaRPr lang="en-US" altLang="x-none" sz="3300" b="1" kern="1200" dirty="0">
            <a:solidFill>
              <a:schemeClr val="tx1"/>
            </a:solidFill>
            <a:latin typeface="Arial"/>
            <a:ea typeface="ＭＳ Ｐゴシック" charset="-128"/>
            <a:cs typeface="Arial"/>
          </a:endParaRPr>
        </a:p>
      </dsp:txBody>
      <dsp:txXfrm>
        <a:off x="3575134" y="1816956"/>
        <a:ext cx="2594163" cy="155649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21C3B-704F-A649-AABD-94C93CFB127D}">
      <dsp:nvSpPr>
        <dsp:cNvPr id="0" name=""/>
        <dsp:cNvSpPr/>
      </dsp:nvSpPr>
      <dsp:spPr>
        <a:xfrm>
          <a:off x="0" y="180227"/>
          <a:ext cx="7820825" cy="96525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altLang="x-none" sz="2500" b="1" kern="1200" dirty="0">
              <a:solidFill>
                <a:schemeClr val="tx1"/>
              </a:solidFill>
              <a:latin typeface="Arial"/>
              <a:ea typeface="ＭＳ Ｐゴシック" charset="-128"/>
              <a:cs typeface="Arial"/>
            </a:rPr>
            <a:t>The suspension system shows signs of deterioration such as: </a:t>
          </a:r>
        </a:p>
      </dsp:txBody>
      <dsp:txXfrm>
        <a:off x="47120" y="227347"/>
        <a:ext cx="7726585" cy="871010"/>
      </dsp:txXfrm>
    </dsp:sp>
    <dsp:sp modelId="{634D761D-7C7E-CE40-9E1A-921453844789}">
      <dsp:nvSpPr>
        <dsp:cNvPr id="0" name=""/>
        <dsp:cNvSpPr/>
      </dsp:nvSpPr>
      <dsp:spPr>
        <a:xfrm>
          <a:off x="0" y="1241011"/>
          <a:ext cx="7820825" cy="126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11"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altLang="x-none" sz="2600" b="1" kern="1200" dirty="0">
              <a:solidFill>
                <a:srgbClr val="FFFFFF"/>
              </a:solidFill>
              <a:latin typeface="Arial"/>
              <a:ea typeface="ＭＳ Ｐゴシック" charset="-128"/>
              <a:cs typeface="Arial"/>
            </a:rPr>
            <a:t>Cracking</a:t>
          </a:r>
        </a:p>
        <a:p>
          <a:pPr marL="228600" lvl="1" indent="-228600" algn="l" defTabSz="1155700">
            <a:lnSpc>
              <a:spcPct val="90000"/>
            </a:lnSpc>
            <a:spcBef>
              <a:spcPct val="0"/>
            </a:spcBef>
            <a:spcAft>
              <a:spcPct val="20000"/>
            </a:spcAft>
            <a:buChar char="••"/>
          </a:pPr>
          <a:r>
            <a:rPr lang="en-US" altLang="x-none" sz="2600" b="1" kern="1200" dirty="0">
              <a:solidFill>
                <a:srgbClr val="FFFFFF"/>
              </a:solidFill>
              <a:latin typeface="Arial"/>
              <a:ea typeface="ＭＳ Ｐゴシック" charset="-128"/>
              <a:cs typeface="Arial"/>
            </a:rPr>
            <a:t>Tearing </a:t>
          </a:r>
        </a:p>
        <a:p>
          <a:pPr marL="228600" lvl="1" indent="-228600" algn="l" defTabSz="1155700">
            <a:lnSpc>
              <a:spcPct val="90000"/>
            </a:lnSpc>
            <a:spcBef>
              <a:spcPct val="0"/>
            </a:spcBef>
            <a:spcAft>
              <a:spcPct val="20000"/>
            </a:spcAft>
            <a:buChar char="••"/>
          </a:pPr>
          <a:r>
            <a:rPr lang="en-US" altLang="x-none" sz="2600" b="1" kern="1200" dirty="0">
              <a:solidFill>
                <a:srgbClr val="FFFFFF"/>
              </a:solidFill>
              <a:latin typeface="Arial"/>
              <a:ea typeface="ＭＳ Ｐゴシック" charset="-128"/>
              <a:cs typeface="Arial"/>
            </a:rPr>
            <a:t>Fraying</a:t>
          </a:r>
        </a:p>
      </dsp:txBody>
      <dsp:txXfrm>
        <a:off x="0" y="1241011"/>
        <a:ext cx="7820825" cy="1267875"/>
      </dsp:txXfrm>
    </dsp:sp>
    <dsp:sp modelId="{3385DBEE-03EF-7E46-8DAF-C3DEE61EEF49}">
      <dsp:nvSpPr>
        <dsp:cNvPr id="0" name=""/>
        <dsp:cNvSpPr/>
      </dsp:nvSpPr>
      <dsp:spPr>
        <a:xfrm>
          <a:off x="0" y="2668676"/>
          <a:ext cx="7820825" cy="96525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altLang="x-none" sz="2500" b="1" kern="1200" dirty="0">
              <a:solidFill>
                <a:schemeClr val="tx1"/>
              </a:solidFill>
              <a:latin typeface="Arial"/>
              <a:ea typeface="ＭＳ Ｐゴシック" charset="-128"/>
              <a:cs typeface="Arial"/>
            </a:rPr>
            <a:t>The suspension system no longer holds the shell from 1 inch to 1 1/4 inches away from the head. </a:t>
          </a:r>
        </a:p>
      </dsp:txBody>
      <dsp:txXfrm>
        <a:off x="47120" y="2715796"/>
        <a:ext cx="7726585" cy="8710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21C3B-704F-A649-AABD-94C93CFB127D}">
      <dsp:nvSpPr>
        <dsp:cNvPr id="0" name=""/>
        <dsp:cNvSpPr/>
      </dsp:nvSpPr>
      <dsp:spPr>
        <a:xfrm>
          <a:off x="0" y="0"/>
          <a:ext cx="7875414" cy="83144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x-none" sz="2400" b="1" kern="1200" dirty="0">
              <a:solidFill>
                <a:schemeClr val="tx1"/>
              </a:solidFill>
              <a:latin typeface="Arial"/>
              <a:ea typeface="ＭＳ Ｐゴシック" charset="-128"/>
              <a:cs typeface="Arial"/>
            </a:rPr>
            <a:t>The brim or shell is cracked, perforated, or deformed. </a:t>
          </a:r>
        </a:p>
      </dsp:txBody>
      <dsp:txXfrm>
        <a:off x="40588" y="40588"/>
        <a:ext cx="7794238" cy="750271"/>
      </dsp:txXfrm>
    </dsp:sp>
    <dsp:sp modelId="{2BBE96C9-98D9-5049-9160-1CA64EB5BF25}">
      <dsp:nvSpPr>
        <dsp:cNvPr id="0" name=""/>
        <dsp:cNvSpPr/>
      </dsp:nvSpPr>
      <dsp:spPr>
        <a:xfrm>
          <a:off x="0" y="859965"/>
          <a:ext cx="7875414" cy="126282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x-none" sz="2400" b="1" kern="1200" dirty="0">
              <a:solidFill>
                <a:schemeClr val="tx1"/>
              </a:solidFill>
              <a:latin typeface="Arial"/>
              <a:ea typeface="ＭＳ Ｐゴシック" charset="-128"/>
              <a:cs typeface="Arial"/>
            </a:rPr>
            <a:t>The brim or shell shows signs of exposure to heat, chemicals, ultraviolet light, or other radiation. Signs include: </a:t>
          </a:r>
        </a:p>
      </dsp:txBody>
      <dsp:txXfrm>
        <a:off x="61646" y="921611"/>
        <a:ext cx="7752122" cy="1139531"/>
      </dsp:txXfrm>
    </dsp:sp>
    <dsp:sp modelId="{985E5E20-DF56-4C43-94C3-DAAE9128E921}">
      <dsp:nvSpPr>
        <dsp:cNvPr id="0" name=""/>
        <dsp:cNvSpPr/>
      </dsp:nvSpPr>
      <dsp:spPr>
        <a:xfrm>
          <a:off x="0" y="2195111"/>
          <a:ext cx="7875414" cy="154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04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altLang="x-none" sz="2400" b="1" kern="1200" dirty="0">
              <a:solidFill>
                <a:schemeClr val="bg1"/>
              </a:solidFill>
              <a:latin typeface="Arial"/>
              <a:ea typeface="ＭＳ Ｐゴシック" charset="-128"/>
              <a:cs typeface="Arial"/>
            </a:rPr>
            <a:t>Loss of surface gloss</a:t>
          </a:r>
        </a:p>
        <a:p>
          <a:pPr marL="228600" lvl="1" indent="-228600" algn="l" defTabSz="1066800">
            <a:lnSpc>
              <a:spcPct val="90000"/>
            </a:lnSpc>
            <a:spcBef>
              <a:spcPct val="0"/>
            </a:spcBef>
            <a:spcAft>
              <a:spcPct val="20000"/>
            </a:spcAft>
            <a:buChar char="••"/>
          </a:pPr>
          <a:r>
            <a:rPr lang="en-US" altLang="x-none" sz="2400" b="1" kern="1200" dirty="0">
              <a:solidFill>
                <a:schemeClr val="bg1"/>
              </a:solidFill>
              <a:latin typeface="Arial"/>
              <a:ea typeface="ＭＳ Ｐゴシック" charset="-128"/>
              <a:cs typeface="Arial"/>
            </a:rPr>
            <a:t>Chalking</a:t>
          </a:r>
        </a:p>
        <a:p>
          <a:pPr marL="228600" lvl="1" indent="-228600" algn="l" defTabSz="1066800">
            <a:lnSpc>
              <a:spcPct val="90000"/>
            </a:lnSpc>
            <a:spcBef>
              <a:spcPct val="0"/>
            </a:spcBef>
            <a:spcAft>
              <a:spcPct val="20000"/>
            </a:spcAft>
            <a:buChar char="••"/>
          </a:pPr>
          <a:r>
            <a:rPr lang="en-US" altLang="x-none" sz="2400" b="1" kern="1200" dirty="0">
              <a:solidFill>
                <a:schemeClr val="bg1"/>
              </a:solidFill>
              <a:latin typeface="Arial"/>
              <a:ea typeface="ＭＳ Ｐゴシック" charset="-128"/>
              <a:cs typeface="Arial"/>
            </a:rPr>
            <a:t>Flaking</a:t>
          </a:r>
        </a:p>
      </dsp:txBody>
      <dsp:txXfrm>
        <a:off x="0" y="2195111"/>
        <a:ext cx="7875414" cy="1546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59D07-9C2A-7D45-B6AA-E6CBA59C15B6}">
      <dsp:nvSpPr>
        <dsp:cNvPr id="0" name=""/>
        <dsp:cNvSpPr/>
      </dsp:nvSpPr>
      <dsp:spPr>
        <a:xfrm>
          <a:off x="679349" y="432"/>
          <a:ext cx="2376848" cy="142610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altLang="x-none" sz="2800" b="1" i="0" kern="1200" dirty="0">
              <a:solidFill>
                <a:schemeClr val="tx1"/>
              </a:solidFill>
              <a:latin typeface="Arial" charset="0"/>
              <a:ea typeface="Arial" charset="0"/>
              <a:cs typeface="Arial" charset="0"/>
            </a:rPr>
            <a:t>Clothing and Accessories</a:t>
          </a:r>
          <a:endParaRPr lang="en-US" sz="2800" b="1" i="0" kern="1200" dirty="0">
            <a:solidFill>
              <a:schemeClr val="tx1"/>
            </a:solidFill>
            <a:latin typeface="Arial" charset="0"/>
            <a:ea typeface="Arial" charset="0"/>
            <a:cs typeface="Arial" charset="0"/>
          </a:endParaRPr>
        </a:p>
      </dsp:txBody>
      <dsp:txXfrm>
        <a:off x="679349" y="432"/>
        <a:ext cx="2376848" cy="1426108"/>
      </dsp:txXfrm>
    </dsp:sp>
    <dsp:sp modelId="{C077118B-2B5F-FA4E-B25B-EADB31EA4EDD}">
      <dsp:nvSpPr>
        <dsp:cNvPr id="0" name=""/>
        <dsp:cNvSpPr/>
      </dsp:nvSpPr>
      <dsp:spPr>
        <a:xfrm>
          <a:off x="3293882" y="432"/>
          <a:ext cx="2376848" cy="142610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x-none" sz="2800" b="1" i="0" kern="1200" dirty="0">
              <a:solidFill>
                <a:schemeClr val="tx1"/>
              </a:solidFill>
              <a:latin typeface="Arial" charset="0"/>
              <a:ea typeface="Arial" charset="0"/>
              <a:cs typeface="Arial" charset="0"/>
            </a:rPr>
            <a:t>Head protection</a:t>
          </a:r>
        </a:p>
      </dsp:txBody>
      <dsp:txXfrm>
        <a:off x="3293882" y="432"/>
        <a:ext cx="2376848" cy="1426108"/>
      </dsp:txXfrm>
    </dsp:sp>
    <dsp:sp modelId="{6A9D3E6E-9FED-7B49-BE47-4B9FE1AC6CED}">
      <dsp:nvSpPr>
        <dsp:cNvPr id="0" name=""/>
        <dsp:cNvSpPr/>
      </dsp:nvSpPr>
      <dsp:spPr>
        <a:xfrm>
          <a:off x="5908415" y="432"/>
          <a:ext cx="2376848" cy="1426108"/>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x-none" sz="2800" b="1" i="0" kern="1200" dirty="0">
              <a:solidFill>
                <a:schemeClr val="tx1"/>
              </a:solidFill>
              <a:latin typeface="Arial" charset="0"/>
              <a:ea typeface="Arial" charset="0"/>
              <a:cs typeface="Arial" charset="0"/>
            </a:rPr>
            <a:t>Eye and Face protection</a:t>
          </a:r>
        </a:p>
      </dsp:txBody>
      <dsp:txXfrm>
        <a:off x="5908415" y="432"/>
        <a:ext cx="2376848" cy="1426108"/>
      </dsp:txXfrm>
    </dsp:sp>
    <dsp:sp modelId="{5333EB48-FBA5-DF4C-993E-0A4ADDB67BCF}">
      <dsp:nvSpPr>
        <dsp:cNvPr id="0" name=""/>
        <dsp:cNvSpPr/>
      </dsp:nvSpPr>
      <dsp:spPr>
        <a:xfrm>
          <a:off x="679349" y="1664226"/>
          <a:ext cx="2376848" cy="1426108"/>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x-none" sz="2800" b="1" i="0" kern="1200" dirty="0">
              <a:solidFill>
                <a:schemeClr val="tx1"/>
              </a:solidFill>
              <a:latin typeface="Arial" charset="0"/>
              <a:ea typeface="Arial" charset="0"/>
              <a:cs typeface="Arial" charset="0"/>
            </a:rPr>
            <a:t>Hearing protection</a:t>
          </a:r>
        </a:p>
      </dsp:txBody>
      <dsp:txXfrm>
        <a:off x="679349" y="1664226"/>
        <a:ext cx="2376848" cy="1426108"/>
      </dsp:txXfrm>
    </dsp:sp>
    <dsp:sp modelId="{7B2B9BAB-FD07-094C-8B7A-701E81CA556A}">
      <dsp:nvSpPr>
        <dsp:cNvPr id="0" name=""/>
        <dsp:cNvSpPr/>
      </dsp:nvSpPr>
      <dsp:spPr>
        <a:xfrm>
          <a:off x="3293882" y="1664226"/>
          <a:ext cx="2376848" cy="1426108"/>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x-none" sz="2800" b="1" i="0" kern="1200" dirty="0">
              <a:solidFill>
                <a:schemeClr val="tx1"/>
              </a:solidFill>
              <a:latin typeface="Arial" charset="0"/>
              <a:ea typeface="Arial" charset="0"/>
              <a:cs typeface="Arial" charset="0"/>
            </a:rPr>
            <a:t>Hand protection</a:t>
          </a:r>
        </a:p>
      </dsp:txBody>
      <dsp:txXfrm>
        <a:off x="3293882" y="1664226"/>
        <a:ext cx="2376848" cy="1426108"/>
      </dsp:txXfrm>
    </dsp:sp>
    <dsp:sp modelId="{13C91E11-19C9-7345-807E-C417C314B215}">
      <dsp:nvSpPr>
        <dsp:cNvPr id="0" name=""/>
        <dsp:cNvSpPr/>
      </dsp:nvSpPr>
      <dsp:spPr>
        <a:xfrm>
          <a:off x="5908415" y="1664226"/>
          <a:ext cx="2376848" cy="142610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x-none" sz="2800" b="1" i="0" kern="1200" dirty="0">
              <a:solidFill>
                <a:schemeClr val="tx1"/>
              </a:solidFill>
              <a:latin typeface="Arial" charset="0"/>
              <a:ea typeface="Arial" charset="0"/>
              <a:cs typeface="Arial" charset="0"/>
            </a:rPr>
            <a:t>Foot protection</a:t>
          </a:r>
        </a:p>
      </dsp:txBody>
      <dsp:txXfrm>
        <a:off x="5908415" y="1664226"/>
        <a:ext cx="2376848" cy="1426108"/>
      </dsp:txXfrm>
    </dsp:sp>
    <dsp:sp modelId="{01A12DAC-3B9E-5F49-B293-AEDEA61D19EB}">
      <dsp:nvSpPr>
        <dsp:cNvPr id="0" name=""/>
        <dsp:cNvSpPr/>
      </dsp:nvSpPr>
      <dsp:spPr>
        <a:xfrm>
          <a:off x="3293882" y="3328020"/>
          <a:ext cx="2376848" cy="142610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x-none" sz="2800" b="1" i="0" kern="1200" dirty="0">
              <a:solidFill>
                <a:schemeClr val="tx1"/>
              </a:solidFill>
              <a:latin typeface="Arial" charset="0"/>
              <a:ea typeface="Arial" charset="0"/>
              <a:cs typeface="Arial" charset="0"/>
            </a:rPr>
            <a:t>Respiratory protection</a:t>
          </a:r>
        </a:p>
      </dsp:txBody>
      <dsp:txXfrm>
        <a:off x="3293882" y="3328020"/>
        <a:ext cx="2376848" cy="142610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88DFA-EF14-2449-A184-9F83D59596D8}">
      <dsp:nvSpPr>
        <dsp:cNvPr id="0" name=""/>
        <dsp:cNvSpPr/>
      </dsp:nvSpPr>
      <dsp:spPr>
        <a:xfrm>
          <a:off x="1202244" y="1517"/>
          <a:ext cx="2637182" cy="158230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x-none" sz="3300" b="1" kern="1200">
              <a:solidFill>
                <a:schemeClr val="tx1"/>
              </a:solidFill>
              <a:latin typeface="Arial"/>
              <a:ea typeface="ＭＳ Ｐゴシック" charset="-128"/>
              <a:cs typeface="Arial"/>
            </a:rPr>
            <a:t>Cleaning helmets</a:t>
          </a:r>
          <a:endParaRPr lang="en-US" altLang="x-none" sz="3300" b="1" kern="1200" dirty="0">
            <a:solidFill>
              <a:schemeClr val="tx1"/>
            </a:solidFill>
            <a:latin typeface="Arial"/>
            <a:ea typeface="ＭＳ Ｐゴシック" charset="-128"/>
            <a:cs typeface="Arial"/>
          </a:endParaRPr>
        </a:p>
      </dsp:txBody>
      <dsp:txXfrm>
        <a:off x="1202244" y="1517"/>
        <a:ext cx="2637182" cy="1582309"/>
      </dsp:txXfrm>
    </dsp:sp>
    <dsp:sp modelId="{8EB73854-06DA-B940-8CC6-21D6E4267D39}">
      <dsp:nvSpPr>
        <dsp:cNvPr id="0" name=""/>
        <dsp:cNvSpPr/>
      </dsp:nvSpPr>
      <dsp:spPr>
        <a:xfrm>
          <a:off x="4103145" y="1517"/>
          <a:ext cx="2637182" cy="158230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x-none" sz="3300" b="1" kern="1200">
              <a:solidFill>
                <a:schemeClr val="tx1"/>
              </a:solidFill>
              <a:latin typeface="Arial"/>
              <a:ea typeface="ＭＳ Ｐゴシック" charset="-128"/>
              <a:cs typeface="Arial"/>
            </a:rPr>
            <a:t>Inspect daily</a:t>
          </a:r>
          <a:endParaRPr lang="en-US" altLang="x-none" sz="3300" b="1" kern="1200" dirty="0">
            <a:solidFill>
              <a:schemeClr val="tx1"/>
            </a:solidFill>
            <a:latin typeface="Arial"/>
            <a:ea typeface="ＭＳ Ｐゴシック" charset="-128"/>
            <a:cs typeface="Arial"/>
          </a:endParaRPr>
        </a:p>
      </dsp:txBody>
      <dsp:txXfrm>
        <a:off x="4103145" y="1517"/>
        <a:ext cx="2637182" cy="1582309"/>
      </dsp:txXfrm>
    </dsp:sp>
    <dsp:sp modelId="{DC452B76-355E-814E-AB62-73E60856052B}">
      <dsp:nvSpPr>
        <dsp:cNvPr id="0" name=""/>
        <dsp:cNvSpPr/>
      </dsp:nvSpPr>
      <dsp:spPr>
        <a:xfrm>
          <a:off x="1202244" y="1847544"/>
          <a:ext cx="2637182" cy="1582309"/>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x-none" sz="3300" b="1" kern="1200">
              <a:solidFill>
                <a:schemeClr val="tx1"/>
              </a:solidFill>
              <a:latin typeface="Arial"/>
              <a:ea typeface="ＭＳ Ｐゴシック" charset="-128"/>
              <a:cs typeface="Arial"/>
            </a:rPr>
            <a:t>Exposure to unusual conditions</a:t>
          </a:r>
          <a:endParaRPr lang="en-US" altLang="x-none" sz="3300" b="1" kern="1200" dirty="0">
            <a:solidFill>
              <a:schemeClr val="tx1"/>
            </a:solidFill>
            <a:latin typeface="Arial"/>
            <a:ea typeface="ＭＳ Ｐゴシック" charset="-128"/>
            <a:cs typeface="Arial"/>
          </a:endParaRPr>
        </a:p>
      </dsp:txBody>
      <dsp:txXfrm>
        <a:off x="1202244" y="1847544"/>
        <a:ext cx="2637182" cy="1582309"/>
      </dsp:txXfrm>
    </dsp:sp>
    <dsp:sp modelId="{80B4C3BF-8F52-8644-AB49-C71B2C41C868}">
      <dsp:nvSpPr>
        <dsp:cNvPr id="0" name=""/>
        <dsp:cNvSpPr/>
      </dsp:nvSpPr>
      <dsp:spPr>
        <a:xfrm>
          <a:off x="4103145" y="1847544"/>
          <a:ext cx="2637182" cy="1582309"/>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x-none" sz="3300" b="1" kern="1200">
              <a:solidFill>
                <a:schemeClr val="tx1"/>
              </a:solidFill>
              <a:latin typeface="Arial"/>
              <a:ea typeface="ＭＳ Ｐゴシック" charset="-128"/>
              <a:cs typeface="Arial"/>
            </a:rPr>
            <a:t>Storage</a:t>
          </a:r>
          <a:endParaRPr lang="en-US" altLang="x-none" sz="3300" b="1" kern="1200" dirty="0">
            <a:solidFill>
              <a:schemeClr val="tx1"/>
            </a:solidFill>
            <a:latin typeface="Arial"/>
            <a:ea typeface="ＭＳ Ｐゴシック" charset="-128"/>
            <a:cs typeface="Arial"/>
          </a:endParaRPr>
        </a:p>
      </dsp:txBody>
      <dsp:txXfrm>
        <a:off x="4103145" y="1847544"/>
        <a:ext cx="2637182" cy="158230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F97C8-9432-2447-93D0-18B58D6173F3}">
      <dsp:nvSpPr>
        <dsp:cNvPr id="0" name=""/>
        <dsp:cNvSpPr/>
      </dsp:nvSpPr>
      <dsp:spPr>
        <a:xfrm>
          <a:off x="0" y="94363"/>
          <a:ext cx="7957300" cy="7722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altLang="x-none" sz="2000" b="1" i="0" kern="1200" dirty="0">
              <a:solidFill>
                <a:schemeClr val="accent1">
                  <a:lumMod val="50000"/>
                </a:schemeClr>
              </a:solidFill>
              <a:latin typeface="Arial" charset="0"/>
              <a:ea typeface="Arial" charset="0"/>
              <a:cs typeface="Arial" charset="0"/>
            </a:rPr>
            <a:t>IMPACT: </a:t>
          </a:r>
          <a:r>
            <a:rPr lang="en-US" altLang="x-none" sz="2000" b="1" i="0" kern="1200" dirty="0">
              <a:solidFill>
                <a:schemeClr val="tx1"/>
              </a:solidFill>
              <a:latin typeface="Arial" charset="0"/>
              <a:ea typeface="Arial" charset="0"/>
              <a:cs typeface="Arial" charset="0"/>
            </a:rPr>
            <a:t>Carrying or handling materials such as packages, objects, parts or heavy tools which could be dropped.</a:t>
          </a:r>
          <a:endParaRPr lang="en-US" sz="2000" b="1" i="0" kern="1200" dirty="0">
            <a:solidFill>
              <a:schemeClr val="tx1"/>
            </a:solidFill>
            <a:latin typeface="Arial" charset="0"/>
            <a:ea typeface="Arial" charset="0"/>
            <a:cs typeface="Arial" charset="0"/>
          </a:endParaRPr>
        </a:p>
      </dsp:txBody>
      <dsp:txXfrm>
        <a:off x="37696" y="132059"/>
        <a:ext cx="7881908" cy="696808"/>
      </dsp:txXfrm>
    </dsp:sp>
    <dsp:sp modelId="{8AABECEB-9DEE-1042-8633-5FBFA377570C}">
      <dsp:nvSpPr>
        <dsp:cNvPr id="0" name=""/>
        <dsp:cNvSpPr/>
      </dsp:nvSpPr>
      <dsp:spPr>
        <a:xfrm>
          <a:off x="0" y="924163"/>
          <a:ext cx="7957300" cy="7722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x-none" sz="2000" b="1" i="0" kern="1200" dirty="0">
              <a:solidFill>
                <a:schemeClr val="accent1">
                  <a:lumMod val="50000"/>
                </a:schemeClr>
              </a:solidFill>
              <a:latin typeface="Arial" charset="0"/>
              <a:ea typeface="Arial" charset="0"/>
              <a:cs typeface="Arial" charset="0"/>
            </a:rPr>
            <a:t>COMPRESSION: </a:t>
          </a:r>
          <a:r>
            <a:rPr lang="en-US" altLang="x-none" sz="2000" b="1" i="0" kern="1200" dirty="0">
              <a:solidFill>
                <a:schemeClr val="tx1"/>
              </a:solidFill>
              <a:latin typeface="Arial" charset="0"/>
              <a:ea typeface="Arial" charset="0"/>
              <a:cs typeface="Arial" charset="0"/>
            </a:rPr>
            <a:t>Work activities involving skid trucks (manual material handling carts, around bulk rolls, around heavy pipes.</a:t>
          </a:r>
        </a:p>
      </dsp:txBody>
      <dsp:txXfrm>
        <a:off x="37696" y="961859"/>
        <a:ext cx="7881908" cy="696808"/>
      </dsp:txXfrm>
    </dsp:sp>
    <dsp:sp modelId="{6F144834-DD1D-3B41-8715-BB1615A1A310}">
      <dsp:nvSpPr>
        <dsp:cNvPr id="0" name=""/>
        <dsp:cNvSpPr/>
      </dsp:nvSpPr>
      <dsp:spPr>
        <a:xfrm>
          <a:off x="0" y="1753963"/>
          <a:ext cx="7957300" cy="7722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x-none" sz="2000" b="1" i="0" kern="1200" dirty="0">
              <a:solidFill>
                <a:schemeClr val="accent1">
                  <a:lumMod val="50000"/>
                </a:schemeClr>
              </a:solidFill>
              <a:latin typeface="Arial" charset="0"/>
              <a:ea typeface="Arial" charset="0"/>
              <a:cs typeface="Arial" charset="0"/>
            </a:rPr>
            <a:t>PUNCTURE: </a:t>
          </a:r>
          <a:r>
            <a:rPr lang="en-US" altLang="x-none" sz="2000" b="1" i="0" kern="1200" dirty="0">
              <a:solidFill>
                <a:schemeClr val="tx1"/>
              </a:solidFill>
              <a:latin typeface="Arial" charset="0"/>
              <a:ea typeface="Arial" charset="0"/>
              <a:cs typeface="Arial" charset="0"/>
            </a:rPr>
            <a:t>Sharp object hazards such as nails, wire, tacks, screws, large staples, scrap metal, etc.</a:t>
          </a:r>
        </a:p>
      </dsp:txBody>
      <dsp:txXfrm>
        <a:off x="37696" y="1791659"/>
        <a:ext cx="7881908" cy="696808"/>
      </dsp:txXfrm>
    </dsp:sp>
    <dsp:sp modelId="{5C2ADAF0-B636-8E47-8D63-63DB097188FA}">
      <dsp:nvSpPr>
        <dsp:cNvPr id="0" name=""/>
        <dsp:cNvSpPr/>
      </dsp:nvSpPr>
      <dsp:spPr>
        <a:xfrm>
          <a:off x="0" y="2583763"/>
          <a:ext cx="7957300" cy="7722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x-none" sz="2000" b="1" i="0" kern="1200" dirty="0">
              <a:solidFill>
                <a:schemeClr val="accent1">
                  <a:lumMod val="50000"/>
                </a:schemeClr>
              </a:solidFill>
              <a:latin typeface="Arial" charset="0"/>
              <a:ea typeface="Arial" charset="0"/>
              <a:cs typeface="Arial" charset="0"/>
            </a:rPr>
            <a:t>CHEMICAL: </a:t>
          </a:r>
          <a:r>
            <a:rPr lang="en-US" altLang="x-none" sz="2000" b="1" i="0" kern="1200" dirty="0">
              <a:solidFill>
                <a:schemeClr val="tx1"/>
              </a:solidFill>
              <a:latin typeface="Arial" charset="0"/>
              <a:ea typeface="Arial" charset="0"/>
              <a:cs typeface="Arial" charset="0"/>
            </a:rPr>
            <a:t>Check MSDS for protection standards.</a:t>
          </a:r>
        </a:p>
      </dsp:txBody>
      <dsp:txXfrm>
        <a:off x="37696" y="2621459"/>
        <a:ext cx="7881908" cy="69680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DAC82-9302-8848-98DA-0F1D4F58026B}">
      <dsp:nvSpPr>
        <dsp:cNvPr id="0" name=""/>
        <dsp:cNvSpPr/>
      </dsp:nvSpPr>
      <dsp:spPr>
        <a:xfrm>
          <a:off x="638" y="644111"/>
          <a:ext cx="2490741" cy="149444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altLang="x-none" sz="3800" b="1" kern="1200" dirty="0">
              <a:solidFill>
                <a:schemeClr val="tx1"/>
              </a:solidFill>
              <a:latin typeface="Arial"/>
              <a:ea typeface="ＭＳ Ｐゴシック" charset="-128"/>
              <a:cs typeface="Arial"/>
            </a:rPr>
            <a:t>Safety shoes</a:t>
          </a:r>
        </a:p>
      </dsp:txBody>
      <dsp:txXfrm>
        <a:off x="638" y="644111"/>
        <a:ext cx="2490741" cy="1494444"/>
      </dsp:txXfrm>
    </dsp:sp>
    <dsp:sp modelId="{8F8BBBAE-E3E7-D544-BFAE-B8ED8A6B8C06}">
      <dsp:nvSpPr>
        <dsp:cNvPr id="0" name=""/>
        <dsp:cNvSpPr/>
      </dsp:nvSpPr>
      <dsp:spPr>
        <a:xfrm>
          <a:off x="2740454" y="644111"/>
          <a:ext cx="2490741" cy="149444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altLang="x-none" sz="3800" b="1" kern="1200">
              <a:solidFill>
                <a:schemeClr val="tx1"/>
              </a:solidFill>
              <a:latin typeface="Arial"/>
              <a:ea typeface="ＭＳ Ｐゴシック" charset="-128"/>
              <a:cs typeface="Arial"/>
            </a:rPr>
            <a:t>Boots</a:t>
          </a:r>
          <a:endParaRPr lang="en-US" altLang="x-none" sz="3800" b="1" kern="1200" dirty="0">
            <a:solidFill>
              <a:schemeClr val="tx1"/>
            </a:solidFill>
            <a:latin typeface="Arial"/>
            <a:ea typeface="ＭＳ Ｐゴシック" charset="-128"/>
            <a:cs typeface="Arial"/>
          </a:endParaRPr>
        </a:p>
      </dsp:txBody>
      <dsp:txXfrm>
        <a:off x="2740454" y="644111"/>
        <a:ext cx="2490741" cy="1494444"/>
      </dsp:txXfrm>
    </dsp:sp>
    <dsp:sp modelId="{A83272D1-4760-2045-A52E-D3CA34246DB0}">
      <dsp:nvSpPr>
        <dsp:cNvPr id="0" name=""/>
        <dsp:cNvSpPr/>
      </dsp:nvSpPr>
      <dsp:spPr>
        <a:xfrm>
          <a:off x="1370546" y="2387630"/>
          <a:ext cx="2490741" cy="149444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altLang="x-none" sz="3800" b="1" kern="1200" dirty="0">
              <a:solidFill>
                <a:schemeClr val="tx1"/>
              </a:solidFill>
              <a:latin typeface="Arial"/>
              <a:ea typeface="ＭＳ Ｐゴシック" charset="-128"/>
              <a:cs typeface="Arial"/>
            </a:rPr>
            <a:t>Leggings</a:t>
          </a:r>
        </a:p>
      </dsp:txBody>
      <dsp:txXfrm>
        <a:off x="1370546" y="2387630"/>
        <a:ext cx="2490741" cy="149444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575AD-C076-0C4C-8642-5F15EAC74ED6}">
      <dsp:nvSpPr>
        <dsp:cNvPr id="0" name=""/>
        <dsp:cNvSpPr/>
      </dsp:nvSpPr>
      <dsp:spPr>
        <a:xfrm>
          <a:off x="0" y="0"/>
          <a:ext cx="832169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AA3839E-3613-F144-B5BD-A49ED81085FB}">
      <dsp:nvSpPr>
        <dsp:cNvPr id="0" name=""/>
        <dsp:cNvSpPr/>
      </dsp:nvSpPr>
      <dsp:spPr>
        <a:xfrm>
          <a:off x="0" y="0"/>
          <a:ext cx="1664339" cy="3507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altLang="x-none" sz="3200" b="1" kern="1200" dirty="0">
              <a:solidFill>
                <a:schemeClr val="bg1"/>
              </a:solidFill>
              <a:latin typeface="Arial"/>
              <a:ea typeface="ＭＳ Ｐゴシック" charset="-128"/>
              <a:cs typeface="Arial"/>
            </a:rPr>
            <a:t>                                            LOOK FOR:</a:t>
          </a:r>
        </a:p>
      </dsp:txBody>
      <dsp:txXfrm>
        <a:off x="0" y="0"/>
        <a:ext cx="1664339" cy="3507204"/>
      </dsp:txXfrm>
    </dsp:sp>
    <dsp:sp modelId="{98558B25-063F-7548-B408-4773D5B3D21E}">
      <dsp:nvSpPr>
        <dsp:cNvPr id="0" name=""/>
        <dsp:cNvSpPr/>
      </dsp:nvSpPr>
      <dsp:spPr>
        <a:xfrm>
          <a:off x="1789164" y="54800"/>
          <a:ext cx="6532530" cy="109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altLang="x-none" sz="2800" b="1" kern="1200">
              <a:solidFill>
                <a:schemeClr val="bg1"/>
              </a:solidFill>
              <a:latin typeface="Arial"/>
              <a:ea typeface="ＭＳ Ｐゴシック" charset="-128"/>
              <a:cs typeface="Arial"/>
            </a:rPr>
            <a:t>Cracked, torn, or worn uppers</a:t>
          </a:r>
          <a:endParaRPr lang="en-US" altLang="x-none" sz="2800" b="1" kern="1200" dirty="0">
            <a:solidFill>
              <a:schemeClr val="bg1"/>
            </a:solidFill>
            <a:latin typeface="Arial"/>
            <a:ea typeface="ＭＳ Ｐゴシック" charset="-128"/>
            <a:cs typeface="Arial"/>
          </a:endParaRPr>
        </a:p>
      </dsp:txBody>
      <dsp:txXfrm>
        <a:off x="1789164" y="54800"/>
        <a:ext cx="6532530" cy="1096001"/>
      </dsp:txXfrm>
    </dsp:sp>
    <dsp:sp modelId="{5D3C9AC1-E411-514E-B1AA-7B7AB5EEE2D9}">
      <dsp:nvSpPr>
        <dsp:cNvPr id="0" name=""/>
        <dsp:cNvSpPr/>
      </dsp:nvSpPr>
      <dsp:spPr>
        <a:xfrm>
          <a:off x="1664339" y="1150801"/>
          <a:ext cx="665735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DC1940D-3B8A-7541-99BE-4045F7842E02}">
      <dsp:nvSpPr>
        <dsp:cNvPr id="0" name=""/>
        <dsp:cNvSpPr/>
      </dsp:nvSpPr>
      <dsp:spPr>
        <a:xfrm>
          <a:off x="1789164" y="1205601"/>
          <a:ext cx="6532530" cy="109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altLang="x-none" sz="2800" b="1" kern="1200" dirty="0">
              <a:solidFill>
                <a:schemeClr val="bg1"/>
              </a:solidFill>
              <a:latin typeface="Arial"/>
              <a:ea typeface="ＭＳ Ｐゴシック" charset="-128"/>
              <a:cs typeface="Arial"/>
            </a:rPr>
            <a:t>Wear, holes, tears, cracks, loss of tread on bottom</a:t>
          </a:r>
        </a:p>
      </dsp:txBody>
      <dsp:txXfrm>
        <a:off x="1789164" y="1205601"/>
        <a:ext cx="6532530" cy="1096001"/>
      </dsp:txXfrm>
    </dsp:sp>
    <dsp:sp modelId="{1AE6DFA7-9C3E-D24E-ABC0-A2DF75A2F3FC}">
      <dsp:nvSpPr>
        <dsp:cNvPr id="0" name=""/>
        <dsp:cNvSpPr/>
      </dsp:nvSpPr>
      <dsp:spPr>
        <a:xfrm>
          <a:off x="1664339" y="2301602"/>
          <a:ext cx="665735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94AFC20-33DF-C149-9EC9-C78C76A29D86}">
      <dsp:nvSpPr>
        <dsp:cNvPr id="0" name=""/>
        <dsp:cNvSpPr/>
      </dsp:nvSpPr>
      <dsp:spPr>
        <a:xfrm>
          <a:off x="1789164" y="2356402"/>
          <a:ext cx="6532530" cy="109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altLang="x-none" sz="2800" b="1" kern="1200" dirty="0">
              <a:solidFill>
                <a:schemeClr val="bg1"/>
              </a:solidFill>
              <a:latin typeface="Arial"/>
              <a:ea typeface="ＭＳ Ｐゴシック" charset="-128"/>
              <a:cs typeface="Arial"/>
            </a:rPr>
            <a:t>Separation between soles and uppers</a:t>
          </a:r>
        </a:p>
      </dsp:txBody>
      <dsp:txXfrm>
        <a:off x="1789164" y="2356402"/>
        <a:ext cx="6532530" cy="1096001"/>
      </dsp:txXfrm>
    </dsp:sp>
    <dsp:sp modelId="{688DA27B-8BD6-6A4E-BC85-104F5C2BD97F}">
      <dsp:nvSpPr>
        <dsp:cNvPr id="0" name=""/>
        <dsp:cNvSpPr/>
      </dsp:nvSpPr>
      <dsp:spPr>
        <a:xfrm>
          <a:off x="1664339" y="3452403"/>
          <a:ext cx="665735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7307E-E511-C146-8A02-B566AB5FBF8A}">
      <dsp:nvSpPr>
        <dsp:cNvPr id="0" name=""/>
        <dsp:cNvSpPr/>
      </dsp:nvSpPr>
      <dsp:spPr>
        <a:xfrm>
          <a:off x="0" y="430644"/>
          <a:ext cx="7740520" cy="108122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altLang="x-none" sz="2400" b="1" kern="1200" dirty="0">
              <a:solidFill>
                <a:schemeClr val="tx1"/>
              </a:solidFill>
              <a:latin typeface="Arial"/>
              <a:ea typeface="ＭＳ Ｐゴシック" charset="-128"/>
              <a:cs typeface="Arial"/>
            </a:rPr>
            <a:t>Safety footwear is classified according to its ability to meet minimum requirements for compression and impact tests. Must be/ have:</a:t>
          </a:r>
          <a:endParaRPr lang="en-US" altLang="x-none" sz="2400" b="1" kern="1200" noProof="0" dirty="0">
            <a:solidFill>
              <a:schemeClr val="tx1"/>
            </a:solidFill>
            <a:latin typeface="Arial"/>
            <a:ea typeface="ＭＳ Ｐゴシック" charset="-128"/>
            <a:cs typeface="Arial"/>
          </a:endParaRPr>
        </a:p>
      </dsp:txBody>
      <dsp:txXfrm>
        <a:off x="52781" y="483425"/>
        <a:ext cx="7634958" cy="975664"/>
      </dsp:txXfrm>
    </dsp:sp>
    <dsp:sp modelId="{8892B21B-8C29-3A4F-A864-04E6BF7D0E61}">
      <dsp:nvSpPr>
        <dsp:cNvPr id="0" name=""/>
        <dsp:cNvSpPr/>
      </dsp:nvSpPr>
      <dsp:spPr>
        <a:xfrm>
          <a:off x="0" y="1643898"/>
          <a:ext cx="774052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762"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altLang="x-none" sz="2800" b="1" kern="1200" dirty="0">
              <a:solidFill>
                <a:srgbClr val="FFFFFF"/>
              </a:solidFill>
              <a:latin typeface="Arial"/>
              <a:ea typeface="ＭＳ Ｐゴシック" charset="-128"/>
              <a:cs typeface="Arial"/>
            </a:rPr>
            <a:t>Sturdy</a:t>
          </a:r>
        </a:p>
        <a:p>
          <a:pPr marL="285750" lvl="1" indent="-285750" algn="l" defTabSz="1244600">
            <a:lnSpc>
              <a:spcPct val="90000"/>
            </a:lnSpc>
            <a:spcBef>
              <a:spcPct val="0"/>
            </a:spcBef>
            <a:spcAft>
              <a:spcPct val="20000"/>
            </a:spcAft>
            <a:buChar char="••"/>
          </a:pPr>
          <a:r>
            <a:rPr lang="en-US" altLang="x-none" sz="2800" b="1" kern="1200" dirty="0">
              <a:solidFill>
                <a:srgbClr val="FFFFFF"/>
              </a:solidFill>
              <a:latin typeface="Arial"/>
              <a:ea typeface="ＭＳ Ｐゴシック" charset="-128"/>
              <a:cs typeface="Arial"/>
            </a:rPr>
            <a:t>Impact Resistant Toe</a:t>
          </a:r>
        </a:p>
      </dsp:txBody>
      <dsp:txXfrm>
        <a:off x="0" y="1643898"/>
        <a:ext cx="7740520" cy="105984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F18D1-A45F-9344-AA51-557B473AD602}">
      <dsp:nvSpPr>
        <dsp:cNvPr id="0" name=""/>
        <dsp:cNvSpPr/>
      </dsp:nvSpPr>
      <dsp:spPr>
        <a:xfrm>
          <a:off x="0" y="146494"/>
          <a:ext cx="2618301" cy="157098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a:solidFill>
                <a:schemeClr val="tx1"/>
              </a:solidFill>
              <a:latin typeface="Arial"/>
              <a:cs typeface="Arial"/>
            </a:rPr>
            <a:t>Burns</a:t>
          </a:r>
        </a:p>
      </dsp:txBody>
      <dsp:txXfrm>
        <a:off x="0" y="146494"/>
        <a:ext cx="2618301" cy="1570980"/>
      </dsp:txXfrm>
    </dsp:sp>
    <dsp:sp modelId="{9039954D-9D70-9947-ACE1-8890B6D6C716}">
      <dsp:nvSpPr>
        <dsp:cNvPr id="0" name=""/>
        <dsp:cNvSpPr/>
      </dsp:nvSpPr>
      <dsp:spPr>
        <a:xfrm>
          <a:off x="2880131" y="146494"/>
          <a:ext cx="2618301" cy="157098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a:solidFill>
                <a:schemeClr val="tx1"/>
              </a:solidFill>
              <a:latin typeface="Arial"/>
              <a:cs typeface="Arial"/>
            </a:rPr>
            <a:t>Cuts</a:t>
          </a:r>
        </a:p>
      </dsp:txBody>
      <dsp:txXfrm>
        <a:off x="2880131" y="146494"/>
        <a:ext cx="2618301" cy="1570980"/>
      </dsp:txXfrm>
    </dsp:sp>
    <dsp:sp modelId="{9EAC3475-4833-CC45-9D96-49945C517E92}">
      <dsp:nvSpPr>
        <dsp:cNvPr id="0" name=""/>
        <dsp:cNvSpPr/>
      </dsp:nvSpPr>
      <dsp:spPr>
        <a:xfrm>
          <a:off x="5760262" y="146494"/>
          <a:ext cx="2618301" cy="157098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a:solidFill>
                <a:schemeClr val="tx1"/>
              </a:solidFill>
              <a:latin typeface="Arial"/>
              <a:cs typeface="Arial"/>
            </a:rPr>
            <a:t>Electrical shock</a:t>
          </a:r>
        </a:p>
      </dsp:txBody>
      <dsp:txXfrm>
        <a:off x="5760262" y="146494"/>
        <a:ext cx="2618301" cy="1570980"/>
      </dsp:txXfrm>
    </dsp:sp>
    <dsp:sp modelId="{0F77D9A5-2A9D-C841-AB8D-00E9CD0AFA03}">
      <dsp:nvSpPr>
        <dsp:cNvPr id="0" name=""/>
        <dsp:cNvSpPr/>
      </dsp:nvSpPr>
      <dsp:spPr>
        <a:xfrm>
          <a:off x="1440065" y="1979305"/>
          <a:ext cx="2618301" cy="157098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a:solidFill>
                <a:schemeClr val="tx1"/>
              </a:solidFill>
              <a:latin typeface="Arial"/>
              <a:cs typeface="Arial"/>
            </a:rPr>
            <a:t>Amputation</a:t>
          </a:r>
        </a:p>
      </dsp:txBody>
      <dsp:txXfrm>
        <a:off x="1440065" y="1979305"/>
        <a:ext cx="2618301" cy="1570980"/>
      </dsp:txXfrm>
    </dsp:sp>
    <dsp:sp modelId="{05512D09-CCEC-E44A-9ADD-CFB032F16F7C}">
      <dsp:nvSpPr>
        <dsp:cNvPr id="0" name=""/>
        <dsp:cNvSpPr/>
      </dsp:nvSpPr>
      <dsp:spPr>
        <a:xfrm>
          <a:off x="4320197" y="1979305"/>
          <a:ext cx="2618301" cy="157098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a:solidFill>
                <a:schemeClr val="tx1"/>
              </a:solidFill>
              <a:latin typeface="Arial"/>
              <a:cs typeface="Arial"/>
            </a:rPr>
            <a:t>Absorption of chemicals</a:t>
          </a:r>
        </a:p>
      </dsp:txBody>
      <dsp:txXfrm>
        <a:off x="4320197" y="1979305"/>
        <a:ext cx="2618301" cy="157098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F18D1-A45F-9344-AA51-557B473AD602}">
      <dsp:nvSpPr>
        <dsp:cNvPr id="0" name=""/>
        <dsp:cNvSpPr/>
      </dsp:nvSpPr>
      <dsp:spPr>
        <a:xfrm>
          <a:off x="0" y="146494"/>
          <a:ext cx="2618301" cy="157098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altLang="x-none" sz="2400" b="1" kern="1200" dirty="0">
              <a:solidFill>
                <a:schemeClr val="tx1"/>
              </a:solidFill>
              <a:latin typeface="Arial"/>
              <a:ea typeface="ＭＳ Ｐゴシック" charset="-128"/>
              <a:cs typeface="Arial"/>
            </a:rPr>
            <a:t>General purpose, easy to grip</a:t>
          </a:r>
          <a:endParaRPr lang="en-US" sz="2400" b="1" kern="1200" dirty="0">
            <a:solidFill>
              <a:schemeClr val="tx1"/>
            </a:solidFill>
            <a:latin typeface="Arial"/>
            <a:cs typeface="Arial"/>
          </a:endParaRPr>
        </a:p>
      </dsp:txBody>
      <dsp:txXfrm>
        <a:off x="0" y="146494"/>
        <a:ext cx="2618301" cy="1570980"/>
      </dsp:txXfrm>
    </dsp:sp>
    <dsp:sp modelId="{A00C2AE2-28DD-544A-939F-AA3084C0446A}">
      <dsp:nvSpPr>
        <dsp:cNvPr id="0" name=""/>
        <dsp:cNvSpPr/>
      </dsp:nvSpPr>
      <dsp:spPr>
        <a:xfrm>
          <a:off x="2880131" y="146494"/>
          <a:ext cx="2618301" cy="157098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altLang="x-none" sz="2400" b="1" kern="1200" dirty="0">
              <a:solidFill>
                <a:schemeClr val="tx1"/>
              </a:solidFill>
              <a:latin typeface="Arial"/>
              <a:ea typeface="ＭＳ Ｐゴシック" charset="-128"/>
              <a:cs typeface="Arial"/>
            </a:rPr>
            <a:t>Lineman</a:t>
          </a:r>
          <a:r>
            <a:rPr lang="ja-JP" altLang="en-US" sz="2400" b="1" kern="1200" dirty="0">
              <a:solidFill>
                <a:schemeClr val="tx1"/>
              </a:solidFill>
              <a:latin typeface="Arial"/>
              <a:ea typeface="ＭＳ Ｐゴシック" charset="-128"/>
              <a:cs typeface="Arial"/>
            </a:rPr>
            <a:t>’</a:t>
          </a:r>
          <a:r>
            <a:rPr lang="en-US" altLang="ja-JP" sz="2400" b="1" kern="1200" dirty="0">
              <a:solidFill>
                <a:schemeClr val="tx1"/>
              </a:solidFill>
              <a:latin typeface="Arial"/>
              <a:ea typeface="ＭＳ Ｐゴシック" charset="-128"/>
              <a:cs typeface="Arial"/>
            </a:rPr>
            <a:t>s glove</a:t>
          </a:r>
          <a:endParaRPr lang="en-US" sz="2400" b="1" kern="1200" dirty="0">
            <a:solidFill>
              <a:schemeClr val="tx1"/>
            </a:solidFill>
            <a:latin typeface="Arial"/>
            <a:cs typeface="Arial"/>
          </a:endParaRPr>
        </a:p>
      </dsp:txBody>
      <dsp:txXfrm>
        <a:off x="2880131" y="146494"/>
        <a:ext cx="2618301" cy="1570980"/>
      </dsp:txXfrm>
    </dsp:sp>
    <dsp:sp modelId="{4C576759-7477-C04F-9894-B2DBF285BB60}">
      <dsp:nvSpPr>
        <dsp:cNvPr id="0" name=""/>
        <dsp:cNvSpPr/>
      </dsp:nvSpPr>
      <dsp:spPr>
        <a:xfrm>
          <a:off x="5760262" y="146494"/>
          <a:ext cx="2618301" cy="157098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altLang="ja-JP" sz="2400" b="1" kern="1200" dirty="0">
              <a:solidFill>
                <a:schemeClr val="tx1"/>
              </a:solidFill>
              <a:latin typeface="Arial"/>
              <a:ea typeface="ＭＳ Ｐゴシック" charset="-128"/>
              <a:cs typeface="Arial"/>
            </a:rPr>
            <a:t>Nitrile-type gloves</a:t>
          </a:r>
          <a:endParaRPr lang="en-US" sz="2400" b="1" kern="1200" dirty="0">
            <a:solidFill>
              <a:schemeClr val="tx1"/>
            </a:solidFill>
            <a:latin typeface="Arial"/>
            <a:cs typeface="Arial"/>
          </a:endParaRPr>
        </a:p>
      </dsp:txBody>
      <dsp:txXfrm>
        <a:off x="5760262" y="146494"/>
        <a:ext cx="2618301" cy="1570980"/>
      </dsp:txXfrm>
    </dsp:sp>
    <dsp:sp modelId="{889995A4-93D8-FD4C-BFD0-FA7E24156129}">
      <dsp:nvSpPr>
        <dsp:cNvPr id="0" name=""/>
        <dsp:cNvSpPr/>
      </dsp:nvSpPr>
      <dsp:spPr>
        <a:xfrm>
          <a:off x="0" y="1979305"/>
          <a:ext cx="2618301" cy="157098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altLang="ja-JP" sz="2400" b="1" kern="1200" dirty="0">
              <a:solidFill>
                <a:schemeClr val="tx1"/>
              </a:solidFill>
              <a:latin typeface="Arial"/>
              <a:ea typeface="ＭＳ Ｐゴシック" charset="-128"/>
              <a:cs typeface="Arial"/>
            </a:rPr>
            <a:t>Liquid and chemical resistant</a:t>
          </a:r>
          <a:endParaRPr lang="en-US" sz="2400" b="1" kern="1200" dirty="0">
            <a:solidFill>
              <a:schemeClr val="tx1"/>
            </a:solidFill>
            <a:latin typeface="Arial"/>
            <a:cs typeface="Arial"/>
          </a:endParaRPr>
        </a:p>
      </dsp:txBody>
      <dsp:txXfrm>
        <a:off x="0" y="1979305"/>
        <a:ext cx="2618301" cy="1570980"/>
      </dsp:txXfrm>
    </dsp:sp>
    <dsp:sp modelId="{23557166-BC8C-A949-A7EE-243212A8AD56}">
      <dsp:nvSpPr>
        <dsp:cNvPr id="0" name=""/>
        <dsp:cNvSpPr/>
      </dsp:nvSpPr>
      <dsp:spPr>
        <a:xfrm>
          <a:off x="2880131" y="1979305"/>
          <a:ext cx="2618301" cy="157098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altLang="ja-JP" sz="2400" b="1" kern="1200" dirty="0">
              <a:solidFill>
                <a:schemeClr val="tx1"/>
              </a:solidFill>
              <a:latin typeface="Arial"/>
              <a:ea typeface="ＭＳ Ｐゴシック" charset="-128"/>
              <a:cs typeface="Arial"/>
            </a:rPr>
            <a:t>Stainless steel mesh, meat-cutting gloves</a:t>
          </a:r>
          <a:endParaRPr lang="en-US" sz="2400" b="1" kern="1200" dirty="0">
            <a:solidFill>
              <a:schemeClr val="tx1"/>
            </a:solidFill>
            <a:latin typeface="Arial"/>
            <a:cs typeface="Arial"/>
          </a:endParaRPr>
        </a:p>
      </dsp:txBody>
      <dsp:txXfrm>
        <a:off x="2880131" y="1979305"/>
        <a:ext cx="2618301" cy="1570980"/>
      </dsp:txXfrm>
    </dsp:sp>
    <dsp:sp modelId="{5C7C8452-932D-2340-8366-B5226D5D8CFB}">
      <dsp:nvSpPr>
        <dsp:cNvPr id="0" name=""/>
        <dsp:cNvSpPr/>
      </dsp:nvSpPr>
      <dsp:spPr>
        <a:xfrm>
          <a:off x="5760262" y="1979305"/>
          <a:ext cx="2618301" cy="157098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altLang="ja-JP" sz="2400" b="1" kern="1200" dirty="0">
              <a:solidFill>
                <a:schemeClr val="tx1"/>
              </a:solidFill>
              <a:latin typeface="Arial"/>
              <a:ea typeface="ＭＳ Ｐゴシック" charset="-128"/>
              <a:cs typeface="Arial"/>
            </a:rPr>
            <a:t>Kevlar gloves protect against cuts, slashes and abrasion.  </a:t>
          </a:r>
          <a:endParaRPr lang="en-US" sz="2400" b="1" kern="1200" dirty="0">
            <a:solidFill>
              <a:schemeClr val="tx1"/>
            </a:solidFill>
            <a:latin typeface="Arial"/>
            <a:cs typeface="Arial"/>
          </a:endParaRPr>
        </a:p>
      </dsp:txBody>
      <dsp:txXfrm>
        <a:off x="5760262" y="1979305"/>
        <a:ext cx="2618301" cy="157098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C84D7-6639-4147-8899-056BF9DC00CE}">
      <dsp:nvSpPr>
        <dsp:cNvPr id="0" name=""/>
        <dsp:cNvSpPr/>
      </dsp:nvSpPr>
      <dsp:spPr>
        <a:xfrm>
          <a:off x="0" y="28624"/>
          <a:ext cx="8378564" cy="119013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altLang="x-none" sz="2200" b="1" kern="1200" dirty="0">
              <a:solidFill>
                <a:schemeClr val="tx1"/>
              </a:solidFill>
              <a:latin typeface="Arial"/>
              <a:ea typeface="ＭＳ Ｐゴシック" charset="-128"/>
              <a:cs typeface="Arial"/>
            </a:rPr>
            <a:t>Not all gloves are created equal. </a:t>
          </a:r>
          <a:endParaRPr lang="en-US" sz="2200" b="1" kern="1200" dirty="0">
            <a:solidFill>
              <a:schemeClr val="tx1"/>
            </a:solidFill>
            <a:latin typeface="Arial"/>
            <a:cs typeface="Arial"/>
          </a:endParaRPr>
        </a:p>
      </dsp:txBody>
      <dsp:txXfrm>
        <a:off x="58098" y="86722"/>
        <a:ext cx="8262368" cy="1073940"/>
      </dsp:txXfrm>
    </dsp:sp>
    <dsp:sp modelId="{DC770649-E2E0-A348-A853-EB17F17C005D}">
      <dsp:nvSpPr>
        <dsp:cNvPr id="0" name=""/>
        <dsp:cNvSpPr/>
      </dsp:nvSpPr>
      <dsp:spPr>
        <a:xfrm>
          <a:off x="0" y="1253321"/>
          <a:ext cx="8378564" cy="119013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altLang="x-none" sz="2200" b="1" kern="1200" dirty="0">
              <a:solidFill>
                <a:schemeClr val="tx1"/>
              </a:solidFill>
              <a:latin typeface="Arial"/>
              <a:ea typeface="ＭＳ Ｐゴシック" charset="-128"/>
              <a:cs typeface="Arial"/>
            </a:rPr>
            <a:t>Ensure the glove you use will protect your hands from the specific hazards of the job.</a:t>
          </a:r>
          <a:endParaRPr lang="en-US" sz="2200" b="1" kern="1200" dirty="0">
            <a:solidFill>
              <a:schemeClr val="tx1"/>
            </a:solidFill>
            <a:latin typeface="Arial"/>
            <a:cs typeface="Arial"/>
          </a:endParaRPr>
        </a:p>
      </dsp:txBody>
      <dsp:txXfrm>
        <a:off x="58098" y="1311419"/>
        <a:ext cx="8262368" cy="1073940"/>
      </dsp:txXfrm>
    </dsp:sp>
    <dsp:sp modelId="{1BF673C5-6C9B-FC4A-84B0-F384551A06F7}">
      <dsp:nvSpPr>
        <dsp:cNvPr id="0" name=""/>
        <dsp:cNvSpPr/>
      </dsp:nvSpPr>
      <dsp:spPr>
        <a:xfrm>
          <a:off x="0" y="2478018"/>
          <a:ext cx="8378564" cy="119013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x-none" sz="2200" b="1" kern="1200" dirty="0">
              <a:solidFill>
                <a:schemeClr val="tx1"/>
              </a:solidFill>
              <a:latin typeface="Arial"/>
              <a:ea typeface="ＭＳ Ｐゴシック" charset="-128"/>
              <a:cs typeface="Arial"/>
            </a:rPr>
            <a:t>Chemical gloves do not last forever… understand the chemical and </a:t>
          </a:r>
          <a:r>
            <a:rPr lang="ja-JP" altLang="en-US" sz="2200" b="1" kern="1200" dirty="0">
              <a:solidFill>
                <a:schemeClr val="tx1"/>
              </a:solidFill>
              <a:latin typeface="Arial"/>
              <a:ea typeface="ＭＳ Ｐゴシック" charset="-128"/>
              <a:cs typeface="Arial"/>
            </a:rPr>
            <a:t>“</a:t>
          </a:r>
          <a:r>
            <a:rPr lang="en-US" altLang="ja-JP" sz="2200" b="1" kern="1200" dirty="0">
              <a:solidFill>
                <a:schemeClr val="tx1"/>
              </a:solidFill>
              <a:latin typeface="Arial"/>
              <a:ea typeface="ＭＳ Ｐゴシック" charset="-128"/>
              <a:cs typeface="Arial"/>
            </a:rPr>
            <a:t>break-through</a:t>
          </a:r>
          <a:r>
            <a:rPr lang="ja-JP" altLang="en-US" sz="2200" b="1" kern="1200" dirty="0">
              <a:solidFill>
                <a:schemeClr val="tx1"/>
              </a:solidFill>
              <a:latin typeface="Arial"/>
              <a:ea typeface="ＭＳ Ｐゴシック" charset="-128"/>
              <a:cs typeface="Arial"/>
            </a:rPr>
            <a:t>”</a:t>
          </a:r>
          <a:r>
            <a:rPr lang="en-US" altLang="ja-JP" sz="2200" b="1" kern="1200" dirty="0">
              <a:solidFill>
                <a:schemeClr val="tx1"/>
              </a:solidFill>
              <a:latin typeface="Arial"/>
              <a:ea typeface="ＭＳ Ｐゴシック" charset="-128"/>
              <a:cs typeface="Arial"/>
            </a:rPr>
            <a:t> characteristics of your specific glove.</a:t>
          </a:r>
        </a:p>
      </dsp:txBody>
      <dsp:txXfrm>
        <a:off x="58098" y="2536116"/>
        <a:ext cx="8262368" cy="107394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10536-C29D-464A-A569-56DE4394FE6C}">
      <dsp:nvSpPr>
        <dsp:cNvPr id="0" name=""/>
        <dsp:cNvSpPr/>
      </dsp:nvSpPr>
      <dsp:spPr>
        <a:xfrm>
          <a:off x="0" y="1315"/>
          <a:ext cx="8492301" cy="66335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a:solidFill>
                <a:schemeClr val="tx1"/>
              </a:solidFill>
              <a:latin typeface="Arial"/>
              <a:cs typeface="Arial"/>
            </a:rPr>
            <a:t>Hole, tear, puncture, or cut</a:t>
          </a:r>
        </a:p>
      </dsp:txBody>
      <dsp:txXfrm>
        <a:off x="32382" y="33697"/>
        <a:ext cx="8427537" cy="598594"/>
      </dsp:txXfrm>
    </dsp:sp>
    <dsp:sp modelId="{3DBAAF44-C531-FC42-A3EF-9E3E3865D3A6}">
      <dsp:nvSpPr>
        <dsp:cNvPr id="0" name=""/>
        <dsp:cNvSpPr/>
      </dsp:nvSpPr>
      <dsp:spPr>
        <a:xfrm>
          <a:off x="0" y="676092"/>
          <a:ext cx="8492301" cy="66335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a:solidFill>
                <a:schemeClr val="tx1"/>
              </a:solidFill>
              <a:latin typeface="Arial"/>
              <a:cs typeface="Arial"/>
            </a:rPr>
            <a:t>Ozone cutting or ozone checking An embedded foreign object</a:t>
          </a:r>
        </a:p>
      </dsp:txBody>
      <dsp:txXfrm>
        <a:off x="32382" y="708474"/>
        <a:ext cx="8427537" cy="598594"/>
      </dsp:txXfrm>
    </dsp:sp>
    <dsp:sp modelId="{ABC077E4-CB5D-4347-ADCE-C738C1575307}">
      <dsp:nvSpPr>
        <dsp:cNvPr id="0" name=""/>
        <dsp:cNvSpPr/>
      </dsp:nvSpPr>
      <dsp:spPr>
        <a:xfrm>
          <a:off x="0" y="1350869"/>
          <a:ext cx="8492301" cy="66335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a:solidFill>
                <a:schemeClr val="tx1"/>
              </a:solidFill>
              <a:latin typeface="Arial"/>
              <a:cs typeface="Arial"/>
            </a:rPr>
            <a:t>Swelling, softening, hardening, or becoming sticky or inelastic.</a:t>
          </a:r>
        </a:p>
      </dsp:txBody>
      <dsp:txXfrm>
        <a:off x="32382" y="1383251"/>
        <a:ext cx="8427537" cy="598594"/>
      </dsp:txXfrm>
    </dsp:sp>
    <dsp:sp modelId="{02893A23-35B8-3B4E-8772-F8F29FD620B3}">
      <dsp:nvSpPr>
        <dsp:cNvPr id="0" name=""/>
        <dsp:cNvSpPr/>
      </dsp:nvSpPr>
      <dsp:spPr>
        <a:xfrm>
          <a:off x="0" y="2025646"/>
          <a:ext cx="8492301" cy="66335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a:solidFill>
                <a:schemeClr val="tx1"/>
              </a:solidFill>
              <a:latin typeface="Arial"/>
              <a:cs typeface="Arial"/>
            </a:rPr>
            <a:t>Any other defect that damages the insulating properties</a:t>
          </a:r>
        </a:p>
      </dsp:txBody>
      <dsp:txXfrm>
        <a:off x="32382" y="2058028"/>
        <a:ext cx="8427537" cy="598594"/>
      </dsp:txXfrm>
    </dsp:sp>
    <dsp:sp modelId="{78B00776-3EE2-D24C-8BE3-BE01A16A6654}">
      <dsp:nvSpPr>
        <dsp:cNvPr id="0" name=""/>
        <dsp:cNvSpPr/>
      </dsp:nvSpPr>
      <dsp:spPr>
        <a:xfrm>
          <a:off x="0" y="2700423"/>
          <a:ext cx="8492301" cy="66335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a:solidFill>
                <a:schemeClr val="tx1"/>
              </a:solidFill>
              <a:latin typeface="Arial"/>
              <a:cs typeface="Arial"/>
            </a:rPr>
            <a:t>AIR TEST before each use</a:t>
          </a:r>
        </a:p>
      </dsp:txBody>
      <dsp:txXfrm>
        <a:off x="32382" y="2732805"/>
        <a:ext cx="8427537" cy="59859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F18D1-A45F-9344-AA51-557B473AD602}">
      <dsp:nvSpPr>
        <dsp:cNvPr id="0" name=""/>
        <dsp:cNvSpPr/>
      </dsp:nvSpPr>
      <dsp:spPr>
        <a:xfrm>
          <a:off x="1022" y="651744"/>
          <a:ext cx="3988818" cy="239329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altLang="x-none" sz="3200" b="1" kern="1200" dirty="0">
              <a:solidFill>
                <a:schemeClr val="tx1"/>
              </a:solidFill>
              <a:latin typeface="Arial"/>
              <a:ea typeface="ＭＳ Ｐゴシック" charset="-128"/>
              <a:cs typeface="Arial"/>
            </a:rPr>
            <a:t>Preformed or molded earplugs</a:t>
          </a:r>
          <a:endParaRPr lang="en-US" sz="3200" b="1" kern="1200" dirty="0">
            <a:solidFill>
              <a:schemeClr val="tx1"/>
            </a:solidFill>
            <a:latin typeface="Arial"/>
            <a:cs typeface="Arial"/>
          </a:endParaRPr>
        </a:p>
      </dsp:txBody>
      <dsp:txXfrm>
        <a:off x="1022" y="651744"/>
        <a:ext cx="3988818" cy="2393290"/>
      </dsp:txXfrm>
    </dsp:sp>
    <dsp:sp modelId="{4945F8F3-CB24-A04A-A323-8382EB04A5FB}">
      <dsp:nvSpPr>
        <dsp:cNvPr id="0" name=""/>
        <dsp:cNvSpPr/>
      </dsp:nvSpPr>
      <dsp:spPr>
        <a:xfrm>
          <a:off x="4388722" y="651744"/>
          <a:ext cx="3988818" cy="239329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altLang="x-none" sz="3200" b="1" kern="1200" dirty="0">
              <a:solidFill>
                <a:schemeClr val="tx1"/>
              </a:solidFill>
              <a:latin typeface="Arial"/>
              <a:ea typeface="ＭＳ Ｐゴシック" charset="-128"/>
              <a:cs typeface="Arial"/>
            </a:rPr>
            <a:t>Foam, disposable earplugs</a:t>
          </a:r>
          <a:endParaRPr lang="en-US" sz="3200" b="1" kern="1200" dirty="0">
            <a:solidFill>
              <a:schemeClr val="tx1"/>
            </a:solidFill>
            <a:latin typeface="Arial"/>
            <a:cs typeface="Arial"/>
          </a:endParaRPr>
        </a:p>
      </dsp:txBody>
      <dsp:txXfrm>
        <a:off x="4388722" y="651744"/>
        <a:ext cx="3988818" cy="2393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3B096-F01A-7849-A4B9-1065099F556E}">
      <dsp:nvSpPr>
        <dsp:cNvPr id="0" name=""/>
        <dsp:cNvSpPr/>
      </dsp:nvSpPr>
      <dsp:spPr>
        <a:xfrm>
          <a:off x="0" y="386160"/>
          <a:ext cx="8357925" cy="174915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x-none" sz="2600" b="1" kern="1200" dirty="0">
              <a:solidFill>
                <a:schemeClr val="tx1"/>
              </a:solidFill>
              <a:latin typeface="Arial"/>
              <a:ea typeface="ＭＳ Ｐゴシック" charset="-128"/>
              <a:cs typeface="Arial"/>
            </a:rPr>
            <a:t>If the machine or work environment can be physically changed to prevent employee exposure to the potential hazard, then the hazard can be eliminated with an engineering control.</a:t>
          </a:r>
        </a:p>
      </dsp:txBody>
      <dsp:txXfrm>
        <a:off x="85386" y="471546"/>
        <a:ext cx="8187153" cy="1578378"/>
      </dsp:txXfrm>
    </dsp:sp>
    <dsp:sp modelId="{DCFF961E-F005-7F45-BDE9-534D9198AFB8}">
      <dsp:nvSpPr>
        <dsp:cNvPr id="0" name=""/>
        <dsp:cNvSpPr/>
      </dsp:nvSpPr>
      <dsp:spPr>
        <a:xfrm>
          <a:off x="0" y="2307299"/>
          <a:ext cx="8358678"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388"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altLang="x-none" sz="2600" b="1" kern="1200" dirty="0">
              <a:solidFill>
                <a:srgbClr val="FFFFFF"/>
              </a:solidFill>
              <a:latin typeface="Arial"/>
              <a:ea typeface="ＭＳ Ｐゴシック" charset="-128"/>
              <a:cs typeface="Arial"/>
            </a:rPr>
            <a:t>PPE is always considered a last resort</a:t>
          </a:r>
        </a:p>
        <a:p>
          <a:pPr marL="228600" lvl="1" indent="-228600" algn="l" defTabSz="1155700">
            <a:lnSpc>
              <a:spcPct val="90000"/>
            </a:lnSpc>
            <a:spcBef>
              <a:spcPct val="0"/>
            </a:spcBef>
            <a:spcAft>
              <a:spcPct val="20000"/>
            </a:spcAft>
            <a:buChar char="••"/>
          </a:pPr>
          <a:r>
            <a:rPr lang="en-US" altLang="x-none" sz="2600" b="1" kern="1200" dirty="0">
              <a:solidFill>
                <a:srgbClr val="FFFFFF"/>
              </a:solidFill>
              <a:latin typeface="Arial"/>
              <a:ea typeface="ＭＳ Ｐゴシック" charset="-128"/>
              <a:cs typeface="Arial"/>
            </a:rPr>
            <a:t>Temporary type of protection</a:t>
          </a:r>
        </a:p>
        <a:p>
          <a:pPr marL="228600" lvl="1" indent="-228600" algn="l" defTabSz="1155700">
            <a:lnSpc>
              <a:spcPct val="90000"/>
            </a:lnSpc>
            <a:spcBef>
              <a:spcPct val="0"/>
            </a:spcBef>
            <a:spcAft>
              <a:spcPct val="20000"/>
            </a:spcAft>
            <a:buChar char="••"/>
          </a:pPr>
          <a:r>
            <a:rPr lang="en-US" altLang="x-none" sz="2600" b="1" kern="1200" dirty="0">
              <a:solidFill>
                <a:srgbClr val="FFFFFF"/>
              </a:solidFill>
              <a:latin typeface="Arial"/>
              <a:ea typeface="ＭＳ Ｐゴシック" charset="-128"/>
              <a:cs typeface="Arial"/>
            </a:rPr>
            <a:t>First choice will always be to eliminating hazard</a:t>
          </a:r>
        </a:p>
      </dsp:txBody>
      <dsp:txXfrm>
        <a:off x="0" y="2307299"/>
        <a:ext cx="8358678" cy="124458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F18D1-A45F-9344-AA51-557B473AD602}">
      <dsp:nvSpPr>
        <dsp:cNvPr id="0" name=""/>
        <dsp:cNvSpPr/>
      </dsp:nvSpPr>
      <dsp:spPr>
        <a:xfrm>
          <a:off x="0" y="484685"/>
          <a:ext cx="2618301" cy="157098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altLang="x-none" sz="3200" b="1" kern="1200" dirty="0">
              <a:solidFill>
                <a:schemeClr val="tx1"/>
              </a:solidFill>
              <a:latin typeface="Arial"/>
              <a:ea typeface="ＭＳ Ｐゴシック" charset="-128"/>
              <a:cs typeface="Arial"/>
            </a:rPr>
            <a:t>Ringing in ears</a:t>
          </a:r>
          <a:endParaRPr lang="en-US" sz="3200" b="1" kern="1200" dirty="0">
            <a:solidFill>
              <a:schemeClr val="tx1"/>
            </a:solidFill>
            <a:latin typeface="Arial"/>
            <a:cs typeface="Arial"/>
          </a:endParaRPr>
        </a:p>
      </dsp:txBody>
      <dsp:txXfrm>
        <a:off x="0" y="484685"/>
        <a:ext cx="2618301" cy="1570980"/>
      </dsp:txXfrm>
    </dsp:sp>
    <dsp:sp modelId="{B767F0B8-E5A3-3642-B390-7B2D132519AE}">
      <dsp:nvSpPr>
        <dsp:cNvPr id="0" name=""/>
        <dsp:cNvSpPr/>
      </dsp:nvSpPr>
      <dsp:spPr>
        <a:xfrm>
          <a:off x="2880131" y="484685"/>
          <a:ext cx="2618301" cy="157098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x-none" sz="2600" b="1" kern="1200" dirty="0">
              <a:solidFill>
                <a:schemeClr val="tx1"/>
              </a:solidFill>
              <a:latin typeface="Arial"/>
              <a:ea typeface="ＭＳ Ｐゴシック" charset="-128"/>
              <a:cs typeface="Arial"/>
            </a:rPr>
            <a:t>Difficulty hearing normal conversations</a:t>
          </a:r>
        </a:p>
      </dsp:txBody>
      <dsp:txXfrm>
        <a:off x="2880131" y="484685"/>
        <a:ext cx="2618301" cy="1570980"/>
      </dsp:txXfrm>
    </dsp:sp>
    <dsp:sp modelId="{55A77A2C-D3CD-4448-BA96-80A0A832029D}">
      <dsp:nvSpPr>
        <dsp:cNvPr id="0" name=""/>
        <dsp:cNvSpPr/>
      </dsp:nvSpPr>
      <dsp:spPr>
        <a:xfrm>
          <a:off x="5760262" y="484685"/>
          <a:ext cx="2618301" cy="157098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x-none" sz="2600" b="1" kern="1200" dirty="0">
              <a:solidFill>
                <a:schemeClr val="tx1"/>
              </a:solidFill>
              <a:latin typeface="Arial"/>
              <a:ea typeface="ＭＳ Ｐゴシック" charset="-128"/>
              <a:cs typeface="Arial"/>
            </a:rPr>
            <a:t>Noises are "fuzzy" or muffled</a:t>
          </a:r>
        </a:p>
      </dsp:txBody>
      <dsp:txXfrm>
        <a:off x="5760262" y="484685"/>
        <a:ext cx="2618301" cy="157098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3720-AD80-2C44-8972-F98D1B1214D0}">
      <dsp:nvSpPr>
        <dsp:cNvPr id="0" name=""/>
        <dsp:cNvSpPr/>
      </dsp:nvSpPr>
      <dsp:spPr>
        <a:xfrm>
          <a:off x="0" y="377219"/>
          <a:ext cx="8378564"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altLang="x-none" sz="3200" b="1" kern="1200" dirty="0">
              <a:solidFill>
                <a:schemeClr val="tx1"/>
              </a:solidFill>
              <a:latin typeface="Arial"/>
              <a:ea typeface="ＭＳ Ｐゴシック" charset="-128"/>
              <a:cs typeface="Arial"/>
            </a:rPr>
            <a:t>Hearing Protection Must:</a:t>
          </a:r>
          <a:endParaRPr lang="en-US" sz="3200" b="1" kern="1200" dirty="0">
            <a:solidFill>
              <a:schemeClr val="tx1"/>
            </a:solidFill>
            <a:latin typeface="Arial"/>
            <a:cs typeface="Arial"/>
          </a:endParaRPr>
        </a:p>
      </dsp:txBody>
      <dsp:txXfrm>
        <a:off x="59399" y="436618"/>
        <a:ext cx="8259766" cy="1098002"/>
      </dsp:txXfrm>
    </dsp:sp>
    <dsp:sp modelId="{E63B2AAD-F40C-AF4D-A63C-C8E06B30BBED}">
      <dsp:nvSpPr>
        <dsp:cNvPr id="0" name=""/>
        <dsp:cNvSpPr/>
      </dsp:nvSpPr>
      <dsp:spPr>
        <a:xfrm>
          <a:off x="0" y="1733583"/>
          <a:ext cx="8378564"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19" tIns="38100" rIns="213360" bIns="38100" numCol="1" spcCol="1270" anchor="t" anchorCtr="0">
          <a:noAutofit/>
        </a:bodyPr>
        <a:lstStyle/>
        <a:p>
          <a:pPr marL="285750" lvl="1" indent="-285750" algn="l" defTabSz="1333500" rtl="0">
            <a:lnSpc>
              <a:spcPct val="90000"/>
            </a:lnSpc>
            <a:spcBef>
              <a:spcPct val="0"/>
            </a:spcBef>
            <a:spcAft>
              <a:spcPct val="20000"/>
            </a:spcAft>
            <a:buChar char="••"/>
          </a:pPr>
          <a:r>
            <a:rPr lang="en-US" altLang="x-none" sz="3000" b="1" kern="1200" dirty="0">
              <a:solidFill>
                <a:schemeClr val="bg1"/>
              </a:solidFill>
              <a:latin typeface="Arial"/>
              <a:ea typeface="ＭＳ Ｐゴシック" charset="-128"/>
              <a:cs typeface="Arial"/>
            </a:rPr>
            <a:t>Be kept clean</a:t>
          </a:r>
          <a:endParaRPr lang="en-US" sz="3000" b="1" kern="1200" dirty="0">
            <a:solidFill>
              <a:schemeClr val="bg1"/>
            </a:solidFill>
            <a:latin typeface="Arial"/>
            <a:cs typeface="Arial"/>
          </a:endParaRPr>
        </a:p>
        <a:p>
          <a:pPr marL="285750" lvl="1" indent="-285750" algn="l" defTabSz="1333500">
            <a:lnSpc>
              <a:spcPct val="90000"/>
            </a:lnSpc>
            <a:spcBef>
              <a:spcPct val="0"/>
            </a:spcBef>
            <a:spcAft>
              <a:spcPct val="20000"/>
            </a:spcAft>
            <a:buChar char="••"/>
          </a:pPr>
          <a:r>
            <a:rPr lang="en-US" altLang="x-none" sz="3000" b="1" kern="1200" dirty="0">
              <a:solidFill>
                <a:schemeClr val="bg1"/>
              </a:solidFill>
              <a:latin typeface="Arial"/>
              <a:ea typeface="ＭＳ Ｐゴシック" charset="-128"/>
              <a:cs typeface="Arial"/>
            </a:rPr>
            <a:t>Fit snugly against the head or in the ear</a:t>
          </a:r>
        </a:p>
        <a:p>
          <a:pPr marL="285750" lvl="1" indent="-285750" algn="l" defTabSz="1333500">
            <a:lnSpc>
              <a:spcPct val="90000"/>
            </a:lnSpc>
            <a:spcBef>
              <a:spcPct val="0"/>
            </a:spcBef>
            <a:spcAft>
              <a:spcPct val="20000"/>
            </a:spcAft>
            <a:buChar char="••"/>
          </a:pPr>
          <a:r>
            <a:rPr lang="en-US" altLang="x-none" sz="3000" b="1" kern="1200" dirty="0">
              <a:solidFill>
                <a:schemeClr val="bg1"/>
              </a:solidFill>
              <a:latin typeface="Arial"/>
              <a:ea typeface="ＭＳ Ｐゴシック" charset="-128"/>
              <a:cs typeface="Arial"/>
            </a:rPr>
            <a:t>Have no gaps or breaks</a:t>
          </a:r>
        </a:p>
      </dsp:txBody>
      <dsp:txXfrm>
        <a:off x="0" y="1733583"/>
        <a:ext cx="8378564" cy="144641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34CFD-385C-3A43-AC7D-094B4271551E}">
      <dsp:nvSpPr>
        <dsp:cNvPr id="0" name=""/>
        <dsp:cNvSpPr/>
      </dsp:nvSpPr>
      <dsp:spPr>
        <a:xfrm>
          <a:off x="0" y="1806"/>
          <a:ext cx="8492301" cy="87434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a:solidFill>
                <a:schemeClr val="tx1"/>
              </a:solidFill>
              <a:latin typeface="Arial"/>
              <a:cs typeface="Arial"/>
            </a:rPr>
            <a:t>Provide working conditions that are free of known dangers.</a:t>
          </a:r>
        </a:p>
      </dsp:txBody>
      <dsp:txXfrm>
        <a:off x="42682" y="44488"/>
        <a:ext cx="8406937" cy="788982"/>
      </dsp:txXfrm>
    </dsp:sp>
    <dsp:sp modelId="{B58CD378-4239-4D4A-8B55-BD56F7C3E840}">
      <dsp:nvSpPr>
        <dsp:cNvPr id="0" name=""/>
        <dsp:cNvSpPr/>
      </dsp:nvSpPr>
      <dsp:spPr>
        <a:xfrm>
          <a:off x="0" y="888963"/>
          <a:ext cx="8492301" cy="87434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a:solidFill>
                <a:schemeClr val="tx1"/>
              </a:solidFill>
              <a:latin typeface="Arial"/>
              <a:cs typeface="Arial"/>
            </a:rPr>
            <a:t>Keep floors in work areas in a clean and, so far as possible, a dry condition.</a:t>
          </a:r>
        </a:p>
      </dsp:txBody>
      <dsp:txXfrm>
        <a:off x="42682" y="931645"/>
        <a:ext cx="8406937" cy="788982"/>
      </dsp:txXfrm>
    </dsp:sp>
    <dsp:sp modelId="{4530C0A2-DABB-FB4C-AA0B-C9520998FBC6}">
      <dsp:nvSpPr>
        <dsp:cNvPr id="0" name=""/>
        <dsp:cNvSpPr/>
      </dsp:nvSpPr>
      <dsp:spPr>
        <a:xfrm>
          <a:off x="0" y="1776120"/>
          <a:ext cx="8492301" cy="87434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a:solidFill>
                <a:schemeClr val="tx1"/>
              </a:solidFill>
              <a:latin typeface="Arial"/>
              <a:cs typeface="Arial"/>
            </a:rPr>
            <a:t>Select and provide required personal protective equipment at no cost to workers.</a:t>
          </a:r>
        </a:p>
      </dsp:txBody>
      <dsp:txXfrm>
        <a:off x="42682" y="1818802"/>
        <a:ext cx="8406937" cy="788982"/>
      </dsp:txXfrm>
    </dsp:sp>
    <dsp:sp modelId="{254AE8A5-C14E-2A4B-B8D1-FED58288756D}">
      <dsp:nvSpPr>
        <dsp:cNvPr id="0" name=""/>
        <dsp:cNvSpPr/>
      </dsp:nvSpPr>
      <dsp:spPr>
        <a:xfrm>
          <a:off x="0" y="2663278"/>
          <a:ext cx="8492301" cy="87434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a:solidFill>
                <a:schemeClr val="tx1"/>
              </a:solidFill>
              <a:latin typeface="Arial"/>
              <a:cs typeface="Arial"/>
            </a:rPr>
            <a:t>Train workers about job hazards in a language that they can understand.</a:t>
          </a:r>
        </a:p>
      </dsp:txBody>
      <dsp:txXfrm>
        <a:off x="42682" y="2705960"/>
        <a:ext cx="8406937" cy="78898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219F-4206-154B-9A27-F4F160A24E77}">
      <dsp:nvSpPr>
        <dsp:cNvPr id="0" name=""/>
        <dsp:cNvSpPr/>
      </dsp:nvSpPr>
      <dsp:spPr>
        <a:xfrm>
          <a:off x="0" y="1152"/>
          <a:ext cx="7938053" cy="124961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x-none" sz="2200" b="1" kern="1200" dirty="0">
              <a:solidFill>
                <a:schemeClr val="tx1"/>
              </a:solidFill>
              <a:latin typeface="Arial"/>
              <a:ea typeface="ＭＳ Ｐゴシック" charset="-128"/>
              <a:cs typeface="Arial"/>
            </a:rPr>
            <a:t>Lifelines, safety harness and lanyards must be used only for employee safeguarding.  </a:t>
          </a:r>
        </a:p>
      </dsp:txBody>
      <dsp:txXfrm>
        <a:off x="61001" y="62153"/>
        <a:ext cx="7816051" cy="1127612"/>
      </dsp:txXfrm>
    </dsp:sp>
    <dsp:sp modelId="{C87E3975-488C-EA45-BA7E-6612A3B67DDF}">
      <dsp:nvSpPr>
        <dsp:cNvPr id="0" name=""/>
        <dsp:cNvSpPr/>
      </dsp:nvSpPr>
      <dsp:spPr>
        <a:xfrm>
          <a:off x="0" y="1262974"/>
          <a:ext cx="7938053" cy="124961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x-none" sz="2200" b="1" kern="1200" dirty="0">
              <a:solidFill>
                <a:schemeClr val="tx1"/>
              </a:solidFill>
              <a:latin typeface="Arial"/>
              <a:ea typeface="ＭＳ Ｐゴシック" charset="-128"/>
              <a:cs typeface="Arial"/>
            </a:rPr>
            <a:t>Any lifeline, safety harness or lanyard actually subjected to in service loading, as distinguished from static load testing, must be immediately removed from service and not be used again for employees.  </a:t>
          </a:r>
        </a:p>
      </dsp:txBody>
      <dsp:txXfrm>
        <a:off x="61001" y="1323975"/>
        <a:ext cx="7816051" cy="1127612"/>
      </dsp:txXfrm>
    </dsp:sp>
    <dsp:sp modelId="{F4AEE456-5977-DD42-8FB7-5A30220A1473}">
      <dsp:nvSpPr>
        <dsp:cNvPr id="0" name=""/>
        <dsp:cNvSpPr/>
      </dsp:nvSpPr>
      <dsp:spPr>
        <a:xfrm>
          <a:off x="0" y="2524795"/>
          <a:ext cx="7938053" cy="1249614"/>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x-none" sz="2200" b="1" kern="1200" dirty="0">
              <a:solidFill>
                <a:schemeClr val="tx1"/>
              </a:solidFill>
              <a:latin typeface="Arial"/>
              <a:ea typeface="ＭＳ Ｐゴシック" charset="-128"/>
              <a:cs typeface="Arial"/>
            </a:rPr>
            <a:t>Lifelines shall be secured above the point of operation to an anchorage or structural member capable of supporting a minimum dead weight of 5,400lbs.</a:t>
          </a:r>
        </a:p>
      </dsp:txBody>
      <dsp:txXfrm>
        <a:off x="61001" y="2585796"/>
        <a:ext cx="7816051" cy="112761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B27D5-973F-C94C-ACF8-EBB948FE05D8}">
      <dsp:nvSpPr>
        <dsp:cNvPr id="0" name=""/>
        <dsp:cNvSpPr/>
      </dsp:nvSpPr>
      <dsp:spPr>
        <a:xfrm>
          <a:off x="379126" y="435"/>
          <a:ext cx="3506893" cy="1425281"/>
        </a:xfrm>
        <a:prstGeom prst="roundRect">
          <a:avLst>
            <a:gd name="adj" fmla="val 10000"/>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a:latin typeface="Arial"/>
              <a:cs typeface="Arial"/>
            </a:rPr>
            <a:t>Water</a:t>
          </a:r>
          <a:endParaRPr lang="en-US" sz="4400" b="1" kern="1200" dirty="0">
            <a:latin typeface="Arial"/>
            <a:cs typeface="Arial"/>
          </a:endParaRPr>
        </a:p>
      </dsp:txBody>
      <dsp:txXfrm>
        <a:off x="420871" y="42180"/>
        <a:ext cx="3423403" cy="1341791"/>
      </dsp:txXfrm>
    </dsp:sp>
    <dsp:sp modelId="{95B11FF2-4D4B-5945-9EAC-AF568154E245}">
      <dsp:nvSpPr>
        <dsp:cNvPr id="0" name=""/>
        <dsp:cNvSpPr/>
      </dsp:nvSpPr>
      <dsp:spPr>
        <a:xfrm rot="5400000">
          <a:off x="1865332" y="1461348"/>
          <a:ext cx="534480" cy="641376"/>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a:latin typeface="Arial"/>
            <a:cs typeface="Arial"/>
          </a:endParaRPr>
        </a:p>
      </dsp:txBody>
      <dsp:txXfrm rot="-5400000">
        <a:off x="1940159" y="1514796"/>
        <a:ext cx="384826" cy="374136"/>
      </dsp:txXfrm>
    </dsp:sp>
    <dsp:sp modelId="{585A7619-2540-9C42-A5A4-46C1654C3F44}">
      <dsp:nvSpPr>
        <dsp:cNvPr id="0" name=""/>
        <dsp:cNvSpPr/>
      </dsp:nvSpPr>
      <dsp:spPr>
        <a:xfrm>
          <a:off x="379126" y="2138357"/>
          <a:ext cx="3506893" cy="1425281"/>
        </a:xfrm>
        <a:prstGeom prst="roundRect">
          <a:avLst>
            <a:gd name="adj" fmla="val 10000"/>
          </a:avLst>
        </a:prstGeom>
        <a:solidFill>
          <a:schemeClr val="accent2">
            <a:shade val="80000"/>
            <a:hueOff val="-481415"/>
            <a:satOff val="10166"/>
            <a:lumOff val="2708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a:solidFill>
                <a:srgbClr val="000000"/>
              </a:solidFill>
              <a:latin typeface="Arial"/>
              <a:cs typeface="Arial"/>
            </a:rPr>
            <a:t>Life jackets</a:t>
          </a:r>
        </a:p>
      </dsp:txBody>
      <dsp:txXfrm>
        <a:off x="420871" y="2180102"/>
        <a:ext cx="3423403" cy="134179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8C49A-3E20-DB4C-8FE4-DBE8E577B10D}">
      <dsp:nvSpPr>
        <dsp:cNvPr id="0" name=""/>
        <dsp:cNvSpPr/>
      </dsp:nvSpPr>
      <dsp:spPr>
        <a:xfrm>
          <a:off x="0" y="1740"/>
          <a:ext cx="3563768" cy="1423889"/>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a:latin typeface="Arial"/>
              <a:cs typeface="Arial"/>
            </a:rPr>
            <a:t>Moving vehicles</a:t>
          </a:r>
        </a:p>
      </dsp:txBody>
      <dsp:txXfrm>
        <a:off x="41704" y="43444"/>
        <a:ext cx="3480360" cy="1340481"/>
      </dsp:txXfrm>
    </dsp:sp>
    <dsp:sp modelId="{9FE7499F-AD7B-5945-B313-A42E62F2FC11}">
      <dsp:nvSpPr>
        <dsp:cNvPr id="0" name=""/>
        <dsp:cNvSpPr/>
      </dsp:nvSpPr>
      <dsp:spPr>
        <a:xfrm rot="5400000">
          <a:off x="1514741" y="1461444"/>
          <a:ext cx="534284" cy="64075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latin typeface="Arial"/>
            <a:cs typeface="Arial"/>
          </a:endParaRPr>
        </a:p>
      </dsp:txBody>
      <dsp:txXfrm rot="-5400000">
        <a:off x="1589659" y="1514677"/>
        <a:ext cx="384450" cy="373999"/>
      </dsp:txXfrm>
    </dsp:sp>
    <dsp:sp modelId="{09D1F557-8014-DE41-8FEE-66312EBEE6DD}">
      <dsp:nvSpPr>
        <dsp:cNvPr id="0" name=""/>
        <dsp:cNvSpPr/>
      </dsp:nvSpPr>
      <dsp:spPr>
        <a:xfrm>
          <a:off x="0" y="2138009"/>
          <a:ext cx="3563768" cy="1423889"/>
        </a:xfrm>
        <a:prstGeom prst="roundRect">
          <a:avLst>
            <a:gd name="adj" fmla="val 10000"/>
          </a:avLst>
        </a:prstGeom>
        <a:solidFill>
          <a:schemeClr val="accent1">
            <a:shade val="50000"/>
            <a:hueOff val="402493"/>
            <a:satOff val="-9802"/>
            <a:lumOff val="4289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solidFill>
                <a:schemeClr val="tx1"/>
              </a:solidFill>
              <a:latin typeface="Arial"/>
              <a:cs typeface="Arial"/>
            </a:rPr>
            <a:t>High visibility clothing</a:t>
          </a:r>
        </a:p>
      </dsp:txBody>
      <dsp:txXfrm>
        <a:off x="41704" y="2179713"/>
        <a:ext cx="3480360" cy="134048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741EE-FAC7-FB4D-9CA9-B59FB992323F}">
      <dsp:nvSpPr>
        <dsp:cNvPr id="0" name=""/>
        <dsp:cNvSpPr/>
      </dsp:nvSpPr>
      <dsp:spPr>
        <a:xfrm>
          <a:off x="0" y="319593"/>
          <a:ext cx="8359608"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ADB4D-0E0C-F14B-817E-718BCD612136}">
      <dsp:nvSpPr>
        <dsp:cNvPr id="0" name=""/>
        <dsp:cNvSpPr/>
      </dsp:nvSpPr>
      <dsp:spPr>
        <a:xfrm>
          <a:off x="397979" y="6374"/>
          <a:ext cx="7959579" cy="46081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1181" tIns="0" rIns="221181" bIns="0" numCol="1" spcCol="1270" anchor="ctr" anchorCtr="0">
          <a:noAutofit/>
        </a:bodyPr>
        <a:lstStyle/>
        <a:p>
          <a:pPr lvl="0" algn="l" defTabSz="977900" rtl="0">
            <a:lnSpc>
              <a:spcPct val="90000"/>
            </a:lnSpc>
            <a:spcBef>
              <a:spcPct val="0"/>
            </a:spcBef>
            <a:spcAft>
              <a:spcPct val="35000"/>
            </a:spcAft>
          </a:pPr>
          <a:r>
            <a:rPr lang="en-US" sz="2200" b="1" kern="1200">
              <a:solidFill>
                <a:schemeClr val="tx1"/>
              </a:solidFill>
              <a:latin typeface="Arial"/>
              <a:cs typeface="Arial"/>
            </a:rPr>
            <a:t>Use the right PPE for the Hazard</a:t>
          </a:r>
        </a:p>
      </dsp:txBody>
      <dsp:txXfrm>
        <a:off x="420474" y="28869"/>
        <a:ext cx="7914589" cy="415829"/>
      </dsp:txXfrm>
    </dsp:sp>
    <dsp:sp modelId="{E6065219-2B4B-244B-8FE4-5AF98AA569C8}">
      <dsp:nvSpPr>
        <dsp:cNvPr id="0" name=""/>
        <dsp:cNvSpPr/>
      </dsp:nvSpPr>
      <dsp:spPr>
        <a:xfrm>
          <a:off x="0" y="938812"/>
          <a:ext cx="8359608"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BE79B-30B5-5541-A8A2-0737AFCC0432}">
      <dsp:nvSpPr>
        <dsp:cNvPr id="0" name=""/>
        <dsp:cNvSpPr/>
      </dsp:nvSpPr>
      <dsp:spPr>
        <a:xfrm>
          <a:off x="397979" y="625593"/>
          <a:ext cx="7959579" cy="46081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1181" tIns="0" rIns="221181" bIns="0" numCol="1" spcCol="1270" anchor="ctr" anchorCtr="0">
          <a:noAutofit/>
        </a:bodyPr>
        <a:lstStyle/>
        <a:p>
          <a:pPr lvl="0" algn="l" defTabSz="977900" rtl="0">
            <a:lnSpc>
              <a:spcPct val="90000"/>
            </a:lnSpc>
            <a:spcBef>
              <a:spcPct val="0"/>
            </a:spcBef>
            <a:spcAft>
              <a:spcPct val="35000"/>
            </a:spcAft>
          </a:pPr>
          <a:r>
            <a:rPr lang="en-US" sz="2200" b="1" kern="1200">
              <a:solidFill>
                <a:schemeClr val="tx1"/>
              </a:solidFill>
              <a:latin typeface="Arial"/>
              <a:cs typeface="Arial"/>
            </a:rPr>
            <a:t>Inspect your PPE before using</a:t>
          </a:r>
        </a:p>
      </dsp:txBody>
      <dsp:txXfrm>
        <a:off x="420474" y="648088"/>
        <a:ext cx="7914589" cy="415829"/>
      </dsp:txXfrm>
    </dsp:sp>
    <dsp:sp modelId="{5BADA09E-D5FB-3B44-8AE9-E84D179A574F}">
      <dsp:nvSpPr>
        <dsp:cNvPr id="0" name=""/>
        <dsp:cNvSpPr/>
      </dsp:nvSpPr>
      <dsp:spPr>
        <a:xfrm>
          <a:off x="0" y="1558031"/>
          <a:ext cx="8359608"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12A007-F7D0-DC42-A617-D63F9A9263D9}">
      <dsp:nvSpPr>
        <dsp:cNvPr id="0" name=""/>
        <dsp:cNvSpPr/>
      </dsp:nvSpPr>
      <dsp:spPr>
        <a:xfrm>
          <a:off x="397979" y="1244812"/>
          <a:ext cx="7959579" cy="46081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1181" tIns="0" rIns="221181" bIns="0" numCol="1" spcCol="1270" anchor="ctr" anchorCtr="0">
          <a:noAutofit/>
        </a:bodyPr>
        <a:lstStyle/>
        <a:p>
          <a:pPr lvl="0" algn="l" defTabSz="977900" rtl="0">
            <a:lnSpc>
              <a:spcPct val="90000"/>
            </a:lnSpc>
            <a:spcBef>
              <a:spcPct val="0"/>
            </a:spcBef>
            <a:spcAft>
              <a:spcPct val="35000"/>
            </a:spcAft>
          </a:pPr>
          <a:r>
            <a:rPr lang="en-US" sz="2200" b="1" kern="1200">
              <a:solidFill>
                <a:schemeClr val="tx1"/>
              </a:solidFill>
              <a:latin typeface="Arial"/>
              <a:cs typeface="Arial"/>
            </a:rPr>
            <a:t>Replace damaged or worn PPE</a:t>
          </a:r>
        </a:p>
      </dsp:txBody>
      <dsp:txXfrm>
        <a:off x="420474" y="1267307"/>
        <a:ext cx="7914589" cy="415829"/>
      </dsp:txXfrm>
    </dsp:sp>
    <dsp:sp modelId="{2F435DC4-8CF6-1045-B4E6-9E813212339D}">
      <dsp:nvSpPr>
        <dsp:cNvPr id="0" name=""/>
        <dsp:cNvSpPr/>
      </dsp:nvSpPr>
      <dsp:spPr>
        <a:xfrm>
          <a:off x="0" y="2177251"/>
          <a:ext cx="8359608"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6ADA3A-F67B-6142-9AA8-E06A90226B6A}">
      <dsp:nvSpPr>
        <dsp:cNvPr id="0" name=""/>
        <dsp:cNvSpPr/>
      </dsp:nvSpPr>
      <dsp:spPr>
        <a:xfrm>
          <a:off x="397979" y="1864031"/>
          <a:ext cx="7959579" cy="46081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1181" tIns="0" rIns="221181" bIns="0" numCol="1" spcCol="1270" anchor="ctr" anchorCtr="0">
          <a:noAutofit/>
        </a:bodyPr>
        <a:lstStyle/>
        <a:p>
          <a:pPr lvl="0" algn="l" defTabSz="977900" rtl="0">
            <a:lnSpc>
              <a:spcPct val="90000"/>
            </a:lnSpc>
            <a:spcBef>
              <a:spcPct val="0"/>
            </a:spcBef>
            <a:spcAft>
              <a:spcPct val="35000"/>
            </a:spcAft>
          </a:pPr>
          <a:r>
            <a:rPr lang="en-US" sz="2200" b="1" kern="1200" dirty="0">
              <a:solidFill>
                <a:schemeClr val="tx1"/>
              </a:solidFill>
              <a:latin typeface="Arial"/>
              <a:cs typeface="Arial"/>
            </a:rPr>
            <a:t>Store your PPE properly </a:t>
          </a:r>
        </a:p>
      </dsp:txBody>
      <dsp:txXfrm>
        <a:off x="420474" y="1886526"/>
        <a:ext cx="7914589" cy="415829"/>
      </dsp:txXfrm>
    </dsp:sp>
    <dsp:sp modelId="{FE4A4598-D733-1E43-A21C-770DE37DF47A}">
      <dsp:nvSpPr>
        <dsp:cNvPr id="0" name=""/>
        <dsp:cNvSpPr/>
      </dsp:nvSpPr>
      <dsp:spPr>
        <a:xfrm>
          <a:off x="0" y="2796470"/>
          <a:ext cx="8359608"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250215-CF27-934B-A731-017CD7837B64}">
      <dsp:nvSpPr>
        <dsp:cNvPr id="0" name=""/>
        <dsp:cNvSpPr/>
      </dsp:nvSpPr>
      <dsp:spPr>
        <a:xfrm>
          <a:off x="397979" y="2483251"/>
          <a:ext cx="7959579" cy="46081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1181" tIns="0" rIns="221181" bIns="0" numCol="1" spcCol="1270" anchor="ctr" anchorCtr="0">
          <a:noAutofit/>
        </a:bodyPr>
        <a:lstStyle/>
        <a:p>
          <a:pPr lvl="0" algn="l" defTabSz="977900" rtl="0">
            <a:lnSpc>
              <a:spcPct val="90000"/>
            </a:lnSpc>
            <a:spcBef>
              <a:spcPct val="0"/>
            </a:spcBef>
            <a:spcAft>
              <a:spcPct val="35000"/>
            </a:spcAft>
          </a:pPr>
          <a:r>
            <a:rPr lang="en-US" sz="2200" b="1" kern="1200" dirty="0">
              <a:solidFill>
                <a:schemeClr val="tx1"/>
              </a:solidFill>
              <a:latin typeface="Arial"/>
              <a:cs typeface="Arial"/>
            </a:rPr>
            <a:t>Keep your PPE clean</a:t>
          </a:r>
        </a:p>
      </dsp:txBody>
      <dsp:txXfrm>
        <a:off x="420474" y="2505746"/>
        <a:ext cx="7914589" cy="415829"/>
      </dsp:txXfrm>
    </dsp:sp>
    <dsp:sp modelId="{2D423619-6A01-B04C-BE2C-7A5EF02ED1A6}">
      <dsp:nvSpPr>
        <dsp:cNvPr id="0" name=""/>
        <dsp:cNvSpPr/>
      </dsp:nvSpPr>
      <dsp:spPr>
        <a:xfrm>
          <a:off x="0" y="3415689"/>
          <a:ext cx="8359608"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AF648-2441-B34C-8D42-15F688C63CB1}">
      <dsp:nvSpPr>
        <dsp:cNvPr id="0" name=""/>
        <dsp:cNvSpPr/>
      </dsp:nvSpPr>
      <dsp:spPr>
        <a:xfrm>
          <a:off x="397979" y="3102470"/>
          <a:ext cx="7959579" cy="46081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1181" tIns="0" rIns="221181" bIns="0" numCol="1" spcCol="1270" anchor="ctr" anchorCtr="0">
          <a:noAutofit/>
        </a:bodyPr>
        <a:lstStyle/>
        <a:p>
          <a:pPr lvl="0" algn="l" defTabSz="977900" rtl="0">
            <a:lnSpc>
              <a:spcPct val="90000"/>
            </a:lnSpc>
            <a:spcBef>
              <a:spcPct val="0"/>
            </a:spcBef>
            <a:spcAft>
              <a:spcPct val="35000"/>
            </a:spcAft>
          </a:pPr>
          <a:r>
            <a:rPr lang="en-US" sz="2200" b="1" kern="1200" dirty="0">
              <a:solidFill>
                <a:schemeClr val="tx1"/>
              </a:solidFill>
              <a:latin typeface="Arial"/>
              <a:cs typeface="Arial"/>
            </a:rPr>
            <a:t>Notify your supervisor if you need new PPE</a:t>
          </a:r>
        </a:p>
      </dsp:txBody>
      <dsp:txXfrm>
        <a:off x="420474" y="3124965"/>
        <a:ext cx="7914589" cy="4158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3CAA2-DB05-3843-8E63-B279D10096E5}">
      <dsp:nvSpPr>
        <dsp:cNvPr id="0" name=""/>
        <dsp:cNvSpPr/>
      </dsp:nvSpPr>
      <dsp:spPr>
        <a:xfrm>
          <a:off x="130547" y="1738"/>
          <a:ext cx="2666767" cy="160006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x-none" sz="3100" b="1" kern="1200" dirty="0">
              <a:solidFill>
                <a:schemeClr val="tx1"/>
              </a:solidFill>
              <a:latin typeface="Arial"/>
              <a:ea typeface="ＭＳ Ｐゴシック" charset="-128"/>
              <a:cs typeface="Arial"/>
            </a:rPr>
            <a:t>Initial design specification</a:t>
          </a:r>
        </a:p>
      </dsp:txBody>
      <dsp:txXfrm>
        <a:off x="130547" y="1738"/>
        <a:ext cx="2666767" cy="1600060"/>
      </dsp:txXfrm>
    </dsp:sp>
    <dsp:sp modelId="{20AAAEF2-EA90-FE4F-BE87-AFD923B6F255}">
      <dsp:nvSpPr>
        <dsp:cNvPr id="0" name=""/>
        <dsp:cNvSpPr/>
      </dsp:nvSpPr>
      <dsp:spPr>
        <a:xfrm>
          <a:off x="3063991" y="1738"/>
          <a:ext cx="2666767" cy="160006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x-none" sz="3100" b="1" kern="1200" dirty="0">
              <a:solidFill>
                <a:schemeClr val="tx1"/>
              </a:solidFill>
              <a:latin typeface="Arial"/>
              <a:ea typeface="ＭＳ Ｐゴシック" charset="-128"/>
              <a:cs typeface="Arial"/>
            </a:rPr>
            <a:t>Substitute less harmful material</a:t>
          </a:r>
        </a:p>
      </dsp:txBody>
      <dsp:txXfrm>
        <a:off x="3063991" y="1738"/>
        <a:ext cx="2666767" cy="1600060"/>
      </dsp:txXfrm>
    </dsp:sp>
    <dsp:sp modelId="{C36621C8-F4D1-894F-935A-D3709A1C7F32}">
      <dsp:nvSpPr>
        <dsp:cNvPr id="0" name=""/>
        <dsp:cNvSpPr/>
      </dsp:nvSpPr>
      <dsp:spPr>
        <a:xfrm>
          <a:off x="5997435" y="1738"/>
          <a:ext cx="2666767" cy="160006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x-none" sz="3100" b="1" kern="1200" dirty="0">
              <a:solidFill>
                <a:schemeClr val="tx1"/>
              </a:solidFill>
              <a:latin typeface="Arial"/>
              <a:ea typeface="ＭＳ Ｐゴシック" charset="-128"/>
              <a:cs typeface="Arial"/>
            </a:rPr>
            <a:t>Change process</a:t>
          </a:r>
        </a:p>
      </dsp:txBody>
      <dsp:txXfrm>
        <a:off x="5997435" y="1738"/>
        <a:ext cx="2666767" cy="1600060"/>
      </dsp:txXfrm>
    </dsp:sp>
    <dsp:sp modelId="{92F17D69-0102-024A-8D73-576304A600C3}">
      <dsp:nvSpPr>
        <dsp:cNvPr id="0" name=""/>
        <dsp:cNvSpPr/>
      </dsp:nvSpPr>
      <dsp:spPr>
        <a:xfrm>
          <a:off x="1597269" y="1868475"/>
          <a:ext cx="2666767" cy="160006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x-none" sz="3100" b="1" kern="1200" dirty="0">
              <a:solidFill>
                <a:schemeClr val="tx1"/>
              </a:solidFill>
              <a:latin typeface="Arial"/>
              <a:ea typeface="ＭＳ Ｐゴシック" charset="-128"/>
              <a:cs typeface="Arial"/>
            </a:rPr>
            <a:t>Enclose process</a:t>
          </a:r>
        </a:p>
      </dsp:txBody>
      <dsp:txXfrm>
        <a:off x="1597269" y="1868475"/>
        <a:ext cx="2666767" cy="1600060"/>
      </dsp:txXfrm>
    </dsp:sp>
    <dsp:sp modelId="{47E7CAD6-FE33-0C4A-822F-7C37888FE5E0}">
      <dsp:nvSpPr>
        <dsp:cNvPr id="0" name=""/>
        <dsp:cNvSpPr/>
      </dsp:nvSpPr>
      <dsp:spPr>
        <a:xfrm>
          <a:off x="4530713" y="1868475"/>
          <a:ext cx="2666767" cy="160006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x-none" sz="3100" b="1" kern="1200" dirty="0">
              <a:solidFill>
                <a:schemeClr val="tx1"/>
              </a:solidFill>
              <a:latin typeface="Arial"/>
              <a:ea typeface="ＭＳ Ｐゴシック" charset="-128"/>
              <a:cs typeface="Arial"/>
            </a:rPr>
            <a:t>Isolate process</a:t>
          </a:r>
        </a:p>
      </dsp:txBody>
      <dsp:txXfrm>
        <a:off x="4530713" y="1868475"/>
        <a:ext cx="2666767" cy="16000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3B096-F01A-7849-A4B9-1065099F556E}">
      <dsp:nvSpPr>
        <dsp:cNvPr id="0" name=""/>
        <dsp:cNvSpPr/>
      </dsp:nvSpPr>
      <dsp:spPr>
        <a:xfrm>
          <a:off x="0" y="60168"/>
          <a:ext cx="7722832" cy="163507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x-none" sz="2400" b="1" kern="1200" dirty="0">
              <a:solidFill>
                <a:schemeClr val="tx1"/>
              </a:solidFill>
              <a:latin typeface="Arial"/>
              <a:ea typeface="ＭＳ Ｐゴシック" charset="-128"/>
              <a:cs typeface="Arial"/>
            </a:rPr>
            <a:t>If employees can be removed from exposure to the potential hazard by changing the way they do their jobs, then the hazard can be eliminated with a work practice control. </a:t>
          </a:r>
        </a:p>
      </dsp:txBody>
      <dsp:txXfrm>
        <a:off x="79818" y="139986"/>
        <a:ext cx="7563196" cy="1475439"/>
      </dsp:txXfrm>
    </dsp:sp>
    <dsp:sp modelId="{64533AB0-7140-7C49-AEC5-DE7A4F69F9AB}">
      <dsp:nvSpPr>
        <dsp:cNvPr id="0" name=""/>
        <dsp:cNvSpPr/>
      </dsp:nvSpPr>
      <dsp:spPr>
        <a:xfrm>
          <a:off x="0" y="1695243"/>
          <a:ext cx="7722832"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20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altLang="x-none" sz="2400" b="1" kern="1200" dirty="0">
              <a:solidFill>
                <a:srgbClr val="FFFFFF"/>
              </a:solidFill>
              <a:latin typeface="Arial"/>
              <a:ea typeface="ＭＳ Ｐゴシック" charset="-128"/>
              <a:cs typeface="Arial"/>
            </a:rPr>
            <a:t>Some examples include:</a:t>
          </a:r>
        </a:p>
        <a:p>
          <a:pPr marL="457200" lvl="2" indent="-228600" algn="l" defTabSz="1066800">
            <a:lnSpc>
              <a:spcPct val="90000"/>
            </a:lnSpc>
            <a:spcBef>
              <a:spcPct val="0"/>
            </a:spcBef>
            <a:spcAft>
              <a:spcPct val="20000"/>
            </a:spcAft>
            <a:buChar char="••"/>
          </a:pPr>
          <a:r>
            <a:rPr lang="en-US" altLang="x-none" sz="2400" b="1" kern="1200" dirty="0">
              <a:solidFill>
                <a:srgbClr val="FFFFFF"/>
              </a:solidFill>
              <a:latin typeface="Arial"/>
              <a:ea typeface="ＭＳ Ｐゴシック" charset="-128"/>
              <a:cs typeface="Arial"/>
            </a:rPr>
            <a:t>Job rotation</a:t>
          </a:r>
        </a:p>
        <a:p>
          <a:pPr marL="457200" lvl="2" indent="-228600" algn="l" defTabSz="1066800">
            <a:lnSpc>
              <a:spcPct val="90000"/>
            </a:lnSpc>
            <a:spcBef>
              <a:spcPct val="0"/>
            </a:spcBef>
            <a:spcAft>
              <a:spcPct val="20000"/>
            </a:spcAft>
            <a:buChar char="••"/>
          </a:pPr>
          <a:r>
            <a:rPr lang="en-US" altLang="x-none" sz="2400" b="1" kern="1200" dirty="0">
              <a:solidFill>
                <a:srgbClr val="FFFFFF"/>
              </a:solidFill>
              <a:latin typeface="Arial"/>
              <a:ea typeface="ＭＳ Ｐゴシック" charset="-128"/>
              <a:cs typeface="Arial"/>
            </a:rPr>
            <a:t>Wet method</a:t>
          </a:r>
        </a:p>
        <a:p>
          <a:pPr marL="457200" lvl="2" indent="-228600" algn="l" defTabSz="1066800">
            <a:lnSpc>
              <a:spcPct val="90000"/>
            </a:lnSpc>
            <a:spcBef>
              <a:spcPct val="0"/>
            </a:spcBef>
            <a:spcAft>
              <a:spcPct val="20000"/>
            </a:spcAft>
            <a:buChar char="••"/>
          </a:pPr>
          <a:r>
            <a:rPr lang="en-US" altLang="x-none" sz="2400" b="1" kern="1200" dirty="0">
              <a:solidFill>
                <a:srgbClr val="FFFFFF"/>
              </a:solidFill>
              <a:latin typeface="Arial"/>
              <a:ea typeface="ＭＳ Ｐゴシック" charset="-128"/>
              <a:cs typeface="Arial"/>
            </a:rPr>
            <a:t>Personal Hygiene</a:t>
          </a:r>
        </a:p>
        <a:p>
          <a:pPr marL="457200" lvl="2" indent="-228600" algn="l" defTabSz="1066800">
            <a:lnSpc>
              <a:spcPct val="90000"/>
            </a:lnSpc>
            <a:spcBef>
              <a:spcPct val="0"/>
            </a:spcBef>
            <a:spcAft>
              <a:spcPct val="20000"/>
            </a:spcAft>
            <a:buChar char="••"/>
          </a:pPr>
          <a:r>
            <a:rPr lang="en-US" altLang="x-none" sz="2400" b="1" kern="1200" dirty="0">
              <a:solidFill>
                <a:srgbClr val="FFFFFF"/>
              </a:solidFill>
              <a:latin typeface="Arial"/>
              <a:ea typeface="ＭＳ Ｐゴシック" charset="-128"/>
              <a:cs typeface="Arial"/>
            </a:rPr>
            <a:t>House Keeping</a:t>
          </a:r>
        </a:p>
        <a:p>
          <a:pPr marL="457200" lvl="2" indent="-228600" algn="l" defTabSz="1066800">
            <a:lnSpc>
              <a:spcPct val="90000"/>
            </a:lnSpc>
            <a:spcBef>
              <a:spcPct val="0"/>
            </a:spcBef>
            <a:spcAft>
              <a:spcPct val="20000"/>
            </a:spcAft>
            <a:buChar char="••"/>
          </a:pPr>
          <a:r>
            <a:rPr lang="en-US" altLang="x-none" sz="2400" b="1" kern="1200" dirty="0">
              <a:solidFill>
                <a:srgbClr val="FFFFFF"/>
              </a:solidFill>
              <a:latin typeface="Arial"/>
              <a:ea typeface="ＭＳ Ｐゴシック" charset="-128"/>
              <a:cs typeface="Arial"/>
            </a:rPr>
            <a:t>Increase Maintenance</a:t>
          </a:r>
        </a:p>
      </dsp:txBody>
      <dsp:txXfrm>
        <a:off x="0" y="1695243"/>
        <a:ext cx="7722832" cy="2354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B0CE-E9D5-E148-A0C2-980D98BEE540}">
      <dsp:nvSpPr>
        <dsp:cNvPr id="0" name=""/>
        <dsp:cNvSpPr/>
      </dsp:nvSpPr>
      <dsp:spPr>
        <a:xfrm>
          <a:off x="2554" y="630714"/>
          <a:ext cx="2026381" cy="121582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solidFill>
                <a:schemeClr val="tx1"/>
              </a:solidFill>
              <a:latin typeface="Arial"/>
              <a:cs typeface="Arial"/>
            </a:rPr>
            <a:t>Noise</a:t>
          </a:r>
        </a:p>
      </dsp:txBody>
      <dsp:txXfrm>
        <a:off x="2554" y="630714"/>
        <a:ext cx="2026381" cy="1215829"/>
      </dsp:txXfrm>
    </dsp:sp>
    <dsp:sp modelId="{C7F9A8D3-51D3-8B45-A936-6E87E4269D53}">
      <dsp:nvSpPr>
        <dsp:cNvPr id="0" name=""/>
        <dsp:cNvSpPr/>
      </dsp:nvSpPr>
      <dsp:spPr>
        <a:xfrm>
          <a:off x="2231574" y="630714"/>
          <a:ext cx="2026381" cy="121582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solidFill>
                <a:schemeClr val="tx1"/>
              </a:solidFill>
              <a:latin typeface="Arial"/>
              <a:cs typeface="Arial"/>
            </a:rPr>
            <a:t>Chemicals</a:t>
          </a:r>
        </a:p>
      </dsp:txBody>
      <dsp:txXfrm>
        <a:off x="2231574" y="630714"/>
        <a:ext cx="2026381" cy="1215829"/>
      </dsp:txXfrm>
    </dsp:sp>
    <dsp:sp modelId="{8273033D-FD59-BD46-BB14-994F5C562BDC}">
      <dsp:nvSpPr>
        <dsp:cNvPr id="0" name=""/>
        <dsp:cNvSpPr/>
      </dsp:nvSpPr>
      <dsp:spPr>
        <a:xfrm>
          <a:off x="4460594" y="630714"/>
          <a:ext cx="2026381" cy="1215829"/>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solidFill>
                <a:schemeClr val="tx1"/>
              </a:solidFill>
              <a:latin typeface="Arial"/>
              <a:cs typeface="Arial"/>
            </a:rPr>
            <a:t>Accidental Impact</a:t>
          </a:r>
        </a:p>
      </dsp:txBody>
      <dsp:txXfrm>
        <a:off x="4460594" y="630714"/>
        <a:ext cx="2026381" cy="1215829"/>
      </dsp:txXfrm>
    </dsp:sp>
    <dsp:sp modelId="{F8E04255-86E3-1A46-99D9-19D8343B7B06}">
      <dsp:nvSpPr>
        <dsp:cNvPr id="0" name=""/>
        <dsp:cNvSpPr/>
      </dsp:nvSpPr>
      <dsp:spPr>
        <a:xfrm>
          <a:off x="6689613" y="630714"/>
          <a:ext cx="2026381" cy="1215829"/>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solidFill>
                <a:schemeClr val="tx1"/>
              </a:solidFill>
              <a:latin typeface="Arial"/>
              <a:cs typeface="Arial"/>
            </a:rPr>
            <a:t>Sharp objects</a:t>
          </a:r>
        </a:p>
      </dsp:txBody>
      <dsp:txXfrm>
        <a:off x="6689613" y="630714"/>
        <a:ext cx="2026381" cy="1215829"/>
      </dsp:txXfrm>
    </dsp:sp>
    <dsp:sp modelId="{34112AFC-C6D0-BC40-BBA7-A8D4ACFD8090}">
      <dsp:nvSpPr>
        <dsp:cNvPr id="0" name=""/>
        <dsp:cNvSpPr/>
      </dsp:nvSpPr>
      <dsp:spPr>
        <a:xfrm>
          <a:off x="2554" y="2049181"/>
          <a:ext cx="2026381" cy="1215829"/>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solidFill>
                <a:schemeClr val="tx1"/>
              </a:solidFill>
              <a:latin typeface="Arial"/>
              <a:cs typeface="Arial"/>
            </a:rPr>
            <a:t>Flying Particles</a:t>
          </a:r>
        </a:p>
      </dsp:txBody>
      <dsp:txXfrm>
        <a:off x="2554" y="2049181"/>
        <a:ext cx="2026381" cy="1215829"/>
      </dsp:txXfrm>
    </dsp:sp>
    <dsp:sp modelId="{63C0CDA1-2B09-7540-A688-0153A43DA31B}">
      <dsp:nvSpPr>
        <dsp:cNvPr id="0" name=""/>
        <dsp:cNvSpPr/>
      </dsp:nvSpPr>
      <dsp:spPr>
        <a:xfrm>
          <a:off x="2231574" y="2049181"/>
          <a:ext cx="2026381" cy="121582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solidFill>
                <a:schemeClr val="tx1"/>
              </a:solidFill>
              <a:latin typeface="Arial"/>
              <a:cs typeface="Arial"/>
            </a:rPr>
            <a:t>Dust &amp; Mists</a:t>
          </a:r>
        </a:p>
      </dsp:txBody>
      <dsp:txXfrm>
        <a:off x="2231574" y="2049181"/>
        <a:ext cx="2026381" cy="1215829"/>
      </dsp:txXfrm>
    </dsp:sp>
    <dsp:sp modelId="{68A4A145-0809-0244-BCF7-A4A1B79087F8}">
      <dsp:nvSpPr>
        <dsp:cNvPr id="0" name=""/>
        <dsp:cNvSpPr/>
      </dsp:nvSpPr>
      <dsp:spPr>
        <a:xfrm>
          <a:off x="4460594" y="2049181"/>
          <a:ext cx="2026381" cy="121582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solidFill>
                <a:schemeClr val="tx1"/>
              </a:solidFill>
              <a:latin typeface="Arial"/>
              <a:cs typeface="Arial"/>
            </a:rPr>
            <a:t>Bright Light</a:t>
          </a:r>
        </a:p>
      </dsp:txBody>
      <dsp:txXfrm>
        <a:off x="4460594" y="2049181"/>
        <a:ext cx="2026381" cy="1215829"/>
      </dsp:txXfrm>
    </dsp:sp>
    <dsp:sp modelId="{88693B77-D557-EF4D-950D-6243A8FC1BE5}">
      <dsp:nvSpPr>
        <dsp:cNvPr id="0" name=""/>
        <dsp:cNvSpPr/>
      </dsp:nvSpPr>
      <dsp:spPr>
        <a:xfrm>
          <a:off x="6689613" y="2049181"/>
          <a:ext cx="2026381" cy="1215829"/>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solidFill>
                <a:schemeClr val="tx1"/>
              </a:solidFill>
              <a:latin typeface="Arial"/>
              <a:cs typeface="Arial"/>
            </a:rPr>
            <a:t>Vibration</a:t>
          </a:r>
        </a:p>
      </dsp:txBody>
      <dsp:txXfrm>
        <a:off x="6689613" y="2049181"/>
        <a:ext cx="2026381" cy="12158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63F59-236F-014E-82D1-957E457F4A1B}">
      <dsp:nvSpPr>
        <dsp:cNvPr id="0" name=""/>
        <dsp:cNvSpPr/>
      </dsp:nvSpPr>
      <dsp:spPr>
        <a:xfrm>
          <a:off x="0" y="441955"/>
          <a:ext cx="8046197" cy="730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A8B35-9214-F14F-B53F-BEE496BB603B}">
      <dsp:nvSpPr>
        <dsp:cNvPr id="0" name=""/>
        <dsp:cNvSpPr/>
      </dsp:nvSpPr>
      <dsp:spPr>
        <a:xfrm>
          <a:off x="383058" y="13915"/>
          <a:ext cx="7661166" cy="8560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2889" tIns="0" rIns="212889" bIns="0" numCol="1" spcCol="1270" anchor="ctr" anchorCtr="0">
          <a:noAutofit/>
        </a:bodyPr>
        <a:lstStyle/>
        <a:p>
          <a:pPr lvl="0" algn="l" defTabSz="1066800">
            <a:lnSpc>
              <a:spcPct val="90000"/>
            </a:lnSpc>
            <a:spcBef>
              <a:spcPct val="0"/>
            </a:spcBef>
            <a:spcAft>
              <a:spcPct val="35000"/>
            </a:spcAft>
          </a:pPr>
          <a:r>
            <a:rPr lang="en-US" altLang="x-none" sz="2400" b="1" i="0" kern="1200" noProof="0" dirty="0">
              <a:solidFill>
                <a:schemeClr val="tx1"/>
              </a:solidFill>
              <a:latin typeface="Arial" charset="0"/>
              <a:ea typeface="Arial" charset="0"/>
              <a:cs typeface="Arial" charset="0"/>
            </a:rPr>
            <a:t>PPE should be used in conjunction with other protective methods.</a:t>
          </a:r>
        </a:p>
      </dsp:txBody>
      <dsp:txXfrm>
        <a:off x="424848" y="55705"/>
        <a:ext cx="7577586" cy="772500"/>
      </dsp:txXfrm>
    </dsp:sp>
    <dsp:sp modelId="{92C342E5-C539-E344-A821-CE4FC0453BDE}">
      <dsp:nvSpPr>
        <dsp:cNvPr id="0" name=""/>
        <dsp:cNvSpPr/>
      </dsp:nvSpPr>
      <dsp:spPr>
        <a:xfrm>
          <a:off x="0" y="1757395"/>
          <a:ext cx="8046197" cy="2557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474" tIns="604012" rIns="624474" bIns="142240" numCol="1" spcCol="1270" anchor="t" anchorCtr="0">
          <a:noAutofit/>
        </a:bodyPr>
        <a:lstStyle/>
        <a:p>
          <a:pPr marL="228600" lvl="1" indent="-228600" algn="l" defTabSz="889000">
            <a:lnSpc>
              <a:spcPct val="90000"/>
            </a:lnSpc>
            <a:spcBef>
              <a:spcPct val="0"/>
            </a:spcBef>
            <a:spcAft>
              <a:spcPct val="15000"/>
            </a:spcAft>
            <a:buChar char="••"/>
          </a:pPr>
          <a:r>
            <a:rPr lang="en-US" altLang="x-none" sz="2000" b="1" i="0" kern="1200" dirty="0">
              <a:latin typeface="Arial" charset="0"/>
              <a:ea typeface="Arial" charset="0"/>
              <a:cs typeface="Arial" charset="0"/>
            </a:rPr>
            <a:t>Limitations of PPE</a:t>
          </a:r>
          <a:endParaRPr lang="en-US" altLang="x-none" sz="2000" b="1" i="0" kern="1200" noProof="0" dirty="0">
            <a:latin typeface="Arial" charset="0"/>
            <a:ea typeface="Arial" charset="0"/>
            <a:cs typeface="Arial" charset="0"/>
          </a:endParaRPr>
        </a:p>
        <a:p>
          <a:pPr marL="228600" lvl="1" indent="-228600" algn="l" defTabSz="889000">
            <a:lnSpc>
              <a:spcPct val="90000"/>
            </a:lnSpc>
            <a:spcBef>
              <a:spcPct val="0"/>
            </a:spcBef>
            <a:spcAft>
              <a:spcPct val="15000"/>
            </a:spcAft>
            <a:buChar char="••"/>
          </a:pPr>
          <a:r>
            <a:rPr lang="en-US" altLang="x-none" sz="2000" b="1" i="0" kern="1200" dirty="0">
              <a:latin typeface="Arial" charset="0"/>
              <a:ea typeface="Arial" charset="0"/>
              <a:cs typeface="Arial" charset="0"/>
            </a:rPr>
            <a:t>How to use PPE</a:t>
          </a:r>
        </a:p>
        <a:p>
          <a:pPr marL="228600" lvl="1" indent="-228600" algn="l" defTabSz="889000">
            <a:lnSpc>
              <a:spcPct val="90000"/>
            </a:lnSpc>
            <a:spcBef>
              <a:spcPct val="0"/>
            </a:spcBef>
            <a:spcAft>
              <a:spcPct val="15000"/>
            </a:spcAft>
            <a:buChar char="••"/>
          </a:pPr>
          <a:r>
            <a:rPr lang="en-US" altLang="x-none" sz="2000" b="1" i="0" kern="1200" dirty="0">
              <a:latin typeface="Arial" charset="0"/>
              <a:ea typeface="Arial" charset="0"/>
              <a:cs typeface="Arial" charset="0"/>
            </a:rPr>
            <a:t>When to use PPE</a:t>
          </a:r>
        </a:p>
        <a:p>
          <a:pPr marL="228600" lvl="1" indent="-228600" algn="l" defTabSz="889000">
            <a:lnSpc>
              <a:spcPct val="90000"/>
            </a:lnSpc>
            <a:spcBef>
              <a:spcPct val="0"/>
            </a:spcBef>
            <a:spcAft>
              <a:spcPct val="15000"/>
            </a:spcAft>
            <a:buChar char="••"/>
          </a:pPr>
          <a:r>
            <a:rPr lang="en-US" altLang="x-none" sz="2000" b="1" i="0" kern="1200" dirty="0">
              <a:latin typeface="Arial" charset="0"/>
              <a:ea typeface="Arial" charset="0"/>
              <a:cs typeface="Arial" charset="0"/>
            </a:rPr>
            <a:t>Inspect before use</a:t>
          </a:r>
        </a:p>
        <a:p>
          <a:pPr marL="228600" lvl="1" indent="-228600" algn="l" defTabSz="889000">
            <a:lnSpc>
              <a:spcPct val="90000"/>
            </a:lnSpc>
            <a:spcBef>
              <a:spcPct val="0"/>
            </a:spcBef>
            <a:spcAft>
              <a:spcPct val="15000"/>
            </a:spcAft>
            <a:buChar char="••"/>
          </a:pPr>
          <a:r>
            <a:rPr lang="en-US" altLang="x-none" sz="2000" b="1" i="0" kern="1200" dirty="0">
              <a:latin typeface="Arial" charset="0"/>
              <a:ea typeface="Arial" charset="0"/>
              <a:cs typeface="Arial" charset="0"/>
            </a:rPr>
            <a:t>Replacement</a:t>
          </a:r>
        </a:p>
        <a:p>
          <a:pPr marL="228600" lvl="1" indent="-228600" algn="l" defTabSz="889000">
            <a:lnSpc>
              <a:spcPct val="90000"/>
            </a:lnSpc>
            <a:spcBef>
              <a:spcPct val="0"/>
            </a:spcBef>
            <a:spcAft>
              <a:spcPct val="15000"/>
            </a:spcAft>
            <a:buChar char="••"/>
          </a:pPr>
          <a:r>
            <a:rPr lang="en-US" altLang="x-none" sz="2000" b="1" i="0" kern="1200" dirty="0">
              <a:latin typeface="Arial" charset="0"/>
              <a:ea typeface="Arial" charset="0"/>
              <a:cs typeface="Arial" charset="0"/>
            </a:rPr>
            <a:t>Cleaning &amp; Storage</a:t>
          </a:r>
        </a:p>
      </dsp:txBody>
      <dsp:txXfrm>
        <a:off x="0" y="1757395"/>
        <a:ext cx="8046197" cy="2557800"/>
      </dsp:txXfrm>
    </dsp:sp>
    <dsp:sp modelId="{138E88E4-EA9B-1641-BFE1-5D0137D951C6}">
      <dsp:nvSpPr>
        <dsp:cNvPr id="0" name=""/>
        <dsp:cNvSpPr/>
      </dsp:nvSpPr>
      <dsp:spPr>
        <a:xfrm>
          <a:off x="383058" y="1329355"/>
          <a:ext cx="7661166" cy="85608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2889" tIns="0" rIns="212889" bIns="0" numCol="1" spcCol="1270" anchor="ctr" anchorCtr="0">
          <a:noAutofit/>
        </a:bodyPr>
        <a:lstStyle/>
        <a:p>
          <a:pPr lvl="0" algn="l" defTabSz="1066800">
            <a:lnSpc>
              <a:spcPct val="90000"/>
            </a:lnSpc>
            <a:spcBef>
              <a:spcPct val="0"/>
            </a:spcBef>
            <a:spcAft>
              <a:spcPct val="35000"/>
            </a:spcAft>
          </a:pPr>
          <a:r>
            <a:rPr lang="en-US" altLang="x-none" sz="2400" b="1" i="0" kern="1200" noProof="0" dirty="0">
              <a:solidFill>
                <a:schemeClr val="tx1"/>
              </a:solidFill>
              <a:latin typeface="Arial" charset="0"/>
              <a:ea typeface="Arial" charset="0"/>
              <a:cs typeface="Arial" charset="0"/>
            </a:rPr>
            <a:t>Today, we’ll discuss:</a:t>
          </a:r>
        </a:p>
      </dsp:txBody>
      <dsp:txXfrm>
        <a:off x="424848" y="1371145"/>
        <a:ext cx="7577586" cy="772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5FC72-B954-6E48-A4F5-F6FB14950BB4}">
      <dsp:nvSpPr>
        <dsp:cNvPr id="0" name=""/>
        <dsp:cNvSpPr/>
      </dsp:nvSpPr>
      <dsp:spPr>
        <a:xfrm>
          <a:off x="0" y="3042"/>
          <a:ext cx="8106841" cy="156556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x-none" sz="2400" b="1" kern="1200" noProof="0" dirty="0">
              <a:solidFill>
                <a:schemeClr val="tx1"/>
              </a:solidFill>
              <a:latin typeface="Arial"/>
              <a:ea typeface="ＭＳ Ｐゴシック" charset="-128"/>
              <a:cs typeface="Arial"/>
            </a:rPr>
            <a:t>The use of PPE can itself create significant worker hazards, such as heat stress physical and psychological stress and impaired vision, mobility and communication.  </a:t>
          </a:r>
        </a:p>
      </dsp:txBody>
      <dsp:txXfrm>
        <a:off x="76425" y="79467"/>
        <a:ext cx="7953991" cy="1412718"/>
      </dsp:txXfrm>
    </dsp:sp>
    <dsp:sp modelId="{D857C18A-8618-C342-B76E-90218A511F66}">
      <dsp:nvSpPr>
        <dsp:cNvPr id="0" name=""/>
        <dsp:cNvSpPr/>
      </dsp:nvSpPr>
      <dsp:spPr>
        <a:xfrm>
          <a:off x="0" y="1662685"/>
          <a:ext cx="8106841" cy="156556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x-none" sz="2400" b="1" kern="1200" noProof="0" dirty="0">
              <a:solidFill>
                <a:schemeClr val="tx1"/>
              </a:solidFill>
              <a:latin typeface="Arial"/>
              <a:ea typeface="ＭＳ Ｐゴシック" charset="-128"/>
              <a:cs typeface="Arial"/>
            </a:rPr>
            <a:t>In general, the greater the level of PPE  the greater is the associated risks.  For any given situation, PPE should be selected that provide an adequate level of protection. </a:t>
          </a:r>
        </a:p>
      </dsp:txBody>
      <dsp:txXfrm>
        <a:off x="76425" y="1739110"/>
        <a:ext cx="7953991" cy="1412718"/>
      </dsp:txXfrm>
    </dsp:sp>
    <dsp:sp modelId="{892770E1-215F-5547-9C78-60A59C9BBE61}">
      <dsp:nvSpPr>
        <dsp:cNvPr id="0" name=""/>
        <dsp:cNvSpPr/>
      </dsp:nvSpPr>
      <dsp:spPr>
        <a:xfrm>
          <a:off x="0" y="3154771"/>
          <a:ext cx="8106841" cy="9981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x-none" sz="2400" b="1" kern="1200" noProof="0" dirty="0">
              <a:solidFill>
                <a:schemeClr val="tx1"/>
              </a:solidFill>
              <a:latin typeface="Arial"/>
              <a:ea typeface="ＭＳ Ｐゴシック" charset="-128"/>
              <a:cs typeface="Arial"/>
            </a:rPr>
            <a:t> Over protection as well as under protection can be hazardous and should be avoided.</a:t>
          </a:r>
        </a:p>
      </dsp:txBody>
      <dsp:txXfrm>
        <a:off x="48725" y="3203496"/>
        <a:ext cx="8009391" cy="900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5AD5959B-6908-446B-9B89-00D677181702}" type="datetimeFigureOut">
              <a:rPr lang="en-US"/>
              <a:pPr>
                <a:defRPr/>
              </a:pPr>
              <a:t>7/16/2018</a:t>
            </a:fld>
            <a:endParaRPr lang="en-US"/>
          </a:p>
        </p:txBody>
      </p:sp>
      <p:sp>
        <p:nvSpPr>
          <p:cNvPr id="4" name="Slide Image Placeholder 3">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cs typeface="+mn-cs"/>
              </a:defRPr>
            </a:lvl1pPr>
          </a:lstStyle>
          <a:p>
            <a:pPr>
              <a:defRPr/>
            </a:pPr>
            <a:fld id="{1D90B320-7EEA-473E-B1B0-7E4FF7D0A2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763606C7-3991-4F41-B1CE-7FC5DCC1DE48}"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08C483A0-5E97-4C6D-AF7C-0A09CF179333}"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10</a:t>
            </a:fld>
            <a:endParaRPr lang="en-US" altLang="en-US" smtClean="0">
              <a:latin typeface="Times New Roman" panose="02020603050405020304" pitchFamily="18" charset="0"/>
              <a:ea typeface="MS PGothic" panose="020B0600070205080204" pitchFamily="34" charset="-128"/>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No combination of PPE and clothing is capable of protecting against all hazards.  </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3FDEC5F6-32FA-4652-9A5B-08FA59211874}"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11</a:t>
            </a:fld>
            <a:endParaRPr lang="en-US" altLang="en-US" smtClean="0">
              <a:latin typeface="Times New Roman" panose="02020603050405020304" pitchFamily="18" charset="0"/>
              <a:ea typeface="MS PGothic" panose="020B0600070205080204" pitchFamily="34" charset="-128"/>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8FEDB7F8-26C2-405D-8964-2DB856DC36A7}"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12</a:t>
            </a:fld>
            <a:endParaRPr lang="en-US" altLang="en-US" smtClean="0">
              <a:latin typeface="Times New Roman" panose="02020603050405020304" pitchFamily="18" charset="0"/>
              <a:ea typeface="MS PGothic" panose="020B0600070205080204" pitchFamily="34"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What’s worse: using a PPE incorrectly or using no PPE at all? Why?</a:t>
            </a:r>
          </a:p>
          <a:p>
            <a:pPr eaLnBrk="1" hangingPunct="1">
              <a:spcBef>
                <a:spcPct val="0"/>
              </a:spcBef>
            </a:pPr>
            <a:r>
              <a:rPr lang="en-US" altLang="en-US" i="1" smtClean="0">
                <a:latin typeface="Times New Roman" panose="02020603050405020304" pitchFamily="18" charset="0"/>
                <a:ea typeface="MS PGothic" panose="020B0600070205080204" pitchFamily="34" charset="-128"/>
              </a:rPr>
              <a:t>[SPEAKER NOTE]: Covered on next slide</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3CD42DD4-6559-43FD-AA9B-AF67F3B0C88D}"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13</a:t>
            </a:fld>
            <a:endParaRPr lang="en-US" altLang="en-US" smtClean="0">
              <a:latin typeface="Times New Roman" panose="02020603050405020304" pitchFamily="18" charset="0"/>
              <a:ea typeface="MS PGothic" panose="020B0600070205080204" pitchFamily="34" charset="-128"/>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What are some examples of incorrectly or not using PPE?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1F56A64D-B58D-4C8B-B571-5DE2AE0B93A8}"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14</a:t>
            </a:fld>
            <a:endParaRPr lang="en-US" altLang="en-US" smtClean="0">
              <a:latin typeface="Times New Roman" panose="02020603050405020304" pitchFamily="18" charset="0"/>
              <a:ea typeface="MS PGothic" panose="020B0600070205080204" pitchFamily="34" charset="-128"/>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82CBD806-B151-4ACC-93CD-2C340A42C9A3}"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15</a:t>
            </a:fld>
            <a:endParaRPr lang="en-US" altLang="en-US" smtClean="0">
              <a:latin typeface="Times New Roman" panose="02020603050405020304" pitchFamily="18" charset="0"/>
              <a:ea typeface="MS PGothic" panose="020B0600070205080204" pitchFamily="34" charset="-128"/>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PPE should be checked daily prior to its use.</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A89F2F42-1BC9-4213-AD7B-CA1FF20607BD}"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16</a:t>
            </a:fld>
            <a:endParaRPr lang="en-US" altLang="en-US" smtClean="0">
              <a:latin typeface="Times New Roman" panose="02020603050405020304" pitchFamily="18" charset="0"/>
              <a:ea typeface="MS PGothic" panose="020B0600070205080204" pitchFamily="34" charset="-128"/>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PPE should be checked daily prior to its use.</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8645C194-FC0C-4B98-B928-1A7897297A62}"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17</a:t>
            </a:fld>
            <a:endParaRPr lang="en-US" altLang="en-US" smtClean="0">
              <a:latin typeface="Times New Roman" panose="02020603050405020304" pitchFamily="18" charset="0"/>
              <a:ea typeface="MS PGothic" panose="020B0600070205080204" pitchFamily="34" charset="-128"/>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2D6AEA19-59FB-48E5-9F56-CC30D52EA8E5}"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18</a:t>
            </a:fld>
            <a:endParaRPr lang="en-US" altLang="en-US" smtClean="0">
              <a:latin typeface="Times New Roman" panose="02020603050405020304" pitchFamily="18" charset="0"/>
              <a:ea typeface="MS PGothic" panose="020B0600070205080204" pitchFamily="34" charset="-128"/>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BB570E08-CA9F-44B9-80C1-B96A21115A3E}"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19</a:t>
            </a:fld>
            <a:endParaRPr lang="en-US" altLang="en-US" smtClean="0">
              <a:latin typeface="Times New Roman" panose="02020603050405020304" pitchFamily="18" charset="0"/>
              <a:ea typeface="MS PGothic" panose="020B0600070205080204" pitchFamily="34" charset="-128"/>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Your employers should provide a  written PPE program that should be reviewed annually.  </a:t>
            </a:r>
          </a:p>
          <a:p>
            <a:pPr eaLnBrk="1" hangingPunct="1">
              <a:spcBef>
                <a:spcPct val="0"/>
              </a:spcBef>
            </a:pPr>
            <a:r>
              <a:rPr lang="en-US" altLang="en-US" smtClean="0">
                <a:latin typeface="Times New Roman" panose="02020603050405020304" pitchFamily="18" charset="0"/>
                <a:ea typeface="MS PGothic" panose="020B0600070205080204" pitchFamily="34" charset="-128"/>
              </a:rPr>
              <a:t>Elements that should be considered in the review include the number of persons hurt or injured, level of exposure, adequacy of PPE selected, operational guidelines, effectiveness of training, program costs and improvements needed.</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r>
              <a:rPr lang="en-US" altLang="en-US" smtClean="0">
                <a:latin typeface="Times New Roman" panose="02020603050405020304" pitchFamily="18" charset="0"/>
                <a:ea typeface="MS PGothic" panose="020B0600070205080204" pitchFamily="34" charset="-128"/>
              </a:rPr>
              <a:t>How many of your employers have provided a written PPE program? What could be strengthened?</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Before we begin, let’s take a few minutes to gauge your knowledge of PPEs. Please take the quiz on page 11 of your Workbook</a:t>
            </a:r>
          </a:p>
        </p:txBody>
      </p:sp>
      <p:sp>
        <p:nvSpPr>
          <p:cNvPr id="71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798CE5FD-FFDB-443C-AE5E-3757EB8E5661}" type="slidenum">
              <a:rPr lang="en-US" altLang="en-US" smtClean="0">
                <a:latin typeface="Calibri" panose="020F0502020204030204" pitchFamily="34" charset="0"/>
              </a:rPr>
              <a:pPr fontAlgn="base">
                <a:spcBef>
                  <a:spcPct val="0"/>
                </a:spcBef>
                <a:spcAft>
                  <a:spcPct val="0"/>
                </a:spcAft>
              </a:pPr>
              <a:t>2</a:t>
            </a:fld>
            <a:endParaRPr lang="en-US" altLang="en-US"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AAFC3DAC-21DB-4C73-9145-7D6AEB5EE9BD}"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20</a:t>
            </a:fld>
            <a:endParaRPr lang="en-US" altLang="en-US" smtClean="0">
              <a:latin typeface="Times New Roman" panose="02020603050405020304" pitchFamily="18" charset="0"/>
              <a:ea typeface="MS PGothic" panose="020B0600070205080204" pitchFamily="34" charset="-128"/>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E1A92D54-C52A-49DE-81C3-1028F2D7C366}"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21</a:t>
            </a:fld>
            <a:endParaRPr lang="en-US" altLang="en-US" smtClean="0">
              <a:latin typeface="Times New Roman" panose="02020603050405020304" pitchFamily="18" charset="0"/>
              <a:ea typeface="MS PGothic" panose="020B0600070205080204" pitchFamily="34" charset="-128"/>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A8B17B49-795D-4013-A54D-A816501B2A15}"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22</a:t>
            </a:fld>
            <a:endParaRPr lang="en-US" altLang="en-US" smtClean="0">
              <a:latin typeface="Times New Roman" panose="02020603050405020304" pitchFamily="18" charset="0"/>
              <a:ea typeface="MS PGothic" panose="020B0600070205080204" pitchFamily="34" charset="-128"/>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OSHA requires eye and face protection where there is a reasonable probability of preventable injury when such equipment is used.  Employers must provide a type of protector suitable for work to be performed and employees must use the protector.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42C3D242-A9D6-4B97-B925-668C2744C2C5}"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23</a:t>
            </a:fld>
            <a:endParaRPr lang="en-US" altLang="en-US" smtClean="0">
              <a:latin typeface="Times New Roman" panose="02020603050405020304" pitchFamily="18" charset="0"/>
              <a:ea typeface="MS PGothic" panose="020B0600070205080204" pitchFamily="34" charset="-128"/>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60% of workers who suffer eye injuries do not wear eye protective equipment.  When asked why they were not wearing them, workers indicated that was not normally used or practiced in their type of work or it was not required.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655B136F-494C-4BED-B285-E67758C9FBAF}"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24</a:t>
            </a:fld>
            <a:endParaRPr lang="en-US" altLang="en-US" smtClean="0">
              <a:latin typeface="Times New Roman" panose="02020603050405020304" pitchFamily="18" charset="0"/>
              <a:ea typeface="MS PGothic" panose="020B0600070205080204" pitchFamily="34" charset="-128"/>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6E63F0F1-B2BD-44CB-A542-9779F2185B9B}"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25</a:t>
            </a:fld>
            <a:endParaRPr lang="en-US" altLang="en-US" smtClean="0">
              <a:latin typeface="Times New Roman" panose="02020603050405020304" pitchFamily="18" charset="0"/>
              <a:ea typeface="MS PGothic" panose="020B0600070205080204" pitchFamily="34" charset="-128"/>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Persons using corrective spectacles and those who are required by OSHA to wear eye protection must wear face shields , goggles or spectacles of one of the types.  Spectacles with protective lenses providing optical correction, Goggles worn over corrective lens, Goggles that incorporate corrective lenses mounted behind the protective lenses.</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FE07C101-F725-4F9B-8785-6BC50B1E7F90}"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26</a:t>
            </a:fld>
            <a:endParaRPr lang="en-US" altLang="en-US" smtClean="0">
              <a:latin typeface="Times New Roman" panose="02020603050405020304" pitchFamily="18" charset="0"/>
              <a:ea typeface="MS PGothic" panose="020B0600070205080204" pitchFamily="34" charset="-128"/>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It is essential that the lenses of eye protectors be kept clean. </a:t>
            </a:r>
          </a:p>
          <a:p>
            <a:pPr eaLnBrk="1" hangingPunct="1">
              <a:spcBef>
                <a:spcPct val="0"/>
              </a:spcBef>
            </a:pPr>
            <a:r>
              <a:rPr lang="en-US" altLang="en-US" smtClean="0">
                <a:latin typeface="Times New Roman" panose="02020603050405020304" pitchFamily="18" charset="0"/>
                <a:ea typeface="MS PGothic" panose="020B0600070205080204" pitchFamily="34" charset="-128"/>
              </a:rPr>
              <a:t>Daily lenses can cause eyestrain often an excuse for not wearing the eye protectors.  </a:t>
            </a:r>
          </a:p>
          <a:p>
            <a:pPr eaLnBrk="1" hangingPunct="1">
              <a:spcBef>
                <a:spcPct val="0"/>
              </a:spcBef>
            </a:pPr>
            <a:r>
              <a:rPr lang="en-US" altLang="en-US" smtClean="0">
                <a:latin typeface="Times New Roman" panose="02020603050405020304" pitchFamily="18" charset="0"/>
                <a:ea typeface="MS PGothic" panose="020B0600070205080204" pitchFamily="34" charset="-128"/>
              </a:rPr>
              <a:t>Daily inspection and cleaning of the lens with soap and hot water or with a cleaning solution and tissue is recommended. </a:t>
            </a:r>
          </a:p>
          <a:p>
            <a:pPr eaLnBrk="1" hangingPunct="1">
              <a:spcBef>
                <a:spcPct val="0"/>
              </a:spcBef>
            </a:pPr>
            <a:r>
              <a:rPr lang="en-US" altLang="en-US" smtClean="0">
                <a:latin typeface="Times New Roman" panose="02020603050405020304" pitchFamily="18" charset="0"/>
                <a:ea typeface="MS PGothic" panose="020B0600070205080204" pitchFamily="34" charset="-128"/>
              </a:rPr>
              <a:t>Goggles and other eye protectors should be stored in their cases when not in use.</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r>
              <a:rPr lang="en-US" altLang="en-US" smtClean="0">
                <a:latin typeface="Times New Roman" panose="02020603050405020304" pitchFamily="18" charset="0"/>
                <a:ea typeface="MS PGothic" panose="020B0600070205080204" pitchFamily="34" charset="-128"/>
              </a:rPr>
              <a:t>Replace pitted lenses and dirty lenses, as these can be a source of reduced vision</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12F95046-5ED1-4288-9D69-CA303ABBC970}"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27</a:t>
            </a:fld>
            <a:endParaRPr lang="en-US" altLang="en-US" smtClean="0">
              <a:latin typeface="Times New Roman" panose="02020603050405020304" pitchFamily="18" charset="0"/>
              <a:ea typeface="MS PGothic" panose="020B0600070205080204" pitchFamily="34" charset="-128"/>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Suitable eye protectors must be provided where machines or operations present the hazard of flying objects, glar, liquids, injurioous radiation or a combination of these hazards.</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1E564402-8CE7-41CA-9D27-A77C1E3744F9}"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28</a:t>
            </a:fld>
            <a:endParaRPr lang="en-US" altLang="en-US" smtClean="0">
              <a:latin typeface="Times New Roman" panose="02020603050405020304" pitchFamily="18" charset="0"/>
              <a:ea typeface="MS PGothic" panose="020B0600070205080204" pitchFamily="34" charset="-128"/>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342750A7-CD1C-4446-A85A-1D4874067ED0}"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29</a:t>
            </a:fld>
            <a:endParaRPr lang="en-US" altLang="en-US" smtClean="0">
              <a:latin typeface="Times New Roman" panose="02020603050405020304" pitchFamily="18" charset="0"/>
              <a:ea typeface="MS PGothic" panose="020B0600070205080204" pitchFamily="34"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Head injuries are caused by falling or flying objects, or by bumping the head against a fixed object.</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Employers must protect employees from hazards such as falling objects, harmful substances, and noise exposures that can cause injury. </a:t>
            </a:r>
          </a:p>
          <a:p>
            <a:pPr eaLnBrk="1" hangingPunct="1">
              <a:spcBef>
                <a:spcPct val="0"/>
              </a:spcBef>
            </a:pPr>
            <a:r>
              <a:rPr lang="en-US" altLang="en-US" smtClean="0">
                <a:latin typeface="Times New Roman" panose="02020603050405020304" pitchFamily="18" charset="0"/>
                <a:ea typeface="MS PGothic" panose="020B0600070205080204" pitchFamily="34" charset="-128"/>
              </a:rPr>
              <a:t>Under OSHA employers are required to provide a hazard free environment for employees.  Anyone encountering hazardous conditions must be protected against the potential hazards.</a:t>
            </a:r>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9763D2F1-1B14-4328-951A-7A8BF7269F6E}"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a:t>
            </a:fld>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C7D73D8B-EFE7-4022-9973-D7D3B8D334F9}"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30</a:t>
            </a:fld>
            <a:endParaRPr lang="en-US" altLang="en-US" smtClean="0">
              <a:latin typeface="Times New Roman" panose="02020603050405020304" pitchFamily="18" charset="0"/>
              <a:ea typeface="MS PGothic" panose="020B0600070205080204" pitchFamily="34" charset="-128"/>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Hard hats require a hard outer shell and shock absorbing lining.  Look at the inside of any helmet you are considering and you should see a lable showing the manufactures name the ANSI standard it meets and its class.  Helmets must be always be worn as designed to be in compliance with ANSI.  </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r>
              <a:rPr lang="en-US" altLang="en-US" smtClean="0">
                <a:ea typeface="MS PGothic" panose="020B0600070205080204" pitchFamily="34" charset="-128"/>
              </a:rPr>
              <a:t>Use an electrically rated hard hat when there is a potential for contact with live circuits</a:t>
            </a:r>
            <a:endParaRPr lang="en-US" altLang="en-US" b="1" smtClean="0">
              <a:latin typeface="Arial" panose="020B0604020202020204" pitchFamily="34" charset="0"/>
              <a:cs typeface="Arial" panose="020B0604020202020204" pitchFamily="34" charset="0"/>
            </a:endParaRP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2FB3E348-BB8A-4ADB-A1A3-D486433D2E7A}"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31</a:t>
            </a:fld>
            <a:endParaRPr lang="en-US" altLang="en-US" smtClean="0">
              <a:latin typeface="Times New Roman" panose="02020603050405020304" pitchFamily="18" charset="0"/>
              <a:ea typeface="MS PGothic" panose="020B0600070205080204" pitchFamily="34" charset="-128"/>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The standards use are located in ANSI =American National Safety Institute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B5AE00B0-B775-4CA0-87E1-2E2DAF95B016}"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32</a:t>
            </a:fld>
            <a:endParaRPr lang="en-US" altLang="en-US" smtClean="0">
              <a:latin typeface="Times New Roman" panose="02020603050405020304" pitchFamily="18" charset="0"/>
              <a:ea typeface="MS PGothic" panose="020B0600070205080204" pitchFamily="34" charset="-128"/>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38CE877C-7753-418F-884E-32CB2D73E9B2}"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33</a:t>
            </a:fld>
            <a:endParaRPr lang="en-US" altLang="en-US" smtClean="0">
              <a:latin typeface="Times New Roman" panose="02020603050405020304" pitchFamily="18" charset="0"/>
              <a:ea typeface="MS PGothic" panose="020B0600070205080204" pitchFamily="34" charset="-128"/>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Materials used in helmets should be water resistant and slow burning.  </a:t>
            </a:r>
          </a:p>
          <a:p>
            <a:pPr eaLnBrk="1" hangingPunct="1">
              <a:spcBef>
                <a:spcPct val="0"/>
              </a:spcBef>
            </a:pPr>
            <a:r>
              <a:rPr lang="en-US" altLang="en-US" smtClean="0">
                <a:latin typeface="Times New Roman" panose="02020603050405020304" pitchFamily="18" charset="0"/>
                <a:ea typeface="MS PGothic" panose="020B0600070205080204" pitchFamily="34" charset="-128"/>
              </a:rPr>
              <a:t>Each consists essentially of a shell and suspension ventilation is provided by a space between the headband and the shell.  </a:t>
            </a:r>
          </a:p>
          <a:p>
            <a:pPr eaLnBrk="1" hangingPunct="1">
              <a:spcBef>
                <a:spcPct val="0"/>
              </a:spcBef>
            </a:pPr>
            <a:r>
              <a:rPr lang="en-US" altLang="en-US" smtClean="0">
                <a:latin typeface="Times New Roman" panose="02020603050405020304" pitchFamily="18" charset="0"/>
                <a:ea typeface="MS PGothic" panose="020B0600070205080204" pitchFamily="34" charset="-128"/>
              </a:rPr>
              <a:t>Each helmet should be accompanied by instruction on the proper method of adjusting and replacing the suspension and headband.  </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79B06910-2FAA-499D-8D85-39A69ECB43AD}"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34</a:t>
            </a:fld>
            <a:endParaRPr lang="en-US" altLang="en-US" smtClean="0">
              <a:latin typeface="Times New Roman" panose="02020603050405020304" pitchFamily="18" charset="0"/>
              <a:ea typeface="MS PGothic" panose="020B0600070205080204" pitchFamily="34"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Headbands are adjustable in 1/8 size increments.  </a:t>
            </a:r>
          </a:p>
          <a:p>
            <a:pPr eaLnBrk="1" hangingPunct="1">
              <a:spcBef>
                <a:spcPct val="0"/>
              </a:spcBef>
            </a:pPr>
            <a:r>
              <a:rPr lang="en-US" altLang="en-US" smtClean="0">
                <a:latin typeface="Times New Roman" panose="02020603050405020304" pitchFamily="18" charset="0"/>
                <a:ea typeface="MS PGothic" panose="020B0600070205080204" pitchFamily="34" charset="-128"/>
              </a:rPr>
              <a:t>When the band is adjusted to the right size, it provides sufficient clearance between the shell and the headband .  </a:t>
            </a:r>
          </a:p>
          <a:p>
            <a:pPr eaLnBrk="1" hangingPunct="1">
              <a:spcBef>
                <a:spcPct val="0"/>
              </a:spcBef>
            </a:pPr>
            <a:r>
              <a:rPr lang="en-US" altLang="en-US" smtClean="0">
                <a:latin typeface="Times New Roman" panose="02020603050405020304" pitchFamily="18" charset="0"/>
                <a:ea typeface="MS PGothic" panose="020B0600070205080204" pitchFamily="34" charset="-128"/>
              </a:rPr>
              <a:t>The removable replaceable type headband should cover a least the forehead portion of the band.</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71478A88-BAE3-4F41-903E-8ACD04B26C03}"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35</a:t>
            </a:fld>
            <a:endParaRPr lang="en-US" altLang="en-US" smtClean="0">
              <a:latin typeface="Times New Roman" panose="02020603050405020304" pitchFamily="18" charset="0"/>
              <a:ea typeface="MS PGothic" panose="020B0600070205080204" pitchFamily="34" charset="-128"/>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The shell should be of one piece seamless construction and designed to resist the impact of a blow from falling material.  The internal cradle of the headband and sweatband forms the suspension.  Any part that comes in contact with head must no be irritating to normal skin.</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FF625C3C-2A39-452D-87DE-0482C1DEA288}"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36</a:t>
            </a:fld>
            <a:endParaRPr lang="en-US" altLang="en-US" smtClean="0">
              <a:latin typeface="Times New Roman" panose="02020603050405020304" pitchFamily="18" charset="0"/>
              <a:ea typeface="MS PGothic" panose="020B0600070205080204" pitchFamily="34" charset="-128"/>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Consult manufacturers’ recommendation for cleaning helmets.  </a:t>
            </a:r>
          </a:p>
          <a:p>
            <a:pPr eaLnBrk="1" hangingPunct="1">
              <a:spcBef>
                <a:spcPct val="0"/>
              </a:spcBef>
            </a:pPr>
            <a:r>
              <a:rPr lang="en-US" altLang="en-US" smtClean="0">
                <a:latin typeface="Times New Roman" panose="02020603050405020304" pitchFamily="18" charset="0"/>
                <a:ea typeface="MS PGothic" panose="020B0600070205080204" pitchFamily="34" charset="-128"/>
              </a:rPr>
              <a:t>Typically, warm water and a good detergent, then rinsed in clear hot water.  Inspect daily for any cracks or damage.  </a:t>
            </a:r>
          </a:p>
          <a:p>
            <a:pPr eaLnBrk="1" hangingPunct="1">
              <a:spcBef>
                <a:spcPct val="0"/>
              </a:spcBef>
            </a:pPr>
            <a:r>
              <a:rPr lang="en-US" altLang="en-US" smtClean="0">
                <a:latin typeface="Times New Roman" panose="02020603050405020304" pitchFamily="18" charset="0"/>
                <a:ea typeface="MS PGothic" panose="020B0600070205080204" pitchFamily="34" charset="-128"/>
              </a:rPr>
              <a:t>All components must be in good working order.  </a:t>
            </a:r>
          </a:p>
          <a:p>
            <a:pPr eaLnBrk="1" hangingPunct="1">
              <a:spcBef>
                <a:spcPct val="0"/>
              </a:spcBef>
            </a:pPr>
            <a:r>
              <a:rPr lang="en-US" altLang="en-US" smtClean="0">
                <a:latin typeface="Times New Roman" panose="02020603050405020304" pitchFamily="18" charset="0"/>
                <a:ea typeface="MS PGothic" panose="020B0600070205080204" pitchFamily="34" charset="-128"/>
              </a:rPr>
              <a:t>Helmets should not be stored or carried on the rear window shelf of a car since extreme heat may and will effect the degree of protection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6F07B36A-777B-4377-802F-2863ADDA335C}"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37</a:t>
            </a:fld>
            <a:endParaRPr lang="en-US" altLang="en-US" smtClean="0">
              <a:latin typeface="Times New Roman" panose="02020603050405020304" pitchFamily="18" charset="0"/>
              <a:ea typeface="MS PGothic" panose="020B0600070205080204" pitchFamily="34" charset="-128"/>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Safety shoes should be sturdy and have an impact resistant toe.</a:t>
            </a:r>
          </a:p>
          <a:p>
            <a:pPr eaLnBrk="1" hangingPunct="1">
              <a:spcBef>
                <a:spcPct val="0"/>
              </a:spcBef>
            </a:pPr>
            <a:r>
              <a:rPr lang="en-US" altLang="en-US" smtClean="0">
                <a:latin typeface="Times New Roman" panose="02020603050405020304" pitchFamily="18" charset="0"/>
                <a:ea typeface="MS PGothic" panose="020B0600070205080204" pitchFamily="34" charset="-128"/>
              </a:rPr>
              <a:t>In some shoes, metal insoles protect against puncture wounds. Additional protection such as metatarsal guards, may be found in some types of foot wear.  </a:t>
            </a:r>
          </a:p>
          <a:p>
            <a:pPr eaLnBrk="1" hangingPunct="1">
              <a:spcBef>
                <a:spcPct val="0"/>
              </a:spcBef>
            </a:pPr>
            <a:r>
              <a:rPr lang="en-US" altLang="en-US" smtClean="0">
                <a:latin typeface="Times New Roman" panose="02020603050405020304" pitchFamily="18" charset="0"/>
                <a:ea typeface="MS PGothic" panose="020B0600070205080204" pitchFamily="34" charset="-128"/>
              </a:rPr>
              <a:t>Safety shoes come in a variety of styles and materials, such as leather or rubber boots and oxfords.</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13882FC2-C2BD-4F07-B2A6-5B7A6ADC6515}"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38</a:t>
            </a:fld>
            <a:endParaRPr lang="en-US" altLang="en-US" smtClean="0">
              <a:latin typeface="Times New Roman" panose="02020603050405020304" pitchFamily="18" charset="0"/>
              <a:ea typeface="MS PGothic" panose="020B0600070205080204" pitchFamily="34" charset="-128"/>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For protection of feet and legs from falling or rolling objects, sharp objects, molten metal, hot surfaces, and wet slippery surfaces workers should use appropriate foot guards, safety shoes, or boots and leggings.</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18CFBDA2-DD60-44C0-9491-539EE5427A7F}"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39</a:t>
            </a:fld>
            <a:endParaRPr lang="en-US" altLang="en-US" smtClean="0">
              <a:latin typeface="Times New Roman" panose="02020603050405020304" pitchFamily="18" charset="0"/>
              <a:ea typeface="MS PGothic" panose="020B0600070205080204" pitchFamily="34" charset="-128"/>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Footwear must meet the minimum compression and impact performance standards and testing requirements.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Employers must protect employees from hazards such as falling objects, harmful substances, and noise exposures that can cause injury. </a:t>
            </a:r>
          </a:p>
          <a:p>
            <a:pPr eaLnBrk="1" hangingPunct="1">
              <a:spcBef>
                <a:spcPct val="0"/>
              </a:spcBef>
            </a:pPr>
            <a:r>
              <a:rPr lang="en-US" altLang="en-US" smtClean="0">
                <a:latin typeface="Times New Roman" panose="02020603050405020304" pitchFamily="18" charset="0"/>
                <a:ea typeface="MS PGothic" panose="020B0600070205080204" pitchFamily="34" charset="-128"/>
              </a:rPr>
              <a:t>Under OSHA employers are required to provide a hazard free environment for employees.  Anyone encountering hazardous conditions must be protected against the potential hazards.</a:t>
            </a:r>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9333B0C5-D9F2-43F2-BF85-5039723C3D99}"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a:t>
            </a:fld>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30D05CE5-02A6-48B5-8A34-33A21B0832BC}"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40</a:t>
            </a:fld>
            <a:endParaRPr lang="en-US" altLang="en-US" smtClean="0">
              <a:latin typeface="Times New Roman" panose="02020603050405020304" pitchFamily="18" charset="0"/>
              <a:ea typeface="MS PGothic" panose="020B0600070205080204" pitchFamily="34" charset="-128"/>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Conductive shoes protect against the buildup of static electricity.  </a:t>
            </a:r>
          </a:p>
          <a:p>
            <a:pPr eaLnBrk="1" hangingPunct="1">
              <a:spcBef>
                <a:spcPct val="0"/>
              </a:spcBef>
            </a:pPr>
            <a:r>
              <a:rPr lang="en-US" altLang="en-US" smtClean="0">
                <a:latin typeface="Times New Roman" panose="02020603050405020304" pitchFamily="18" charset="0"/>
                <a:ea typeface="MS PGothic" panose="020B0600070205080204" pitchFamily="34" charset="-128"/>
              </a:rPr>
              <a:t>These shoes ground the employee wearing them.  </a:t>
            </a:r>
          </a:p>
          <a:p>
            <a:pPr eaLnBrk="1" hangingPunct="1">
              <a:spcBef>
                <a:spcPct val="0"/>
              </a:spcBef>
            </a:pPr>
            <a:r>
              <a:rPr lang="en-US" altLang="en-US" smtClean="0">
                <a:latin typeface="Times New Roman" panose="02020603050405020304" pitchFamily="18" charset="0"/>
                <a:ea typeface="MS PGothic" panose="020B0600070205080204" pitchFamily="34" charset="-128"/>
              </a:rPr>
              <a:t>Workers working in explosive and hazardous site must wear these type of shoes in order to reduce the risk.  </a:t>
            </a:r>
          </a:p>
          <a:p>
            <a:pPr eaLnBrk="1" hangingPunct="1">
              <a:spcBef>
                <a:spcPct val="0"/>
              </a:spcBef>
            </a:pPr>
            <a:r>
              <a:rPr lang="en-US" altLang="en-US" smtClean="0">
                <a:latin typeface="Times New Roman" panose="02020603050405020304" pitchFamily="18" charset="0"/>
                <a:ea typeface="MS PGothic" panose="020B0600070205080204" pitchFamily="34" charset="-128"/>
              </a:rPr>
              <a:t>These shoes are not general purpose shoes and must be removed upon completion of the specific work.  </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70692199-77B4-4328-B61E-E6A21CA1D493}"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41</a:t>
            </a:fld>
            <a:endParaRPr lang="en-US" altLang="en-US" smtClean="0">
              <a:latin typeface="Times New Roman" panose="02020603050405020304" pitchFamily="18" charset="0"/>
              <a:ea typeface="MS PGothic" panose="020B0600070205080204" pitchFamily="34" charset="-128"/>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11468DBB-C091-4B26-A349-BF45B4DBB9BE}"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42</a:t>
            </a:fld>
            <a:endParaRPr lang="en-US" altLang="en-US" smtClean="0">
              <a:latin typeface="Times New Roman" panose="02020603050405020304" pitchFamily="18" charset="0"/>
              <a:ea typeface="MS PGothic" panose="020B0600070205080204" pitchFamily="34"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Those requirements and testing procedures may be found in ANS z41.1967 or later .</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r>
              <a:rPr lang="en-US" altLang="en-US" smtClean="0">
                <a:latin typeface="Times New Roman" panose="02020603050405020304" pitchFamily="18" charset="0"/>
                <a:ea typeface="MS PGothic" panose="020B0600070205080204" pitchFamily="34" charset="-128"/>
              </a:rPr>
              <a:t>The standards use are located in ANSI =American National Safety Institute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6AA8CCEE-6829-48AB-AF19-772A9CBB4A09}"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43</a:t>
            </a:fld>
            <a:endParaRPr lang="en-US" altLang="en-US" smtClean="0">
              <a:latin typeface="Times New Roman" panose="02020603050405020304" pitchFamily="18" charset="0"/>
              <a:ea typeface="MS PGothic" panose="020B0600070205080204" pitchFamily="34" charset="-128"/>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The nature of hazard and the operation to be performed will determine the type of glove to be worn.  The variety of potential hand injuries may make selecting the appropriate pair of gloves more difficult than choosing other PPE.  Take care to choose gloves designed for the specific hazard.  Manufacturers can provide more information relating to your specific needs and requirements.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BC0F4FE4-EFAC-4F4E-9177-73223967BA31}"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44</a:t>
            </a:fld>
            <a:endParaRPr lang="en-US" altLang="en-US" smtClean="0">
              <a:latin typeface="Times New Roman" panose="02020603050405020304" pitchFamily="18" charset="0"/>
              <a:ea typeface="MS PGothic" panose="020B0600070205080204" pitchFamily="34" charset="-128"/>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Examples of injuries to arms and hands are burns, cuts, electrical shock, amputation and absorption of chemicals.  There is a wide assortment of gloves, hand pads, sleeves, and wristlets for protection from various hazardous situations.</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466E8299-D714-4711-AAB8-9229B65B0BE0}"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45</a:t>
            </a:fld>
            <a:endParaRPr lang="en-US" altLang="en-US" smtClean="0">
              <a:latin typeface="Times New Roman" panose="02020603050405020304" pitchFamily="18" charset="0"/>
              <a:ea typeface="MS PGothic" panose="020B0600070205080204" pitchFamily="34" charset="-128"/>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latin typeface="Times New Roman" panose="02020603050405020304" pitchFamily="18" charset="0"/>
                <a:ea typeface="MS PGothic" panose="020B0600070205080204" pitchFamily="34" charset="-128"/>
              </a:rPr>
              <a:t>Each type is used for a specific task.  There are many many others.  What type of gloves do you wear?</a:t>
            </a:r>
            <a:endParaRPr lang="en-US" altLang="en-US" b="1" smtClean="0">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ACA69CE7-1898-420E-8485-96E67C4069F2}"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46</a:t>
            </a:fld>
            <a:endParaRPr lang="en-US" altLang="en-US" smtClean="0">
              <a:latin typeface="Times New Roman" panose="02020603050405020304" pitchFamily="18" charset="0"/>
              <a:ea typeface="MS PGothic" panose="020B0600070205080204" pitchFamily="34" charset="-128"/>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latin typeface="Times New Roman" panose="02020603050405020304" pitchFamily="18" charset="0"/>
                <a:ea typeface="MS PGothic" panose="020B0600070205080204" pitchFamily="34" charset="-128"/>
              </a:rPr>
              <a:t>Each type is used for a specific task.  There are many many others.  What type of gloves do you wear?</a:t>
            </a:r>
            <a:endParaRPr lang="en-US" altLang="en-US" b="1" smtClean="0">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5CAB1079-3B1F-4BD9-A029-7FC8B2AA2373}"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47</a:t>
            </a:fld>
            <a:endParaRPr lang="en-US" altLang="en-US" smtClean="0">
              <a:latin typeface="Times New Roman" panose="02020603050405020304" pitchFamily="18" charset="0"/>
              <a:ea typeface="MS PGothic" panose="020B0600070205080204" pitchFamily="34" charset="-128"/>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The protective glove should be selected to fit the job.  Employees should become acquainted with the limitation of the gloves being used.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7F9C4A67-C961-4FB5-B13F-BF12719ACD93}"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48</a:t>
            </a:fld>
            <a:endParaRPr lang="en-US" altLang="en-US" smtClean="0">
              <a:latin typeface="Times New Roman" panose="02020603050405020304" pitchFamily="18" charset="0"/>
              <a:ea typeface="MS PGothic" panose="020B0600070205080204" pitchFamily="34" charset="-128"/>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Electricians need special protection from shocks and burns. Rubber is considered the best material for insulating gloves and sleeves.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EFD10531-EF75-4323-A2A0-9B1DEE5CD0FF}"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49</a:t>
            </a:fld>
            <a:endParaRPr lang="en-US" altLang="en-US" smtClean="0">
              <a:latin typeface="Times New Roman" panose="02020603050405020304" pitchFamily="18" charset="0"/>
              <a:ea typeface="MS PGothic" panose="020B0600070205080204" pitchFamily="34" charset="-128"/>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The nature of hazard and the operation to be performed will determine the type of glove to be worn.  The variety of potential hand injuries may make selecting the appropriate pair of gloves more difficult than choosing other PPE.  Take care to choose gloves designed for the specific hazard.  Manufacturers can provide more information relating to your specific needs and requirements.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The purpose of PPE clothing and equipment is to shield or isolate employees from injury.</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r>
              <a:rPr lang="en-US" altLang="en-US" smtClean="0">
                <a:latin typeface="Times New Roman" panose="02020603050405020304" pitchFamily="18" charset="0"/>
                <a:ea typeface="MS PGothic" panose="020B0600070205080204" pitchFamily="34" charset="-128"/>
              </a:rPr>
              <a:t>PPE can be thought of as anything that creates a protective barrier.</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r>
              <a:rPr lang="en-US" altLang="en-US" smtClean="0">
                <a:latin typeface="Times New Roman" panose="02020603050405020304" pitchFamily="18" charset="0"/>
                <a:ea typeface="MS PGothic" panose="020B0600070205080204" pitchFamily="34" charset="-128"/>
              </a:rPr>
              <a:t>We’ll cover those that are most relevant to the construction industry</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74479EC6-E9B5-4525-82F5-B0CE26AFEFAA}"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a:t>
            </a:fld>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3FE41CB8-756D-4154-BA98-A10B5BD89B8E}"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50</a:t>
            </a:fld>
            <a:endParaRPr lang="en-US" altLang="en-US" smtClean="0">
              <a:latin typeface="Times New Roman" panose="02020603050405020304" pitchFamily="18" charset="0"/>
              <a:ea typeface="MS PGothic" panose="020B0600070205080204" pitchFamily="34" charset="-128"/>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Exposure to high noise levels can cause hearing loss or impairment.  It can create phyiscal and psychological stress.  There is no cure for noise induced hearing loss, so the prevention of excessive noise exposure is the only way to avoid hearing damage.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BB63322C-3514-43D0-92E8-FDCBCC8983A8}"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51</a:t>
            </a:fld>
            <a:endParaRPr lang="en-US" altLang="en-US" smtClean="0">
              <a:latin typeface="Times New Roman" panose="02020603050405020304" pitchFamily="18" charset="0"/>
              <a:ea typeface="MS PGothic" panose="020B0600070205080204" pitchFamily="34" charset="-128"/>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latin typeface="Times New Roman" panose="02020603050405020304" pitchFamily="18" charset="0"/>
                <a:ea typeface="MS PGothic" panose="020B0600070205080204" pitchFamily="34" charset="-128"/>
              </a:rPr>
              <a:t>Preformed or molded ear plugs should be individually fitted by a professional.  Foam ear plugs are self forming, Some earplugs are disposable , to be used one time and then thrown away.  The non-disposable type should be cleaned after each use for proper protection.  For extremely noisy situation, earmuffs and earplugs should be worn in addition to earmuffs.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217F32E2-A1B4-4146-96A4-C4A4B86A8DAE}"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52</a:t>
            </a:fld>
            <a:endParaRPr lang="en-US" altLang="en-US" smtClean="0">
              <a:latin typeface="Times New Roman" panose="02020603050405020304" pitchFamily="18" charset="0"/>
              <a:ea typeface="MS PGothic" panose="020B0600070205080204" pitchFamily="34" charset="-128"/>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latin typeface="Times New Roman" panose="02020603050405020304" pitchFamily="18" charset="0"/>
                <a:ea typeface="MS PGothic" panose="020B0600070205080204" pitchFamily="34" charset="-128"/>
              </a:rPr>
              <a:t>This is available on page 13 of your Workbook</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E8513E03-36AB-4EA7-B57A-1DC1C7A53735}"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53</a:t>
            </a:fld>
            <a:endParaRPr lang="en-US" altLang="en-US" smtClean="0">
              <a:latin typeface="Times New Roman" panose="02020603050405020304" pitchFamily="18" charset="0"/>
              <a:ea typeface="MS PGothic" panose="020B0600070205080204" pitchFamily="34" charset="-128"/>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latin typeface="Times New Roman" panose="02020603050405020304" pitchFamily="18" charset="0"/>
                <a:ea typeface="MS PGothic" panose="020B0600070205080204" pitchFamily="34" charset="-128"/>
              </a:rPr>
              <a:t>This is available on page 13 of your Workbook</a:t>
            </a:r>
          </a:p>
          <a:p>
            <a:pPr eaLnBrk="1" hangingPunct="1">
              <a:spcBef>
                <a:spcPct val="0"/>
              </a:spcBef>
            </a:pPr>
            <a:endParaRPr lang="en-US" altLang="ja-JP"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5944C56B-7EA0-42BA-9939-11486B9BB161}"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54</a:t>
            </a:fld>
            <a:endParaRPr lang="en-US" altLang="en-US" smtClean="0">
              <a:latin typeface="Times New Roman" panose="02020603050405020304" pitchFamily="18" charset="0"/>
              <a:ea typeface="MS PGothic" panose="020B0600070205080204" pitchFamily="34" charset="-128"/>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040C75E2-2637-488F-B5EA-75801A2D78D9}"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55</a:t>
            </a:fld>
            <a:endParaRPr lang="en-US" altLang="en-US" smtClean="0">
              <a:latin typeface="Times New Roman" panose="02020603050405020304" pitchFamily="18" charset="0"/>
              <a:ea typeface="MS PGothic" panose="020B0600070205080204" pitchFamily="34" charset="-128"/>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9C8CC8C1-014B-489B-A92B-20A8D1B34F1E}"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56</a:t>
            </a:fld>
            <a:endParaRPr lang="en-US" altLang="en-US" smtClean="0">
              <a:latin typeface="Times New Roman" panose="02020603050405020304" pitchFamily="18" charset="0"/>
              <a:ea typeface="MS PGothic" panose="020B0600070205080204" pitchFamily="34" charset="-128"/>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Falls are among the most common causes of serious work related injuries and deaths. Employers must set up the work place to prevent employees from falling off of overhead platforms, elevated work stations or into holes in the floor and walls.</a:t>
            </a:r>
          </a:p>
          <a:p>
            <a:pPr eaLnBrk="1" hangingPunct="1">
              <a:spcBef>
                <a:spcPct val="0"/>
              </a:spcBef>
            </a:pPr>
            <a:r>
              <a:rPr lang="en-US" altLang="en-US" smtClean="0"/>
              <a:t> </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A267EA47-4483-4C96-99A0-D5688A3DD1E8}"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57</a:t>
            </a:fld>
            <a:endParaRPr lang="en-US" altLang="en-US" smtClean="0">
              <a:latin typeface="Times New Roman" panose="02020603050405020304" pitchFamily="18" charset="0"/>
              <a:ea typeface="MS PGothic" panose="020B0600070205080204" pitchFamily="34" charset="-128"/>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OSHA requires employers to</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1038B480-7999-4451-8F5C-59C1BF990C9E}"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58</a:t>
            </a:fld>
            <a:endParaRPr lang="en-US" altLang="en-US" smtClean="0">
              <a:latin typeface="Times New Roman" panose="02020603050405020304" pitchFamily="18" charset="0"/>
              <a:ea typeface="MS PGothic" panose="020B0600070205080204" pitchFamily="34" charset="-128"/>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p:cNvPr>
          <p:cNvSpPr>
            <a:spLocks noGrp="1" noChangeArrowheads="1"/>
          </p:cNvSpPr>
          <p:nvPr>
            <p:ph type="body" idx="1"/>
          </p:nvPr>
        </p:nvSpPr>
        <p:spPr>
          <a:ln/>
          <a:extLst>
            <a:ext uri="{909E8E84-426E-40dd-AFC4-6F175D3DCCD1}"/>
            <a:ext uri="{91240B29-F687-4f45-9708-019B960494DF}"/>
          </a:extLst>
        </p:spPr>
        <p:txBody>
          <a:bodyPr/>
          <a:lstStyle/>
          <a:p>
            <a:pPr eaLnBrk="1" fontAlgn="auto" hangingPunct="1">
              <a:spcBef>
                <a:spcPts val="0"/>
              </a:spcBef>
              <a:spcAft>
                <a:spcPts val="0"/>
              </a:spcAft>
              <a:defRPr/>
            </a:pPr>
            <a:r>
              <a:rPr lang="en-US" altLang="x-none" dirty="0">
                <a:latin typeface="Times New Roman" charset="0"/>
                <a:ea typeface="ＭＳ Ｐゴシック" charset="-128"/>
              </a:rPr>
              <a:t>To prevent employee injuries from falls, employers must:</a:t>
            </a:r>
          </a:p>
          <a:p>
            <a:pPr marL="171450" indent="-171450" eaLnBrk="1" fontAlgn="auto" hangingPunct="1">
              <a:spcBef>
                <a:spcPts val="0"/>
              </a:spcBef>
              <a:spcAft>
                <a:spcPts val="0"/>
              </a:spcAft>
              <a:buFont typeface="Arial"/>
              <a:buChar char="•"/>
              <a:defRPr/>
            </a:pPr>
            <a:r>
              <a:rPr lang="en-US" altLang="x-none" dirty="0">
                <a:latin typeface="Times New Roman" charset="0"/>
                <a:ea typeface="ＭＳ Ｐゴシック" charset="-128"/>
              </a:rPr>
              <a:t>Guard every floor hole into which a worker can accidentally walk (using a railing and toe-board or a floor hole cover).</a:t>
            </a:r>
          </a:p>
          <a:p>
            <a:pPr marL="171450" indent="-171450" eaLnBrk="1" fontAlgn="auto" hangingPunct="1">
              <a:spcBef>
                <a:spcPts val="0"/>
              </a:spcBef>
              <a:spcAft>
                <a:spcPts val="0"/>
              </a:spcAft>
              <a:buFont typeface="Arial"/>
              <a:buChar char="•"/>
              <a:defRPr/>
            </a:pPr>
            <a:r>
              <a:rPr lang="en-US" altLang="x-none" dirty="0">
                <a:latin typeface="Times New Roman" charset="0"/>
                <a:ea typeface="ＭＳ Ｐゴシック" charset="-128"/>
              </a:rPr>
              <a:t>Provide a guard rail and toe-board around every elevated open sided platform, floor or runway.</a:t>
            </a:r>
          </a:p>
          <a:p>
            <a:pPr marL="171450" indent="-171450" eaLnBrk="1" fontAlgn="auto" hangingPunct="1">
              <a:spcBef>
                <a:spcPts val="0"/>
              </a:spcBef>
              <a:spcAft>
                <a:spcPts val="0"/>
              </a:spcAft>
              <a:buFont typeface="Arial"/>
              <a:buChar char="•"/>
              <a:defRPr/>
            </a:pPr>
            <a:r>
              <a:rPr lang="en-US" altLang="x-none" dirty="0">
                <a:latin typeface="Times New Roman" charset="0"/>
                <a:ea typeface="ＭＳ Ｐゴシック" charset="-128"/>
              </a:rPr>
              <a:t>Regardless of height, if a worker can fall into or onto dangerous machines or equipment (such as a vat of acid or a conveyor belt) employers must provide guardrails and toe-boards to prevent workers from falling and getting injured.</a:t>
            </a:r>
          </a:p>
          <a:p>
            <a:pPr marL="171450" indent="-171450" eaLnBrk="1" fontAlgn="auto" hangingPunct="1">
              <a:spcBef>
                <a:spcPts val="0"/>
              </a:spcBef>
              <a:spcAft>
                <a:spcPts val="0"/>
              </a:spcAft>
              <a:buFont typeface="Arial"/>
              <a:buChar char="•"/>
              <a:defRPr/>
            </a:pPr>
            <a:r>
              <a:rPr lang="en-US" altLang="x-none" dirty="0">
                <a:latin typeface="Times New Roman" charset="0"/>
                <a:ea typeface="ＭＳ Ｐゴシック" charset="-128"/>
              </a:rPr>
              <a:t>Other means of fall protection that may be required on certain jobs include safety harness and line, safety nets, stair railings and hand rails.</a:t>
            </a:r>
          </a:p>
          <a:p>
            <a:pPr eaLnBrk="1" fontAlgn="auto" hangingPunct="1">
              <a:spcBef>
                <a:spcPts val="0"/>
              </a:spcBef>
              <a:spcAft>
                <a:spcPts val="0"/>
              </a:spcAft>
              <a:defRPr/>
            </a:pPr>
            <a:endParaRPr lang="en-US" altLang="x-none" dirty="0">
              <a:latin typeface="Times New Roman" charset="0"/>
              <a:ea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F88ED8EB-B5AA-4FF3-A449-5E952B88FDEC}"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59</a:t>
            </a:fld>
            <a:endParaRPr lang="en-US" altLang="en-US" smtClean="0">
              <a:latin typeface="Times New Roman" panose="02020603050405020304" pitchFamily="18" charset="0"/>
              <a:ea typeface="MS PGothic" panose="020B0600070205080204" pitchFamily="34" charset="-128"/>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864A6DB4-83E0-4432-BEFF-2536846B9D32}"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6</a:t>
            </a:fld>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0F89A1AC-8C73-45BE-87D5-4FB138952CEE}"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60</a:t>
            </a:fld>
            <a:endParaRPr lang="en-US" altLang="en-US" smtClean="0">
              <a:latin typeface="Times New Roman" panose="02020603050405020304" pitchFamily="18" charset="0"/>
              <a:ea typeface="MS PGothic" panose="020B0600070205080204" pitchFamily="34" charset="-128"/>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4A9B2BA5-CF0C-4B96-B101-D461A3FA03BC}"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61</a:t>
            </a:fld>
            <a:endParaRPr lang="en-US" altLang="en-US" smtClean="0">
              <a:latin typeface="Times New Roman" panose="02020603050405020304" pitchFamily="18" charset="0"/>
              <a:ea typeface="MS PGothic" panose="020B0600070205080204" pitchFamily="34" charset="-128"/>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C7241A60-A06B-4F3F-8F9F-493E44C2135D}"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62</a:t>
            </a:fld>
            <a:endParaRPr lang="en-US" altLang="en-US" smtClean="0">
              <a:latin typeface="Times New Roman" panose="02020603050405020304" pitchFamily="18" charset="0"/>
              <a:ea typeface="MS PGothic" panose="020B0600070205080204" pitchFamily="34" charset="-128"/>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Employees may be working near or over water. They must wear a Coast Guard approved life jacket or buoyant work vest if there is danger of falling into the water.  </a:t>
            </a:r>
          </a:p>
          <a:p>
            <a:pPr eaLnBrk="1" hangingPunct="1">
              <a:spcBef>
                <a:spcPct val="0"/>
              </a:spcBef>
            </a:pPr>
            <a:r>
              <a:rPr lang="en-US" altLang="en-US" smtClean="0">
                <a:latin typeface="Times New Roman" panose="02020603050405020304" pitchFamily="18" charset="0"/>
                <a:ea typeface="MS PGothic" panose="020B0600070205080204" pitchFamily="34" charset="-128"/>
              </a:rPr>
              <a:t>Working in and around traffic requires workers to wear high visibility clothing.  </a:t>
            </a:r>
          </a:p>
          <a:p>
            <a:pPr eaLnBrk="1" hangingPunct="1">
              <a:spcBef>
                <a:spcPct val="0"/>
              </a:spcBef>
            </a:pPr>
            <a:r>
              <a:rPr lang="en-US" altLang="en-US" smtClean="0">
                <a:latin typeface="Times New Roman" panose="02020603050405020304" pitchFamily="18" charset="0"/>
                <a:ea typeface="MS PGothic" panose="020B0600070205080204" pitchFamily="34" charset="-128"/>
              </a:rPr>
              <a:t>ANSI has approved criteria for high visibility worker apparel.</a:t>
            </a:r>
          </a:p>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a:p>
            <a:pPr eaLnBrk="1" hangingPunct="1">
              <a:spcBef>
                <a:spcPct val="0"/>
              </a:spcBef>
            </a:pPr>
            <a:r>
              <a:rPr lang="en-US" altLang="en-US" smtClean="0">
                <a:latin typeface="Times New Roman" panose="02020603050405020304" pitchFamily="18" charset="0"/>
                <a:ea typeface="MS PGothic" panose="020B0600070205080204" pitchFamily="34" charset="-128"/>
              </a:rPr>
              <a:t>Any other hazards that you encounter or potential hazards that we haven’t discussed?</a:t>
            </a:r>
          </a:p>
          <a:p>
            <a:pPr eaLnBrk="1" hangingPunct="1">
              <a:spcBef>
                <a:spcPct val="0"/>
              </a:spcBef>
            </a:pPr>
            <a:endParaRPr lang="en-US" altLang="ja-JP"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41E1695A-1455-4AA8-9E02-8A0227A1BC29}"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63</a:t>
            </a:fld>
            <a:endParaRPr lang="en-US" altLang="en-US" smtClean="0">
              <a:latin typeface="Times New Roman" panose="02020603050405020304" pitchFamily="18" charset="0"/>
              <a:ea typeface="MS PGothic" panose="020B0600070205080204" pitchFamily="34" charset="-128"/>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Let’s turn to page 14 in the Workbook</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Let’s take the next 15 minutes or so to test out the PPEs that we have here today</a:t>
            </a:r>
          </a:p>
        </p:txBody>
      </p:sp>
      <p:sp>
        <p:nvSpPr>
          <p:cNvPr id="1341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fontAlgn="base">
              <a:spcBef>
                <a:spcPct val="0"/>
              </a:spcBef>
              <a:spcAft>
                <a:spcPct val="0"/>
              </a:spcAft>
            </a:pPr>
            <a:fld id="{3C3EFD07-CDE6-4B40-B0A3-33E3A7FBF49E}" type="slidenum">
              <a:rPr lang="en-US" altLang="en-US" smtClean="0">
                <a:latin typeface="Calibri" panose="020F0502020204030204" pitchFamily="34" charset="0"/>
              </a:rPr>
              <a:pPr fontAlgn="base">
                <a:spcBef>
                  <a:spcPct val="0"/>
                </a:spcBef>
                <a:spcAft>
                  <a:spcPct val="0"/>
                </a:spcAft>
              </a:pPr>
              <a:t>64</a:t>
            </a:fld>
            <a:endParaRPr lang="en-US" altLang="en-US" smtClean="0">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F31C8F18-DEB2-46B2-97B7-07EBDCDCBD26}" type="slidenum">
              <a:rPr lang="en-US" smtClean="0"/>
              <a:pPr>
                <a:defRPr/>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4174E010-9B6F-4C01-9950-EB7560EB2344}"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7</a:t>
            </a:fld>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a typeface="MS PGothic" panose="020B0600070205080204" pitchFamily="34" charset="-128"/>
            </a:endParaRPr>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5A4273BF-5B02-4445-8E42-44991ABBCF61}"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8</a:t>
            </a:fld>
            <a:endParaRPr lang="en-US" altLang="en-US" smtClean="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0" fontAlgn="base" hangingPunct="0">
              <a:spcBef>
                <a:spcPct val="0"/>
              </a:spcBef>
              <a:spcAft>
                <a:spcPct val="0"/>
              </a:spcAft>
            </a:pPr>
            <a:fld id="{0EFDAF44-FD6B-4B17-9967-4D98C8E0B98C}"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pPr>
              <a:t>9</a:t>
            </a:fld>
            <a:endParaRPr lang="en-US" altLang="en-US" smtClean="0">
              <a:latin typeface="Times New Roman" panose="02020603050405020304" pitchFamily="18" charset="0"/>
              <a:ea typeface="MS PGothic" panose="020B0600070205080204" pitchFamily="34" charset="-128"/>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MS PGothic" panose="020B0600070205080204" pitchFamily="34" charset="-128"/>
              </a:rPr>
              <a:t>Typical job hazards……are there others not included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TextBox 1">
            <a:extLst/>
          </p:cNvPr>
          <p:cNvSpPr txBox="1"/>
          <p:nvPr userDrawn="1"/>
        </p:nvSpPr>
        <p:spPr>
          <a:xfrm>
            <a:off x="7276901" y="6288600"/>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196708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 name="Title Text"/>
          <p:cNvSpPr>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129937415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Text"/>
          <p:cNvSpPr>
            <a:spLocks noGrp="1" noChangeArrowheads="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Calibri Light" panose="020F0302020204030204" pitchFamily="34" charset="0"/>
              </a:rPr>
              <a:t>Title Text</a:t>
            </a:r>
          </a:p>
        </p:txBody>
      </p:sp>
      <p:sp>
        <p:nvSpPr>
          <p:cNvPr id="1027" name="Body Level One…"/>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Calibri" panose="020F0502020204030204" pitchFamily="34" charset="0"/>
              </a:rPr>
              <a:t>Body Level One</a:t>
            </a:r>
          </a:p>
          <a:p>
            <a:pPr lvl="1"/>
            <a:r>
              <a:rPr lang="en-US" altLang="en-US" smtClean="0">
                <a:sym typeface="Calibri" panose="020F0502020204030204" pitchFamily="34" charset="0"/>
              </a:rPr>
              <a:t>Body Level Two</a:t>
            </a:r>
          </a:p>
          <a:p>
            <a:pPr lvl="2"/>
            <a:r>
              <a:rPr lang="en-US" altLang="en-US" smtClean="0">
                <a:sym typeface="Calibri" panose="020F0502020204030204" pitchFamily="34" charset="0"/>
              </a:rPr>
              <a:t>Body Level Three</a:t>
            </a:r>
          </a:p>
          <a:p>
            <a:pPr lvl="3"/>
            <a:r>
              <a:rPr lang="en-US" altLang="en-US" smtClean="0">
                <a:sym typeface="Calibri" panose="020F0502020204030204" pitchFamily="34" charset="0"/>
              </a:rPr>
              <a:t>Body Level Four</a:t>
            </a:r>
          </a:p>
          <a:p>
            <a:pPr lvl="4"/>
            <a:r>
              <a:rPr lang="en-US" altLang="en-US" smtClean="0">
                <a:sym typeface="Calibri" panose="020F0502020204030204" pitchFamily="34" charset="0"/>
              </a:rPr>
              <a:t>Body Level Five</a:t>
            </a:r>
          </a:p>
        </p:txBody>
      </p:sp>
      <p:sp>
        <p:nvSpPr>
          <p:cNvPr id="4" name="TextBox 3">
            <a:extLst/>
          </p:cNvPr>
          <p:cNvSpPr txBox="1"/>
          <p:nvPr userDrawn="1"/>
        </p:nvSpPr>
        <p:spPr>
          <a:xfrm>
            <a:off x="8086499" y="6479853"/>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solidFill>
                <a:srgbClr val="000000"/>
              </a:solidFill>
              <a:latin typeface="Calibri"/>
              <a:ea typeface="Calibri"/>
              <a:cs typeface="Calibri"/>
              <a:sym typeface="Calibri"/>
            </a:endParaRPr>
          </a:p>
        </p:txBody>
      </p:sp>
      <p:sp>
        <p:nvSpPr>
          <p:cNvPr id="5" name="TextBox 4">
            <a:extLst/>
          </p:cNvPr>
          <p:cNvSpPr txBox="1"/>
          <p:nvPr userDrawn="1"/>
        </p:nvSpPr>
        <p:spPr>
          <a:xfrm>
            <a:off x="7297058" y="6530469"/>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solidFill>
                <a:srgbClr val="000000"/>
              </a:solidFill>
              <a:latin typeface="Calibri"/>
              <a:ea typeface="Calibri"/>
              <a:cs typeface="Calibri"/>
              <a:sym typeface="Calibri"/>
            </a:endParaRPr>
          </a:p>
        </p:txBody>
      </p:sp>
      <p:sp>
        <p:nvSpPr>
          <p:cNvPr id="6" name="TextBox 5">
            <a:extLst/>
          </p:cNvPr>
          <p:cNvSpPr txBox="1"/>
          <p:nvPr userDrawn="1"/>
        </p:nvSpPr>
        <p:spPr>
          <a:xfrm>
            <a:off x="7843717" y="6442505"/>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a:spcBef>
                <a:spcPts val="0"/>
              </a:spcBef>
              <a:spcAft>
                <a:spcPts val="0"/>
              </a:spcAft>
              <a:defRPr/>
            </a:pPr>
            <a:endParaRPr lang="en-US" kern="0" dirty="0">
              <a:solidFill>
                <a:srgbClr val="000000"/>
              </a:solidFill>
              <a:latin typeface="Calibri"/>
              <a:ea typeface="Calibri"/>
              <a:cs typeface="Calibri"/>
              <a:sym typeface="Calibri"/>
            </a:endParaRPr>
          </a:p>
        </p:txBody>
      </p:sp>
      <p:sp>
        <p:nvSpPr>
          <p:cNvPr id="7" name="CSIP">
            <a:extLst/>
          </p:cNvPr>
          <p:cNvSpPr/>
          <p:nvPr userDrawn="1"/>
        </p:nvSpPr>
        <p:spPr>
          <a:xfrm>
            <a:off x="7570788" y="0"/>
            <a:ext cx="1573212" cy="365125"/>
          </a:xfrm>
          <a:prstGeom prst="rect">
            <a:avLst/>
          </a:prstGeom>
          <a:solidFill>
            <a:schemeClr val="accent2"/>
          </a:solidFill>
          <a:ln w="12700">
            <a:miter lim="400000"/>
          </a:ln>
          <a:extLst>
            <a:ext uri="{C572A759-6A51-4108-AA02-DFA0A04FC94B}"/>
          </a:extLst>
        </p:spPr>
        <p:txBody>
          <a:bodyPr lIns="45719" rIns="45719" anchor="ctr">
            <a:spAutoFit/>
          </a:bodyPr>
          <a:lstStyle>
            <a:lvl1pPr algn="ctr">
              <a:defRPr sz="1200" b="1" spc="300">
                <a:solidFill>
                  <a:srgbClr val="FFFFFF"/>
                </a:solidFill>
                <a:latin typeface="Arial Hebrew"/>
                <a:ea typeface="Arial Hebrew"/>
                <a:cs typeface="Arial Hebrew"/>
                <a:sym typeface="Arial Hebrew"/>
              </a:defRPr>
            </a:lvl1pPr>
          </a:lstStyle>
          <a:p>
            <a:pPr eaLnBrk="1" fontAlgn="auto" hangingPunct="1">
              <a:spcBef>
                <a:spcPts val="0"/>
              </a:spcBef>
              <a:spcAft>
                <a:spcPts val="0"/>
              </a:spcAft>
              <a:defRPr/>
            </a:pPr>
            <a:r>
              <a:rPr sz="1400" dirty="0"/>
              <a:t>CSIP</a:t>
            </a:r>
            <a:endParaRPr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spd="med"/>
  <p:txStyles>
    <p:titleStyle>
      <a:lvl1pPr algn="l" rtl="0" eaLnBrk="0" fontAlgn="base" hangingPunct="0">
        <a:lnSpc>
          <a:spcPct val="90000"/>
        </a:lnSpc>
        <a:spcBef>
          <a:spcPct val="0"/>
        </a:spcBef>
        <a:spcAft>
          <a:spcPct val="0"/>
        </a:spcAft>
        <a:defRPr sz="4400" b="1">
          <a:solidFill>
            <a:schemeClr val="accent2"/>
          </a:solidFill>
          <a:latin typeface="Arial Black" panose="020B0604020202020204" pitchFamily="34" charset="0"/>
          <a:ea typeface="Arial Black" panose="020B0604020202020204" pitchFamily="34" charset="0"/>
          <a:cs typeface="Arial Black" panose="020B0604020202020204" pitchFamily="34" charset="0"/>
          <a:sym typeface="Calibri Light" panose="020F0302020204030204" pitchFamily="34" charset="0"/>
        </a:defRPr>
      </a:lvl1pPr>
      <a:lvl2pPr algn="l" rtl="0" eaLnBrk="0" fontAlgn="base" hangingPunct="0">
        <a:lnSpc>
          <a:spcPct val="90000"/>
        </a:lnSpc>
        <a:spcBef>
          <a:spcPct val="0"/>
        </a:spcBef>
        <a:spcAft>
          <a:spcPct val="0"/>
        </a:spcAft>
        <a:defRPr sz="4400" b="1">
          <a:solidFill>
            <a:schemeClr val="accent2"/>
          </a:solidFill>
          <a:latin typeface="Arial Black" panose="020B0A04020102020204" pitchFamily="34" charset="0"/>
          <a:ea typeface="Arial Black" panose="020B0A04020102020204" pitchFamily="34" charset="0"/>
          <a:cs typeface="Arial Black" panose="020B0A0402010202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b="1">
          <a:solidFill>
            <a:schemeClr val="accent2"/>
          </a:solidFill>
          <a:latin typeface="Arial Black" panose="020B0A04020102020204" pitchFamily="34" charset="0"/>
          <a:ea typeface="Arial Black" panose="020B0A04020102020204" pitchFamily="34" charset="0"/>
          <a:cs typeface="Arial Black" panose="020B0A0402010202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b="1">
          <a:solidFill>
            <a:schemeClr val="accent2"/>
          </a:solidFill>
          <a:latin typeface="Arial Black" panose="020B0A04020102020204" pitchFamily="34" charset="0"/>
          <a:ea typeface="Arial Black" panose="020B0A04020102020204" pitchFamily="34" charset="0"/>
          <a:cs typeface="Arial Black" panose="020B0A0402010202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b="1">
          <a:solidFill>
            <a:schemeClr val="accent2"/>
          </a:solidFill>
          <a:latin typeface="Arial Black" panose="020B0A04020102020204" pitchFamily="34" charset="0"/>
          <a:ea typeface="Arial Black" panose="020B0A04020102020204" pitchFamily="34" charset="0"/>
          <a:cs typeface="Arial Black" panose="020B0A04020102020204" pitchFamily="34" charset="0"/>
          <a:sym typeface="Calibri Light" panose="020F0302020204030204" pitchFamily="34" charset="0"/>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457200" indent="-457200"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1pPr>
      <a:lvl2pPr marL="914400" indent="-457200"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2pPr>
      <a:lvl3pPr marL="1371600" indent="-457200"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3pPr>
      <a:lvl4pPr marL="1828800" indent="-457200"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4pPr>
      <a:lvl5pPr marL="2286000" indent="-457200" algn="l" rtl="0" eaLnBrk="0" fontAlgn="base" hangingPunct="0">
        <a:lnSpc>
          <a:spcPct val="90000"/>
        </a:lnSpc>
        <a:spcBef>
          <a:spcPts val="1000"/>
        </a:spcBef>
        <a:spcAft>
          <a:spcPct val="0"/>
        </a:spcAft>
        <a:buSzPct val="100000"/>
        <a:buFont typeface="Arial" panose="020B0604020202020204" pitchFamily="34" charset="0"/>
        <a:buChar char="•"/>
        <a:defRPr sz="2800" b="1">
          <a:solidFill>
            <a:schemeClr val="bg1"/>
          </a:solidFill>
          <a:latin typeface="Arial" charset="0"/>
          <a:ea typeface="Arial" charset="0"/>
          <a:cs typeface="Arial" charset="0"/>
          <a:sym typeface="Calibri" panose="020F0502020204030204" pitchFamily="34" charset="0"/>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 Id="rId9" Type="http://schemas.openxmlformats.org/officeDocument/2006/relationships/image" Target="../media/image18.wmf"/></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8" Type="http://schemas.openxmlformats.org/officeDocument/2006/relationships/diagramData" Target="../diagrams/data45.xml"/><Relationship Id="rId3" Type="http://schemas.openxmlformats.org/officeDocument/2006/relationships/diagramData" Target="../diagrams/data44.xml"/><Relationship Id="rId7" Type="http://schemas.microsoft.com/office/2007/relationships/diagramDrawing" Target="../diagrams/drawing44.xml"/><Relationship Id="rId12" Type="http://schemas.microsoft.com/office/2007/relationships/diagramDrawing" Target="../diagrams/drawing45.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diagramColors" Target="../diagrams/colors44.xml"/><Relationship Id="rId11" Type="http://schemas.openxmlformats.org/officeDocument/2006/relationships/diagramColors" Target="../diagrams/colors45.xml"/><Relationship Id="rId5" Type="http://schemas.openxmlformats.org/officeDocument/2006/relationships/diagramQuickStyle" Target="../diagrams/quickStyle44.xml"/><Relationship Id="rId10" Type="http://schemas.openxmlformats.org/officeDocument/2006/relationships/diagramQuickStyle" Target="../diagrams/quickStyle45.xml"/><Relationship Id="rId4" Type="http://schemas.openxmlformats.org/officeDocument/2006/relationships/diagramLayout" Target="../diagrams/layout44.xml"/><Relationship Id="rId9" Type="http://schemas.openxmlformats.org/officeDocument/2006/relationships/diagramLayout" Target="../diagrams/layout4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630238" y="966788"/>
            <a:ext cx="8229600" cy="1508125"/>
          </a:xfrm>
        </p:spPr>
        <p:txBody>
          <a:bodyPr/>
          <a:lstStyle/>
          <a:p>
            <a:pPr eaLnBrk="1" hangingPunct="1">
              <a:defRPr/>
            </a:pPr>
            <a:r>
              <a:rPr lang="en-US" sz="6000" kern="1200" dirty="0">
                <a:solidFill>
                  <a:srgbClr val="DEE60E"/>
                </a:solidFill>
              </a:rPr>
              <a:t>Personal </a:t>
            </a:r>
            <a:r>
              <a:rPr lang="en-US" dirty="0"/>
              <a:t/>
            </a:r>
            <a:br>
              <a:rPr lang="en-US" dirty="0"/>
            </a:br>
            <a:r>
              <a:rPr lang="en-US" sz="6000" kern="1200" dirty="0">
                <a:solidFill>
                  <a:srgbClr val="DEE60E"/>
                </a:solidFill>
              </a:rPr>
              <a:t>Protective</a:t>
            </a:r>
            <a:r>
              <a:rPr lang="en-US" dirty="0"/>
              <a:t/>
            </a:r>
            <a:br>
              <a:rPr lang="en-US" dirty="0"/>
            </a:br>
            <a:r>
              <a:rPr lang="en-US" sz="6000" kern="1200" dirty="0">
                <a:solidFill>
                  <a:srgbClr val="DEE60E"/>
                </a:solidFill>
              </a:rPr>
              <a:t>Equipment</a:t>
            </a:r>
            <a:r>
              <a:rPr lang="en-US" dirty="0"/>
              <a:t/>
            </a:r>
            <a:br>
              <a:rPr lang="en-US" dirty="0"/>
            </a:br>
            <a:endParaRPr lang="en-US" dirty="0"/>
          </a:p>
        </p:txBody>
      </p:sp>
      <p:grpSp>
        <p:nvGrpSpPr>
          <p:cNvPr id="4099" name="Group 10" descr="Picture of protective equipment, which includes goggles, gloves, boots, and a safety vest"/>
          <p:cNvGrpSpPr>
            <a:grpSpLocks/>
          </p:cNvGrpSpPr>
          <p:nvPr/>
        </p:nvGrpSpPr>
        <p:grpSpPr bwMode="auto">
          <a:xfrm>
            <a:off x="0" y="3208338"/>
            <a:ext cx="9144000" cy="2649537"/>
            <a:chOff x="-63437" y="3208354"/>
            <a:chExt cx="9207439" cy="2649620"/>
          </a:xfrm>
        </p:grpSpPr>
        <p:pic>
          <p:nvPicPr>
            <p:cNvPr id="4101" name="Picture 6" descr="Image of a pair of safety glasses" title="image">
              <a:extLst/>
            </p:cNvPr>
            <p:cNvPicPr>
              <a:picLocks noChangeAspect="1" noChangeArrowheads="1"/>
            </p:cNvPicPr>
            <p:nvPr/>
          </p:nvPicPr>
          <p:blipFill>
            <a:blip r:embed="rId3"/>
            <a:srcRect/>
            <a:stretch>
              <a:fillRect/>
            </a:stretch>
          </p:blipFill>
          <p:spPr bwMode="auto">
            <a:xfrm>
              <a:off x="-63437" y="3208354"/>
              <a:ext cx="3494351" cy="264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3433944" y="3208354"/>
              <a:ext cx="5710058" cy="2649620"/>
              <a:chOff x="3433944" y="3208354"/>
              <a:chExt cx="6218630" cy="2933700"/>
            </a:xfrm>
          </p:grpSpPr>
          <p:pic>
            <p:nvPicPr>
              <p:cNvPr id="4103" name="Picture 5" descr="Image of safety boots, hard hat, gloves, and other satefy equipmemt" title="Image ">
                <a:extLst/>
              </p:cNvPr>
              <p:cNvPicPr>
                <a:picLocks noChangeAspect="1" noChangeArrowheads="1"/>
              </p:cNvPicPr>
              <p:nvPr/>
            </p:nvPicPr>
            <p:blipFill>
              <a:blip r:embed="rId4"/>
              <a:srcRect/>
              <a:stretch>
                <a:fillRect/>
              </a:stretch>
            </p:blipFill>
            <p:spPr bwMode="auto">
              <a:xfrm>
                <a:off x="3434126" y="3208354"/>
                <a:ext cx="348699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image of a safety vest" title="image">
                <a:extLst/>
              </p:cNvPr>
              <p:cNvPicPr>
                <a:picLocks noChangeAspect="1" noChangeArrowheads="1"/>
              </p:cNvPicPr>
              <p:nvPr/>
            </p:nvPicPr>
            <p:blipFill>
              <a:blip r:embed="rId5"/>
              <a:srcRect/>
              <a:stretch>
                <a:fillRect/>
              </a:stretch>
            </p:blipFill>
            <p:spPr bwMode="auto">
              <a:xfrm>
                <a:off x="6884564" y="3208354"/>
                <a:ext cx="276801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30200"/>
            <a:ext cx="8229600" cy="1270000"/>
          </a:xfrm>
        </p:spPr>
        <p:txBody>
          <a:bodyPr/>
          <a:lstStyle/>
          <a:p>
            <a:pPr eaLnBrk="1" hangingPunct="1">
              <a:defRPr/>
            </a:pPr>
            <a:r>
              <a:rPr lang="en-US" sz="3800" kern="1200" dirty="0">
                <a:solidFill>
                  <a:srgbClr val="FF7031"/>
                </a:solidFill>
              </a:rPr>
              <a:t>What to </a:t>
            </a:r>
            <a:r>
              <a:rPr lang="en-US" sz="3800" kern="1200" dirty="0" smtClean="0">
                <a:solidFill>
                  <a:srgbClr val="FF7031"/>
                </a:solidFill>
              </a:rPr>
              <a:t>Know</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About PPE</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Content Placeholder 2" descr="There are two boxes, one is orange and the other is grey with bullet points" title="Smart Art graphic to show a list">
            <a:extLst/>
          </p:cNvPr>
          <p:cNvGraphicFramePr>
            <a:graphicFrameLocks noGrp="1"/>
          </p:cNvGraphicFramePr>
          <p:nvPr>
            <p:ph idx="4294967295"/>
          </p:nvPr>
        </p:nvGraphicFramePr>
        <p:xfrm>
          <a:off x="672352" y="1643063"/>
          <a:ext cx="8046197" cy="4329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1" descr="Image of a construction worker working" title="Image">
            <a:extLst/>
          </p:cNvPr>
          <p:cNvPicPr>
            <a:picLocks noChangeAspect="1" noChangeArrowheads="1"/>
          </p:cNvPicPr>
          <p:nvPr/>
        </p:nvPicPr>
        <p:blipFill>
          <a:blip r:embed="rId8"/>
          <a:srcRect/>
          <a:stretch>
            <a:fillRect/>
          </a:stretch>
        </p:blipFill>
        <p:spPr bwMode="auto">
          <a:xfrm>
            <a:off x="6156325" y="3244850"/>
            <a:ext cx="2141538"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55600"/>
            <a:ext cx="8229600" cy="1244600"/>
          </a:xfrm>
        </p:spPr>
        <p:txBody>
          <a:bodyPr/>
          <a:lstStyle/>
          <a:p>
            <a:pPr eaLnBrk="1" hangingPunct="1">
              <a:defRPr/>
            </a:pPr>
            <a:r>
              <a:rPr lang="en-US" sz="3800" kern="1200" dirty="0">
                <a:solidFill>
                  <a:srgbClr val="FF7031"/>
                </a:solidFill>
              </a:rPr>
              <a:t>What to </a:t>
            </a:r>
            <a:r>
              <a:rPr lang="en-US" sz="3800" kern="1200" dirty="0" smtClean="0">
                <a:solidFill>
                  <a:srgbClr val="FF7031"/>
                </a:solidFill>
              </a:rPr>
              <a:t>Know</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PPE Limitations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Content Placeholder 2" title="Smart Art graphic that shows a list">
            <a:extLst/>
          </p:cNvPr>
          <p:cNvGraphicFramePr>
            <a:graphicFrameLocks noGrp="1"/>
          </p:cNvGraphicFramePr>
          <p:nvPr>
            <p:ph idx="4294967295"/>
          </p:nvPr>
        </p:nvGraphicFramePr>
        <p:xfrm>
          <a:off x="709613" y="1819275"/>
          <a:ext cx="8106841" cy="415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93700"/>
            <a:ext cx="8229600" cy="1485900"/>
          </a:xfrm>
        </p:spPr>
        <p:txBody>
          <a:bodyPr anchor="t"/>
          <a:lstStyle/>
          <a:p>
            <a:pPr eaLnBrk="1" hangingPunct="1">
              <a:defRPr/>
            </a:pPr>
            <a:r>
              <a:rPr lang="en-US" sz="3800" kern="1200" dirty="0">
                <a:solidFill>
                  <a:srgbClr val="FF7031"/>
                </a:solidFill>
              </a:rPr>
              <a:t>What to </a:t>
            </a:r>
            <a:r>
              <a:rPr lang="en-US" sz="3800" kern="1200" dirty="0" smtClean="0">
                <a:solidFill>
                  <a:srgbClr val="FF7031"/>
                </a:solidFill>
              </a:rPr>
              <a:t>Know </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PPE Limitations</a:t>
            </a:r>
            <a:endParaRPr lang="en-US" sz="2400" dirty="0">
              <a:solidFill>
                <a:srgbClr val="FFFF00"/>
              </a:solidFill>
              <a:latin typeface="Arial" panose="020B0604020202020204" pitchFamily="34" charset="0"/>
              <a:cs typeface="Arial" panose="020B0604020202020204" pitchFamily="34" charset="0"/>
            </a:endParaRPr>
          </a:p>
        </p:txBody>
      </p:sp>
      <p:sp>
        <p:nvSpPr>
          <p:cNvPr id="26628" name="Text Placeholder 2"/>
          <p:cNvSpPr>
            <a:spLocks noGrp="1"/>
          </p:cNvSpPr>
          <p:nvPr>
            <p:ph type="body" idx="4294967295"/>
          </p:nvPr>
        </p:nvSpPr>
        <p:spPr>
          <a:xfrm>
            <a:off x="436563" y="2122488"/>
            <a:ext cx="8229600" cy="5257800"/>
          </a:xfrm>
        </p:spPr>
        <p:txBody>
          <a:bodyPr/>
          <a:lstStyle/>
          <a:p>
            <a:pPr eaLnBrk="1" hangingPunct="1"/>
            <a:r>
              <a:rPr lang="en-US" altLang="en-US" smtClean="0">
                <a:latin typeface="Arial" panose="020B0604020202020204" pitchFamily="34" charset="0"/>
                <a:cs typeface="Arial" panose="020B0604020202020204" pitchFamily="34" charset="0"/>
              </a:rPr>
              <a:t>PPE acts as a barrier between you and the hazard.</a:t>
            </a:r>
          </a:p>
          <a:p>
            <a:pPr eaLnBrk="1" hangingPunct="1"/>
            <a:r>
              <a:rPr lang="en-US" altLang="en-US" smtClean="0">
                <a:latin typeface="Arial" panose="020B0604020202020204" pitchFamily="34" charset="0"/>
                <a:cs typeface="Arial" panose="020B0604020202020204" pitchFamily="34" charset="0"/>
              </a:rPr>
              <a:t>PPE will not protect you if PPE is:</a:t>
            </a:r>
          </a:p>
          <a:p>
            <a:pPr lvl="2" eaLnBrk="1" hangingPunct="1"/>
            <a:r>
              <a:rPr lang="en-US" altLang="en-US" smtClean="0">
                <a:latin typeface="Arial" panose="020B0604020202020204" pitchFamily="34" charset="0"/>
                <a:cs typeface="Arial" panose="020B0604020202020204" pitchFamily="34" charset="0"/>
              </a:rPr>
              <a:t>Not designed for the specific hazard</a:t>
            </a:r>
          </a:p>
          <a:p>
            <a:pPr lvl="2" eaLnBrk="1" hangingPunct="1"/>
            <a:r>
              <a:rPr lang="en-US" altLang="en-US" smtClean="0">
                <a:latin typeface="Arial" panose="020B0604020202020204" pitchFamily="34" charset="0"/>
                <a:cs typeface="Arial" panose="020B0604020202020204" pitchFamily="34" charset="0"/>
              </a:rPr>
              <a:t>Damaged or worn</a:t>
            </a:r>
          </a:p>
          <a:p>
            <a:pPr lvl="2" eaLnBrk="1" hangingPunct="1"/>
            <a:r>
              <a:rPr lang="en-US" altLang="en-US" smtClean="0">
                <a:latin typeface="Arial" panose="020B0604020202020204" pitchFamily="34" charset="0"/>
                <a:cs typeface="Arial" panose="020B0604020202020204" pitchFamily="34" charset="0"/>
              </a:rPr>
              <a:t>Not adjusted properly</a:t>
            </a:r>
            <a:endParaRPr lang="en-US" altLang="en-US" b="0" smtClean="0">
              <a:latin typeface="Arial" panose="020B0604020202020204" pitchFamily="34" charset="0"/>
              <a:cs typeface="Arial" panose="020B060402020202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hangingPunct="1">
              <a:spcBef>
                <a:spcPts val="0"/>
              </a:spcBef>
              <a:spcAft>
                <a:spcPts val="0"/>
              </a:spcAft>
              <a:defRPr sz="1200" b="1" spc="300">
                <a:solidFill>
                  <a:srgbClr val="FFFFFF"/>
                </a:solidFill>
                <a:latin typeface="Arial Hebrew"/>
                <a:ea typeface="Arial Hebrew"/>
                <a:cs typeface="Arial Hebrew"/>
                <a:sym typeface="Arial Hebrew"/>
              </a:defRPr>
            </a:pPr>
            <a:r>
              <a:rPr lang="en-US" sz="1200" b="1" spc="300" dirty="0">
                <a:solidFill>
                  <a:srgbClr val="C00000"/>
                </a:solidFill>
                <a:latin typeface="Arial Hebrew"/>
                <a:ea typeface="Arial Hebrew"/>
                <a:cs typeface="Arial Hebrew"/>
                <a:sym typeface="Arial Hebrew"/>
              </a:rPr>
              <a:t>DISCUSSION</a:t>
            </a:r>
            <a:endParaRPr sz="1200" b="1" spc="300" dirty="0">
              <a:solidFill>
                <a:srgbClr val="C00000"/>
              </a:solidFill>
              <a:latin typeface="Arial Hebrew"/>
              <a:ea typeface="Arial Hebrew"/>
              <a:cs typeface="Arial Hebrew"/>
              <a:sym typeface="Arial Hebrew"/>
            </a:endParaRPr>
          </a:p>
        </p:txBody>
      </p:sp>
      <p:sp>
        <p:nvSpPr>
          <p:cNvPr id="2" name="Title 1">
            <a:extLst/>
          </p:cNvPr>
          <p:cNvSpPr>
            <a:spLocks noGrp="1"/>
          </p:cNvSpPr>
          <p:nvPr>
            <p:ph type="title" idx="4294967295"/>
          </p:nvPr>
        </p:nvSpPr>
        <p:spPr>
          <a:xfrm>
            <a:off x="457200" y="188912"/>
            <a:ext cx="8229600" cy="1241425"/>
          </a:xfrm>
        </p:spPr>
        <p:txBody>
          <a:bodyPr anchor="t"/>
          <a:lstStyle/>
          <a:p>
            <a:pPr eaLnBrk="1" hangingPunct="1">
              <a:defRPr/>
            </a:pPr>
            <a:r>
              <a:rPr lang="en-US" sz="3800" kern="1200" dirty="0">
                <a:solidFill>
                  <a:srgbClr val="FF7031"/>
                </a:solidFill>
              </a:rPr>
              <a:t>What to </a:t>
            </a:r>
            <a:r>
              <a:rPr lang="en-US" sz="3800" kern="1200" dirty="0" smtClean="0">
                <a:solidFill>
                  <a:srgbClr val="FF7031"/>
                </a:solidFill>
              </a:rPr>
              <a:t>Know</a:t>
            </a:r>
            <a:r>
              <a:rPr lang="en-US" sz="1200" kern="1200" dirty="0">
                <a:solidFill>
                  <a:srgbClr val="FF7031"/>
                </a:solidFill>
              </a:rPr>
              <a:t/>
            </a:r>
            <a:br>
              <a:rPr lang="en-US" sz="1200" kern="1200" dirty="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Using PPE</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Diagram 2" title="Smart Art graphic that shows a list">
            <a:extLst/>
          </p:cNvPr>
          <p:cNvGraphicFramePr/>
          <p:nvPr/>
        </p:nvGraphicFramePr>
        <p:xfrm>
          <a:off x="436072" y="1643479"/>
          <a:ext cx="8380382" cy="3283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p:cNvPr>
          <p:cNvSpPr/>
          <p:nvPr/>
        </p:nvSpPr>
        <p:spPr>
          <a:xfrm>
            <a:off x="2339975" y="5108575"/>
            <a:ext cx="6477000" cy="1200150"/>
          </a:xfrm>
          <a:prstGeom prst="rect">
            <a:avLst/>
          </a:prstGeom>
          <a:solidFill>
            <a:schemeClr val="accent5">
              <a:tint val="40000"/>
              <a:hueOff val="0"/>
              <a:satOff val="0"/>
              <a:lumOff val="0"/>
            </a:schemeClr>
          </a:solidFill>
        </p:spPr>
        <p:txBody>
          <a:bodyPr>
            <a:spAutoFit/>
          </a:bodyPr>
          <a:lstStyle/>
          <a:p>
            <a:pPr>
              <a:defRPr/>
            </a:pPr>
            <a:r>
              <a:rPr lang="en-US" sz="2400" b="1" dirty="0">
                <a:latin typeface="Arial"/>
                <a:cs typeface="Arial"/>
              </a:rPr>
              <a:t>Each employee must be trained in the proper use of PPE and the understanding of when it is required.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rPr>
              <a:t>What </a:t>
            </a:r>
            <a:r>
              <a:rPr lang="en-US" sz="3800" kern="1200" dirty="0" smtClean="0">
                <a:solidFill>
                  <a:srgbClr val="FF7031"/>
                </a:solidFill>
              </a:rPr>
              <a:t>to Know </a:t>
            </a:r>
            <a:endParaRPr lang="en-US" dirty="0"/>
          </a:p>
        </p:txBody>
      </p:sp>
      <p:sp>
        <p:nvSpPr>
          <p:cNvPr id="6" name="Shape 179">
            <a:extLst/>
          </p:cNvPr>
          <p:cNvSpPr/>
          <p:nvPr/>
        </p:nvSpPr>
        <p:spPr>
          <a:xfrm>
            <a:off x="436563" y="1181100"/>
            <a:ext cx="4992687" cy="461963"/>
          </a:xfrm>
          <a:prstGeom prst="rect">
            <a:avLst/>
          </a:prstGeom>
          <a:ln w="12700">
            <a:miter lim="400000"/>
          </a:ln>
          <a:extLst>
            <a:ext uri="{C572A759-6A51-4108-AA02-DFA0A04FC94B}"/>
          </a:extLst>
        </p:spPr>
        <p:txBody>
          <a:bodyPr lIns="45719" rIns="45719">
            <a:spAutoFit/>
          </a:bodyPr>
          <a:lstStyle/>
          <a:p>
            <a:pPr marL="0" lvl="3" defTabSz="457200" eaLnBrk="1" fontAlgn="auto" hangingPunct="1">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dirty="0">
                <a:solidFill>
                  <a:srgbClr val="DEE60E"/>
                </a:solidFill>
                <a:uFill>
                  <a:solidFill>
                    <a:srgbClr val="000000"/>
                  </a:solidFill>
                </a:uFill>
                <a:latin typeface="Arial"/>
                <a:ea typeface="Arial"/>
                <a:cs typeface="Arial"/>
                <a:sym typeface="Arial"/>
              </a:rPr>
              <a:t>Using PPE</a:t>
            </a:r>
          </a:p>
        </p:txBody>
      </p:sp>
      <p:graphicFrame>
        <p:nvGraphicFramePr>
          <p:cNvPr id="3" name="Diagram 2" descr="List with an orange box as the header" title="Smart Art graphic that shows a list">
            <a:extLst/>
          </p:cNvPr>
          <p:cNvGraphicFramePr/>
          <p:nvPr/>
        </p:nvGraphicFramePr>
        <p:xfrm>
          <a:off x="276954" y="2041595"/>
          <a:ext cx="8310207" cy="3873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406617"/>
            <a:ext cx="8229600" cy="1508125"/>
          </a:xfrm>
        </p:spPr>
        <p:txBody>
          <a:bodyPr anchor="t"/>
          <a:lstStyle/>
          <a:p>
            <a:pPr eaLnBrk="1" hangingPunct="1">
              <a:defRPr/>
            </a:pPr>
            <a:r>
              <a:rPr lang="en-US" sz="3800" kern="1200" dirty="0">
                <a:solidFill>
                  <a:srgbClr val="FF7031"/>
                </a:solidFill>
              </a:rPr>
              <a:t>What to </a:t>
            </a:r>
            <a:r>
              <a:rPr lang="en-US" sz="3800" kern="1200" dirty="0" smtClean="0">
                <a:solidFill>
                  <a:srgbClr val="FF7031"/>
                </a:solidFill>
              </a:rPr>
              <a:t>Know</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Before using</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4" name="Diagram 3" descr="Smart Art graphic with an image and text box" title="Smart Art graphic">
            <a:extLst/>
          </p:cNvPr>
          <p:cNvGraphicFramePr/>
          <p:nvPr/>
        </p:nvGraphicFramePr>
        <p:xfrm>
          <a:off x="284423" y="1914742"/>
          <a:ext cx="8568126" cy="3971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68300"/>
            <a:ext cx="8229600" cy="1435100"/>
          </a:xfrm>
        </p:spPr>
        <p:txBody>
          <a:bodyPr/>
          <a:lstStyle/>
          <a:p>
            <a:pPr eaLnBrk="1" hangingPunct="1">
              <a:defRPr/>
            </a:pPr>
            <a:r>
              <a:rPr lang="en-US" sz="3800" kern="1200" dirty="0">
                <a:solidFill>
                  <a:srgbClr val="FF7031"/>
                </a:solidFill>
              </a:rPr>
              <a:t>What to </a:t>
            </a:r>
            <a:r>
              <a:rPr lang="en-US" sz="3800" kern="1200" dirty="0" smtClean="0">
                <a:solidFill>
                  <a:srgbClr val="FF7031"/>
                </a:solidFill>
              </a:rPr>
              <a:t>Know</a:t>
            </a: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Replacing</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Diagram 2" descr="There are four boxes that have arrows pointing to the subsequent box. The boxes are orange, grey, yellow, and grey." title="Smart Art graphic that shows relationship">
            <a:extLst/>
          </p:cNvPr>
          <p:cNvGraphicFramePr/>
          <p:nvPr/>
        </p:nvGraphicFramePr>
        <p:xfrm>
          <a:off x="436072" y="1990574"/>
          <a:ext cx="8533856" cy="3556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04800"/>
            <a:ext cx="8229600" cy="1435100"/>
          </a:xfrm>
        </p:spPr>
        <p:txBody>
          <a:bodyPr/>
          <a:lstStyle/>
          <a:p>
            <a:pPr eaLnBrk="1" hangingPunct="1">
              <a:defRPr/>
            </a:pPr>
            <a:r>
              <a:rPr lang="en-US" sz="3800" kern="1200" dirty="0">
                <a:solidFill>
                  <a:srgbClr val="FF7031"/>
                </a:solidFill>
              </a:rPr>
              <a:t>What to </a:t>
            </a:r>
            <a:r>
              <a:rPr lang="en-US" sz="3800" kern="1200" dirty="0" smtClean="0">
                <a:solidFill>
                  <a:srgbClr val="FF7031"/>
                </a:solidFill>
              </a:rPr>
              <a:t>Know</a:t>
            </a:r>
            <a:br>
              <a:rPr lang="en-US" sz="38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Cleaning &amp; Storing</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Diagram 2" descr="There are two boxes, which are orange and gety" title="Smart Art graphic that shows a list">
            <a:extLst/>
          </p:cNvPr>
          <p:cNvGraphicFramePr/>
          <p:nvPr/>
        </p:nvGraphicFramePr>
        <p:xfrm>
          <a:off x="436072" y="1990574"/>
          <a:ext cx="8533856" cy="3556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92100"/>
            <a:ext cx="8229600" cy="1435100"/>
          </a:xfrm>
        </p:spPr>
        <p:txBody>
          <a:bodyPr/>
          <a:lstStyle/>
          <a:p>
            <a:pPr eaLnBrk="1" hangingPunct="1">
              <a:defRPr/>
            </a:pPr>
            <a:r>
              <a:rPr lang="en-US" sz="3800" kern="1200" dirty="0">
                <a:solidFill>
                  <a:srgbClr val="FF7031"/>
                </a:solidFill>
              </a:rPr>
              <a:t>What to </a:t>
            </a:r>
            <a:r>
              <a:rPr lang="en-US" sz="3800" kern="1200" dirty="0" smtClean="0">
                <a:solidFill>
                  <a:srgbClr val="FF7031"/>
                </a:solidFill>
              </a:rPr>
              <a:t>Know</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Written PPE Program</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Diagram 2" descr="There are two orange boxes. The second box is followed by bullet points" title="A Smart Art graphic that shows a list">
            <a:extLst/>
          </p:cNvPr>
          <p:cNvGraphicFramePr/>
          <p:nvPr/>
        </p:nvGraphicFramePr>
        <p:xfrm>
          <a:off x="436072" y="1990574"/>
          <a:ext cx="8533856" cy="3556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hangingPunct="1">
              <a:spcBef>
                <a:spcPts val="0"/>
              </a:spcBef>
              <a:spcAft>
                <a:spcPts val="0"/>
              </a:spcAft>
              <a:defRPr sz="1200" b="1" spc="300">
                <a:solidFill>
                  <a:srgbClr val="FFFFFF"/>
                </a:solidFill>
                <a:latin typeface="Arial Hebrew"/>
                <a:ea typeface="Arial Hebrew"/>
                <a:cs typeface="Arial Hebrew"/>
                <a:sym typeface="Arial Hebrew"/>
              </a:defRPr>
            </a:pPr>
            <a:r>
              <a:rPr lang="en-US" sz="1200" b="1" spc="300" dirty="0">
                <a:solidFill>
                  <a:srgbClr val="C00000"/>
                </a:solidFill>
                <a:latin typeface="Arial Hebrew"/>
                <a:ea typeface="Arial Hebrew"/>
                <a:cs typeface="Arial Hebrew"/>
                <a:sym typeface="Arial Hebrew"/>
              </a:rPr>
              <a:t>DISCUSSION</a:t>
            </a:r>
            <a:endParaRPr sz="1200" b="1" spc="300" dirty="0">
              <a:solidFill>
                <a:srgbClr val="C00000"/>
              </a:solidFill>
              <a:latin typeface="Arial Hebrew"/>
              <a:ea typeface="Arial Hebrew"/>
              <a:cs typeface="Arial Hebrew"/>
              <a:sym typeface="Arial Hebrew"/>
            </a:endParaRPr>
          </a:p>
        </p:txBody>
      </p:sp>
      <p:sp>
        <p:nvSpPr>
          <p:cNvPr id="2" name="Title 1">
            <a:extLst/>
          </p:cNvPr>
          <p:cNvSpPr>
            <a:spLocks noGrp="1"/>
          </p:cNvSpPr>
          <p:nvPr>
            <p:ph type="title" idx="4294967295"/>
          </p:nvPr>
        </p:nvSpPr>
        <p:spPr>
          <a:xfrm>
            <a:off x="457200" y="422275"/>
            <a:ext cx="8229600" cy="1177925"/>
          </a:xfrm>
        </p:spPr>
        <p:txBody>
          <a:bodyPr anchor="t"/>
          <a:lstStyle/>
          <a:p>
            <a:pPr eaLnBrk="1" hangingPunct="1">
              <a:defRPr/>
            </a:pPr>
            <a:r>
              <a:rPr lang="en-US" sz="3800" kern="1200" dirty="0">
                <a:solidFill>
                  <a:srgbClr val="FF7031"/>
                </a:solidFill>
              </a:rPr>
              <a:t>What to </a:t>
            </a:r>
            <a:r>
              <a:rPr lang="en-US" sz="3800" kern="1200" dirty="0" smtClean="0">
                <a:solidFill>
                  <a:srgbClr val="FF7031"/>
                </a:solidFill>
              </a:rPr>
              <a:t>Know  </a:t>
            </a:r>
            <a:endParaRPr lang="en-US" dirty="0"/>
          </a:p>
        </p:txBody>
      </p:sp>
      <p:sp>
        <p:nvSpPr>
          <p:cNvPr id="6" name="Shape 179">
            <a:extLst/>
          </p:cNvPr>
          <p:cNvSpPr/>
          <p:nvPr/>
        </p:nvSpPr>
        <p:spPr>
          <a:xfrm>
            <a:off x="436563" y="1181100"/>
            <a:ext cx="4992687" cy="461963"/>
          </a:xfrm>
          <a:prstGeom prst="rect">
            <a:avLst/>
          </a:prstGeom>
          <a:ln w="12700">
            <a:miter lim="400000"/>
          </a:ln>
          <a:extLst>
            <a:ext uri="{C572A759-6A51-4108-AA02-DFA0A04FC94B}"/>
          </a:extLst>
        </p:spPr>
        <p:txBody>
          <a:bodyPr lIns="45719" rIns="45719">
            <a:spAutoFit/>
          </a:bodyPr>
          <a:lstStyle/>
          <a:p>
            <a:pPr marL="0" lvl="3" defTabSz="457200" eaLnBrk="1" fontAlgn="auto" hangingPunct="1">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dirty="0">
                <a:solidFill>
                  <a:srgbClr val="DEE60E"/>
                </a:solidFill>
                <a:uFill>
                  <a:solidFill>
                    <a:srgbClr val="000000"/>
                  </a:solidFill>
                </a:uFill>
                <a:latin typeface="Arial"/>
                <a:ea typeface="Arial"/>
                <a:cs typeface="Arial"/>
                <a:sym typeface="Arial"/>
              </a:rPr>
              <a:t>Written PPE Program</a:t>
            </a:r>
          </a:p>
        </p:txBody>
      </p:sp>
      <p:graphicFrame>
        <p:nvGraphicFramePr>
          <p:cNvPr id="3" name="Diagram 2" descr="There is a list with an orange header" title="Smart Art graphic that shows a list">
            <a:extLst/>
          </p:cNvPr>
          <p:cNvGraphicFramePr/>
          <p:nvPr/>
        </p:nvGraphicFramePr>
        <p:xfrm>
          <a:off x="455028" y="1782037"/>
          <a:ext cx="8533856" cy="408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204" descr="Yellow box with text" title="Graphic">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hangingPunct="1">
              <a:spcBef>
                <a:spcPts val="0"/>
              </a:spcBef>
              <a:spcAft>
                <a:spcPts val="0"/>
              </a:spcAft>
              <a:defRPr sz="1200" b="1" spc="300">
                <a:solidFill>
                  <a:srgbClr val="FFFFFF"/>
                </a:solidFill>
                <a:latin typeface="Arial Hebrew"/>
                <a:ea typeface="Arial Hebrew"/>
                <a:cs typeface="Arial Hebrew"/>
                <a:sym typeface="Arial Hebrew"/>
              </a:defRPr>
            </a:pPr>
            <a:endParaRPr sz="1200" b="1" spc="300">
              <a:solidFill>
                <a:srgbClr val="FFFFFF"/>
              </a:solidFill>
              <a:latin typeface="Arial Hebrew"/>
              <a:ea typeface="Arial Hebrew"/>
              <a:cs typeface="Arial Hebrew"/>
              <a:sym typeface="Arial Hebrew"/>
            </a:endParaRPr>
          </a:p>
        </p:txBody>
      </p:sp>
      <p:sp>
        <p:nvSpPr>
          <p:cNvPr id="122" name="Shape 205">
            <a:extLst/>
          </p:cNvPr>
          <p:cNvSpPr/>
          <p:nvPr/>
        </p:nvSpPr>
        <p:spPr>
          <a:xfrm>
            <a:off x="7315200" y="57150"/>
            <a:ext cx="1828800" cy="307975"/>
          </a:xfrm>
          <a:prstGeom prst="rect">
            <a:avLst/>
          </a:prstGeom>
          <a:ln w="12700">
            <a:miter lim="400000"/>
          </a:ln>
          <a:extLst>
            <a:ext uri="{C572A759-6A51-4108-AA02-DFA0A04FC94B}"/>
          </a:extLst>
        </p:spPr>
        <p:txBody>
          <a:bodyPr lIns="45718" tIns="45718" rIns="45718" bIns="45718" anchor="ctr">
            <a:spAutoFit/>
          </a:bodyPr>
          <a:lstStyle>
            <a:lvl1pPr algn="ctr">
              <a:defRPr sz="1200" b="1" spc="300">
                <a:solidFill>
                  <a:srgbClr val="FFFFFF"/>
                </a:solidFill>
                <a:latin typeface="Arial Hebrew"/>
                <a:ea typeface="Arial Hebrew"/>
                <a:cs typeface="Arial Hebrew"/>
                <a:sym typeface="Arial Hebrew"/>
              </a:defRPr>
            </a:lvl1pPr>
          </a:lstStyle>
          <a:p>
            <a:pPr eaLnBrk="1" fontAlgn="auto" hangingPunct="1">
              <a:spcBef>
                <a:spcPts val="0"/>
              </a:spcBef>
              <a:spcAft>
                <a:spcPts val="0"/>
              </a:spcAft>
              <a:defRPr/>
            </a:pPr>
            <a:r>
              <a:rPr lang="en-US" sz="1400" dirty="0">
                <a:solidFill>
                  <a:srgbClr val="FF7031"/>
                </a:solidFill>
                <a:latin typeface="Arial" charset="0"/>
                <a:ea typeface="Arial" charset="0"/>
                <a:cs typeface="Arial" charset="0"/>
              </a:rPr>
              <a:t>ACTIVITY</a:t>
            </a:r>
            <a:endParaRPr dirty="0">
              <a:solidFill>
                <a:srgbClr val="FF7031"/>
              </a:solidFill>
              <a:latin typeface="Arial" charset="0"/>
              <a:ea typeface="Arial" charset="0"/>
              <a:cs typeface="Arial" charset="0"/>
            </a:endParaRPr>
          </a:p>
        </p:txBody>
      </p:sp>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rPr>
              <a:t>Overview</a:t>
            </a:r>
            <a:r>
              <a:rPr lang="en-US" dirty="0"/>
              <a:t> </a:t>
            </a:r>
          </a:p>
        </p:txBody>
      </p:sp>
      <p:sp>
        <p:nvSpPr>
          <p:cNvPr id="6149" name="Shape 189"/>
          <p:cNvSpPr>
            <a:spLocks noChangeArrowheads="1"/>
          </p:cNvSpPr>
          <p:nvPr/>
        </p:nvSpPr>
        <p:spPr bwMode="auto">
          <a:xfrm>
            <a:off x="928688" y="1892300"/>
            <a:ext cx="15509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algn="ctr" eaLnBrk="1" hangingPunct="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PPE</a:t>
            </a:r>
          </a:p>
          <a:p>
            <a:pPr algn="ctr" eaLnBrk="1" hangingPunct="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Overview</a:t>
            </a:r>
          </a:p>
        </p:txBody>
      </p:sp>
      <p:pic>
        <p:nvPicPr>
          <p:cNvPr id="3" name="BIA_OSHA_INTRO_SYMBOLS_4_POWERPOINT.png" descr="BIA_OSHA_INTRO_SYMBOLS_4_POWERPOINT.png" title="yellow sign">
            <a:extLst/>
          </p:cNvPr>
          <p:cNvPicPr>
            <a:picLocks noChangeAspect="1" noChangeArrowheads="1"/>
          </p:cNvPicPr>
          <p:nvPr/>
        </p:nvPicPr>
        <p:blipFill>
          <a:blip r:embed="rId3"/>
          <a:srcRect/>
          <a:stretch>
            <a:fillRect/>
          </a:stretch>
        </p:blipFill>
        <p:spPr bwMode="auto">
          <a:xfrm>
            <a:off x="330200" y="2800350"/>
            <a:ext cx="278923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51" name="Shape 190"/>
          <p:cNvSpPr>
            <a:spLocks noChangeArrowheads="1"/>
          </p:cNvSpPr>
          <p:nvPr/>
        </p:nvSpPr>
        <p:spPr bwMode="auto">
          <a:xfrm>
            <a:off x="3917950" y="1958975"/>
            <a:ext cx="1325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algn="ctr" eaLnBrk="1" hangingPunct="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What to </a:t>
            </a:r>
          </a:p>
          <a:p>
            <a:pPr algn="ctr" eaLnBrk="1" hangingPunct="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Know</a:t>
            </a:r>
          </a:p>
        </p:txBody>
      </p:sp>
      <p:pic>
        <p:nvPicPr>
          <p:cNvPr id="6148" name="BIA_OSHA_INJURY_PREVENTION_SYMBOLS_4_POWERPOINT.png" descr="BIA_OSHA_INJURY_PREVENTION_SYMBOLS_4_POWERPOINT.png" title="white sign">
            <a:extLst/>
          </p:cNvPr>
          <p:cNvPicPr>
            <a:picLocks noChangeAspect="1" noChangeArrowheads="1"/>
          </p:cNvPicPr>
          <p:nvPr/>
        </p:nvPicPr>
        <p:blipFill>
          <a:blip r:embed="rId4"/>
          <a:srcRect/>
          <a:stretch>
            <a:fillRect/>
          </a:stretch>
        </p:blipFill>
        <p:spPr bwMode="auto">
          <a:xfrm>
            <a:off x="3214688" y="2822575"/>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53" name="Shape 190"/>
          <p:cNvSpPr>
            <a:spLocks noChangeArrowheads="1"/>
          </p:cNvSpPr>
          <p:nvPr/>
        </p:nvSpPr>
        <p:spPr bwMode="auto">
          <a:xfrm>
            <a:off x="6875463" y="1978025"/>
            <a:ext cx="993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algn="ctr" eaLnBrk="1" hangingPunct="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PPE</a:t>
            </a:r>
          </a:p>
          <a:p>
            <a:pPr algn="ctr" eaLnBrk="1" hangingPunct="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Types</a:t>
            </a:r>
          </a:p>
        </p:txBody>
      </p:sp>
      <p:pic>
        <p:nvPicPr>
          <p:cNvPr id="6150" name="BIA_OSHA_SAFETY_SYMBOLS_4_POWERPOINT.png" descr="BIA_OSHA_SAFETY_SYMBOLS_4_POWERPOINT.png" title="orange sign">
            <a:extLst/>
          </p:cNvPr>
          <p:cNvPicPr>
            <a:picLocks noChangeAspect="1" noChangeArrowheads="1"/>
          </p:cNvPicPr>
          <p:nvPr/>
        </p:nvPicPr>
        <p:blipFill>
          <a:blip r:embed="rId5"/>
          <a:srcRect/>
          <a:stretch>
            <a:fillRect/>
          </a:stretch>
        </p:blipFill>
        <p:spPr bwMode="auto">
          <a:xfrm>
            <a:off x="6045200" y="2824163"/>
            <a:ext cx="2713038"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p:cNvPr>
          <p:cNvSpPr>
            <a:spLocks noGrp="1"/>
          </p:cNvSpPr>
          <p:nvPr>
            <p:ph type="title" idx="4294967295"/>
          </p:nvPr>
        </p:nvSpPr>
        <p:spPr/>
        <p:txBody>
          <a:bodyPr/>
          <a:lstStyle/>
          <a:p>
            <a:pPr eaLnBrk="1" hangingPunct="1">
              <a:defRPr/>
            </a:pPr>
            <a:r>
              <a:rPr lang="en-US" sz="3800" kern="1200" dirty="0">
                <a:solidFill>
                  <a:srgbClr val="FF7031"/>
                </a:solidFill>
              </a:rPr>
              <a:t>PPE Types</a:t>
            </a:r>
            <a:endParaRPr lang="en-US" dirty="0"/>
          </a:p>
        </p:txBody>
      </p:sp>
      <p:sp>
        <p:nvSpPr>
          <p:cNvPr id="43011" name="Rectangle 1"/>
          <p:cNvSpPr>
            <a:spLocks noChangeArrowheads="1"/>
          </p:cNvSpPr>
          <p:nvPr/>
        </p:nvSpPr>
        <p:spPr bwMode="auto">
          <a:xfrm>
            <a:off x="2428875" y="2006600"/>
            <a:ext cx="3948113" cy="31384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algn="ctr"/>
            <a:r>
              <a:rPr lang="en-US" altLang="en-US" sz="6600" b="1">
                <a:latin typeface="Arial" panose="020B0604020202020204" pitchFamily="34" charset="0"/>
                <a:ea typeface="MS PGothic" panose="020B0600070205080204" pitchFamily="34" charset="-128"/>
                <a:cs typeface="Arial" panose="020B0604020202020204" pitchFamily="34" charset="0"/>
              </a:rPr>
              <a:t>Eye </a:t>
            </a:r>
          </a:p>
          <a:p>
            <a:pPr algn="ctr"/>
            <a:r>
              <a:rPr lang="en-US" altLang="en-US" sz="6600" b="1">
                <a:latin typeface="Arial" panose="020B0604020202020204" pitchFamily="34" charset="0"/>
                <a:ea typeface="MS PGothic" panose="020B0600070205080204" pitchFamily="34" charset="-128"/>
                <a:cs typeface="Arial" panose="020B0604020202020204" pitchFamily="34" charset="0"/>
              </a:rPr>
              <a:t>&amp;</a:t>
            </a:r>
          </a:p>
          <a:p>
            <a:pPr algn="ctr"/>
            <a:r>
              <a:rPr lang="en-US" altLang="en-US" sz="6600" b="1">
                <a:latin typeface="Arial" panose="020B0604020202020204" pitchFamily="34" charset="0"/>
                <a:ea typeface="MS PGothic" panose="020B0600070205080204" pitchFamily="34" charset="-128"/>
                <a:cs typeface="Arial" panose="020B0604020202020204" pitchFamily="34" charset="0"/>
              </a:rPr>
              <a:t> Face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68300"/>
            <a:ext cx="8229600" cy="21971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a:solidFill>
                  <a:srgbClr val="FFFF00"/>
                </a:solidFill>
                <a:latin typeface="Arial" panose="020B0604020202020204" pitchFamily="34" charset="0"/>
                <a:cs typeface="Arial" panose="020B0604020202020204" pitchFamily="34" charset="0"/>
              </a:rPr>
              <a:t/>
            </a:r>
            <a:br>
              <a:rPr lang="en-US" sz="2400" kern="1200" dirty="0">
                <a:solidFill>
                  <a:srgbClr val="FFFF00"/>
                </a:solidFill>
                <a:latin typeface="Arial" panose="020B0604020202020204" pitchFamily="34" charset="0"/>
                <a:cs typeface="Arial" panose="020B0604020202020204" pitchFamily="34" charset="0"/>
              </a:rPr>
            </a:br>
            <a:r>
              <a:rPr lang="en-US" sz="2400" kern="1200" dirty="0" smtClean="0">
                <a:solidFill>
                  <a:srgbClr val="FFFF00"/>
                </a:solidFill>
                <a:latin typeface="Arial" panose="020B0604020202020204" pitchFamily="34" charset="0"/>
                <a:cs typeface="Arial" panose="020B0604020202020204" pitchFamily="34" charset="0"/>
              </a:rPr>
              <a:t>Eye &amp; Face Protection</a:t>
            </a: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7031"/>
                </a:solidFill>
              </a:rPr>
              <a:t/>
            </a:r>
            <a:br>
              <a:rPr lang="en-US" sz="24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Causes of eye injuries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3" name="Diagram 2" descr="Seven boxes in two rows. The boxes are orange, grey, yellow, blue, green, orange, and grey." title="Smart Art graphic">
            <a:extLst/>
          </p:cNvPr>
          <p:cNvGraphicFramePr/>
          <p:nvPr/>
        </p:nvGraphicFramePr>
        <p:xfrm>
          <a:off x="455028" y="2221824"/>
          <a:ext cx="8533856" cy="364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28600"/>
            <a:ext cx="8229600" cy="20701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Eye &amp; Face Protection</a:t>
            </a: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Protecting your eyes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Diagram 3" descr="Two grey boxes. The second box has four bullet points" title="Smart Art chart to a list">
            <a:extLst/>
          </p:cNvPr>
          <p:cNvGraphicFramePr/>
          <p:nvPr/>
        </p:nvGraphicFramePr>
        <p:xfrm>
          <a:off x="436072" y="2445345"/>
          <a:ext cx="8511257" cy="3450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Image of a construction worker with a bandage over his left eye" title="image">
            <a:extLst/>
          </p:cNvPr>
          <p:cNvPicPr>
            <a:picLocks noChangeAspect="1"/>
          </p:cNvPicPr>
          <p:nvPr/>
        </p:nvPicPr>
        <p:blipFill rotWithShape="1">
          <a:blip r:embed="rId8"/>
          <a:srcRect/>
          <a:stretch/>
        </p:blipFill>
        <p:spPr>
          <a:xfrm>
            <a:off x="5111750" y="3633788"/>
            <a:ext cx="3484563" cy="25796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469900"/>
            <a:ext cx="8229600" cy="13970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Eye &amp; Face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a:solidFill>
                  <a:schemeClr val="bg1"/>
                </a:solidFill>
                <a:latin typeface="Arial" panose="020B0604020202020204" pitchFamily="34" charset="0"/>
                <a:cs typeface="Arial" panose="020B0604020202020204" pitchFamily="34" charset="0"/>
              </a:rPr>
              <a:t/>
            </a:r>
            <a:br>
              <a:rPr lang="en-US" sz="2400" kern="1200" dirty="0">
                <a:solidFill>
                  <a:schemeClr val="bg1"/>
                </a:solidFill>
                <a:latin typeface="Arial" panose="020B0604020202020204" pitchFamily="34" charset="0"/>
                <a:cs typeface="Arial" panose="020B0604020202020204" pitchFamily="34" charset="0"/>
              </a:rPr>
            </a:br>
            <a:r>
              <a:rPr lang="en-US" sz="2400" kern="1200" dirty="0" smtClean="0">
                <a:solidFill>
                  <a:schemeClr val="bg1"/>
                </a:solidFill>
                <a:latin typeface="Arial" panose="020B0604020202020204" pitchFamily="34" charset="0"/>
                <a:cs typeface="Arial" panose="020B0604020202020204" pitchFamily="34" charset="0"/>
              </a:rPr>
              <a:t>Specific Hazards Include:</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Diagram 3" descr="There are four grey boxes" title="Smart Art graphic that shows a list">
            <a:extLst/>
          </p:cNvPr>
          <p:cNvGraphicFramePr/>
          <p:nvPr/>
        </p:nvGraphicFramePr>
        <p:xfrm>
          <a:off x="436072" y="2276950"/>
          <a:ext cx="8511257" cy="3653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15900"/>
            <a:ext cx="8229600" cy="18542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Eye &amp; Face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Types of Eye Protection</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Diagram 3" descr="There are four boxes, which are orange, grey, yellow and blue." title="Smart Art graphic">
            <a:extLst/>
          </p:cNvPr>
          <p:cNvGraphicFramePr/>
          <p:nvPr/>
        </p:nvGraphicFramePr>
        <p:xfrm>
          <a:off x="436072" y="2331811"/>
          <a:ext cx="7544491" cy="3450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15900"/>
            <a:ext cx="8229600" cy="17399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Eye &amp; Face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Corrective Glasses &amp; Eye Protection</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Diagram 3" descr="There are three boxes, which are orange, grey, and yellow." title="Smart Art graphic that shows a list">
            <a:extLst/>
          </p:cNvPr>
          <p:cNvGraphicFramePr/>
          <p:nvPr/>
        </p:nvGraphicFramePr>
        <p:xfrm>
          <a:off x="436072" y="2331811"/>
          <a:ext cx="7544491" cy="3450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66700"/>
            <a:ext cx="8229600" cy="16510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Eye &amp; Face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Inspection/Maintenance of Eye Protection</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Diagram 3" descr="There are four boxes, which are orange, grey, yellow, and blue." title="Smart Art that shows a list">
            <a:extLst/>
          </p:cNvPr>
          <p:cNvGraphicFramePr/>
          <p:nvPr/>
        </p:nvGraphicFramePr>
        <p:xfrm>
          <a:off x="436072" y="2237021"/>
          <a:ext cx="8473345" cy="3753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79400"/>
            <a:ext cx="8229600" cy="17145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Eye &amp; Face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Face Protection</a:t>
            </a:r>
            <a:endParaRPr lang="en-US" sz="2400" dirty="0">
              <a:solidFill>
                <a:schemeClr val="bg1"/>
              </a:solidFill>
              <a:latin typeface="Arial" panose="020B0604020202020204" pitchFamily="34" charset="0"/>
              <a:cs typeface="Arial" panose="020B0604020202020204" pitchFamily="34" charset="0"/>
            </a:endParaRPr>
          </a:p>
        </p:txBody>
      </p:sp>
      <p:sp>
        <p:nvSpPr>
          <p:cNvPr id="57349" name="Text Placeholder 2"/>
          <p:cNvSpPr>
            <a:spLocks noGrp="1"/>
          </p:cNvSpPr>
          <p:nvPr>
            <p:ph type="body" idx="4294967295"/>
          </p:nvPr>
        </p:nvSpPr>
        <p:spPr>
          <a:xfrm>
            <a:off x="457200" y="2320925"/>
            <a:ext cx="8229600" cy="5257800"/>
          </a:xfrm>
        </p:spPr>
        <p:txBody>
          <a:bodyPr/>
          <a:lstStyle/>
          <a:p>
            <a:r>
              <a:rPr lang="en-US" altLang="en-US" smtClean="0">
                <a:latin typeface="Arial" panose="020B0604020202020204" pitchFamily="34" charset="0"/>
                <a:cs typeface="Arial" panose="020B0604020202020204" pitchFamily="34" charset="0"/>
              </a:rPr>
              <a:t>Use a face shield when any of the following hazards exist:</a:t>
            </a:r>
          </a:p>
          <a:p>
            <a:r>
              <a:rPr lang="en-US" altLang="en-US" smtClean="0">
                <a:latin typeface="Arial" panose="020B0604020202020204" pitchFamily="34" charset="0"/>
                <a:cs typeface="Arial" panose="020B0604020202020204" pitchFamily="34" charset="0"/>
              </a:rPr>
              <a:t>Chemical splashes</a:t>
            </a:r>
          </a:p>
          <a:p>
            <a:r>
              <a:rPr lang="en-US" altLang="en-US" smtClean="0">
                <a:latin typeface="Arial" panose="020B0604020202020204" pitchFamily="34" charset="0"/>
                <a:cs typeface="Arial" panose="020B0604020202020204" pitchFamily="34" charset="0"/>
              </a:rPr>
              <a:t>Liquid spray</a:t>
            </a:r>
          </a:p>
          <a:p>
            <a:r>
              <a:rPr lang="en-US" altLang="en-US" smtClean="0">
                <a:latin typeface="Arial" panose="020B0604020202020204" pitchFamily="34" charset="0"/>
                <a:cs typeface="Arial" panose="020B0604020202020204" pitchFamily="34" charset="0"/>
              </a:rPr>
              <a:t>Flying chips or sparks</a:t>
            </a:r>
          </a:p>
          <a:p>
            <a:r>
              <a:rPr lang="en-US" altLang="en-US" smtClean="0">
                <a:latin typeface="Arial" panose="020B0604020202020204" pitchFamily="34" charset="0"/>
                <a:cs typeface="Arial" panose="020B0604020202020204" pitchFamily="34" charset="0"/>
              </a:rPr>
              <a:t>High Heat</a:t>
            </a:r>
          </a:p>
          <a:p>
            <a:r>
              <a:rPr lang="en-US" altLang="en-US" smtClean="0">
                <a:latin typeface="Arial" panose="020B0604020202020204" pitchFamily="34" charset="0"/>
                <a:cs typeface="Arial" panose="020B0604020202020204" pitchFamily="34" charset="0"/>
              </a:rPr>
              <a:t>Special face shield</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hangingPunct="1">
              <a:defRPr/>
            </a:pPr>
            <a:r>
              <a:rPr lang="en-US" sz="3800" kern="1200" dirty="0">
                <a:solidFill>
                  <a:srgbClr val="FF7031"/>
                </a:solidFill>
              </a:rPr>
              <a:t>PPE </a:t>
            </a:r>
            <a:r>
              <a:rPr lang="en-US" sz="3800" kern="1200" dirty="0" smtClean="0">
                <a:solidFill>
                  <a:srgbClr val="FF7031"/>
                </a:solidFill>
              </a:rPr>
              <a:t>Types </a:t>
            </a:r>
            <a:endParaRPr lang="en-US" dirty="0"/>
          </a:p>
        </p:txBody>
      </p:sp>
      <p:sp>
        <p:nvSpPr>
          <p:cNvPr id="6" name="Shape 179">
            <a:extLst/>
          </p:cNvPr>
          <p:cNvSpPr/>
          <p:nvPr/>
        </p:nvSpPr>
        <p:spPr>
          <a:xfrm>
            <a:off x="436563" y="1181100"/>
            <a:ext cx="4992687" cy="461963"/>
          </a:xfrm>
          <a:prstGeom prst="rect">
            <a:avLst/>
          </a:prstGeom>
          <a:ln w="12700">
            <a:miter lim="400000"/>
          </a:ln>
          <a:extLst>
            <a:ext uri="{C572A759-6A51-4108-AA02-DFA0A04FC94B}"/>
          </a:extLst>
        </p:spPr>
        <p:txBody>
          <a:bodyPr lIns="45719" rIns="45719">
            <a:spAutoFit/>
          </a:bodyPr>
          <a:lstStyle/>
          <a:p>
            <a:pPr marL="0" lvl="3" defTabSz="457200" eaLnBrk="1" fontAlgn="auto" hangingPunct="1">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dirty="0">
                <a:solidFill>
                  <a:srgbClr val="DEE60E"/>
                </a:solidFill>
                <a:uFill>
                  <a:solidFill>
                    <a:srgbClr val="000000"/>
                  </a:solidFill>
                </a:uFill>
                <a:latin typeface="Arial"/>
                <a:ea typeface="Arial"/>
                <a:cs typeface="Arial"/>
                <a:sym typeface="Arial"/>
              </a:rPr>
              <a:t>Eye &amp; Face Protection</a:t>
            </a:r>
          </a:p>
        </p:txBody>
      </p:sp>
      <p:sp>
        <p:nvSpPr>
          <p:cNvPr id="7" name="TextBox 6">
            <a:extLst/>
          </p:cNvPr>
          <p:cNvSpPr txBox="1"/>
          <p:nvPr/>
        </p:nvSpPr>
        <p:spPr>
          <a:xfrm>
            <a:off x="436072" y="1698606"/>
            <a:ext cx="689085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hangingPunct="1">
              <a:spcBef>
                <a:spcPts val="0"/>
              </a:spcBef>
              <a:spcAft>
                <a:spcPts val="0"/>
              </a:spcAft>
              <a:defRPr/>
            </a:pPr>
            <a:r>
              <a:rPr lang="en-US" sz="2800" b="1" dirty="0">
                <a:solidFill>
                  <a:schemeClr val="bg1"/>
                </a:solidFill>
                <a:latin typeface="Arial" charset="0"/>
                <a:ea typeface="Arial" charset="0"/>
                <a:cs typeface="Arial" charset="0"/>
              </a:rPr>
              <a:t>Face Protection</a:t>
            </a:r>
          </a:p>
        </p:txBody>
      </p:sp>
      <p:graphicFrame>
        <p:nvGraphicFramePr>
          <p:cNvPr id="2" name="Diagram 1" descr="An image attached to a text box" title="Smart Art graphic">
            <a:extLst/>
          </p:cNvPr>
          <p:cNvGraphicFramePr/>
          <p:nvPr/>
        </p:nvGraphicFramePr>
        <p:xfrm>
          <a:off x="158835" y="2221824"/>
          <a:ext cx="8530214" cy="365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hangingPunct="1">
              <a:defRPr/>
            </a:pPr>
            <a:r>
              <a:rPr lang="en-US" sz="3800" kern="1200" dirty="0">
                <a:solidFill>
                  <a:srgbClr val="FF7031"/>
                </a:solidFill>
              </a:rPr>
              <a:t>PPE </a:t>
            </a:r>
            <a:r>
              <a:rPr lang="en-US" sz="3800" kern="1200" dirty="0" smtClean="0">
                <a:solidFill>
                  <a:srgbClr val="FF7031"/>
                </a:solidFill>
              </a:rPr>
              <a:t>Types  </a:t>
            </a:r>
            <a:endParaRPr lang="en-US" dirty="0"/>
          </a:p>
        </p:txBody>
      </p:sp>
      <p:sp>
        <p:nvSpPr>
          <p:cNvPr id="2" name="Rectangle 1" descr="Orange text box" title="Graphic">
            <a:extLst/>
          </p:cNvPr>
          <p:cNvSpPr/>
          <p:nvPr/>
        </p:nvSpPr>
        <p:spPr>
          <a:xfrm>
            <a:off x="2674938" y="1403350"/>
            <a:ext cx="4373562" cy="3140075"/>
          </a:xfrm>
          <a:prstGeom prst="rect">
            <a:avLst/>
          </a:prstGeom>
          <a:solidFill>
            <a:schemeClr val="accent2"/>
          </a:solidFill>
        </p:spPr>
        <p:txBody>
          <a:bodyPr wrap="none">
            <a:spAutoFit/>
          </a:bodyPr>
          <a:lstStyle/>
          <a:p>
            <a:pPr algn="ctr">
              <a:defRPr/>
            </a:pPr>
            <a:r>
              <a:rPr lang="en-US" altLang="x-none" sz="6600" b="1" dirty="0">
                <a:latin typeface="Arial"/>
                <a:ea typeface="ＭＳ Ｐゴシック" charset="-128"/>
                <a:cs typeface="Arial"/>
              </a:rPr>
              <a:t>Head </a:t>
            </a:r>
          </a:p>
          <a:p>
            <a:pPr algn="ctr">
              <a:defRPr/>
            </a:pPr>
            <a:r>
              <a:rPr lang="en-US" altLang="x-none" sz="6600" b="1" dirty="0">
                <a:latin typeface="Arial"/>
                <a:ea typeface="ＭＳ Ｐゴシック" charset="-128"/>
                <a:cs typeface="Arial"/>
              </a:rPr>
              <a:t>Protection</a:t>
            </a:r>
          </a:p>
          <a:p>
            <a:pPr algn="ctr">
              <a:defRPr/>
            </a:pPr>
            <a:endParaRPr lang="en-US" altLang="x-none" sz="6600" b="1" dirty="0">
              <a:latin typeface="Arial"/>
              <a:ea typeface="ＭＳ Ｐゴシック" charset="-128"/>
              <a:cs typeface="Aria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rPr>
              <a:t>PPE Overview</a:t>
            </a:r>
            <a:endParaRPr lang="en-US" dirty="0"/>
          </a:p>
        </p:txBody>
      </p:sp>
      <p:sp>
        <p:nvSpPr>
          <p:cNvPr id="6" name="Shape 179">
            <a:extLst/>
          </p:cNvPr>
          <p:cNvSpPr/>
          <p:nvPr/>
        </p:nvSpPr>
        <p:spPr>
          <a:xfrm>
            <a:off x="436563" y="1181100"/>
            <a:ext cx="4992687" cy="461963"/>
          </a:xfrm>
          <a:prstGeom prst="rect">
            <a:avLst/>
          </a:prstGeom>
          <a:ln w="12700">
            <a:miter lim="400000"/>
          </a:ln>
          <a:extLst>
            <a:ext uri="{C572A759-6A51-4108-AA02-DFA0A04FC94B}"/>
          </a:extLst>
        </p:spPr>
        <p:txBody>
          <a:bodyPr lIns="45719" rIns="45719">
            <a:spAutoFit/>
          </a:bodyPr>
          <a:lstStyle/>
          <a:p>
            <a:pPr marL="0" lvl="3" defTabSz="457200" eaLnBrk="1" fontAlgn="auto" hangingPunct="1">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dirty="0">
                <a:solidFill>
                  <a:srgbClr val="DEE60E"/>
                </a:solidFill>
                <a:uFill>
                  <a:solidFill>
                    <a:srgbClr val="000000"/>
                  </a:solidFill>
                </a:uFill>
                <a:latin typeface="Arial"/>
                <a:ea typeface="Arial"/>
                <a:cs typeface="Arial"/>
                <a:sym typeface="Arial"/>
              </a:rPr>
              <a:t>Purpose</a:t>
            </a:r>
          </a:p>
        </p:txBody>
      </p:sp>
      <p:graphicFrame>
        <p:nvGraphicFramePr>
          <p:cNvPr id="3" name="Content Placeholder 2" title="Smart Art graphic that shows a list">
            <a:extLst/>
          </p:cNvPr>
          <p:cNvGraphicFramePr>
            <a:graphicFrameLocks noGrp="1"/>
          </p:cNvGraphicFramePr>
          <p:nvPr>
            <p:ph idx="4294967295"/>
          </p:nvPr>
        </p:nvGraphicFramePr>
        <p:xfrm>
          <a:off x="453434" y="1727437"/>
          <a:ext cx="8103713" cy="417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8" descr="Image of a hard hat, gloves, and safety glasses" title="Image of safety equipment">
            <a:extLst/>
          </p:cNvPr>
          <p:cNvPicPr>
            <a:picLocks noChangeAspect="1" noChangeArrowheads="1"/>
          </p:cNvPicPr>
          <p:nvPr/>
        </p:nvPicPr>
        <p:blipFill>
          <a:blip r:embed="rId8"/>
          <a:srcRect/>
          <a:stretch>
            <a:fillRect/>
          </a:stretch>
        </p:blipFill>
        <p:spPr bwMode="auto">
          <a:xfrm>
            <a:off x="7159625" y="4933950"/>
            <a:ext cx="19843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15900"/>
            <a:ext cx="8229600" cy="2005924"/>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Head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Hardhats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Image attached to a text box" title="Smart Art graphic">
            <a:extLst/>
          </p:cNvPr>
          <p:cNvGraphicFramePr/>
          <p:nvPr/>
        </p:nvGraphicFramePr>
        <p:xfrm>
          <a:off x="158835" y="2221824"/>
          <a:ext cx="8530214" cy="365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30200"/>
            <a:ext cx="8229600" cy="16510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Head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Hardhat Requirements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wo grey boxes. The last box has bullet points" title="Smart Art graphic that shows a list">
            <a:extLst/>
          </p:cNvPr>
          <p:cNvGraphicFramePr/>
          <p:nvPr/>
        </p:nvGraphicFramePr>
        <p:xfrm>
          <a:off x="436071" y="2221824"/>
          <a:ext cx="8252977" cy="365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42" name="TextBox 2"/>
          <p:cNvSpPr txBox="1">
            <a:spLocks noChangeArrowheads="1"/>
          </p:cNvSpPr>
          <p:nvPr/>
        </p:nvSpPr>
        <p:spPr bwMode="auto">
          <a:xfrm>
            <a:off x="5692775" y="5141913"/>
            <a:ext cx="2536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cs typeface="Helvetica" panose="020B0604020202020204" pitchFamily="34" charset="0"/>
              </a:defRPr>
            </a:lvl1pPr>
            <a:lvl2pPr marL="800100" indent="-34290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r>
              <a:rPr lang="en-US" altLang="en-US" sz="2200" b="1">
                <a:solidFill>
                  <a:srgbClr val="FFFFFF"/>
                </a:solidFill>
                <a:latin typeface="Arial" panose="020B0604020202020204" pitchFamily="34" charset="0"/>
                <a:ea typeface="MS PGothic" panose="020B0600070205080204" pitchFamily="34" charset="-128"/>
                <a:cs typeface="Arial" panose="020B0604020202020204" pitchFamily="34" charset="0"/>
              </a:rPr>
              <a:t>ANSI </a:t>
            </a:r>
            <a:r>
              <a:rPr lang="en-US" altLang="en-US" sz="2400" b="1">
                <a:solidFill>
                  <a:srgbClr val="FFFFFF"/>
                </a:solidFill>
                <a:latin typeface="Arial" panose="020B0604020202020204" pitchFamily="34" charset="0"/>
                <a:ea typeface="MS PGothic" panose="020B0600070205080204" pitchFamily="34" charset="-128"/>
                <a:cs typeface="Arial" panose="020B0604020202020204" pitchFamily="34" charset="0"/>
              </a:rPr>
              <a:t>Standards</a:t>
            </a:r>
            <a:r>
              <a:rPr lang="en-US" altLang="en-US" sz="2200" b="1">
                <a:solidFill>
                  <a:srgbClr val="FFFFFF"/>
                </a:solidFill>
                <a:latin typeface="Arial" panose="020B0604020202020204" pitchFamily="34" charset="0"/>
                <a:ea typeface="MS PGothic" panose="020B0600070205080204" pitchFamily="34" charset="-128"/>
                <a:cs typeface="Arial" panose="020B0604020202020204" pitchFamily="34" charset="0"/>
              </a:rPr>
              <a:t>:</a:t>
            </a:r>
          </a:p>
          <a:p>
            <a:pPr lvl="1" eaLnBrk="1" hangingPunct="1">
              <a:buFont typeface="Arial" panose="020B0604020202020204" pitchFamily="34" charset="0"/>
              <a:buChar char="•"/>
            </a:pPr>
            <a:r>
              <a:rPr lang="en-US" altLang="en-US" sz="2200" b="1">
                <a:solidFill>
                  <a:srgbClr val="FFFFFF"/>
                </a:solidFill>
                <a:latin typeface="Arial" panose="020B0604020202020204" pitchFamily="34" charset="0"/>
                <a:ea typeface="MS PGothic" panose="020B0600070205080204" pitchFamily="34" charset="-128"/>
                <a:cs typeface="Arial" panose="020B0604020202020204" pitchFamily="34" charset="0"/>
              </a:rPr>
              <a:t>Z89.1-1986</a:t>
            </a:r>
          </a:p>
          <a:p>
            <a:pPr lvl="1" eaLnBrk="1" hangingPunct="1">
              <a:buFont typeface="Arial" panose="020B0604020202020204" pitchFamily="34" charset="0"/>
              <a:buChar char="•"/>
            </a:pPr>
            <a:r>
              <a:rPr lang="en-US" altLang="en-US" sz="2200" b="1">
                <a:solidFill>
                  <a:srgbClr val="FFFFFF"/>
                </a:solidFill>
                <a:latin typeface="Arial" panose="020B0604020202020204" pitchFamily="34" charset="0"/>
                <a:ea typeface="MS PGothic" panose="020B0600070205080204" pitchFamily="34" charset="-128"/>
                <a:cs typeface="Arial" panose="020B0604020202020204" pitchFamily="34" charset="0"/>
              </a:rPr>
              <a:t>Z89.1-1997</a:t>
            </a:r>
          </a:p>
          <a:p>
            <a:pPr eaLnBrk="1" hangingPunct="1"/>
            <a:endParaRPr lang="en-US" altLang="en-US" sz="2200" b="1">
              <a:solidFill>
                <a:srgbClr val="FFFFFF"/>
              </a:solidFill>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04800"/>
            <a:ext cx="8229600" cy="16129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Head Protection</a:t>
            </a: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2400" kern="1200" dirty="0" smtClean="0">
                <a:solidFill>
                  <a:schemeClr val="bg1"/>
                </a:solidFill>
                <a:latin typeface="Arial" panose="020B0604020202020204" pitchFamily="34" charset="0"/>
                <a:cs typeface="Arial" panose="020B0604020202020204" pitchFamily="34" charset="0"/>
              </a:rPr>
              <a:t>Protective Hat Types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here are three lists, each of which have a grey header" title="Smart Art graph that shows three lists">
            <a:extLst/>
          </p:cNvPr>
          <p:cNvGraphicFramePr/>
          <p:nvPr/>
        </p:nvGraphicFramePr>
        <p:xfrm>
          <a:off x="766482" y="2276950"/>
          <a:ext cx="7749721" cy="3854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92100"/>
            <a:ext cx="8229600" cy="17145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Head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Helmet Construction</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here are four boxes, which are orange, grey, yellow, and blue&#10;" title="Smart Art graphic that shows a list">
            <a:extLst/>
          </p:cNvPr>
          <p:cNvGraphicFramePr/>
          <p:nvPr/>
        </p:nvGraphicFramePr>
        <p:xfrm>
          <a:off x="1308057" y="2335570"/>
          <a:ext cx="6890852" cy="3374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55600"/>
            <a:ext cx="8229600" cy="17399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a:solidFill>
                  <a:srgbClr val="FF7031"/>
                </a:solidFill>
              </a:rPr>
              <a:t/>
            </a:r>
            <a:br>
              <a:rPr lang="en-US" sz="1200" kern="1200" dirty="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Head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Time to replace when:</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here are two lists. The first list has an orange header with three bullet points. The second is in a grey box." title="Smart Art graphic that shows a list">
            <a:extLst/>
          </p:cNvPr>
          <p:cNvGraphicFramePr/>
          <p:nvPr/>
        </p:nvGraphicFramePr>
        <p:xfrm>
          <a:off x="436071" y="2202866"/>
          <a:ext cx="7820825" cy="3749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hangingPunct="1">
              <a:defRPr/>
            </a:pPr>
            <a:r>
              <a:rPr lang="en-US" sz="3800" kern="1200" dirty="0">
                <a:solidFill>
                  <a:srgbClr val="FF7031"/>
                </a:solidFill>
              </a:rPr>
              <a:t>PPE </a:t>
            </a:r>
            <a:r>
              <a:rPr lang="en-US" sz="3800" kern="1200" dirty="0" smtClean="0">
                <a:solidFill>
                  <a:srgbClr val="FF7031"/>
                </a:solidFill>
              </a:rPr>
              <a:t>Types   </a:t>
            </a:r>
            <a:endParaRPr lang="en-US" dirty="0"/>
          </a:p>
        </p:txBody>
      </p:sp>
      <p:sp>
        <p:nvSpPr>
          <p:cNvPr id="6" name="Shape 179">
            <a:extLst/>
          </p:cNvPr>
          <p:cNvSpPr/>
          <p:nvPr/>
        </p:nvSpPr>
        <p:spPr>
          <a:xfrm>
            <a:off x="436563" y="1181100"/>
            <a:ext cx="4992687" cy="461963"/>
          </a:xfrm>
          <a:prstGeom prst="rect">
            <a:avLst/>
          </a:prstGeom>
          <a:ln w="12700">
            <a:miter lim="400000"/>
          </a:ln>
          <a:extLst>
            <a:ext uri="{C572A759-6A51-4108-AA02-DFA0A04FC94B}"/>
          </a:extLst>
        </p:spPr>
        <p:txBody>
          <a:bodyPr lIns="45719" rIns="45719">
            <a:spAutoFit/>
          </a:bodyPr>
          <a:lstStyle/>
          <a:p>
            <a:pPr marL="0" lvl="3" defTabSz="457200" eaLnBrk="1" fontAlgn="auto" hangingPunct="1">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dirty="0">
                <a:solidFill>
                  <a:srgbClr val="DEE60E"/>
                </a:solidFill>
                <a:uFill>
                  <a:solidFill>
                    <a:srgbClr val="000000"/>
                  </a:solidFill>
                </a:uFill>
                <a:latin typeface="Arial"/>
                <a:ea typeface="Arial"/>
                <a:cs typeface="Arial"/>
                <a:sym typeface="Arial"/>
              </a:rPr>
              <a:t>Head Protection</a:t>
            </a:r>
          </a:p>
        </p:txBody>
      </p:sp>
      <p:sp>
        <p:nvSpPr>
          <p:cNvPr id="7" name="TextBox 6">
            <a:extLst/>
          </p:cNvPr>
          <p:cNvSpPr txBox="1"/>
          <p:nvPr/>
        </p:nvSpPr>
        <p:spPr>
          <a:xfrm>
            <a:off x="436072" y="1698606"/>
            <a:ext cx="689085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hangingPunct="1">
              <a:spcBef>
                <a:spcPts val="0"/>
              </a:spcBef>
              <a:spcAft>
                <a:spcPts val="0"/>
              </a:spcAft>
              <a:defRPr/>
            </a:pPr>
            <a:r>
              <a:rPr lang="en-US" sz="2800" b="1" dirty="0">
                <a:solidFill>
                  <a:schemeClr val="bg1"/>
                </a:solidFill>
                <a:latin typeface="Arial" charset="0"/>
                <a:ea typeface="Arial" charset="0"/>
                <a:cs typeface="Arial" charset="0"/>
              </a:rPr>
              <a:t>Time to replace when:</a:t>
            </a:r>
          </a:p>
        </p:txBody>
      </p:sp>
      <p:graphicFrame>
        <p:nvGraphicFramePr>
          <p:cNvPr id="2" name="Diagram 1" descr="There are two boxes, the first is orange and the second has a grey header with bullet points" title="Smart Art graphic that shows two lists">
            <a:extLst/>
          </p:cNvPr>
          <p:cNvGraphicFramePr/>
          <p:nvPr/>
        </p:nvGraphicFramePr>
        <p:xfrm>
          <a:off x="436073" y="2444914"/>
          <a:ext cx="7875414" cy="3749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hangingPunct="1">
              <a:defRPr/>
            </a:pPr>
            <a:r>
              <a:rPr lang="en-US" sz="3800" kern="1200" dirty="0">
                <a:solidFill>
                  <a:srgbClr val="FF7031"/>
                </a:solidFill>
              </a:rPr>
              <a:t>PPE </a:t>
            </a:r>
            <a:r>
              <a:rPr lang="en-US" sz="3800" kern="1200" dirty="0" smtClean="0">
                <a:solidFill>
                  <a:srgbClr val="FF7031"/>
                </a:solidFill>
              </a:rPr>
              <a:t>Types    </a:t>
            </a:r>
            <a:endParaRPr lang="en-US" dirty="0"/>
          </a:p>
        </p:txBody>
      </p:sp>
      <p:sp>
        <p:nvSpPr>
          <p:cNvPr id="6" name="Shape 179">
            <a:extLst/>
          </p:cNvPr>
          <p:cNvSpPr/>
          <p:nvPr/>
        </p:nvSpPr>
        <p:spPr>
          <a:xfrm>
            <a:off x="436563" y="1181100"/>
            <a:ext cx="4992687" cy="461963"/>
          </a:xfrm>
          <a:prstGeom prst="rect">
            <a:avLst/>
          </a:prstGeom>
          <a:ln w="12700">
            <a:miter lim="400000"/>
          </a:ln>
          <a:extLst>
            <a:ext uri="{C572A759-6A51-4108-AA02-DFA0A04FC94B}"/>
          </a:extLst>
        </p:spPr>
        <p:txBody>
          <a:bodyPr lIns="45719" rIns="45719">
            <a:spAutoFit/>
          </a:bodyPr>
          <a:lstStyle/>
          <a:p>
            <a:pPr marL="0" lvl="3" defTabSz="457200" eaLnBrk="1" fontAlgn="auto" hangingPunct="1">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dirty="0">
                <a:solidFill>
                  <a:srgbClr val="DEE60E"/>
                </a:solidFill>
                <a:uFill>
                  <a:solidFill>
                    <a:srgbClr val="000000"/>
                  </a:solidFill>
                </a:uFill>
                <a:latin typeface="Arial"/>
                <a:ea typeface="Arial"/>
                <a:cs typeface="Arial"/>
                <a:sym typeface="Arial"/>
              </a:rPr>
              <a:t>Head Protection</a:t>
            </a:r>
          </a:p>
        </p:txBody>
      </p:sp>
      <p:sp>
        <p:nvSpPr>
          <p:cNvPr id="7" name="TextBox 6">
            <a:extLst/>
          </p:cNvPr>
          <p:cNvSpPr txBox="1"/>
          <p:nvPr/>
        </p:nvSpPr>
        <p:spPr>
          <a:xfrm>
            <a:off x="436072" y="1698606"/>
            <a:ext cx="689085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hangingPunct="1">
              <a:spcBef>
                <a:spcPts val="0"/>
              </a:spcBef>
              <a:spcAft>
                <a:spcPts val="0"/>
              </a:spcAft>
              <a:defRPr/>
            </a:pPr>
            <a:r>
              <a:rPr lang="en-US" sz="2800" b="1" dirty="0">
                <a:solidFill>
                  <a:schemeClr val="bg1"/>
                </a:solidFill>
                <a:latin typeface="Arial" charset="0"/>
                <a:ea typeface="Arial" charset="0"/>
                <a:cs typeface="Arial" charset="0"/>
              </a:rPr>
              <a:t>Helmet Maintenance &amp; Inspection</a:t>
            </a:r>
          </a:p>
        </p:txBody>
      </p:sp>
      <p:graphicFrame>
        <p:nvGraphicFramePr>
          <p:cNvPr id="2" name="Diagram 1" descr="There are four boxes, which are orange, grey, yellow, and blue." title="Smart Art graphic that shows a list">
            <a:extLst/>
          </p:cNvPr>
          <p:cNvGraphicFramePr/>
          <p:nvPr/>
        </p:nvGraphicFramePr>
        <p:xfrm>
          <a:off x="436072" y="2521392"/>
          <a:ext cx="7942572" cy="3431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rPr>
              <a:t>PPE </a:t>
            </a:r>
            <a:r>
              <a:rPr lang="en-US" sz="3800" kern="1200" dirty="0" smtClean="0">
                <a:solidFill>
                  <a:srgbClr val="FF7031"/>
                </a:solidFill>
              </a:rPr>
              <a:t>Types     </a:t>
            </a:r>
            <a:endParaRPr lang="en-US" dirty="0"/>
          </a:p>
        </p:txBody>
      </p:sp>
      <p:sp>
        <p:nvSpPr>
          <p:cNvPr id="4" name="Rectangle 3" descr="Orange text box" title="Graphic ">
            <a:extLst/>
          </p:cNvPr>
          <p:cNvSpPr/>
          <p:nvPr/>
        </p:nvSpPr>
        <p:spPr>
          <a:xfrm>
            <a:off x="2387600" y="1693863"/>
            <a:ext cx="4370388" cy="3140075"/>
          </a:xfrm>
          <a:prstGeom prst="rect">
            <a:avLst/>
          </a:prstGeom>
          <a:solidFill>
            <a:schemeClr val="accent2"/>
          </a:solidFill>
        </p:spPr>
        <p:txBody>
          <a:bodyPr>
            <a:spAutoFit/>
          </a:bodyPr>
          <a:lstStyle/>
          <a:p>
            <a:pPr algn="ctr">
              <a:defRPr/>
            </a:pPr>
            <a:r>
              <a:rPr lang="en-US" altLang="x-none" sz="6600" b="1" dirty="0">
                <a:latin typeface="Arial"/>
                <a:ea typeface="ＭＳ Ｐゴシック" charset="-128"/>
                <a:cs typeface="Arial"/>
              </a:rPr>
              <a:t>Foot </a:t>
            </a:r>
          </a:p>
          <a:p>
            <a:pPr algn="ctr">
              <a:defRPr/>
            </a:pPr>
            <a:r>
              <a:rPr lang="en-US" altLang="x-none" sz="6600" b="1" dirty="0">
                <a:latin typeface="Arial"/>
                <a:ea typeface="ＭＳ Ｐゴシック" charset="-128"/>
                <a:cs typeface="Arial"/>
              </a:rPr>
              <a:t>Protection</a:t>
            </a:r>
          </a:p>
          <a:p>
            <a:pPr>
              <a:defRPr/>
            </a:pPr>
            <a:endParaRPr lang="en-US" altLang="x-none" sz="6600" b="1" dirty="0">
              <a:latin typeface="Arial"/>
              <a:ea typeface="ＭＳ Ｐゴシック" charset="-128"/>
              <a:cs typeface="Aria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04800"/>
            <a:ext cx="8229600" cy="15113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2400" kern="1200" dirty="0" smtClean="0">
                <a:solidFill>
                  <a:srgbClr val="FFFF00"/>
                </a:solidFill>
                <a:latin typeface="Arial" panose="020B0604020202020204" pitchFamily="34" charset="0"/>
                <a:cs typeface="Arial" panose="020B0604020202020204" pitchFamily="34" charset="0"/>
              </a:rPr>
              <a:t>Foot Protection</a:t>
            </a: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2400" kern="1200" dirty="0" smtClean="0">
                <a:solidFill>
                  <a:schemeClr val="bg1"/>
                </a:solidFill>
                <a:latin typeface="Arial" panose="020B0604020202020204" pitchFamily="34" charset="0"/>
                <a:cs typeface="Arial" panose="020B0604020202020204" pitchFamily="34" charset="0"/>
              </a:rPr>
              <a:t>Foot Hazards</a:t>
            </a:r>
            <a:endParaRPr lang="en-US" sz="2400" dirty="0">
              <a:solidFill>
                <a:schemeClr val="bg1"/>
              </a:solidFill>
            </a:endParaRPr>
          </a:p>
        </p:txBody>
      </p:sp>
      <p:grpSp>
        <p:nvGrpSpPr>
          <p:cNvPr id="79877" name="Group 3" descr="Pictures of workers wearing foor protection"/>
          <p:cNvGrpSpPr>
            <a:grpSpLocks/>
          </p:cNvGrpSpPr>
          <p:nvPr/>
        </p:nvGrpSpPr>
        <p:grpSpPr bwMode="auto">
          <a:xfrm>
            <a:off x="4057650" y="547688"/>
            <a:ext cx="4833938" cy="1730375"/>
            <a:chOff x="3275893" y="1264121"/>
            <a:chExt cx="5468458" cy="2362883"/>
          </a:xfrm>
        </p:grpSpPr>
        <p:pic>
          <p:nvPicPr>
            <p:cNvPr id="79878" name="Picture 35" descr="Image of a worker welding" title="Image">
              <a:extLst/>
            </p:cNvPr>
            <p:cNvPicPr>
              <a:picLocks noChangeAspect="1" noChangeArrowheads="1"/>
            </p:cNvPicPr>
            <p:nvPr/>
          </p:nvPicPr>
          <p:blipFill>
            <a:blip r:embed="rId3"/>
            <a:srcRect/>
            <a:stretch>
              <a:fillRect/>
            </a:stretch>
          </p:blipFill>
          <p:spPr bwMode="auto">
            <a:xfrm>
              <a:off x="6937695" y="1264121"/>
              <a:ext cx="1806656" cy="236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63" descr="Image of safety boots" title="Image">
              <a:extLst/>
            </p:cNvPr>
            <p:cNvPicPr>
              <a:picLocks noChangeAspect="1" noChangeArrowheads="1"/>
            </p:cNvPicPr>
            <p:nvPr/>
          </p:nvPicPr>
          <p:blipFill>
            <a:blip r:embed="rId4"/>
            <a:srcRect/>
            <a:stretch>
              <a:fillRect/>
            </a:stretch>
          </p:blipFill>
          <p:spPr bwMode="auto">
            <a:xfrm>
              <a:off x="5032265" y="1311812"/>
              <a:ext cx="1916206" cy="231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37" descr="Image of construction worker moving cinder blocks" title="Image">
              <a:extLst/>
            </p:cNvPr>
            <p:cNvPicPr>
              <a:picLocks noChangeAspect="1" noChangeArrowheads="1"/>
            </p:cNvPicPr>
            <p:nvPr/>
          </p:nvPicPr>
          <p:blipFill>
            <a:blip r:embed="rId5"/>
            <a:srcRect/>
            <a:stretch>
              <a:fillRect/>
            </a:stretch>
          </p:blipFill>
          <p:spPr bwMode="auto">
            <a:xfrm>
              <a:off x="3275893" y="1311812"/>
              <a:ext cx="1756372" cy="231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p:cNvPr>
          <p:cNvSpPr txBox="1"/>
          <p:nvPr/>
        </p:nvSpPr>
        <p:spPr>
          <a:xfrm>
            <a:off x="436072" y="2388688"/>
            <a:ext cx="8455136" cy="3961085"/>
          </a:xfrm>
          <a:prstGeom prst="rect">
            <a:avLst/>
          </a:prstGeom>
          <a:noFill/>
        </p:spPr>
        <p:txBody>
          <a:bodyPr numCol="2">
            <a:spAutoFit/>
          </a:bodyPr>
          <a:lstStyle/>
          <a:p>
            <a:pPr eaLnBrk="1" fontAlgn="auto" hangingPunct="1">
              <a:spcBef>
                <a:spcPts val="0"/>
              </a:spcBef>
              <a:spcAft>
                <a:spcPts val="0"/>
              </a:spcAft>
              <a:defRPr/>
            </a:pPr>
            <a:r>
              <a:rPr lang="en-US" altLang="x-none" sz="3400" b="1" dirty="0">
                <a:solidFill>
                  <a:srgbClr val="DEE60E"/>
                </a:solidFill>
                <a:latin typeface="Arial"/>
                <a:ea typeface="ＭＳ Ｐゴシック" charset="-128"/>
                <a:cs typeface="Arial"/>
              </a:rPr>
              <a:t>Beware!</a:t>
            </a:r>
          </a:p>
          <a:p>
            <a:pPr marL="285750" indent="-285750" eaLnBrk="1" fontAlgn="auto" hangingPunct="1">
              <a:spcBef>
                <a:spcPts val="0"/>
              </a:spcBef>
              <a:spcAft>
                <a:spcPts val="0"/>
              </a:spcAft>
              <a:buFont typeface="Arial"/>
              <a:buChar char="•"/>
              <a:defRPr/>
            </a:pPr>
            <a:r>
              <a:rPr lang="en-US" altLang="x-none" sz="2400" b="1" dirty="0">
                <a:solidFill>
                  <a:schemeClr val="bg1"/>
                </a:solidFill>
                <a:latin typeface="Arial"/>
                <a:ea typeface="ＭＳ Ｐゴシック" charset="-128"/>
                <a:cs typeface="Arial"/>
              </a:rPr>
              <a:t>Heavy objects such as barrels or tools that might roll onto or fall onto feet. </a:t>
            </a:r>
          </a:p>
          <a:p>
            <a:pPr marL="285750" indent="-285750" eaLnBrk="1" fontAlgn="auto" hangingPunct="1">
              <a:spcBef>
                <a:spcPts val="0"/>
              </a:spcBef>
              <a:spcAft>
                <a:spcPts val="0"/>
              </a:spcAft>
              <a:buFont typeface="Arial"/>
              <a:buChar char="•"/>
              <a:defRPr/>
            </a:pPr>
            <a:r>
              <a:rPr lang="en-US" altLang="x-none" sz="2400" b="1" dirty="0">
                <a:solidFill>
                  <a:schemeClr val="bg1"/>
                </a:solidFill>
                <a:latin typeface="Arial"/>
                <a:ea typeface="ＭＳ Ｐゴシック" charset="-128"/>
                <a:cs typeface="Arial"/>
              </a:rPr>
              <a:t>Molten metal that might splash </a:t>
            </a:r>
          </a:p>
          <a:p>
            <a:pPr marL="285750" indent="-285750" eaLnBrk="1" fontAlgn="auto" hangingPunct="1">
              <a:spcBef>
                <a:spcPts val="0"/>
              </a:spcBef>
              <a:spcAft>
                <a:spcPts val="0"/>
              </a:spcAft>
              <a:buFont typeface="Arial"/>
              <a:buChar char="•"/>
              <a:defRPr/>
            </a:pPr>
            <a:r>
              <a:rPr lang="en-US" altLang="x-none" sz="2400" b="1" dirty="0">
                <a:solidFill>
                  <a:schemeClr val="bg1"/>
                </a:solidFill>
                <a:latin typeface="Arial"/>
                <a:ea typeface="ＭＳ Ｐゴシック" charset="-128"/>
                <a:cs typeface="Arial"/>
              </a:rPr>
              <a:t>Corrosive chemicals</a:t>
            </a:r>
          </a:p>
          <a:p>
            <a:pPr marL="285750" indent="-285750" eaLnBrk="1" fontAlgn="auto" hangingPunct="1">
              <a:spcBef>
                <a:spcPts val="0"/>
              </a:spcBef>
              <a:spcAft>
                <a:spcPts val="0"/>
              </a:spcAft>
              <a:buFont typeface="Arial"/>
              <a:buChar char="•"/>
              <a:defRPr/>
            </a:pPr>
            <a:endParaRPr lang="en-US" altLang="x-none" sz="2400" b="1" dirty="0">
              <a:solidFill>
                <a:schemeClr val="bg1"/>
              </a:solidFill>
              <a:latin typeface="Arial"/>
              <a:ea typeface="ＭＳ Ｐゴシック" charset="-128"/>
              <a:cs typeface="Arial"/>
            </a:endParaRPr>
          </a:p>
          <a:p>
            <a:pPr marL="285750" indent="-285750" eaLnBrk="1" fontAlgn="auto" hangingPunct="1">
              <a:spcBef>
                <a:spcPts val="0"/>
              </a:spcBef>
              <a:spcAft>
                <a:spcPts val="0"/>
              </a:spcAft>
              <a:buFont typeface="Arial"/>
              <a:buChar char="•"/>
              <a:defRPr/>
            </a:pPr>
            <a:endParaRPr lang="en-US" altLang="x-none" sz="2400" b="1" dirty="0">
              <a:solidFill>
                <a:schemeClr val="bg1"/>
              </a:solidFill>
              <a:latin typeface="Arial"/>
              <a:ea typeface="ＭＳ Ｐゴシック" charset="-128"/>
              <a:cs typeface="Arial"/>
            </a:endParaRPr>
          </a:p>
          <a:p>
            <a:pPr marL="285750" indent="-285750" eaLnBrk="1" fontAlgn="auto" hangingPunct="1">
              <a:spcBef>
                <a:spcPts val="0"/>
              </a:spcBef>
              <a:spcAft>
                <a:spcPts val="0"/>
              </a:spcAft>
              <a:buFont typeface="Arial"/>
              <a:buChar char="•"/>
              <a:defRPr/>
            </a:pPr>
            <a:endParaRPr lang="en-US" altLang="x-none" sz="2400" b="1" dirty="0">
              <a:solidFill>
                <a:schemeClr val="bg1"/>
              </a:solidFill>
              <a:latin typeface="Arial"/>
              <a:ea typeface="ＭＳ Ｐゴシック" charset="-128"/>
              <a:cs typeface="Arial"/>
            </a:endParaRPr>
          </a:p>
          <a:p>
            <a:pPr eaLnBrk="1" fontAlgn="auto" hangingPunct="1">
              <a:spcBef>
                <a:spcPts val="0"/>
              </a:spcBef>
              <a:spcAft>
                <a:spcPts val="0"/>
              </a:spcAft>
              <a:defRPr/>
            </a:pPr>
            <a:endParaRPr lang="en-US" altLang="x-none" sz="2400" b="1" dirty="0">
              <a:solidFill>
                <a:schemeClr val="bg1"/>
              </a:solidFill>
              <a:latin typeface="Arial"/>
              <a:ea typeface="ＭＳ Ｐゴシック" charset="-128"/>
              <a:cs typeface="Arial"/>
            </a:endParaRPr>
          </a:p>
          <a:p>
            <a:pPr marL="285750" indent="-285750" eaLnBrk="1" fontAlgn="auto" hangingPunct="1">
              <a:spcBef>
                <a:spcPts val="0"/>
              </a:spcBef>
              <a:spcAft>
                <a:spcPts val="0"/>
              </a:spcAft>
              <a:buFont typeface="Arial"/>
              <a:buChar char="•"/>
              <a:defRPr/>
            </a:pPr>
            <a:r>
              <a:rPr lang="en-US" altLang="x-none" sz="2400" b="1" dirty="0">
                <a:solidFill>
                  <a:schemeClr val="bg1"/>
                </a:solidFill>
                <a:latin typeface="Arial"/>
                <a:ea typeface="ＭＳ Ｐゴシック" charset="-128"/>
                <a:cs typeface="Arial"/>
              </a:rPr>
              <a:t>Sharp objects (i.e. nails or spikes) that might pierce soles or uppers of shoes. </a:t>
            </a:r>
          </a:p>
          <a:p>
            <a:pPr marL="285750" indent="-285750" eaLnBrk="1" fontAlgn="auto" hangingPunct="1">
              <a:spcBef>
                <a:spcPts val="0"/>
              </a:spcBef>
              <a:spcAft>
                <a:spcPts val="0"/>
              </a:spcAft>
              <a:buFont typeface="Arial"/>
              <a:buChar char="•"/>
              <a:defRPr/>
            </a:pPr>
            <a:r>
              <a:rPr lang="en-US" altLang="x-none" sz="2400" b="1" dirty="0">
                <a:solidFill>
                  <a:schemeClr val="bg1"/>
                </a:solidFill>
                <a:latin typeface="Arial"/>
                <a:ea typeface="ＭＳ Ｐゴシック" charset="-128"/>
                <a:cs typeface="Arial"/>
              </a:rPr>
              <a:t>Hot, slippery, or wet surfaces</a:t>
            </a:r>
          </a:p>
          <a:p>
            <a:pPr eaLnBrk="1" fontAlgn="auto" hangingPunct="1">
              <a:lnSpc>
                <a:spcPct val="90000"/>
              </a:lnSpc>
              <a:spcBef>
                <a:spcPts val="0"/>
              </a:spcBef>
              <a:spcAft>
                <a:spcPts val="0"/>
              </a:spcAft>
              <a:defRPr/>
            </a:pPr>
            <a:endParaRPr lang="en-US" altLang="x-none" sz="2600" b="1" dirty="0">
              <a:solidFill>
                <a:srgbClr val="DEE60E"/>
              </a:solidFill>
              <a:latin typeface="Arial"/>
              <a:ea typeface="ＭＳ Ｐゴシック" charset="-128"/>
              <a:cs typeface="Arial"/>
            </a:endParaRPr>
          </a:p>
          <a:p>
            <a:pPr eaLnBrk="1" fontAlgn="auto" hangingPunct="1">
              <a:spcBef>
                <a:spcPts val="0"/>
              </a:spcBef>
              <a:spcAft>
                <a:spcPts val="0"/>
              </a:spcAft>
              <a:defRPr/>
            </a:pPr>
            <a:endParaRPr lang="en-US" sz="2600" b="1" dirty="0">
              <a:solidFill>
                <a:srgbClr val="DEE60E"/>
              </a:solidFill>
              <a:latin typeface="Arial"/>
              <a:cs typeface="Aria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54000"/>
            <a:ext cx="8229600" cy="18923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
            </a:r>
            <a:br>
              <a:rPr lang="en-US" sz="2400" kern="1200" dirty="0" smtClean="0">
                <a:solidFill>
                  <a:srgbClr val="FFFF00"/>
                </a:solidFill>
                <a:latin typeface="Arial" panose="020B0604020202020204" pitchFamily="34" charset="0"/>
                <a:cs typeface="Arial" panose="020B0604020202020204" pitchFamily="34" charset="0"/>
              </a:rPr>
            </a:br>
            <a:r>
              <a:rPr lang="en-US" sz="2400" kern="1200" dirty="0" smtClean="0">
                <a:solidFill>
                  <a:srgbClr val="FFFF00"/>
                </a:solidFill>
                <a:latin typeface="Arial" panose="020B0604020202020204" pitchFamily="34" charset="0"/>
                <a:cs typeface="Arial" panose="020B0604020202020204" pitchFamily="34" charset="0"/>
              </a:rPr>
              <a:t>Foot Protection</a:t>
            </a:r>
            <a:br>
              <a:rPr lang="en-US" sz="2400" kern="1200" dirty="0" smtClean="0">
                <a:solidFill>
                  <a:srgbClr val="FFFF00"/>
                </a:solidFill>
                <a:latin typeface="Arial" panose="020B0604020202020204" pitchFamily="34" charset="0"/>
                <a:cs typeface="Arial" panose="020B0604020202020204" pitchFamily="34" charset="0"/>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Specific Hazards Include</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Diagram 3" descr="Four grey boxes" title="Smart Art graphic ">
            <a:extLst/>
          </p:cNvPr>
          <p:cNvGraphicFramePr/>
          <p:nvPr/>
        </p:nvGraphicFramePr>
        <p:xfrm>
          <a:off x="436073" y="2331811"/>
          <a:ext cx="7957300" cy="3450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54000"/>
            <a:ext cx="8229600" cy="17399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Overview</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Required of Employers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Content Placeholder 2" title="Smart Art graphic that shows a list">
            <a:extLst/>
          </p:cNvPr>
          <p:cNvGraphicFramePr>
            <a:graphicFrameLocks noGrp="1"/>
          </p:cNvGraphicFramePr>
          <p:nvPr>
            <p:ph idx="4294967295"/>
          </p:nvPr>
        </p:nvGraphicFramePr>
        <p:xfrm>
          <a:off x="576264" y="1883391"/>
          <a:ext cx="7721576" cy="361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04494"/>
            <a:ext cx="8229600" cy="174295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Foot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Types of Foot Protection</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Diagram 3" descr="Image of three boxes, which are orange, grey, and yellow" title="Smart Art graphic that shows a list">
            <a:extLst/>
          </p:cNvPr>
          <p:cNvGraphicFramePr/>
          <p:nvPr/>
        </p:nvGraphicFramePr>
        <p:xfrm>
          <a:off x="170686" y="2047444"/>
          <a:ext cx="5231834" cy="452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Image of work boots" title="Image">
            <a:extLst/>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00761" y="1044775"/>
            <a:ext cx="3030295" cy="2293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 descr="Image of welder" title="Image ">
            <a:extLst/>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00761" y="4078165"/>
            <a:ext cx="3372256" cy="2495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28600"/>
            <a:ext cx="8229600" cy="16891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Foot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rPr>
              <a:t>Inspect footwear daily</a:t>
            </a:r>
            <a:endParaRPr lang="en-US" sz="2400" dirty="0">
              <a:solidFill>
                <a:schemeClr val="bg1"/>
              </a:solidFill>
            </a:endParaRPr>
          </a:p>
        </p:txBody>
      </p:sp>
      <p:graphicFrame>
        <p:nvGraphicFramePr>
          <p:cNvPr id="4" name="Diagram 3" descr="Smart Art graphic that show three boxes" title="Smart Art graphic ">
            <a:extLst/>
          </p:cNvPr>
          <p:cNvGraphicFramePr/>
          <p:nvPr/>
        </p:nvGraphicFramePr>
        <p:xfrm>
          <a:off x="436072" y="2331812"/>
          <a:ext cx="8321695" cy="350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81000"/>
            <a:ext cx="8229600" cy="19431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Foot Protection</a:t>
            </a: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2400" kern="1200" dirty="0">
                <a:solidFill>
                  <a:schemeClr val="bg1"/>
                </a:solidFill>
                <a:latin typeface="Arial" panose="020B0604020202020204" pitchFamily="34" charset="0"/>
                <a:cs typeface="Arial" panose="020B0604020202020204" pitchFamily="34" charset="0"/>
              </a:rPr>
              <a:t/>
            </a:r>
            <a:br>
              <a:rPr lang="en-US" sz="2400" kern="1200" dirty="0">
                <a:solidFill>
                  <a:schemeClr val="bg1"/>
                </a:solidFill>
                <a:latin typeface="Arial" panose="020B0604020202020204" pitchFamily="34" charset="0"/>
                <a:cs typeface="Arial" panose="020B0604020202020204" pitchFamily="34" charset="0"/>
              </a:rPr>
            </a:br>
            <a:r>
              <a:rPr lang="en-US" sz="2400" kern="1200" dirty="0" smtClean="0">
                <a:solidFill>
                  <a:schemeClr val="bg1"/>
                </a:solidFill>
                <a:latin typeface="Arial" panose="020B0604020202020204" pitchFamily="34" charset="0"/>
                <a:cs typeface="Arial" panose="020B0604020202020204" pitchFamily="34" charset="0"/>
              </a:rPr>
              <a:t>Safety Shoe Requirements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here is a list with a grey header" title="Smart Art graphic that shows a list">
            <a:extLst/>
          </p:cNvPr>
          <p:cNvGraphicFramePr/>
          <p:nvPr/>
        </p:nvGraphicFramePr>
        <p:xfrm>
          <a:off x="436072" y="2221824"/>
          <a:ext cx="7740520" cy="365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8070" name="TextBox 2"/>
          <p:cNvSpPr txBox="1">
            <a:spLocks noChangeArrowheads="1"/>
          </p:cNvSpPr>
          <p:nvPr/>
        </p:nvSpPr>
        <p:spPr bwMode="auto">
          <a:xfrm>
            <a:off x="5057775" y="5316538"/>
            <a:ext cx="32115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cs typeface="Helvetica" panose="020B0604020202020204" pitchFamily="34" charset="0"/>
              </a:defRPr>
            </a:lvl1pPr>
            <a:lvl2pPr marL="800100" indent="-34290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r>
              <a:rPr lang="en-US" altLang="en-US" sz="2200" b="1">
                <a:solidFill>
                  <a:srgbClr val="FFFFFF"/>
                </a:solidFill>
                <a:latin typeface="Arial" panose="020B0604020202020204" pitchFamily="34" charset="0"/>
                <a:ea typeface="MS PGothic" panose="020B0600070205080204" pitchFamily="34" charset="-128"/>
                <a:cs typeface="Arial" panose="020B0604020202020204" pitchFamily="34" charset="0"/>
              </a:rPr>
              <a:t>ANSI Standards:</a:t>
            </a:r>
          </a:p>
          <a:p>
            <a:pPr lvl="1" eaLnBrk="1" hangingPunct="1">
              <a:buFont typeface="Arial" panose="020B0604020202020204" pitchFamily="34" charset="0"/>
              <a:buChar char="•"/>
            </a:pPr>
            <a:r>
              <a:rPr lang="en-US" altLang="en-US" sz="2200" b="1">
                <a:solidFill>
                  <a:srgbClr val="FFFFFF"/>
                </a:solidFill>
                <a:latin typeface="Arial" panose="020B0604020202020204" pitchFamily="34" charset="0"/>
                <a:ea typeface="MS PGothic" panose="020B0600070205080204" pitchFamily="34" charset="-128"/>
                <a:cs typeface="Arial" panose="020B0604020202020204" pitchFamily="34" charset="0"/>
              </a:rPr>
              <a:t>Z41.1967 or later </a:t>
            </a:r>
            <a:endParaRPr lang="en-US" altLang="en-US" sz="2200" b="1">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br>
              <a:rPr lang="en-US" sz="3800" kern="1200" dirty="0" smtClean="0">
                <a:solidFill>
                  <a:srgbClr val="FF7031"/>
                </a:solidFill>
              </a:rPr>
            </a:br>
            <a:r>
              <a:rPr lang="en-US" sz="800" kern="1200" dirty="0" smtClean="0">
                <a:solidFill>
                  <a:srgbClr val="FF7031"/>
                </a:solidFill>
              </a:rPr>
              <a:t> </a:t>
            </a:r>
            <a:endParaRPr lang="en-US" dirty="0"/>
          </a:p>
        </p:txBody>
      </p:sp>
      <p:sp>
        <p:nvSpPr>
          <p:cNvPr id="90115" name="Rectangle 3"/>
          <p:cNvSpPr>
            <a:spLocks noChangeArrowheads="1"/>
          </p:cNvSpPr>
          <p:nvPr/>
        </p:nvSpPr>
        <p:spPr bwMode="auto">
          <a:xfrm>
            <a:off x="1909763" y="2063750"/>
            <a:ext cx="4930775" cy="31400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algn="ctr"/>
            <a:r>
              <a:rPr lang="en-US" altLang="en-US" sz="6600" b="1">
                <a:latin typeface="Arial" panose="020B0604020202020204" pitchFamily="34" charset="0"/>
                <a:ea typeface="MS PGothic" panose="020B0600070205080204" pitchFamily="34" charset="-128"/>
                <a:cs typeface="Arial" panose="020B0604020202020204" pitchFamily="34" charset="0"/>
              </a:rPr>
              <a:t>Hand </a:t>
            </a:r>
          </a:p>
          <a:p>
            <a:pPr algn="ctr"/>
            <a:r>
              <a:rPr lang="en-US" altLang="en-US" sz="6600" b="1">
                <a:latin typeface="Arial" panose="020B0604020202020204" pitchFamily="34" charset="0"/>
                <a:ea typeface="MS PGothic" panose="020B0600070205080204" pitchFamily="34" charset="-128"/>
                <a:cs typeface="Arial" panose="020B0604020202020204" pitchFamily="34" charset="0"/>
              </a:rPr>
              <a:t>Protection</a:t>
            </a:r>
          </a:p>
          <a:p>
            <a:endParaRPr lang="en-US" altLang="en-US" sz="6600" b="1">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55600"/>
            <a:ext cx="8229600" cy="18415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Hand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Hand Hazards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here are five boxes in two rows. The boxes are orange, grey, yellow, blue, and green." title="Smart Art graphic">
            <a:extLst/>
          </p:cNvPr>
          <p:cNvGraphicFramePr/>
          <p:nvPr/>
        </p:nvGraphicFramePr>
        <p:xfrm>
          <a:off x="436072" y="2388688"/>
          <a:ext cx="8378564" cy="369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54000"/>
            <a:ext cx="8229600" cy="19431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Hand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Types of Gloves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here are six boxes that are two rows. The boxes are orange, grey, yellow, blue, green, and orange." title="Smart Art graphic that shows a list">
            <a:extLst/>
          </p:cNvPr>
          <p:cNvGraphicFramePr/>
          <p:nvPr/>
        </p:nvGraphicFramePr>
        <p:xfrm>
          <a:off x="436072" y="2388688"/>
          <a:ext cx="8378564" cy="369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hangingPunct="1">
              <a:spcBef>
                <a:spcPts val="0"/>
              </a:spcBef>
              <a:spcAft>
                <a:spcPts val="0"/>
              </a:spcAft>
              <a:defRPr sz="1200" b="1" spc="300">
                <a:solidFill>
                  <a:srgbClr val="FFFFFF"/>
                </a:solidFill>
                <a:latin typeface="Arial Hebrew"/>
                <a:ea typeface="Arial Hebrew"/>
                <a:cs typeface="Arial Hebrew"/>
                <a:sym typeface="Arial Hebrew"/>
              </a:defRPr>
            </a:pPr>
            <a:r>
              <a:rPr lang="en-US" sz="1200" b="1" spc="300" dirty="0">
                <a:solidFill>
                  <a:srgbClr val="C00000"/>
                </a:solidFill>
                <a:latin typeface="Arial Hebrew"/>
                <a:ea typeface="Arial Hebrew"/>
                <a:cs typeface="Arial Hebrew"/>
                <a:sym typeface="Arial Hebrew"/>
              </a:rPr>
              <a:t>DISCUSSION</a:t>
            </a:r>
            <a:endParaRPr sz="1200" b="1" spc="300" dirty="0">
              <a:solidFill>
                <a:srgbClr val="C00000"/>
              </a:solidFill>
              <a:latin typeface="Arial Hebrew"/>
              <a:ea typeface="Arial Hebrew"/>
              <a:cs typeface="Arial Hebrew"/>
              <a:sym typeface="Arial Hebrew"/>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54000"/>
            <a:ext cx="8229600" cy="17780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Hand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Glove Selection</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here are three blue boxes" title="Smart Art graphic that shows a list">
            <a:extLst/>
          </p:cNvPr>
          <p:cNvGraphicFramePr/>
          <p:nvPr/>
        </p:nvGraphicFramePr>
        <p:xfrm>
          <a:off x="436072" y="2255982"/>
          <a:ext cx="8378564" cy="369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31787"/>
            <a:ext cx="8229600" cy="1895475"/>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Hand Protection</a:t>
            </a: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1200" kern="1200" dirty="0">
                <a:solidFill>
                  <a:srgbClr val="FF7031"/>
                </a:solidFill>
                <a:latin typeface="Arial" panose="020B0604020202020204" pitchFamily="34" charset="0"/>
                <a:cs typeface="Arial" panose="020B0604020202020204" pitchFamily="34" charset="0"/>
              </a:rPr>
              <a:t/>
            </a:r>
            <a:br>
              <a:rPr lang="en-US" sz="1200" kern="1200" dirty="0">
                <a:solidFill>
                  <a:srgbClr val="FF7031"/>
                </a:solidFill>
                <a:latin typeface="Arial" panose="020B0604020202020204" pitchFamily="34" charset="0"/>
                <a:cs typeface="Arial" panose="020B0604020202020204" pitchFamily="34" charset="0"/>
              </a:rPr>
            </a:br>
            <a:r>
              <a:rPr lang="en-US" sz="2400" kern="1200" dirty="0" smtClean="0">
                <a:solidFill>
                  <a:schemeClr val="bg1"/>
                </a:solidFill>
                <a:latin typeface="Arial" panose="020B0604020202020204" pitchFamily="34" charset="0"/>
                <a:cs typeface="Arial" panose="020B0604020202020204" pitchFamily="34" charset="0"/>
              </a:rPr>
              <a:t>Before Using</a:t>
            </a:r>
            <a:endParaRPr lang="en-US" sz="2400" dirty="0">
              <a:solidFill>
                <a:schemeClr val="bg1"/>
              </a:solidFill>
              <a:latin typeface="Arial" panose="020B0604020202020204" pitchFamily="34" charset="0"/>
              <a:cs typeface="Arial" panose="020B0604020202020204" pitchFamily="34" charset="0"/>
            </a:endParaRPr>
          </a:p>
        </p:txBody>
      </p:sp>
      <p:sp>
        <p:nvSpPr>
          <p:cNvPr id="98308" name="Rectangle 2">
            <a:extLst/>
          </p:cNvPr>
          <p:cNvSpPr>
            <a:spLocks noChangeArrowheads="1"/>
          </p:cNvSpPr>
          <p:nvPr/>
        </p:nvSpPr>
        <p:spPr bwMode="auto">
          <a:xfrm>
            <a:off x="436563" y="2620963"/>
            <a:ext cx="8169275" cy="2400300"/>
          </a:xfrm>
          <a:prstGeom prst="rect">
            <a:avLst/>
          </a:prstGeom>
          <a:solidFill>
            <a:schemeClr val="accent2">
              <a:lumMod val="20000"/>
              <a:lumOff val="80000"/>
            </a:schemeClr>
          </a:solidFill>
          <a:ln>
            <a:noFill/>
          </a:ln>
        </p:spPr>
        <p:txBody>
          <a:bodyPr>
            <a:spAutoFit/>
          </a:bodyPr>
          <a:lstStyle>
            <a:lvl1pPr marL="285750" indent="-285750">
              <a:defRPr>
                <a:solidFill>
                  <a:schemeClr val="tx1"/>
                </a:solidFill>
                <a:latin typeface="Helvetica" pitchFamily="2" charset="0"/>
                <a:ea typeface="Helvetica" pitchFamily="2" charset="0"/>
                <a:cs typeface="Helvetica" pitchFamily="2" charset="0"/>
              </a:defRPr>
            </a:lvl1pPr>
            <a:lvl2pPr marL="742950" indent="-285750">
              <a:defRPr>
                <a:solidFill>
                  <a:schemeClr val="tx1"/>
                </a:solidFill>
                <a:latin typeface="Helvetica" pitchFamily="2" charset="0"/>
                <a:ea typeface="Helvetica" pitchFamily="2" charset="0"/>
                <a:cs typeface="Helvetica" pitchFamily="2" charset="0"/>
              </a:defRPr>
            </a:lvl2pPr>
            <a:lvl3pPr marL="1143000" indent="-228600">
              <a:defRPr>
                <a:solidFill>
                  <a:schemeClr val="tx1"/>
                </a:solidFill>
                <a:latin typeface="Helvetica" pitchFamily="2" charset="0"/>
                <a:ea typeface="Helvetica" pitchFamily="2" charset="0"/>
                <a:cs typeface="Helvetica" pitchFamily="2" charset="0"/>
              </a:defRPr>
            </a:lvl3pPr>
            <a:lvl4pPr marL="1600200" indent="-228600">
              <a:defRPr>
                <a:solidFill>
                  <a:schemeClr val="tx1"/>
                </a:solidFill>
                <a:latin typeface="Helvetica" pitchFamily="2" charset="0"/>
                <a:ea typeface="Helvetica" pitchFamily="2" charset="0"/>
                <a:cs typeface="Helvetica" pitchFamily="2" charset="0"/>
              </a:defRPr>
            </a:lvl4pPr>
            <a:lvl5pPr marL="2057400" indent="-228600">
              <a:defRPr>
                <a:solidFill>
                  <a:schemeClr val="tx1"/>
                </a:solidFill>
                <a:latin typeface="Helvetica" pitchFamily="2" charset="0"/>
                <a:ea typeface="Helvetica" pitchFamily="2" charset="0"/>
                <a:cs typeface="Helvetica" pitchFamily="2" charset="0"/>
              </a:defRPr>
            </a:lvl5pPr>
            <a:lvl6pPr marL="2514600" indent="-228600" fontAlgn="base">
              <a:spcBef>
                <a:spcPct val="0"/>
              </a:spcBef>
              <a:spcAft>
                <a:spcPct val="0"/>
              </a:spcAft>
              <a:defRPr>
                <a:solidFill>
                  <a:schemeClr val="tx1"/>
                </a:solidFill>
                <a:latin typeface="Helvetica" pitchFamily="2" charset="0"/>
                <a:ea typeface="Helvetica" pitchFamily="2" charset="0"/>
                <a:cs typeface="Helvetica" pitchFamily="2" charset="0"/>
              </a:defRPr>
            </a:lvl6pPr>
            <a:lvl7pPr marL="2971800" indent="-228600" fontAlgn="base">
              <a:spcBef>
                <a:spcPct val="0"/>
              </a:spcBef>
              <a:spcAft>
                <a:spcPct val="0"/>
              </a:spcAft>
              <a:defRPr>
                <a:solidFill>
                  <a:schemeClr val="tx1"/>
                </a:solidFill>
                <a:latin typeface="Helvetica" pitchFamily="2" charset="0"/>
                <a:ea typeface="Helvetica" pitchFamily="2" charset="0"/>
                <a:cs typeface="Helvetica" pitchFamily="2" charset="0"/>
              </a:defRPr>
            </a:lvl7pPr>
            <a:lvl8pPr marL="3429000" indent="-228600" fontAlgn="base">
              <a:spcBef>
                <a:spcPct val="0"/>
              </a:spcBef>
              <a:spcAft>
                <a:spcPct val="0"/>
              </a:spcAft>
              <a:defRPr>
                <a:solidFill>
                  <a:schemeClr val="tx1"/>
                </a:solidFill>
                <a:latin typeface="Helvetica" pitchFamily="2" charset="0"/>
                <a:ea typeface="Helvetica" pitchFamily="2" charset="0"/>
                <a:cs typeface="Helvetica" pitchFamily="2" charset="0"/>
              </a:defRPr>
            </a:lvl8pPr>
            <a:lvl9pPr marL="3886200" indent="-228600" fontAlgn="base">
              <a:spcBef>
                <a:spcPct val="0"/>
              </a:spcBef>
              <a:spcAft>
                <a:spcPct val="0"/>
              </a:spcAft>
              <a:defRPr>
                <a:solidFill>
                  <a:schemeClr val="tx1"/>
                </a:solidFill>
                <a:latin typeface="Helvetica" pitchFamily="2" charset="0"/>
                <a:ea typeface="Helvetica" pitchFamily="2" charset="0"/>
                <a:cs typeface="Helvetica" pitchFamily="2" charset="0"/>
              </a:defRPr>
            </a:lvl9pPr>
          </a:lstStyle>
          <a:p>
            <a:pPr eaLnBrk="1" hangingPunct="1">
              <a:buFont typeface="Arial" panose="020B0604020202020204" pitchFamily="34" charset="0"/>
              <a:buChar char="•"/>
              <a:defRPr/>
            </a:pPr>
            <a:r>
              <a:rPr lang="en-US" altLang="en-US" sz="3000" b="1" dirty="0">
                <a:latin typeface="Arial" panose="020B0604020202020204" pitchFamily="34" charset="0"/>
                <a:ea typeface="ＭＳ Ｐゴシック" panose="020B0600070205080204" pitchFamily="34" charset="-128"/>
                <a:cs typeface="Arial" panose="020B0604020202020204" pitchFamily="34" charset="0"/>
              </a:rPr>
              <a:t>Select the proper glove for the task</a:t>
            </a:r>
          </a:p>
          <a:p>
            <a:pPr eaLnBrk="1" hangingPunct="1">
              <a:buFont typeface="Arial" panose="020B0604020202020204" pitchFamily="34" charset="0"/>
              <a:buChar char="•"/>
              <a:defRPr/>
            </a:pPr>
            <a:r>
              <a:rPr lang="en-US" altLang="en-US" sz="3000" b="1" dirty="0">
                <a:latin typeface="Arial" panose="020B0604020202020204" pitchFamily="34" charset="0"/>
                <a:ea typeface="ＭＳ Ｐゴシック" panose="020B0600070205080204" pitchFamily="34" charset="-128"/>
                <a:cs typeface="Arial" panose="020B0604020202020204" pitchFamily="34" charset="0"/>
              </a:rPr>
              <a:t>Remove rings &amp; bracelets</a:t>
            </a:r>
          </a:p>
          <a:p>
            <a:pPr eaLnBrk="1" hangingPunct="1">
              <a:buFont typeface="Arial" panose="020B0604020202020204" pitchFamily="34" charset="0"/>
              <a:buChar char="•"/>
              <a:defRPr/>
            </a:pPr>
            <a:r>
              <a:rPr lang="en-US" altLang="en-US" sz="3000" b="1" dirty="0">
                <a:latin typeface="Arial" panose="020B0604020202020204" pitchFamily="34" charset="0"/>
                <a:ea typeface="ＭＳ Ｐゴシック" panose="020B0600070205080204" pitchFamily="34" charset="-128"/>
                <a:cs typeface="Arial" panose="020B0604020202020204" pitchFamily="34" charset="0"/>
              </a:rPr>
              <a:t>Do not wear gloves if they can be caught in machinery</a:t>
            </a:r>
          </a:p>
          <a:p>
            <a:pPr eaLnBrk="1" hangingPunct="1">
              <a:buFont typeface="Arial" panose="020B0604020202020204" pitchFamily="34" charset="0"/>
              <a:buChar char="•"/>
              <a:defRPr/>
            </a:pPr>
            <a:r>
              <a:rPr lang="en-US" altLang="en-US" sz="3000" b="1" dirty="0">
                <a:latin typeface="Arial" panose="020B0604020202020204" pitchFamily="34" charset="0"/>
                <a:ea typeface="ＭＳ Ｐゴシック" panose="020B0600070205080204" pitchFamily="34" charset="-128"/>
                <a:cs typeface="Arial" panose="020B0604020202020204" pitchFamily="34" charset="0"/>
              </a:rPr>
              <a:t>Check gloves for wear and damage</a:t>
            </a:r>
          </a:p>
        </p:txBody>
      </p:sp>
      <p:pic>
        <p:nvPicPr>
          <p:cNvPr id="98309" name="Picture 1" descr="Image of safety glov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57588" y="725488"/>
            <a:ext cx="26749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04800"/>
            <a:ext cx="8229600" cy="17145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Hand Protection</a:t>
            </a:r>
            <a:r>
              <a:rPr lang="en-US" sz="1200" kern="1200" dirty="0" smtClean="0">
                <a:solidFill>
                  <a:srgbClr val="FF7031"/>
                </a:solidFill>
              </a:rPr>
              <a:t/>
            </a:r>
            <a:br>
              <a:rPr lang="en-US" sz="1200" kern="1200" dirty="0" smtClean="0">
                <a:solidFill>
                  <a:srgbClr val="FF7031"/>
                </a:solidFill>
              </a:rPr>
            </a:br>
            <a:r>
              <a:rPr lang="en-US" sz="2400" kern="1200" dirty="0">
                <a:solidFill>
                  <a:schemeClr val="bg1"/>
                </a:solidFill>
                <a:latin typeface="Arial" panose="020B0604020202020204" pitchFamily="34" charset="0"/>
                <a:cs typeface="Arial" panose="020B0604020202020204" pitchFamily="34" charset="0"/>
              </a:rPr>
              <a:t/>
            </a:r>
            <a:br>
              <a:rPr lang="en-US" sz="2400" kern="1200" dirty="0">
                <a:solidFill>
                  <a:schemeClr val="bg1"/>
                </a:solidFill>
                <a:latin typeface="Arial" panose="020B0604020202020204" pitchFamily="34" charset="0"/>
                <a:cs typeface="Arial" panose="020B0604020202020204" pitchFamily="34" charset="0"/>
              </a:rPr>
            </a:br>
            <a:r>
              <a:rPr lang="en-US" sz="2400" kern="1200" dirty="0" smtClean="0">
                <a:solidFill>
                  <a:schemeClr val="bg1"/>
                </a:solidFill>
                <a:latin typeface="Arial" panose="020B0604020202020204" pitchFamily="34" charset="0"/>
                <a:cs typeface="Arial" panose="020B0604020202020204" pitchFamily="34" charset="0"/>
              </a:rPr>
              <a:t>Electricians:  Glove Checks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Five orange boxes" title="Smart Art that shows a list">
            <a:extLst/>
          </p:cNvPr>
          <p:cNvGraphicFramePr/>
          <p:nvPr/>
        </p:nvGraphicFramePr>
        <p:xfrm>
          <a:off x="436071" y="2284340"/>
          <a:ext cx="8492301" cy="3365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br>
              <a:rPr lang="en-US" sz="3800" kern="1200" dirty="0" smtClean="0">
                <a:solidFill>
                  <a:srgbClr val="FF7031"/>
                </a:solidFill>
              </a:rPr>
            </a:br>
            <a:r>
              <a:rPr lang="en-US" sz="800" kern="1200" dirty="0">
                <a:solidFill>
                  <a:srgbClr val="FF7031"/>
                </a:solidFill>
              </a:rPr>
              <a:t> </a:t>
            </a:r>
            <a:r>
              <a:rPr lang="en-US" sz="800" kern="1200" dirty="0" smtClean="0">
                <a:solidFill>
                  <a:srgbClr val="FF7031"/>
                </a:solidFill>
              </a:rPr>
              <a:t> </a:t>
            </a:r>
            <a:endParaRPr lang="en-US" dirty="0"/>
          </a:p>
        </p:txBody>
      </p:sp>
      <p:sp>
        <p:nvSpPr>
          <p:cNvPr id="2" name="TextBox 1">
            <a:extLst/>
          </p:cNvPr>
          <p:cNvSpPr txBox="1"/>
          <p:nvPr/>
        </p:nvSpPr>
        <p:spPr>
          <a:xfrm>
            <a:off x="1921397" y="2395959"/>
            <a:ext cx="4734046" cy="2400655"/>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a:spcBef>
                <a:spcPts val="0"/>
              </a:spcBef>
              <a:spcAft>
                <a:spcPts val="0"/>
              </a:spcAft>
              <a:defRPr/>
            </a:pPr>
            <a:r>
              <a:rPr lang="en-US" altLang="x-none" sz="6600" b="1" dirty="0">
                <a:latin typeface="Arial"/>
                <a:ea typeface="ＭＳ Ｐゴシック" charset="-128"/>
                <a:cs typeface="Arial"/>
              </a:rPr>
              <a:t>Hearing Protection</a:t>
            </a:r>
          </a:p>
          <a:p>
            <a:pPr fontAlgn="auto">
              <a:spcBef>
                <a:spcPts val="0"/>
              </a:spcBef>
              <a:spcAft>
                <a:spcPts val="0"/>
              </a:spcAft>
              <a:defRPr/>
            </a:pPr>
            <a:endParaRPr lang="en-US" dirty="0">
              <a:solidFill>
                <a:srgbClr val="000000"/>
              </a:solidFill>
              <a:latin typeface="+mj-lt"/>
              <a:ea typeface="+mj-ea"/>
              <a:cs typeface="+mj-cs"/>
              <a:sym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79400"/>
            <a:ext cx="8229600" cy="13208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Overview</a:t>
            </a:r>
            <a:r>
              <a:rPr lang="en-US" sz="1200" kern="1200" dirty="0">
                <a:solidFill>
                  <a:srgbClr val="FF7031"/>
                </a:solidFill>
              </a:rPr>
              <a:t/>
            </a:r>
            <a:br>
              <a:rPr lang="en-US" sz="1200" kern="1200" dirty="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800" kern="1200" dirty="0" smtClean="0">
                <a:solidFill>
                  <a:srgbClr val="FFFF00"/>
                </a:solidFill>
                <a:latin typeface="Arial" panose="020B0604020202020204" pitchFamily="34" charset="0"/>
                <a:cs typeface="Arial" panose="020B0604020202020204" pitchFamily="34" charset="0"/>
              </a:rPr>
              <a:t>Types</a:t>
            </a:r>
            <a:endParaRPr lang="en-US" sz="2800" dirty="0">
              <a:solidFill>
                <a:srgbClr val="FFFF00"/>
              </a:solidFill>
              <a:latin typeface="Arial" panose="020B0604020202020204" pitchFamily="34" charset="0"/>
              <a:cs typeface="Arial" panose="020B0604020202020204" pitchFamily="34" charset="0"/>
            </a:endParaRPr>
          </a:p>
        </p:txBody>
      </p:sp>
      <p:graphicFrame>
        <p:nvGraphicFramePr>
          <p:cNvPr id="3" name="Content Placeholder 2" title="Smart Art that shows a list">
            <a:extLst/>
          </p:cNvPr>
          <p:cNvGraphicFramePr>
            <a:graphicFrameLocks noGrp="1"/>
          </p:cNvGraphicFramePr>
          <p:nvPr>
            <p:ph idx="4294967295"/>
          </p:nvPr>
        </p:nvGraphicFramePr>
        <p:xfrm>
          <a:off x="0" y="1824038"/>
          <a:ext cx="8964613" cy="475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17499"/>
            <a:ext cx="8229600" cy="1752601"/>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Hearing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Protect Your Hearing</a:t>
            </a:r>
            <a:endParaRPr lang="en-US" sz="2400" dirty="0">
              <a:solidFill>
                <a:schemeClr val="bg1"/>
              </a:solidFill>
              <a:latin typeface="Arial" panose="020B0604020202020204" pitchFamily="34" charset="0"/>
              <a:cs typeface="Arial" panose="020B0604020202020204" pitchFamily="34" charset="0"/>
            </a:endParaRPr>
          </a:p>
        </p:txBody>
      </p:sp>
      <p:sp>
        <p:nvSpPr>
          <p:cNvPr id="104453" name="Rectangle 2"/>
          <p:cNvSpPr>
            <a:spLocks noChangeArrowheads="1"/>
          </p:cNvSpPr>
          <p:nvPr/>
        </p:nvSpPr>
        <p:spPr bwMode="auto">
          <a:xfrm>
            <a:off x="436563" y="2284413"/>
            <a:ext cx="83216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485900" indent="-5715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eaLnBrk="1" hangingPunct="1">
              <a:buFont typeface="Arial" panose="020B0604020202020204" pitchFamily="34" charset="0"/>
              <a:buChar char="•"/>
            </a:pPr>
            <a:r>
              <a:rPr lang="en-US" altLang="en-US" sz="3200" b="1">
                <a:solidFill>
                  <a:schemeClr val="bg1"/>
                </a:solidFill>
                <a:latin typeface="Arial" panose="020B0604020202020204" pitchFamily="34" charset="0"/>
                <a:ea typeface="MS PGothic" panose="020B0600070205080204" pitchFamily="34" charset="-128"/>
                <a:cs typeface="Arial" panose="020B0604020202020204" pitchFamily="34" charset="0"/>
              </a:rPr>
              <a:t>Use hearing protection when:</a:t>
            </a:r>
          </a:p>
          <a:p>
            <a:pPr lvl="2" eaLnBrk="1" hangingPunct="1">
              <a:buFont typeface="Arial" panose="020B0604020202020204" pitchFamily="34" charset="0"/>
              <a:buChar char="•"/>
            </a:pPr>
            <a:r>
              <a:rPr lang="en-US" altLang="en-US" sz="2600" b="1">
                <a:solidFill>
                  <a:schemeClr val="bg1"/>
                </a:solidFill>
                <a:latin typeface="Arial" panose="020B0604020202020204" pitchFamily="34" charset="0"/>
                <a:ea typeface="MS PGothic" panose="020B0600070205080204" pitchFamily="34" charset="-128"/>
                <a:cs typeface="Arial" panose="020B0604020202020204" pitchFamily="34" charset="0"/>
              </a:rPr>
              <a:t>In high noise areas</a:t>
            </a:r>
          </a:p>
          <a:p>
            <a:pPr lvl="2" eaLnBrk="1" hangingPunct="1">
              <a:buFont typeface="Arial" panose="020B0604020202020204" pitchFamily="34" charset="0"/>
              <a:buChar char="•"/>
            </a:pPr>
            <a:r>
              <a:rPr lang="en-US" altLang="en-US" sz="2600" b="1">
                <a:solidFill>
                  <a:schemeClr val="bg1"/>
                </a:solidFill>
                <a:latin typeface="Arial" panose="020B0604020202020204" pitchFamily="34" charset="0"/>
                <a:ea typeface="MS PGothic" panose="020B0600070205080204" pitchFamily="34" charset="-128"/>
                <a:cs typeface="Arial" panose="020B0604020202020204" pitchFamily="34" charset="0"/>
              </a:rPr>
              <a:t>Using power saws, impact tools, etc.</a:t>
            </a:r>
          </a:p>
          <a:p>
            <a:pPr lvl="2" eaLnBrk="1" hangingPunct="1">
              <a:buFont typeface="Arial" panose="020B0604020202020204" pitchFamily="34" charset="0"/>
              <a:buChar char="•"/>
            </a:pPr>
            <a:r>
              <a:rPr lang="en-US" altLang="en-US" sz="2600" b="1">
                <a:solidFill>
                  <a:schemeClr val="bg1"/>
                </a:solidFill>
                <a:latin typeface="Arial" panose="020B0604020202020204" pitchFamily="34" charset="0"/>
                <a:ea typeface="MS PGothic" panose="020B0600070205080204" pitchFamily="34" charset="-128"/>
                <a:cs typeface="Arial" panose="020B0604020202020204" pitchFamily="34" charset="0"/>
              </a:rPr>
              <a:t>Off the job when shooting, using power tools, etc.</a:t>
            </a:r>
          </a:p>
          <a:p>
            <a:pPr lvl="2" eaLnBrk="1" hangingPunct="1">
              <a:buFont typeface="Arial" panose="020B0604020202020204" pitchFamily="34" charset="0"/>
              <a:buChar char="•"/>
            </a:pPr>
            <a:endParaRPr lang="en-US" altLang="en-US" sz="2600" b="1">
              <a:solidFill>
                <a:schemeClr val="bg1"/>
              </a:solidFill>
              <a:latin typeface="Arial" panose="020B0604020202020204" pitchFamily="34" charset="0"/>
              <a:ea typeface="MS PGothic" panose="020B0600070205080204" pitchFamily="34" charset="-128"/>
              <a:cs typeface="Arial" panose="020B0604020202020204" pitchFamily="34" charset="0"/>
            </a:endParaRPr>
          </a:p>
          <a:p>
            <a:pPr eaLnBrk="1" hangingPunct="1">
              <a:buFont typeface="Arial" panose="020B0604020202020204" pitchFamily="34" charset="0"/>
              <a:buChar char="•"/>
            </a:pPr>
            <a:r>
              <a:rPr lang="en-US" altLang="en-US" sz="3200" b="1">
                <a:solidFill>
                  <a:schemeClr val="bg1"/>
                </a:solidFill>
                <a:latin typeface="Arial" panose="020B0604020202020204" pitchFamily="34" charset="0"/>
                <a:ea typeface="MS PGothic" panose="020B0600070205080204" pitchFamily="34" charset="-128"/>
                <a:cs typeface="Arial" panose="020B0604020202020204" pitchFamily="34" charset="0"/>
              </a:rPr>
              <a:t>Replace worn or broken hearing protectors immediately</a:t>
            </a:r>
          </a:p>
          <a:p>
            <a:pPr eaLnBrk="1" hangingPunct="1">
              <a:buFont typeface="Arial" panose="020B0604020202020204" pitchFamily="34" charset="0"/>
              <a:buChar char="•"/>
            </a:pPr>
            <a:endParaRPr lang="en-US" altLang="en-US" sz="2600" b="1">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42900"/>
            <a:ext cx="8229600" cy="18288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Hearing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Types of Hearing Protectors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here are two boxes, which are orange and grey" title="Smart Art graphic">
            <a:extLst/>
          </p:cNvPr>
          <p:cNvGraphicFramePr/>
          <p:nvPr/>
        </p:nvGraphicFramePr>
        <p:xfrm>
          <a:off x="436072" y="2388688"/>
          <a:ext cx="8378564" cy="369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hangingPunct="1">
              <a:spcBef>
                <a:spcPts val="0"/>
              </a:spcBef>
              <a:spcAft>
                <a:spcPts val="0"/>
              </a:spcAft>
              <a:defRPr sz="1200" b="1" spc="300">
                <a:solidFill>
                  <a:srgbClr val="FFFFFF"/>
                </a:solidFill>
                <a:latin typeface="Arial Hebrew"/>
                <a:ea typeface="Arial Hebrew"/>
                <a:cs typeface="Arial Hebrew"/>
                <a:sym typeface="Arial Hebrew"/>
              </a:defRPr>
            </a:pPr>
            <a:r>
              <a:rPr lang="en-US" sz="1200" b="1" spc="300" dirty="0">
                <a:solidFill>
                  <a:srgbClr val="C00000"/>
                </a:solidFill>
                <a:latin typeface="Arial Hebrew"/>
                <a:ea typeface="Arial Hebrew"/>
                <a:cs typeface="Arial Hebrew"/>
                <a:sym typeface="Arial Hebrew"/>
              </a:rPr>
              <a:t>DISCUSSION</a:t>
            </a:r>
            <a:endParaRPr sz="1200" b="1" spc="300" dirty="0">
              <a:solidFill>
                <a:srgbClr val="C00000"/>
              </a:solidFill>
              <a:latin typeface="Arial Hebrew"/>
              <a:ea typeface="Arial Hebrew"/>
              <a:cs typeface="Arial Hebrew"/>
              <a:sym typeface="Arial Hebrew"/>
            </a:endParaRPr>
          </a:p>
        </p:txBody>
      </p:sp>
      <p:sp>
        <p:nvSpPr>
          <p:cNvPr id="2" name="Title 1">
            <a:extLst/>
          </p:cNvPr>
          <p:cNvSpPr>
            <a:spLocks noGrp="1"/>
          </p:cNvSpPr>
          <p:nvPr>
            <p:ph type="title" idx="4294967295"/>
          </p:nvPr>
        </p:nvSpPr>
        <p:spPr>
          <a:xfrm>
            <a:off x="457200" y="304800"/>
            <a:ext cx="8229600" cy="18034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Hearing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Noise levels associated with construction</a:t>
            </a:r>
            <a:endParaRPr lang="en-US" sz="2400" dirty="0">
              <a:solidFill>
                <a:schemeClr val="bg1"/>
              </a:solidFill>
              <a:latin typeface="Arial" panose="020B0604020202020204" pitchFamily="34" charset="0"/>
              <a:cs typeface="Arial" panose="020B0604020202020204" pitchFamily="34" charset="0"/>
            </a:endParaRPr>
          </a:p>
        </p:txBody>
      </p:sp>
      <p:pic>
        <p:nvPicPr>
          <p:cNvPr id="108548" name="Picture 52" descr="There is a chart that shows decibel levels of typical noise levels that can be found at a construction site" title="Image">
            <a:extLst/>
          </p:cNvPr>
          <p:cNvPicPr>
            <a:picLocks noChangeAspect="1" noChangeArrowheads="1"/>
          </p:cNvPicPr>
          <p:nvPr/>
        </p:nvPicPr>
        <p:blipFill>
          <a:blip r:embed="rId3"/>
          <a:srcRect/>
          <a:stretch>
            <a:fillRect/>
          </a:stretch>
        </p:blipFill>
        <p:spPr bwMode="auto">
          <a:xfrm>
            <a:off x="2495550" y="2427288"/>
            <a:ext cx="4024313"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54000"/>
            <a:ext cx="8229600" cy="16891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Hearing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Noise levels associated with construction</a:t>
            </a:r>
            <a:endParaRPr lang="en-US" sz="2400" dirty="0">
              <a:solidFill>
                <a:schemeClr val="bg1"/>
              </a:solidFill>
              <a:latin typeface="Arial" panose="020B0604020202020204" pitchFamily="34" charset="0"/>
              <a:cs typeface="Arial" panose="020B0604020202020204" pitchFamily="34" charset="0"/>
            </a:endParaRPr>
          </a:p>
        </p:txBody>
      </p:sp>
      <p:pic>
        <p:nvPicPr>
          <p:cNvPr id="110596" name="Picture 51" descr="A graph that shows average decibel levels for some construction trades or activities" title="Image">
            <a:extLst/>
          </p:cNvPr>
          <p:cNvPicPr>
            <a:picLocks noChangeAspect="1" noChangeArrowheads="1"/>
          </p:cNvPicPr>
          <p:nvPr/>
        </p:nvPicPr>
        <p:blipFill>
          <a:blip r:embed="rId3"/>
          <a:srcRect/>
          <a:stretch>
            <a:fillRect/>
          </a:stretch>
        </p:blipFill>
        <p:spPr bwMode="auto">
          <a:xfrm>
            <a:off x="2384425" y="2222500"/>
            <a:ext cx="49149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hangingPunct="1">
              <a:spcBef>
                <a:spcPts val="0"/>
              </a:spcBef>
              <a:spcAft>
                <a:spcPts val="0"/>
              </a:spcAft>
              <a:defRPr sz="1200" b="1" spc="300">
                <a:solidFill>
                  <a:srgbClr val="FFFFFF"/>
                </a:solidFill>
                <a:latin typeface="Arial Hebrew"/>
                <a:ea typeface="Arial Hebrew"/>
                <a:cs typeface="Arial Hebrew"/>
                <a:sym typeface="Arial Hebrew"/>
              </a:defRPr>
            </a:pPr>
            <a:r>
              <a:rPr lang="en-US" sz="1200" b="1" spc="300" dirty="0">
                <a:solidFill>
                  <a:srgbClr val="C00000"/>
                </a:solidFill>
                <a:latin typeface="Arial Hebrew"/>
                <a:ea typeface="Arial Hebrew"/>
                <a:cs typeface="Arial Hebrew"/>
                <a:sym typeface="Arial Hebrew"/>
              </a:rPr>
              <a:t>DISCUSSION</a:t>
            </a:r>
            <a:endParaRPr sz="1200" b="1" spc="300" dirty="0">
              <a:solidFill>
                <a:srgbClr val="C00000"/>
              </a:solidFill>
              <a:latin typeface="Arial Hebrew"/>
              <a:ea typeface="Arial Hebrew"/>
              <a:cs typeface="Arial Hebrew"/>
              <a:sym typeface="Arial Hebrew"/>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79400"/>
            <a:ext cx="8229600" cy="1635338"/>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Hearing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Symptoms of Hearing Loss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descr="There are three boxes, which are orange, grey, and yellow" title="Smart Art graphic that shows a list">
            <a:extLst/>
          </p:cNvPr>
          <p:cNvGraphicFramePr/>
          <p:nvPr/>
        </p:nvGraphicFramePr>
        <p:xfrm>
          <a:off x="436072" y="1914738"/>
          <a:ext cx="8378564" cy="2540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45" name="Picture 4" descr="An image of an ear, which shows the parts of the outer, middle, and inner ear" title="Image">
            <a:extLst/>
          </p:cNvPr>
          <p:cNvPicPr>
            <a:picLocks noChangeAspect="1" noChangeArrowheads="1"/>
          </p:cNvPicPr>
          <p:nvPr/>
        </p:nvPicPr>
        <p:blipFill>
          <a:blip r:embed="rId8"/>
          <a:srcRect/>
          <a:stretch>
            <a:fillRect/>
          </a:stretch>
        </p:blipFill>
        <p:spPr bwMode="auto">
          <a:xfrm>
            <a:off x="3941763" y="4132263"/>
            <a:ext cx="33845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30200"/>
            <a:ext cx="8229600" cy="17145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Hearing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Hearing Protector Maintenance</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2" name="Diagram 1" title="Smart Art graphic that shows a list">
            <a:extLst/>
          </p:cNvPr>
          <p:cNvGraphicFramePr/>
          <p:nvPr/>
        </p:nvGraphicFramePr>
        <p:xfrm>
          <a:off x="436072" y="2388688"/>
          <a:ext cx="8378564" cy="369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352425" y="92075"/>
            <a:ext cx="8334375" cy="1508125"/>
          </a:xfrm>
        </p:spPr>
        <p:txBody>
          <a:bodyPr/>
          <a:lstStyle/>
          <a:p>
            <a:pPr eaLnBrk="1" hangingPunct="1">
              <a:defRPr/>
            </a:pPr>
            <a:r>
              <a:rPr lang="en-US" sz="3800" kern="1200" dirty="0" smtClean="0">
                <a:solidFill>
                  <a:srgbClr val="FF7031"/>
                </a:solidFill>
              </a:rPr>
              <a:t> PPE </a:t>
            </a:r>
            <a:r>
              <a:rPr lang="en-US" sz="3800" kern="1200" dirty="0">
                <a:solidFill>
                  <a:srgbClr val="FF7031"/>
                </a:solidFill>
              </a:rPr>
              <a:t>Types</a:t>
            </a:r>
            <a:endParaRPr lang="en-US" dirty="0"/>
          </a:p>
        </p:txBody>
      </p:sp>
      <p:sp>
        <p:nvSpPr>
          <p:cNvPr id="116739" name="Rectangle 3"/>
          <p:cNvSpPr>
            <a:spLocks noChangeArrowheads="1"/>
          </p:cNvSpPr>
          <p:nvPr/>
        </p:nvSpPr>
        <p:spPr bwMode="auto">
          <a:xfrm>
            <a:off x="2809875" y="2190750"/>
            <a:ext cx="4373563" cy="31400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cs typeface="Helvetica" panose="020B0604020202020204" pitchFamily="34" charset="0"/>
              </a:defRPr>
            </a:lvl1pPr>
            <a:lvl2pPr marL="742950" indent="-285750">
              <a:defRPr>
                <a:solidFill>
                  <a:schemeClr val="tx1"/>
                </a:solidFill>
                <a:latin typeface="Helvetica" panose="020B0604020202020204" pitchFamily="34" charset="0"/>
                <a:cs typeface="Helvetica" panose="020B0604020202020204" pitchFamily="34" charset="0"/>
              </a:defRPr>
            </a:lvl2pPr>
            <a:lvl3pPr marL="1143000" indent="-228600">
              <a:defRPr>
                <a:solidFill>
                  <a:schemeClr val="tx1"/>
                </a:solidFill>
                <a:latin typeface="Helvetica" panose="020B0604020202020204" pitchFamily="34" charset="0"/>
                <a:cs typeface="Helvetica" panose="020B0604020202020204" pitchFamily="34" charset="0"/>
              </a:defRPr>
            </a:lvl3pPr>
            <a:lvl4pPr marL="1600200" indent="-228600">
              <a:defRPr>
                <a:solidFill>
                  <a:schemeClr val="tx1"/>
                </a:solidFill>
                <a:latin typeface="Helvetica" panose="020B0604020202020204" pitchFamily="34" charset="0"/>
                <a:cs typeface="Helvetica" panose="020B0604020202020204" pitchFamily="34" charset="0"/>
              </a:defRPr>
            </a:lvl4pPr>
            <a:lvl5pPr marL="2057400" indent="-228600">
              <a:defRPr>
                <a:solidFill>
                  <a:schemeClr val="tx1"/>
                </a:solidFill>
                <a:latin typeface="Helvetica" panose="020B0604020202020204" pitchFamily="34" charset="0"/>
                <a:cs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cs typeface="Helvetica" panose="020B0604020202020204" pitchFamily="34" charset="0"/>
              </a:defRPr>
            </a:lvl9pPr>
          </a:lstStyle>
          <a:p>
            <a:pPr algn="ctr"/>
            <a:r>
              <a:rPr lang="en-US" altLang="en-US" sz="6600" b="1">
                <a:latin typeface="Arial" panose="020B0604020202020204" pitchFamily="34" charset="0"/>
                <a:ea typeface="MS PGothic" panose="020B0600070205080204" pitchFamily="34" charset="-128"/>
                <a:cs typeface="Arial" panose="020B0604020202020204" pitchFamily="34" charset="0"/>
              </a:rPr>
              <a:t>Fall </a:t>
            </a:r>
          </a:p>
          <a:p>
            <a:pPr algn="ctr"/>
            <a:r>
              <a:rPr lang="en-US" altLang="en-US" sz="6600" b="1">
                <a:latin typeface="Arial" panose="020B0604020202020204" pitchFamily="34" charset="0"/>
                <a:ea typeface="MS PGothic" panose="020B0600070205080204" pitchFamily="34" charset="-128"/>
                <a:cs typeface="Arial" panose="020B0604020202020204" pitchFamily="34" charset="0"/>
              </a:rPr>
              <a:t>Protection</a:t>
            </a:r>
          </a:p>
          <a:p>
            <a:pPr algn="ctr"/>
            <a:endParaRPr lang="en-US" altLang="en-US" sz="6600" b="1">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54000"/>
            <a:ext cx="8229600" cy="17907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2400" kern="1200" dirty="0" smtClean="0">
                <a:solidFill>
                  <a:srgbClr val="FFFF00"/>
                </a:solidFill>
                <a:latin typeface="Arial" panose="020B0604020202020204" pitchFamily="34" charset="0"/>
                <a:cs typeface="Arial" panose="020B0604020202020204" pitchFamily="34" charset="0"/>
              </a:rPr>
              <a:t>Fall Protection</a:t>
            </a: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1200" kern="1200" dirty="0" smtClean="0">
                <a:solidFill>
                  <a:srgbClr val="FF7031"/>
                </a:solidFill>
                <a:latin typeface="Arial" panose="020B0604020202020204" pitchFamily="34" charset="0"/>
                <a:cs typeface="Arial" panose="020B0604020202020204" pitchFamily="34" charset="0"/>
              </a:rPr>
              <a:t/>
            </a:r>
            <a:br>
              <a:rPr lang="en-US" sz="1200" kern="1200" dirty="0" smtClean="0">
                <a:solidFill>
                  <a:srgbClr val="FF7031"/>
                </a:solidFill>
                <a:latin typeface="Arial" panose="020B0604020202020204" pitchFamily="34" charset="0"/>
                <a:cs typeface="Arial" panose="020B0604020202020204" pitchFamily="34" charset="0"/>
              </a:rPr>
            </a:br>
            <a:r>
              <a:rPr lang="en-US" sz="2400" kern="1200" dirty="0" smtClean="0">
                <a:solidFill>
                  <a:schemeClr val="bg1"/>
                </a:solidFill>
                <a:latin typeface="Arial" panose="020B0604020202020204" pitchFamily="34" charset="0"/>
                <a:cs typeface="Arial" panose="020B0604020202020204" pitchFamily="34" charset="0"/>
              </a:rPr>
              <a:t>Employers are required to:</a:t>
            </a:r>
            <a:endParaRPr lang="en-US" sz="2400" dirty="0">
              <a:solidFill>
                <a:schemeClr val="bg1"/>
              </a:solidFill>
            </a:endParaRPr>
          </a:p>
        </p:txBody>
      </p:sp>
      <p:graphicFrame>
        <p:nvGraphicFramePr>
          <p:cNvPr id="2" name="Diagram 1" descr="There are four grey boxes" title="Smart Art that shows a list">
            <a:extLst/>
          </p:cNvPr>
          <p:cNvGraphicFramePr/>
          <p:nvPr/>
        </p:nvGraphicFramePr>
        <p:xfrm>
          <a:off x="436072" y="2388688"/>
          <a:ext cx="8492301" cy="3539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68300"/>
            <a:ext cx="8229600" cy="18161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Fall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Employers Must:</a:t>
            </a:r>
            <a:endParaRPr lang="en-US" sz="2400" dirty="0">
              <a:solidFill>
                <a:schemeClr val="bg1"/>
              </a:solidFill>
              <a:latin typeface="Arial" panose="020B0604020202020204" pitchFamily="34" charset="0"/>
              <a:cs typeface="Arial" panose="020B0604020202020204" pitchFamily="34" charset="0"/>
            </a:endParaRPr>
          </a:p>
        </p:txBody>
      </p:sp>
      <p:sp>
        <p:nvSpPr>
          <p:cNvPr id="120837" name="Text Placeholder 3"/>
          <p:cNvSpPr>
            <a:spLocks noGrp="1"/>
          </p:cNvSpPr>
          <p:nvPr>
            <p:ph type="body" idx="4294967295"/>
          </p:nvPr>
        </p:nvSpPr>
        <p:spPr>
          <a:xfrm>
            <a:off x="457200" y="2465388"/>
            <a:ext cx="8229600" cy="4727575"/>
          </a:xfrm>
        </p:spPr>
        <p:txBody>
          <a:bodyPr/>
          <a:lstStyle/>
          <a:p>
            <a:pPr eaLnBrk="1" hangingPunct="1"/>
            <a:r>
              <a:rPr lang="en-US" altLang="en-US" sz="2400" smtClean="0">
                <a:latin typeface="Arial" panose="020B0604020202020204" pitchFamily="34" charset="0"/>
                <a:cs typeface="Arial" panose="020B0604020202020204" pitchFamily="34" charset="0"/>
              </a:rPr>
              <a:t>Guard every floor hole (using a railing and toe-board or a floor hole cover).</a:t>
            </a:r>
          </a:p>
          <a:p>
            <a:pPr eaLnBrk="1" hangingPunct="1"/>
            <a:r>
              <a:rPr lang="en-US" altLang="en-US" sz="2400" smtClean="0">
                <a:latin typeface="Arial" panose="020B0604020202020204" pitchFamily="34" charset="0"/>
                <a:cs typeface="Arial" panose="020B0604020202020204" pitchFamily="34" charset="0"/>
              </a:rPr>
              <a:t>Provide a guard rail and toe-board around every elevated open sided platform, floor or runway.</a:t>
            </a:r>
          </a:p>
          <a:p>
            <a:pPr eaLnBrk="1" hangingPunct="1"/>
            <a:r>
              <a:rPr lang="en-US" altLang="en-US" sz="2400" smtClean="0">
                <a:latin typeface="Arial" panose="020B0604020202020204" pitchFamily="34" charset="0"/>
                <a:cs typeface="Arial" panose="020B0604020202020204" pitchFamily="34" charset="0"/>
              </a:rPr>
              <a:t>If a worker can fall into or onto dangerous machines or equipment, employers must provide guardrails and toe-boards</a:t>
            </a:r>
          </a:p>
          <a:p>
            <a:pPr eaLnBrk="1" hangingPunct="1"/>
            <a:r>
              <a:rPr lang="en-US" altLang="en-US" sz="2400" smtClean="0">
                <a:latin typeface="Arial" panose="020B0604020202020204" pitchFamily="34" charset="0"/>
                <a:cs typeface="Arial" panose="020B0604020202020204" pitchFamily="34" charset="0"/>
              </a:rPr>
              <a:t>As required by jobs, provide: safety harness and line, safety nets, stair railings and hand rails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42900"/>
            <a:ext cx="8229600" cy="15367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Fall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Considerations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Diagram 3" descr="There are three boxes, which are orange, grey, and yellow" title="Smart Art graphic that shows a list">
            <a:extLst/>
          </p:cNvPr>
          <p:cNvGraphicFramePr/>
          <p:nvPr/>
        </p:nvGraphicFramePr>
        <p:xfrm>
          <a:off x="556590" y="2221824"/>
          <a:ext cx="7938053" cy="377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66700"/>
            <a:ext cx="8229600" cy="1557338"/>
          </a:xfrm>
        </p:spPr>
        <p:txBody>
          <a:bodyPr/>
          <a:lstStyle/>
          <a:p>
            <a:pPr eaLnBrk="1" hangingPunct="1">
              <a:defRPr/>
            </a:pPr>
            <a:r>
              <a:rPr lang="en-US" sz="3800" kern="1200" dirty="0">
                <a:solidFill>
                  <a:srgbClr val="FF7031"/>
                </a:solidFill>
              </a:rPr>
              <a:t>PPE </a:t>
            </a:r>
            <a:r>
              <a:rPr lang="en-US" sz="3800" kern="1200" dirty="0" smtClean="0">
                <a:solidFill>
                  <a:srgbClr val="FF7031"/>
                </a:solidFill>
              </a:rPr>
              <a:t>Overview</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Engineering Controls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Content Placeholder 2" title="Smart Art graphic that shows a list">
            <a:extLst/>
          </p:cNvPr>
          <p:cNvGraphicFramePr>
            <a:graphicFrameLocks noGrp="1"/>
          </p:cNvGraphicFramePr>
          <p:nvPr>
            <p:ph idx="4294967295"/>
          </p:nvPr>
        </p:nvGraphicFramePr>
        <p:xfrm>
          <a:off x="436072" y="1824038"/>
          <a:ext cx="8358678" cy="411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41300"/>
            <a:ext cx="8229600" cy="1714500"/>
          </a:xfrm>
        </p:spPr>
        <p:txBody>
          <a:bodyPr anchor="t"/>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Fall Protection</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2400" kern="1200" dirty="0" smtClean="0">
                <a:solidFill>
                  <a:schemeClr val="bg1"/>
                </a:solidFill>
                <a:latin typeface="Arial" panose="020B0604020202020204" pitchFamily="34" charset="0"/>
                <a:cs typeface="Arial" panose="020B0604020202020204" pitchFamily="34" charset="0"/>
              </a:rPr>
              <a:t>Types</a:t>
            </a:r>
            <a:endParaRPr lang="en-US" sz="2400" dirty="0">
              <a:solidFill>
                <a:schemeClr val="bg1"/>
              </a:solidFill>
              <a:latin typeface="Arial" panose="020B0604020202020204" pitchFamily="34" charset="0"/>
              <a:cs typeface="Arial" panose="020B0604020202020204" pitchFamily="34" charset="0"/>
            </a:endParaRPr>
          </a:p>
        </p:txBody>
      </p:sp>
      <p:pic>
        <p:nvPicPr>
          <p:cNvPr id="124932" name="Picture 3" descr="A worker wearing a harness" title="Image">
            <a:extLst/>
          </p:cNvPr>
          <p:cNvPicPr>
            <a:picLocks noChangeAspect="1" noChangeArrowheads="1"/>
          </p:cNvPicPr>
          <p:nvPr/>
        </p:nvPicPr>
        <p:blipFill>
          <a:blip r:embed="rId3"/>
          <a:srcRect/>
          <a:stretch>
            <a:fillRect/>
          </a:stretch>
        </p:blipFill>
        <p:spPr bwMode="auto">
          <a:xfrm>
            <a:off x="1890713" y="2222500"/>
            <a:ext cx="300672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2" descr="An image of a worker wearing a harness" title="Image">
            <a:extLst/>
          </p:cNvPr>
          <p:cNvPicPr>
            <a:picLocks noChangeAspect="1" noChangeArrowheads="1"/>
          </p:cNvPicPr>
          <p:nvPr/>
        </p:nvPicPr>
        <p:blipFill>
          <a:blip r:embed="rId4"/>
          <a:srcRect/>
          <a:stretch>
            <a:fillRect/>
          </a:stretch>
        </p:blipFill>
        <p:spPr bwMode="auto">
          <a:xfrm>
            <a:off x="4897438" y="2249488"/>
            <a:ext cx="2087562"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749300" y="276225"/>
            <a:ext cx="4956175" cy="1597025"/>
          </a:xfrm>
        </p:spPr>
        <p:txBody>
          <a:bodyPr anchor="t"/>
          <a:lstStyle/>
          <a:p>
            <a:pPr eaLnBrk="1" hangingPunct="1">
              <a:defRPr/>
            </a:pPr>
            <a:r>
              <a:rPr lang="en-US" dirty="0" smtClean="0"/>
              <a:t>PPE Types</a:t>
            </a:r>
            <a:r>
              <a:rPr lang="en-US" sz="1200" dirty="0" smtClean="0"/>
              <a:t/>
            </a:r>
            <a:br>
              <a:rPr lang="en-US" sz="1200" dirty="0" smtClean="0"/>
            </a:br>
            <a:r>
              <a:rPr lang="en-US" sz="1200" dirty="0" smtClean="0"/>
              <a:t/>
            </a:r>
            <a:br>
              <a:rPr lang="en-US" sz="1200" dirty="0" smtClean="0"/>
            </a:br>
            <a:r>
              <a:rPr lang="en-US" sz="2400" dirty="0" smtClean="0">
                <a:solidFill>
                  <a:srgbClr val="FFFF00"/>
                </a:solidFill>
                <a:latin typeface="Arial" panose="020B0604020202020204" pitchFamily="34" charset="0"/>
                <a:cs typeface="Arial" panose="020B0604020202020204" pitchFamily="34" charset="0"/>
              </a:rPr>
              <a:t>Fall </a:t>
            </a:r>
            <a:r>
              <a:rPr lang="en-US" sz="2400" dirty="0" smtClean="0">
                <a:solidFill>
                  <a:srgbClr val="FFFF00"/>
                </a:solidFill>
                <a:latin typeface="Arial" panose="020B0604020202020204" pitchFamily="34" charset="0"/>
                <a:cs typeface="Arial" panose="020B0604020202020204" pitchFamily="34" charset="0"/>
              </a:rPr>
              <a:t>Protection </a:t>
            </a:r>
            <a:r>
              <a:rPr lang="en-US" sz="1200" dirty="0" smtClean="0"/>
              <a:t/>
            </a:r>
            <a:br>
              <a:rPr lang="en-US" sz="1200" dirty="0" smtClean="0"/>
            </a:br>
            <a:r>
              <a:rPr lang="en-US" sz="1200" dirty="0" smtClean="0"/>
              <a:t/>
            </a:r>
            <a:br>
              <a:rPr lang="en-US" sz="1200" dirty="0" smtClean="0"/>
            </a:br>
            <a:r>
              <a:rPr lang="en-US" sz="2400" dirty="0" smtClean="0">
                <a:solidFill>
                  <a:schemeClr val="bg1"/>
                </a:solidFill>
                <a:latin typeface="Arial" panose="020B0604020202020204" pitchFamily="34" charset="0"/>
                <a:cs typeface="Arial" panose="020B0604020202020204" pitchFamily="34" charset="0"/>
              </a:rPr>
              <a:t>Types</a:t>
            </a:r>
            <a:endParaRPr lang="en-US" sz="2400" dirty="0">
              <a:solidFill>
                <a:schemeClr val="bg1"/>
              </a:solidFill>
              <a:latin typeface="Arial" panose="020B0604020202020204" pitchFamily="34" charset="0"/>
              <a:cs typeface="Arial" panose="020B0604020202020204" pitchFamily="34" charset="0"/>
            </a:endParaRPr>
          </a:p>
        </p:txBody>
      </p:sp>
      <p:grpSp>
        <p:nvGrpSpPr>
          <p:cNvPr id="126981" name="Group 1" descr="Images of fall protection hooks"/>
          <p:cNvGrpSpPr>
            <a:grpSpLocks/>
          </p:cNvGrpSpPr>
          <p:nvPr/>
        </p:nvGrpSpPr>
        <p:grpSpPr bwMode="auto">
          <a:xfrm>
            <a:off x="2379663" y="1900238"/>
            <a:ext cx="4946650" cy="4427537"/>
            <a:chOff x="1497540" y="1209677"/>
            <a:chExt cx="4947568" cy="4427776"/>
          </a:xfrm>
        </p:grpSpPr>
        <p:pic>
          <p:nvPicPr>
            <p:cNvPr id="3" name="Picture 2" descr="Image of double locking snaphook" title="Image">
              <a:extLst/>
            </p:cNvPr>
            <p:cNvPicPr>
              <a:picLocks noChangeAspect="1" noChangeArrowheads="1"/>
            </p:cNvPicPr>
            <p:nvPr/>
          </p:nvPicPr>
          <p:blipFill>
            <a:blip r:embed="rId3"/>
            <a:srcRect/>
            <a:stretch>
              <a:fillRect/>
            </a:stretch>
          </p:blipFill>
          <p:spPr bwMode="auto">
            <a:xfrm>
              <a:off x="3520390" y="1209677"/>
              <a:ext cx="2924718" cy="234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5" descr="Image of fall protection rope" title="Image">
              <a:extLst/>
            </p:cNvPr>
            <p:cNvPicPr>
              <a:picLocks noChangeAspect="1" noChangeArrowheads="1"/>
            </p:cNvPicPr>
            <p:nvPr/>
          </p:nvPicPr>
          <p:blipFill>
            <a:blip r:embed="rId4"/>
            <a:srcRect/>
            <a:stretch>
              <a:fillRect/>
            </a:stretch>
          </p:blipFill>
          <p:spPr bwMode="auto">
            <a:xfrm>
              <a:off x="1497540" y="1209677"/>
              <a:ext cx="2027613" cy="44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8" descr="Image of snaphook" title="Image">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25153" y="3468811"/>
              <a:ext cx="2919955" cy="216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79400"/>
            <a:ext cx="8229600" cy="13208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Types</a:t>
            </a:r>
            <a:r>
              <a:rPr lang="en-US" sz="1200" kern="1200" dirty="0" smtClean="0">
                <a:solidFill>
                  <a:srgbClr val="FF7031"/>
                </a:solidFill>
              </a:rPr>
              <a:t/>
            </a:r>
            <a:br>
              <a:rPr lang="en-US" sz="1200" kern="1200" dirty="0" smtClean="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Other Hazards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4" name="Diagram 3" descr="There are two orange boxes with an arrow between them" title="Smart Art graphic that shows relationship">
            <a:extLst/>
          </p:cNvPr>
          <p:cNvGraphicFramePr/>
          <p:nvPr/>
        </p:nvGraphicFramePr>
        <p:xfrm>
          <a:off x="151651" y="2199111"/>
          <a:ext cx="4265146" cy="3564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descr="There are two blue boxes with an arrow between them" title="Smart Art graphic that shows relationship">
            <a:extLst/>
          </p:cNvPr>
          <p:cNvGraphicFramePr/>
          <p:nvPr/>
        </p:nvGraphicFramePr>
        <p:xfrm>
          <a:off x="4890694" y="2199111"/>
          <a:ext cx="3563768" cy="3564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hangingPunct="1">
              <a:spcBef>
                <a:spcPts val="0"/>
              </a:spcBef>
              <a:spcAft>
                <a:spcPts val="0"/>
              </a:spcAft>
              <a:defRPr sz="1200" b="1" spc="300">
                <a:solidFill>
                  <a:srgbClr val="FFFFFF"/>
                </a:solidFill>
                <a:latin typeface="Arial Hebrew"/>
                <a:ea typeface="Arial Hebrew"/>
                <a:cs typeface="Arial Hebrew"/>
                <a:sym typeface="Arial Hebrew"/>
              </a:defRPr>
            </a:pPr>
            <a:r>
              <a:rPr lang="en-US" sz="1200" b="1" spc="300" dirty="0">
                <a:solidFill>
                  <a:srgbClr val="C00000"/>
                </a:solidFill>
                <a:latin typeface="Arial Hebrew"/>
                <a:ea typeface="Arial Hebrew"/>
                <a:cs typeface="Arial Hebrew"/>
                <a:sym typeface="Arial Hebrew"/>
              </a:rPr>
              <a:t>ACTIVITY</a:t>
            </a:r>
            <a:endParaRPr sz="1200" b="1" spc="300" dirty="0">
              <a:solidFill>
                <a:srgbClr val="C00000"/>
              </a:solidFill>
              <a:latin typeface="Arial Hebrew"/>
              <a:ea typeface="Arial Hebrew"/>
              <a:cs typeface="Arial Hebrew"/>
              <a:sym typeface="Arial Hebrew"/>
            </a:endParaRPr>
          </a:p>
        </p:txBody>
      </p:sp>
      <p:sp>
        <p:nvSpPr>
          <p:cNvPr id="3" name="Title 2">
            <a:extLst/>
          </p:cNvPr>
          <p:cNvSpPr>
            <a:spLocks noGrp="1"/>
          </p:cNvSpPr>
          <p:nvPr>
            <p:ph type="title" idx="4294967295"/>
          </p:nvPr>
        </p:nvSpPr>
        <p:spPr/>
        <p:txBody>
          <a:bodyPr/>
          <a:lstStyle/>
          <a:p>
            <a:pPr eaLnBrk="1" hangingPunct="1">
              <a:defRPr/>
            </a:pPr>
            <a:r>
              <a:rPr lang="en-US" sz="3800" kern="1200" dirty="0">
                <a:solidFill>
                  <a:srgbClr val="FF7031"/>
                </a:solidFill>
              </a:rPr>
              <a:t>Personal Protective Equipment</a:t>
            </a:r>
            <a:endParaRPr lang="en-US" dirty="0"/>
          </a:p>
        </p:txBody>
      </p:sp>
      <p:sp>
        <p:nvSpPr>
          <p:cNvPr id="6" name="Shape 179">
            <a:extLst/>
          </p:cNvPr>
          <p:cNvSpPr/>
          <p:nvPr/>
        </p:nvSpPr>
        <p:spPr>
          <a:xfrm>
            <a:off x="436563" y="1181100"/>
            <a:ext cx="4992687" cy="461963"/>
          </a:xfrm>
          <a:prstGeom prst="rect">
            <a:avLst/>
          </a:prstGeom>
          <a:ln w="12700">
            <a:miter lim="400000"/>
          </a:ln>
          <a:extLst>
            <a:ext uri="{C572A759-6A51-4108-AA02-DFA0A04FC94B}"/>
          </a:extLst>
        </p:spPr>
        <p:txBody>
          <a:bodyPr lIns="45719" rIns="45719">
            <a:spAutoFit/>
          </a:bodyPr>
          <a:lstStyle/>
          <a:p>
            <a:pPr marL="0" lvl="3" defTabSz="457200" eaLnBrk="1" fontAlgn="auto" hangingPunct="1">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dirty="0">
                <a:solidFill>
                  <a:srgbClr val="DEE60E"/>
                </a:solidFill>
                <a:uFill>
                  <a:solidFill>
                    <a:srgbClr val="000000"/>
                  </a:solidFill>
                </a:uFill>
                <a:latin typeface="Arial"/>
                <a:ea typeface="Arial"/>
                <a:cs typeface="Arial"/>
                <a:sym typeface="Arial"/>
              </a:rPr>
              <a:t>YOUR Protection</a:t>
            </a:r>
          </a:p>
        </p:txBody>
      </p:sp>
      <p:sp>
        <p:nvSpPr>
          <p:cNvPr id="7" name="TextBox 6">
            <a:extLst/>
          </p:cNvPr>
          <p:cNvSpPr txBox="1"/>
          <p:nvPr/>
        </p:nvSpPr>
        <p:spPr>
          <a:xfrm>
            <a:off x="436072" y="1698606"/>
            <a:ext cx="689085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hangingPunct="1">
              <a:spcBef>
                <a:spcPts val="0"/>
              </a:spcBef>
              <a:spcAft>
                <a:spcPts val="0"/>
              </a:spcAft>
              <a:defRPr/>
            </a:pPr>
            <a:r>
              <a:rPr lang="en-US" sz="2800" b="1" dirty="0">
                <a:solidFill>
                  <a:schemeClr val="bg1"/>
                </a:solidFill>
                <a:latin typeface="Arial" charset="0"/>
                <a:ea typeface="Arial" charset="0"/>
                <a:cs typeface="Arial" charset="0"/>
              </a:rPr>
              <a:t>Final Considerations</a:t>
            </a:r>
          </a:p>
        </p:txBody>
      </p:sp>
      <p:graphicFrame>
        <p:nvGraphicFramePr>
          <p:cNvPr id="4" name="Diagram 3" descr="There are six orange boxes" title="Smart Art graphic that shows a list">
            <a:extLst/>
          </p:cNvPr>
          <p:cNvGraphicFramePr/>
          <p:nvPr/>
        </p:nvGraphicFramePr>
        <p:xfrm>
          <a:off x="436072" y="2221825"/>
          <a:ext cx="8359608" cy="3674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8" name="Title 1"/>
          <p:cNvSpPr>
            <a:spLocks noGrp="1"/>
          </p:cNvSpPr>
          <p:nvPr>
            <p:ph type="title"/>
          </p:nvPr>
        </p:nvSpPr>
        <p:spPr>
          <a:xfrm>
            <a:off x="568325" y="2611438"/>
            <a:ext cx="8229600" cy="1508125"/>
          </a:xfrm>
        </p:spPr>
        <p:txBody>
          <a:bodyPr/>
          <a:lstStyle/>
          <a:p>
            <a:pPr algn="ctr" eaLnBrk="1" hangingPunct="1"/>
            <a:r>
              <a:rPr lang="en-US" altLang="en-US" sz="6000" smtClean="0">
                <a:solidFill>
                  <a:srgbClr val="DEE60E"/>
                </a:solidFill>
                <a:latin typeface="Arial Black" panose="020B0A04020102020204" pitchFamily="34" charset="0"/>
                <a:cs typeface="Arial" panose="020B0604020202020204" pitchFamily="34" charset="0"/>
              </a:rPr>
              <a:t>Questions?</a:t>
            </a:r>
            <a:endParaRPr lang="en-US" altLang="en-US" sz="6000" smtClean="0">
              <a:latin typeface="Arial Black" panose="020B0A04020102020204" pitchFamily="34" charset="0"/>
              <a:ea typeface="Arial Black" panose="020B0A04020102020204" pitchFamily="34" charset="0"/>
              <a:cs typeface="Arial Black" panose="020B0A04020102020204" pitchFamily="34" charset="0"/>
            </a:endParaRPr>
          </a:p>
        </p:txBody>
      </p:sp>
      <p:sp>
        <p:nvSpPr>
          <p:cNvPr id="10" name="Rectangle 9">
            <a:extLst/>
          </p:cNvPr>
          <p:cNvSpPr/>
          <p:nvPr/>
        </p:nvSpPr>
        <p:spPr>
          <a:xfrm rot="1714675">
            <a:off x="1111250" y="1166813"/>
            <a:ext cx="1689100" cy="1323975"/>
          </a:xfrm>
          <a:prstGeom prst="rect">
            <a:avLst/>
          </a:prstGeom>
          <a:noFill/>
        </p:spPr>
        <p:txBody>
          <a:bodyPr>
            <a:spAutoFit/>
          </a:bodyPr>
          <a:lstStyle/>
          <a:p>
            <a:pPr algn="ctr" eaLnBrk="1" fontAlgn="auto">
              <a:spcBef>
                <a:spcPts val="0"/>
              </a:spcBef>
              <a:spcAft>
                <a:spcPts val="0"/>
              </a:spcAft>
              <a:defRPr/>
            </a:pPr>
            <a:r>
              <a:rPr lang="en-US" sz="8000" b="1" kern="0" dirty="0">
                <a:solidFill>
                  <a:srgbClr val="DEE60E"/>
                </a:solidFill>
                <a:latin typeface="Arial Black" charset="0"/>
                <a:ea typeface="Arial Black" charset="0"/>
                <a:cs typeface="Arial Black" charset="0"/>
                <a:sym typeface="Calibri"/>
              </a:rPr>
              <a:t>?</a:t>
            </a:r>
          </a:p>
        </p:txBody>
      </p:sp>
      <p:sp>
        <p:nvSpPr>
          <p:cNvPr id="11" name="Rectangle 10">
            <a:extLst/>
          </p:cNvPr>
          <p:cNvSpPr/>
          <p:nvPr/>
        </p:nvSpPr>
        <p:spPr>
          <a:xfrm rot="20486982">
            <a:off x="3498850" y="1230313"/>
            <a:ext cx="1689100" cy="1323975"/>
          </a:xfrm>
          <a:prstGeom prst="rect">
            <a:avLst/>
          </a:prstGeom>
          <a:noFill/>
        </p:spPr>
        <p:txBody>
          <a:bodyPr>
            <a:spAutoFit/>
          </a:bodyPr>
          <a:lstStyle/>
          <a:p>
            <a:pPr algn="ctr" eaLnBrk="1" fontAlgn="auto">
              <a:spcBef>
                <a:spcPts val="0"/>
              </a:spcBef>
              <a:spcAft>
                <a:spcPts val="0"/>
              </a:spcAft>
              <a:defRPr/>
            </a:pPr>
            <a:r>
              <a:rPr lang="en-US" sz="8000" b="1" kern="0" dirty="0">
                <a:solidFill>
                  <a:srgbClr val="DEE60E"/>
                </a:solidFill>
                <a:latin typeface="Arial Black" charset="0"/>
                <a:ea typeface="Arial Black" charset="0"/>
                <a:cs typeface="Arial Black" charset="0"/>
                <a:sym typeface="Calibri"/>
              </a:rPr>
              <a:t>?</a:t>
            </a:r>
          </a:p>
        </p:txBody>
      </p:sp>
      <p:sp>
        <p:nvSpPr>
          <p:cNvPr id="9" name="Rectangle 8">
            <a:extLst/>
          </p:cNvPr>
          <p:cNvSpPr/>
          <p:nvPr/>
        </p:nvSpPr>
        <p:spPr>
          <a:xfrm rot="1714675">
            <a:off x="6140450" y="1166813"/>
            <a:ext cx="1689100" cy="1323975"/>
          </a:xfrm>
          <a:prstGeom prst="rect">
            <a:avLst/>
          </a:prstGeom>
          <a:noFill/>
        </p:spPr>
        <p:txBody>
          <a:bodyPr>
            <a:spAutoFit/>
          </a:bodyPr>
          <a:lstStyle/>
          <a:p>
            <a:pPr algn="ctr" eaLnBrk="1" fontAlgn="auto">
              <a:spcBef>
                <a:spcPts val="0"/>
              </a:spcBef>
              <a:spcAft>
                <a:spcPts val="0"/>
              </a:spcAft>
              <a:defRPr/>
            </a:pPr>
            <a:r>
              <a:rPr lang="en-US" sz="8000" b="1" kern="0" dirty="0">
                <a:solidFill>
                  <a:srgbClr val="DEE60E"/>
                </a:solidFill>
                <a:latin typeface="Arial Black" charset="0"/>
                <a:ea typeface="Arial Black" charset="0"/>
                <a:cs typeface="Arial Black" charset="0"/>
                <a:sym typeface="Calibri"/>
              </a:rPr>
              <a:t>?</a:t>
            </a:r>
          </a:p>
        </p:txBody>
      </p:sp>
      <p:sp>
        <p:nvSpPr>
          <p:cNvPr id="12" name="Rectangle 11">
            <a:extLst/>
          </p:cNvPr>
          <p:cNvSpPr/>
          <p:nvPr/>
        </p:nvSpPr>
        <p:spPr>
          <a:xfrm rot="1714675">
            <a:off x="6140450" y="4189413"/>
            <a:ext cx="1689100" cy="1323975"/>
          </a:xfrm>
          <a:prstGeom prst="rect">
            <a:avLst/>
          </a:prstGeom>
          <a:noFill/>
        </p:spPr>
        <p:txBody>
          <a:bodyPr>
            <a:spAutoFit/>
          </a:bodyPr>
          <a:lstStyle/>
          <a:p>
            <a:pPr algn="ctr" eaLnBrk="1" fontAlgn="auto">
              <a:spcBef>
                <a:spcPts val="0"/>
              </a:spcBef>
              <a:spcAft>
                <a:spcPts val="0"/>
              </a:spcAft>
              <a:defRPr/>
            </a:pPr>
            <a:r>
              <a:rPr lang="en-US" sz="8000" b="1" kern="0" dirty="0">
                <a:solidFill>
                  <a:srgbClr val="DEE60E"/>
                </a:solidFill>
                <a:latin typeface="Arial Black" charset="0"/>
                <a:ea typeface="Arial Black" charset="0"/>
                <a:cs typeface="Arial Black" charset="0"/>
                <a:sym typeface="Calibri"/>
              </a:rPr>
              <a:t>?</a:t>
            </a:r>
          </a:p>
        </p:txBody>
      </p:sp>
      <p:sp>
        <p:nvSpPr>
          <p:cNvPr id="13" name="Rectangle 12">
            <a:extLst/>
          </p:cNvPr>
          <p:cNvSpPr/>
          <p:nvPr/>
        </p:nvSpPr>
        <p:spPr>
          <a:xfrm rot="20486982">
            <a:off x="3651250" y="4279900"/>
            <a:ext cx="1689100" cy="1322388"/>
          </a:xfrm>
          <a:prstGeom prst="rect">
            <a:avLst/>
          </a:prstGeom>
          <a:noFill/>
        </p:spPr>
        <p:txBody>
          <a:bodyPr>
            <a:spAutoFit/>
          </a:bodyPr>
          <a:lstStyle/>
          <a:p>
            <a:pPr algn="ctr" eaLnBrk="1" fontAlgn="auto">
              <a:spcBef>
                <a:spcPts val="0"/>
              </a:spcBef>
              <a:spcAft>
                <a:spcPts val="0"/>
              </a:spcAft>
              <a:defRPr/>
            </a:pPr>
            <a:r>
              <a:rPr lang="en-US" sz="8000" b="1" kern="0" dirty="0">
                <a:solidFill>
                  <a:srgbClr val="DEE60E"/>
                </a:solidFill>
                <a:latin typeface="Arial Black" charset="0"/>
                <a:ea typeface="Arial Black" charset="0"/>
                <a:cs typeface="Arial Black" charset="0"/>
                <a:sym typeface="Calibri"/>
              </a:rPr>
              <a:t>?</a:t>
            </a:r>
          </a:p>
        </p:txBody>
      </p:sp>
      <p:sp>
        <p:nvSpPr>
          <p:cNvPr id="14" name="Rectangle 13">
            <a:extLst/>
          </p:cNvPr>
          <p:cNvSpPr/>
          <p:nvPr/>
        </p:nvSpPr>
        <p:spPr>
          <a:xfrm rot="1714675">
            <a:off x="1187450" y="4240213"/>
            <a:ext cx="1689100" cy="1323975"/>
          </a:xfrm>
          <a:prstGeom prst="rect">
            <a:avLst/>
          </a:prstGeom>
          <a:noFill/>
        </p:spPr>
        <p:txBody>
          <a:bodyPr>
            <a:spAutoFit/>
          </a:bodyPr>
          <a:lstStyle/>
          <a:p>
            <a:pPr algn="ctr" eaLnBrk="1" fontAlgn="auto">
              <a:spcBef>
                <a:spcPts val="0"/>
              </a:spcBef>
              <a:spcAft>
                <a:spcPts val="0"/>
              </a:spcAft>
              <a:defRPr/>
            </a:pPr>
            <a:r>
              <a:rPr lang="en-US" sz="8000" b="1" kern="0" dirty="0">
                <a:solidFill>
                  <a:srgbClr val="DEE60E"/>
                </a:solidFill>
                <a:latin typeface="Arial Black" charset="0"/>
                <a:ea typeface="Arial Black" charset="0"/>
                <a:cs typeface="Arial Black" charset="0"/>
                <a:sym typeface="Calibri"/>
              </a:rPr>
              <a:t>?</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Placeholder 1">
            <a:extLst/>
          </p:cNvPr>
          <p:cNvSpPr>
            <a:spLocks noGrp="1" noChangeArrowheads="1"/>
          </p:cNvSpPr>
          <p:nvPr>
            <p:ph type="body" idx="1"/>
          </p:nvPr>
        </p:nvSpPr>
        <p:spPr>
          <a:xfrm>
            <a:off x="444500" y="1487488"/>
            <a:ext cx="8229600" cy="3589337"/>
          </a:xfrm>
        </p:spPr>
        <p:txBody>
          <a:bodyPr/>
          <a:lstStyle/>
          <a:p>
            <a:pPr marL="0" indent="0" eaLnBrk="1" hangingPunct="1">
              <a:buFont typeface="Arial" panose="020B0604020202020204" pitchFamily="34" charset="0"/>
              <a:buNone/>
              <a:defRPr/>
            </a:pPr>
            <a:r>
              <a:rPr lang="en-US" altLang="en-US" dirty="0">
                <a:latin typeface="Arial" panose="020B0604020202020204" pitchFamily="34" charset="0"/>
                <a:cs typeface="Arial" panose="020B0604020202020204" pitchFamily="34" charset="0"/>
              </a:rPr>
              <a:t>This material was produced under grant SH29640SH6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eaLnBrk="1" hangingPunct="1">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eaLnBrk="1" hangingPunct="1">
              <a:defRPr/>
            </a:pPr>
            <a:endParaRPr lang="en-US" alt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92076"/>
            <a:ext cx="1057275" cy="298450"/>
          </a:xfrm>
        </p:spPr>
        <p:txBody>
          <a:bodyPr/>
          <a:lstStyle/>
          <a:p>
            <a:r>
              <a:rPr lang="en-US" sz="800" dirty="0" smtClean="0">
                <a:solidFill>
                  <a:schemeClr val="tx1">
                    <a:lumMod val="75000"/>
                    <a:lumOff val="25000"/>
                  </a:schemeClr>
                </a:solidFill>
              </a:rPr>
              <a:t>OSHA Disclaimer</a:t>
            </a:r>
            <a:endParaRPr lang="en-US" sz="800" dirty="0">
              <a:solidFill>
                <a:schemeClr val="tx1">
                  <a:lumMod val="75000"/>
                  <a:lumOff val="25000"/>
                </a:schemeClr>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93700"/>
            <a:ext cx="8229600" cy="15748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Overview</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400" kern="1200" dirty="0" smtClean="0">
                <a:solidFill>
                  <a:srgbClr val="FFFF00"/>
                </a:solidFill>
                <a:latin typeface="Arial" panose="020B0604020202020204" pitchFamily="34" charset="0"/>
                <a:cs typeface="Arial" panose="020B0604020202020204" pitchFamily="34" charset="0"/>
              </a:rPr>
              <a:t>Engineering Controls</a:t>
            </a:r>
            <a:r>
              <a:rPr lang="en-US" sz="2400" kern="1200" dirty="0" smtClean="0">
                <a:solidFill>
                  <a:srgbClr val="FF7031"/>
                </a:solidFill>
                <a:latin typeface="Arial" panose="020B0604020202020204" pitchFamily="34" charset="0"/>
                <a:cs typeface="Arial" panose="020B0604020202020204" pitchFamily="34" charset="0"/>
              </a:rPr>
              <a:t/>
            </a:r>
            <a:br>
              <a:rPr lang="en-US" sz="2400" kern="1200" dirty="0" smtClean="0">
                <a:solidFill>
                  <a:srgbClr val="FF7031"/>
                </a:solidFill>
                <a:latin typeface="Arial" panose="020B0604020202020204" pitchFamily="34" charset="0"/>
                <a:cs typeface="Arial" panose="020B0604020202020204" pitchFamily="34" charset="0"/>
              </a:rPr>
            </a:br>
            <a:r>
              <a:rPr lang="en-US" sz="2400" kern="1200" dirty="0" smtClean="0">
                <a:solidFill>
                  <a:srgbClr val="FF7031"/>
                </a:solidFill>
                <a:latin typeface="Arial" panose="020B0604020202020204" pitchFamily="34" charset="0"/>
                <a:cs typeface="Arial" panose="020B0604020202020204" pitchFamily="34" charset="0"/>
              </a:rPr>
              <a:t/>
            </a:r>
            <a:br>
              <a:rPr lang="en-US" sz="2400" kern="1200" dirty="0" smtClean="0">
                <a:solidFill>
                  <a:srgbClr val="FF7031"/>
                </a:solidFill>
                <a:latin typeface="Arial" panose="020B0604020202020204" pitchFamily="34" charset="0"/>
                <a:cs typeface="Arial" panose="020B0604020202020204" pitchFamily="34" charset="0"/>
              </a:rPr>
            </a:br>
            <a:r>
              <a:rPr lang="en-US" sz="2400" kern="1200" dirty="0" smtClean="0">
                <a:solidFill>
                  <a:schemeClr val="bg1"/>
                </a:solidFill>
                <a:latin typeface="Arial" panose="020B0604020202020204" pitchFamily="34" charset="0"/>
                <a:cs typeface="Arial" panose="020B0604020202020204" pitchFamily="34" charset="0"/>
              </a:rPr>
              <a:t>Examples</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3" name="Content Placeholder 2" title="Smart Art graphic">
            <a:extLst/>
          </p:cNvPr>
          <p:cNvGraphicFramePr>
            <a:graphicFrameLocks noGrp="1"/>
          </p:cNvGraphicFramePr>
          <p:nvPr>
            <p:ph idx="4294967295"/>
          </p:nvPr>
        </p:nvGraphicFramePr>
        <p:xfrm>
          <a:off x="349250" y="2463800"/>
          <a:ext cx="8794750" cy="347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28600"/>
            <a:ext cx="8229600" cy="1371600"/>
          </a:xfrm>
        </p:spPr>
        <p:txBody>
          <a:bodyPr/>
          <a:lstStyle/>
          <a:p>
            <a:pPr eaLnBrk="1" hangingPunct="1">
              <a:defRPr/>
            </a:pPr>
            <a:r>
              <a:rPr lang="en-US" sz="3800" kern="1200" dirty="0">
                <a:solidFill>
                  <a:srgbClr val="FF7031"/>
                </a:solidFill>
              </a:rPr>
              <a:t>PPE </a:t>
            </a:r>
            <a:r>
              <a:rPr lang="en-US" sz="3800" kern="1200" dirty="0" smtClean="0">
                <a:solidFill>
                  <a:srgbClr val="FF7031"/>
                </a:solidFill>
              </a:rPr>
              <a:t>Overview</a:t>
            </a:r>
            <a:r>
              <a:rPr lang="en-US" sz="1200" kern="1200" dirty="0" smtClean="0">
                <a:solidFill>
                  <a:srgbClr val="FF7031"/>
                </a:solidFill>
              </a:rPr>
              <a:t/>
            </a:r>
            <a:br>
              <a:rPr lang="en-US" sz="1200" kern="1200" dirty="0" smtClean="0">
                <a:solidFill>
                  <a:srgbClr val="FF7031"/>
                </a:solidFill>
              </a:rPr>
            </a:br>
            <a:r>
              <a:rPr lang="en-US" sz="1200" kern="1200" dirty="0" smtClean="0">
                <a:solidFill>
                  <a:srgbClr val="FF7031"/>
                </a:solidFill>
              </a:rPr>
              <a:t/>
            </a:r>
            <a:br>
              <a:rPr lang="en-US" sz="1200" kern="1200" dirty="0" smtClean="0">
                <a:solidFill>
                  <a:srgbClr val="FF7031"/>
                </a:solidFill>
              </a:rPr>
            </a:br>
            <a:r>
              <a:rPr lang="en-US" sz="1200" kern="1200" dirty="0">
                <a:solidFill>
                  <a:srgbClr val="FF7031"/>
                </a:solidFill>
              </a:rPr>
              <a:t/>
            </a:r>
            <a:br>
              <a:rPr lang="en-US" sz="1200" kern="1200" dirty="0">
                <a:solidFill>
                  <a:srgbClr val="FF7031"/>
                </a:solidFill>
              </a:rPr>
            </a:br>
            <a:r>
              <a:rPr lang="en-US" sz="2800" kern="1200" dirty="0" smtClean="0">
                <a:solidFill>
                  <a:srgbClr val="FFFF00"/>
                </a:solidFill>
                <a:latin typeface="Arial" panose="020B0604020202020204" pitchFamily="34" charset="0"/>
                <a:cs typeface="Arial" panose="020B0604020202020204" pitchFamily="34" charset="0"/>
              </a:rPr>
              <a:t>Work Practice Controls</a:t>
            </a:r>
            <a:endParaRPr lang="en-US" sz="2800" dirty="0">
              <a:solidFill>
                <a:srgbClr val="FFFF00"/>
              </a:solidFill>
              <a:latin typeface="Arial" panose="020B0604020202020204" pitchFamily="34" charset="0"/>
              <a:cs typeface="Arial" panose="020B0604020202020204" pitchFamily="34" charset="0"/>
            </a:endParaRPr>
          </a:p>
        </p:txBody>
      </p:sp>
      <p:graphicFrame>
        <p:nvGraphicFramePr>
          <p:cNvPr id="3" name="Content Placeholder 2" title="Smart Art graphic that shows a list">
            <a:extLst/>
          </p:cNvPr>
          <p:cNvGraphicFramePr>
            <a:graphicFrameLocks noGrp="1"/>
          </p:cNvGraphicFramePr>
          <p:nvPr>
            <p:ph idx="4294967295"/>
          </p:nvPr>
        </p:nvGraphicFramePr>
        <p:xfrm>
          <a:off x="615950" y="1824038"/>
          <a:ext cx="7722832" cy="411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hangingPunct="1">
              <a:spcBef>
                <a:spcPts val="0"/>
              </a:spcBef>
              <a:spcAft>
                <a:spcPts val="0"/>
              </a:spcAft>
              <a:defRPr sz="1200" b="1" spc="300">
                <a:solidFill>
                  <a:srgbClr val="FFFFFF"/>
                </a:solidFill>
                <a:latin typeface="Arial Hebrew"/>
                <a:ea typeface="Arial Hebrew"/>
                <a:cs typeface="Arial Hebrew"/>
                <a:sym typeface="Arial Hebrew"/>
              </a:defRPr>
            </a:pPr>
            <a:r>
              <a:rPr lang="en-US" sz="1200" b="1" spc="300" dirty="0">
                <a:solidFill>
                  <a:srgbClr val="C00000"/>
                </a:solidFill>
                <a:latin typeface="Arial Hebrew"/>
                <a:ea typeface="Arial Hebrew"/>
                <a:cs typeface="Arial Hebrew"/>
                <a:sym typeface="Arial Hebrew"/>
              </a:rPr>
              <a:t>DISCUSSION</a:t>
            </a:r>
            <a:endParaRPr sz="1200" b="1" spc="300" dirty="0">
              <a:solidFill>
                <a:srgbClr val="C00000"/>
              </a:solidFill>
              <a:latin typeface="Arial Hebrew"/>
              <a:ea typeface="Arial Hebrew"/>
              <a:cs typeface="Arial Hebrew"/>
              <a:sym typeface="Arial Hebrew"/>
            </a:endParaRPr>
          </a:p>
        </p:txBody>
      </p:sp>
      <p:sp>
        <p:nvSpPr>
          <p:cNvPr id="20483" name="Title 1"/>
          <p:cNvSpPr>
            <a:spLocks noGrp="1"/>
          </p:cNvSpPr>
          <p:nvPr>
            <p:ph type="title" idx="4294967295"/>
          </p:nvPr>
        </p:nvSpPr>
        <p:spPr/>
        <p:txBody>
          <a:bodyPr/>
          <a:lstStyle/>
          <a:p>
            <a:pPr eaLnBrk="1" hangingPunct="1"/>
            <a:r>
              <a:rPr lang="en-US" altLang="en-US" smtClean="0">
                <a:latin typeface="Arial Black" panose="020B0A04020102020204" pitchFamily="34" charset="0"/>
                <a:ea typeface="Arial Black" panose="020B0A04020102020204" pitchFamily="34" charset="0"/>
                <a:cs typeface="Arial Black" panose="020B0A04020102020204" pitchFamily="34" charset="0"/>
              </a:rPr>
              <a:t>What to Know</a:t>
            </a:r>
          </a:p>
        </p:txBody>
      </p:sp>
      <p:sp>
        <p:nvSpPr>
          <p:cNvPr id="6" name="Shape 179">
            <a:extLst/>
          </p:cNvPr>
          <p:cNvSpPr/>
          <p:nvPr/>
        </p:nvSpPr>
        <p:spPr>
          <a:xfrm>
            <a:off x="436563" y="1181100"/>
            <a:ext cx="4992687" cy="461963"/>
          </a:xfrm>
          <a:prstGeom prst="rect">
            <a:avLst/>
          </a:prstGeom>
          <a:ln w="12700">
            <a:miter lim="400000"/>
          </a:ln>
          <a:extLst>
            <a:ext uri="{C572A759-6A51-4108-AA02-DFA0A04FC94B}"/>
          </a:extLst>
        </p:spPr>
        <p:txBody>
          <a:bodyPr lIns="45719" rIns="45719">
            <a:spAutoFit/>
          </a:bodyPr>
          <a:lstStyle/>
          <a:p>
            <a:pPr marL="0" lvl="3" defTabSz="457200" eaLnBrk="1" fontAlgn="auto" hangingPunct="1">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dirty="0">
                <a:solidFill>
                  <a:srgbClr val="DEE60E"/>
                </a:solidFill>
                <a:uFill>
                  <a:solidFill>
                    <a:srgbClr val="000000"/>
                  </a:solidFill>
                </a:uFill>
                <a:latin typeface="Arial"/>
                <a:ea typeface="Arial"/>
                <a:cs typeface="Arial"/>
                <a:sym typeface="Arial"/>
              </a:rPr>
              <a:t>Job Hazards</a:t>
            </a:r>
          </a:p>
        </p:txBody>
      </p:sp>
      <p:sp>
        <p:nvSpPr>
          <p:cNvPr id="7" name="TextBox 6">
            <a:extLst/>
          </p:cNvPr>
          <p:cNvSpPr txBox="1"/>
          <p:nvPr/>
        </p:nvSpPr>
        <p:spPr>
          <a:xfrm>
            <a:off x="436072" y="1698606"/>
            <a:ext cx="689085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hangingPunct="1">
              <a:spcBef>
                <a:spcPts val="0"/>
              </a:spcBef>
              <a:spcAft>
                <a:spcPts val="0"/>
              </a:spcAft>
              <a:defRPr/>
            </a:pPr>
            <a:r>
              <a:rPr lang="en-US" sz="2800" b="1" dirty="0">
                <a:solidFill>
                  <a:schemeClr val="bg1"/>
                </a:solidFill>
                <a:latin typeface="Arial" charset="0"/>
                <a:ea typeface="Arial" charset="0"/>
                <a:cs typeface="Arial" charset="0"/>
              </a:rPr>
              <a:t>Examples</a:t>
            </a:r>
          </a:p>
        </p:txBody>
      </p:sp>
      <p:graphicFrame>
        <p:nvGraphicFramePr>
          <p:cNvPr id="3" name="Content Placeholder 2" title="Smart Art graphic that shows a list">
            <a:extLst/>
          </p:cNvPr>
          <p:cNvGraphicFramePr>
            <a:graphicFrameLocks noGrp="1"/>
          </p:cNvGraphicFramePr>
          <p:nvPr>
            <p:ph idx="4294967295"/>
          </p:nvPr>
        </p:nvGraphicFramePr>
        <p:xfrm>
          <a:off x="215153" y="2235947"/>
          <a:ext cx="8718550" cy="3895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theme/theme1.xml><?xml version="1.0" encoding="utf-8"?>
<a:theme xmlns:a="http://schemas.openxmlformats.org/drawingml/2006/main" name="BIA wo ">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IA wo " id="{7285124B-5878-F642-BA53-2F6CC0380D2F}" vid="{5A5097CB-E792-0247-A718-603EFEED64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BIA wo </Template>
  <TotalTime>0</TotalTime>
  <Words>3767</Words>
  <Application>Microsoft Office PowerPoint</Application>
  <PresentationFormat>On-screen Show (4:3)</PresentationFormat>
  <Paragraphs>505</Paragraphs>
  <Slides>65</Slides>
  <Notes>65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ＭＳ Ｐゴシック</vt:lpstr>
      <vt:lpstr>ＭＳ Ｐゴシック</vt:lpstr>
      <vt:lpstr>Arial</vt:lpstr>
      <vt:lpstr>Arial Black</vt:lpstr>
      <vt:lpstr>Arial Hebrew</vt:lpstr>
      <vt:lpstr>Calibri</vt:lpstr>
      <vt:lpstr>Calibri Light</vt:lpstr>
      <vt:lpstr>Helvetica</vt:lpstr>
      <vt:lpstr>Tahoma</vt:lpstr>
      <vt:lpstr>Times New Roman</vt:lpstr>
      <vt:lpstr>BIA wo </vt:lpstr>
      <vt:lpstr>Personal  Protective Equipment </vt:lpstr>
      <vt:lpstr>Overview </vt:lpstr>
      <vt:lpstr>PPE Overview</vt:lpstr>
      <vt:lpstr>PPE Overview   Required of Employers</vt:lpstr>
      <vt:lpstr>PPE Overview   Types</vt:lpstr>
      <vt:lpstr>PPE Overview   Engineering Controls</vt:lpstr>
      <vt:lpstr>PPE Overview   Engineering Controls  Examples</vt:lpstr>
      <vt:lpstr>PPE Overview   Work Practice Controls</vt:lpstr>
      <vt:lpstr>What to Know</vt:lpstr>
      <vt:lpstr>What to Know   About PPE</vt:lpstr>
      <vt:lpstr>What to Know   PPE Limitations</vt:lpstr>
      <vt:lpstr>What to Know    PPE Limitations</vt:lpstr>
      <vt:lpstr>What to Know   Using PPE</vt:lpstr>
      <vt:lpstr>What to Know </vt:lpstr>
      <vt:lpstr>What to Know   Before using</vt:lpstr>
      <vt:lpstr>What to Know   Replacing</vt:lpstr>
      <vt:lpstr>What to Know   Cleaning &amp; Storing</vt:lpstr>
      <vt:lpstr>What to Know   Written PPE Program</vt:lpstr>
      <vt:lpstr>What to Know  </vt:lpstr>
      <vt:lpstr>PPE Types</vt:lpstr>
      <vt:lpstr>PPE Types   Eye &amp; Face Protection  Causes of eye injuries</vt:lpstr>
      <vt:lpstr>PPE Types   Eye &amp; Face Protection   Protecting your eyes</vt:lpstr>
      <vt:lpstr>PPE Types   Eye &amp; Face Protection   Specific Hazards Include:</vt:lpstr>
      <vt:lpstr>PPE Types   Eye &amp; Face Protection   Types of Eye Protection</vt:lpstr>
      <vt:lpstr>PPE Types  Eye &amp; Face Protection   Corrective Glasses &amp; Eye Protection</vt:lpstr>
      <vt:lpstr>PPE Types  Eye &amp; Face Protection  Inspection/Maintenance of Eye Protection</vt:lpstr>
      <vt:lpstr>PPE Types  Eye &amp; Face Protection  Face Protection</vt:lpstr>
      <vt:lpstr>PPE Types </vt:lpstr>
      <vt:lpstr>PPE Types  </vt:lpstr>
      <vt:lpstr>PPE Types  Head Protection  Hardhats</vt:lpstr>
      <vt:lpstr>PPE Types  Head Protection  Hardhat Requirements</vt:lpstr>
      <vt:lpstr>PPE Types  Head Protection  Protective Hat Types</vt:lpstr>
      <vt:lpstr>PPE Types  Head Protection  Helmet Construction</vt:lpstr>
      <vt:lpstr>PPE Types  Head Protection  Time to replace when:</vt:lpstr>
      <vt:lpstr>PPE Types   </vt:lpstr>
      <vt:lpstr>PPE Types    </vt:lpstr>
      <vt:lpstr>PPE Types     </vt:lpstr>
      <vt:lpstr>PPE Types  Foot Protection  Foot Hazards</vt:lpstr>
      <vt:lpstr>PPE Types  Foot Protection  Specific Hazards Include</vt:lpstr>
      <vt:lpstr>PPE Types  Foot Protection   Types of Foot Protection</vt:lpstr>
      <vt:lpstr>PPE Types  Foot Protection   Inspect footwear daily</vt:lpstr>
      <vt:lpstr>PPE Types  Foot Protection   Safety Shoe Requirements</vt:lpstr>
      <vt:lpstr>PPE Types  </vt:lpstr>
      <vt:lpstr>PPE Types  Hand Protection   Hand Hazards</vt:lpstr>
      <vt:lpstr>PPE Types  Hand Protection   Types of Gloves</vt:lpstr>
      <vt:lpstr>PPE Types  Hand Protection   Glove Selection</vt:lpstr>
      <vt:lpstr>PPE Types  Hand Protection   Before Using</vt:lpstr>
      <vt:lpstr>PPE Types  Hand Protection  Electricians:  Glove Checks</vt:lpstr>
      <vt:lpstr>PPE Types   </vt:lpstr>
      <vt:lpstr>PPE Types  Hearing Protection   Protect Your Hearing</vt:lpstr>
      <vt:lpstr>PPE Types  Hearing Protection   Types of Hearing Protectors</vt:lpstr>
      <vt:lpstr>PPE Types  Hearing Protection   Noise levels associated with construction</vt:lpstr>
      <vt:lpstr>PPE Types  Hearing Protection  Noise levels associated with construction</vt:lpstr>
      <vt:lpstr>PPE Types  Hearing Protection  Symptoms of Hearing Loss</vt:lpstr>
      <vt:lpstr>PPE Types  Hearing Protection  Hearing Protector Maintenance</vt:lpstr>
      <vt:lpstr> PPE Types</vt:lpstr>
      <vt:lpstr>PPE Types  Fall Protection  Employers are required to:</vt:lpstr>
      <vt:lpstr>PPE Types  Fall Protection  Employers Must:</vt:lpstr>
      <vt:lpstr>PPE Types  Fall Protection  Considerations</vt:lpstr>
      <vt:lpstr>PPE Types  Fall Protection  Types</vt:lpstr>
      <vt:lpstr>PPE Types  Fall Protection   Types</vt:lpstr>
      <vt:lpstr>PPE Types Other Hazards</vt:lpstr>
      <vt:lpstr>Personal Protective Equipment</vt:lpstr>
      <vt:lpstr>Questions?</vt:lpstr>
      <vt:lpstr>OSHA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2018-07-16T19:06:21Z</dcterms:created>
  <dcterms:modified xsi:type="dcterms:W3CDTF">2018-07-16T19:09:15Z</dcterms:modified>
</cp:coreProperties>
</file>