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4.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1"/>
  </p:sldMasterIdLst>
  <p:notesMasterIdLst>
    <p:notesMasterId r:id="rId51"/>
  </p:notesMasterIdLst>
  <p:handoutMasterIdLst>
    <p:handoutMasterId r:id="rId52"/>
  </p:handoutMasterIdLst>
  <p:sldIdLst>
    <p:sldId id="408" r:id="rId2"/>
    <p:sldId id="409" r:id="rId3"/>
    <p:sldId id="342" r:id="rId4"/>
    <p:sldId id="343" r:id="rId5"/>
    <p:sldId id="414" r:id="rId6"/>
    <p:sldId id="425" r:id="rId7"/>
    <p:sldId id="426" r:id="rId8"/>
    <p:sldId id="427" r:id="rId9"/>
    <p:sldId id="417" r:id="rId10"/>
    <p:sldId id="418" r:id="rId11"/>
    <p:sldId id="419" r:id="rId12"/>
    <p:sldId id="420" r:id="rId13"/>
    <p:sldId id="421" r:id="rId14"/>
    <p:sldId id="422" r:id="rId15"/>
    <p:sldId id="423" r:id="rId16"/>
    <p:sldId id="344" r:id="rId17"/>
    <p:sldId id="345" r:id="rId18"/>
    <p:sldId id="346" r:id="rId19"/>
    <p:sldId id="347" r:id="rId20"/>
    <p:sldId id="348" r:id="rId21"/>
    <p:sldId id="424" r:id="rId22"/>
    <p:sldId id="350" r:id="rId23"/>
    <p:sldId id="412" r:id="rId24"/>
    <p:sldId id="352" r:id="rId25"/>
    <p:sldId id="411" r:id="rId26"/>
    <p:sldId id="353" r:id="rId27"/>
    <p:sldId id="354" r:id="rId28"/>
    <p:sldId id="355" r:id="rId29"/>
    <p:sldId id="358" r:id="rId30"/>
    <p:sldId id="359" r:id="rId31"/>
    <p:sldId id="365" r:id="rId32"/>
    <p:sldId id="361" r:id="rId33"/>
    <p:sldId id="366" r:id="rId34"/>
    <p:sldId id="360" r:id="rId35"/>
    <p:sldId id="363" r:id="rId36"/>
    <p:sldId id="367" r:id="rId37"/>
    <p:sldId id="368" r:id="rId38"/>
    <p:sldId id="369" r:id="rId39"/>
    <p:sldId id="370" r:id="rId40"/>
    <p:sldId id="371" r:id="rId41"/>
    <p:sldId id="374" r:id="rId42"/>
    <p:sldId id="376" r:id="rId43"/>
    <p:sldId id="379" r:id="rId44"/>
    <p:sldId id="380" r:id="rId45"/>
    <p:sldId id="381" r:id="rId46"/>
    <p:sldId id="383" r:id="rId47"/>
    <p:sldId id="385" r:id="rId48"/>
    <p:sldId id="428" r:id="rId49"/>
    <p:sldId id="429"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1pPr>
    <a:lvl2pPr marL="457200"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2pPr>
    <a:lvl3pPr marL="914400"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3pPr>
    <a:lvl4pPr marL="1371600"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4pPr>
    <a:lvl5pPr marL="1828800" algn="l" rtl="0" eaLnBrk="0" fontAlgn="base" hangingPunct="0">
      <a:spcBef>
        <a:spcPct val="0"/>
      </a:spcBef>
      <a:spcAft>
        <a:spcPct val="0"/>
      </a:spcAft>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Helvetica" panose="020B060402020202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CCCC"/>
    <a:srgbClr val="FFBA93"/>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43"/>
    <p:restoredTop sz="86464" autoAdjust="0"/>
  </p:normalViewPr>
  <p:slideViewPr>
    <p:cSldViewPr snapToGrid="0" snapToObjects="1">
      <p:cViewPr varScale="1">
        <p:scale>
          <a:sx n="100" d="100"/>
          <a:sy n="100" d="100"/>
        </p:scale>
        <p:origin x="2124" y="72"/>
      </p:cViewPr>
      <p:guideLst>
        <p:guide orient="horz" pos="2160"/>
        <p:guide pos="2880"/>
      </p:guideLst>
    </p:cSldViewPr>
  </p:slideViewPr>
  <p:outlineViewPr>
    <p:cViewPr>
      <p:scale>
        <a:sx n="33" d="100"/>
        <a:sy n="33" d="100"/>
      </p:scale>
      <p:origin x="0" y="-10368"/>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5" d="100"/>
          <a:sy n="95" d="100"/>
        </p:scale>
        <p:origin x="3720"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14.xml.rels><?xml version="1.0" encoding="UTF-8" standalone="yes"?>
<Relationships xmlns="http://schemas.openxmlformats.org/package/2006/relationships"><Relationship Id="rId1" Type="http://schemas.openxmlformats.org/officeDocument/2006/relationships/image" Target="../media/image10.jpeg"/></Relationships>
</file>

<file path=ppt/diagrams/_rels/data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21.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21.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335E74-6947-084A-A289-3989DAE82B30}" type="doc">
      <dgm:prSet loTypeId="urn:microsoft.com/office/officeart/2005/8/layout/vList2" loCatId="" qsTypeId="urn:microsoft.com/office/officeart/2005/8/quickstyle/simple2" qsCatId="simple" csTypeId="urn:microsoft.com/office/officeart/2005/8/colors/colorful1" csCatId="colorful"/>
      <dgm:spPr/>
      <dgm:t>
        <a:bodyPr/>
        <a:lstStyle/>
        <a:p>
          <a:endParaRPr lang="en-US"/>
        </a:p>
      </dgm:t>
    </dgm:pt>
    <dgm:pt modelId="{AB5B881B-102B-7C4C-909B-3A3CAC1F5C74}">
      <dgm:prSet/>
      <dgm:spPr/>
      <dgm:t>
        <a:bodyPr/>
        <a:lstStyle/>
        <a:p>
          <a:pPr rtl="0"/>
          <a:r>
            <a:rPr lang="en-US" b="1" i="0" baseline="0" dirty="0">
              <a:solidFill>
                <a:schemeClr val="tx1"/>
              </a:solidFill>
              <a:latin typeface="Arial" charset="0"/>
              <a:ea typeface="Arial" charset="0"/>
              <a:cs typeface="Arial" charset="0"/>
            </a:rPr>
            <a:t>Create a better understanding of the inspection process.</a:t>
          </a:r>
          <a:endParaRPr lang="en-US" b="1" i="0" dirty="0">
            <a:solidFill>
              <a:schemeClr val="tx1"/>
            </a:solidFill>
            <a:latin typeface="Arial" charset="0"/>
            <a:ea typeface="Arial" charset="0"/>
            <a:cs typeface="Arial" charset="0"/>
          </a:endParaRPr>
        </a:p>
      </dgm:t>
    </dgm:pt>
    <dgm:pt modelId="{A9B3D688-B889-464F-A48E-80985B169523}" type="parTrans" cxnId="{7403A898-ED5C-C743-B42C-3BE3E21BFE8A}">
      <dgm:prSet/>
      <dgm:spPr/>
      <dgm:t>
        <a:bodyPr/>
        <a:lstStyle/>
        <a:p>
          <a:endParaRPr lang="en-US">
            <a:solidFill>
              <a:schemeClr val="tx1"/>
            </a:solidFill>
          </a:endParaRPr>
        </a:p>
      </dgm:t>
    </dgm:pt>
    <dgm:pt modelId="{E20E48A1-6B57-C143-A516-F75AC4373231}" type="sibTrans" cxnId="{7403A898-ED5C-C743-B42C-3BE3E21BFE8A}">
      <dgm:prSet/>
      <dgm:spPr/>
      <dgm:t>
        <a:bodyPr/>
        <a:lstStyle/>
        <a:p>
          <a:endParaRPr lang="en-US">
            <a:solidFill>
              <a:schemeClr val="tx1"/>
            </a:solidFill>
          </a:endParaRPr>
        </a:p>
      </dgm:t>
    </dgm:pt>
    <dgm:pt modelId="{286B03A8-3484-014A-B0FD-B0B17C36EF0C}">
      <dgm:prSet/>
      <dgm:spPr/>
      <dgm:t>
        <a:bodyPr/>
        <a:lstStyle/>
        <a:p>
          <a:pPr rtl="0"/>
          <a:r>
            <a:rPr lang="en-US" b="1" i="0" baseline="0" dirty="0">
              <a:solidFill>
                <a:schemeClr val="tx1"/>
              </a:solidFill>
              <a:latin typeface="Arial" charset="0"/>
              <a:ea typeface="Arial" charset="0"/>
              <a:cs typeface="Arial" charset="0"/>
            </a:rPr>
            <a:t>Learn how to identify safety hazards.</a:t>
          </a:r>
          <a:endParaRPr lang="en-US" b="1" i="0" dirty="0">
            <a:solidFill>
              <a:schemeClr val="tx1"/>
            </a:solidFill>
            <a:latin typeface="Arial" charset="0"/>
            <a:ea typeface="Arial" charset="0"/>
            <a:cs typeface="Arial" charset="0"/>
          </a:endParaRPr>
        </a:p>
      </dgm:t>
    </dgm:pt>
    <dgm:pt modelId="{9ABF708F-20A0-A540-BED4-556F9CCB13FC}" type="parTrans" cxnId="{AB2362AD-1FE4-4649-ABC5-8E9ACECECFDE}">
      <dgm:prSet/>
      <dgm:spPr/>
      <dgm:t>
        <a:bodyPr/>
        <a:lstStyle/>
        <a:p>
          <a:endParaRPr lang="en-US">
            <a:solidFill>
              <a:schemeClr val="tx1"/>
            </a:solidFill>
          </a:endParaRPr>
        </a:p>
      </dgm:t>
    </dgm:pt>
    <dgm:pt modelId="{A21F67B8-0D2F-F342-8E7E-85FE69125172}" type="sibTrans" cxnId="{AB2362AD-1FE4-4649-ABC5-8E9ACECECFDE}">
      <dgm:prSet/>
      <dgm:spPr/>
      <dgm:t>
        <a:bodyPr/>
        <a:lstStyle/>
        <a:p>
          <a:endParaRPr lang="en-US">
            <a:solidFill>
              <a:schemeClr val="tx1"/>
            </a:solidFill>
          </a:endParaRPr>
        </a:p>
      </dgm:t>
    </dgm:pt>
    <dgm:pt modelId="{3FA61A26-C06E-184C-BA6E-BC04BCA3F3A4}">
      <dgm:prSet/>
      <dgm:spPr/>
      <dgm:t>
        <a:bodyPr/>
        <a:lstStyle/>
        <a:p>
          <a:pPr rtl="0"/>
          <a:r>
            <a:rPr lang="en-US" b="1" i="0" baseline="0" dirty="0">
              <a:solidFill>
                <a:schemeClr val="tx1"/>
              </a:solidFill>
              <a:latin typeface="Arial" charset="0"/>
              <a:ea typeface="Arial" charset="0"/>
              <a:cs typeface="Arial" charset="0"/>
            </a:rPr>
            <a:t>Learn how to control identified hazards.</a:t>
          </a:r>
          <a:endParaRPr lang="en-US" b="1" i="0" dirty="0">
            <a:solidFill>
              <a:schemeClr val="tx1"/>
            </a:solidFill>
            <a:latin typeface="Arial" charset="0"/>
            <a:ea typeface="Arial" charset="0"/>
            <a:cs typeface="Arial" charset="0"/>
          </a:endParaRPr>
        </a:p>
      </dgm:t>
    </dgm:pt>
    <dgm:pt modelId="{F2124304-5CAD-914A-BC09-D039F9B4837A}" type="parTrans" cxnId="{BCACB83B-39A2-E747-9E03-4D318047E3EA}">
      <dgm:prSet/>
      <dgm:spPr/>
      <dgm:t>
        <a:bodyPr/>
        <a:lstStyle/>
        <a:p>
          <a:endParaRPr lang="en-US">
            <a:solidFill>
              <a:schemeClr val="tx1"/>
            </a:solidFill>
          </a:endParaRPr>
        </a:p>
      </dgm:t>
    </dgm:pt>
    <dgm:pt modelId="{B8E53878-1557-2543-ACF3-EAF885F9C61A}" type="sibTrans" cxnId="{BCACB83B-39A2-E747-9E03-4D318047E3EA}">
      <dgm:prSet/>
      <dgm:spPr/>
      <dgm:t>
        <a:bodyPr/>
        <a:lstStyle/>
        <a:p>
          <a:endParaRPr lang="en-US">
            <a:solidFill>
              <a:schemeClr val="tx1"/>
            </a:solidFill>
          </a:endParaRPr>
        </a:p>
      </dgm:t>
    </dgm:pt>
    <dgm:pt modelId="{F0A66968-C12C-7D4C-BE3B-B3AB2F35F646}" type="pres">
      <dgm:prSet presAssocID="{8D335E74-6947-084A-A289-3989DAE82B30}" presName="linear" presStyleCnt="0">
        <dgm:presLayoutVars>
          <dgm:animLvl val="lvl"/>
          <dgm:resizeHandles val="exact"/>
        </dgm:presLayoutVars>
      </dgm:prSet>
      <dgm:spPr/>
      <dgm:t>
        <a:bodyPr/>
        <a:lstStyle/>
        <a:p>
          <a:endParaRPr lang="en-US"/>
        </a:p>
      </dgm:t>
    </dgm:pt>
    <dgm:pt modelId="{045C2985-B11D-1442-83F5-89529E296EA4}" type="pres">
      <dgm:prSet presAssocID="{AB5B881B-102B-7C4C-909B-3A3CAC1F5C74}" presName="parentText" presStyleLbl="node1" presStyleIdx="0" presStyleCnt="3">
        <dgm:presLayoutVars>
          <dgm:chMax val="0"/>
          <dgm:bulletEnabled val="1"/>
        </dgm:presLayoutVars>
      </dgm:prSet>
      <dgm:spPr/>
      <dgm:t>
        <a:bodyPr/>
        <a:lstStyle/>
        <a:p>
          <a:endParaRPr lang="en-US"/>
        </a:p>
      </dgm:t>
    </dgm:pt>
    <dgm:pt modelId="{03DCC887-B4E6-D947-9461-BECB191BDD3C}" type="pres">
      <dgm:prSet presAssocID="{E20E48A1-6B57-C143-A516-F75AC4373231}" presName="spacer" presStyleCnt="0"/>
      <dgm:spPr/>
    </dgm:pt>
    <dgm:pt modelId="{2C56C462-85EA-3247-A8FF-A26EBA8DFF14}" type="pres">
      <dgm:prSet presAssocID="{286B03A8-3484-014A-B0FD-B0B17C36EF0C}" presName="parentText" presStyleLbl="node1" presStyleIdx="1" presStyleCnt="3">
        <dgm:presLayoutVars>
          <dgm:chMax val="0"/>
          <dgm:bulletEnabled val="1"/>
        </dgm:presLayoutVars>
      </dgm:prSet>
      <dgm:spPr/>
      <dgm:t>
        <a:bodyPr/>
        <a:lstStyle/>
        <a:p>
          <a:endParaRPr lang="en-US"/>
        </a:p>
      </dgm:t>
    </dgm:pt>
    <dgm:pt modelId="{D85C246A-6D26-2D48-85E3-7689778A9B5A}" type="pres">
      <dgm:prSet presAssocID="{A21F67B8-0D2F-F342-8E7E-85FE69125172}" presName="spacer" presStyleCnt="0"/>
      <dgm:spPr/>
    </dgm:pt>
    <dgm:pt modelId="{910A6393-207D-A94F-A41A-548A61D4A2A6}" type="pres">
      <dgm:prSet presAssocID="{3FA61A26-C06E-184C-BA6E-BC04BCA3F3A4}" presName="parentText" presStyleLbl="node1" presStyleIdx="2" presStyleCnt="3">
        <dgm:presLayoutVars>
          <dgm:chMax val="0"/>
          <dgm:bulletEnabled val="1"/>
        </dgm:presLayoutVars>
      </dgm:prSet>
      <dgm:spPr/>
      <dgm:t>
        <a:bodyPr/>
        <a:lstStyle/>
        <a:p>
          <a:endParaRPr lang="en-US"/>
        </a:p>
      </dgm:t>
    </dgm:pt>
  </dgm:ptLst>
  <dgm:cxnLst>
    <dgm:cxn modelId="{CCBB2F23-5DCA-4E71-8867-44873D176690}" type="presOf" srcId="{286B03A8-3484-014A-B0FD-B0B17C36EF0C}" destId="{2C56C462-85EA-3247-A8FF-A26EBA8DFF14}" srcOrd="0" destOrd="0" presId="urn:microsoft.com/office/officeart/2005/8/layout/vList2"/>
    <dgm:cxn modelId="{AB2362AD-1FE4-4649-ABC5-8E9ACECECFDE}" srcId="{8D335E74-6947-084A-A289-3989DAE82B30}" destId="{286B03A8-3484-014A-B0FD-B0B17C36EF0C}" srcOrd="1" destOrd="0" parTransId="{9ABF708F-20A0-A540-BED4-556F9CCB13FC}" sibTransId="{A21F67B8-0D2F-F342-8E7E-85FE69125172}"/>
    <dgm:cxn modelId="{BCACB83B-39A2-E747-9E03-4D318047E3EA}" srcId="{8D335E74-6947-084A-A289-3989DAE82B30}" destId="{3FA61A26-C06E-184C-BA6E-BC04BCA3F3A4}" srcOrd="2" destOrd="0" parTransId="{F2124304-5CAD-914A-BC09-D039F9B4837A}" sibTransId="{B8E53878-1557-2543-ACF3-EAF885F9C61A}"/>
    <dgm:cxn modelId="{93867157-DE09-4CBD-B424-566FC356439E}" type="presOf" srcId="{3FA61A26-C06E-184C-BA6E-BC04BCA3F3A4}" destId="{910A6393-207D-A94F-A41A-548A61D4A2A6}" srcOrd="0" destOrd="0" presId="urn:microsoft.com/office/officeart/2005/8/layout/vList2"/>
    <dgm:cxn modelId="{EB32B552-2347-4FA7-9556-60D91177D638}" type="presOf" srcId="{8D335E74-6947-084A-A289-3989DAE82B30}" destId="{F0A66968-C12C-7D4C-BE3B-B3AB2F35F646}" srcOrd="0" destOrd="0" presId="urn:microsoft.com/office/officeart/2005/8/layout/vList2"/>
    <dgm:cxn modelId="{5FD40A07-A309-4929-A440-CE1BA7F969F0}" type="presOf" srcId="{AB5B881B-102B-7C4C-909B-3A3CAC1F5C74}" destId="{045C2985-B11D-1442-83F5-89529E296EA4}" srcOrd="0" destOrd="0" presId="urn:microsoft.com/office/officeart/2005/8/layout/vList2"/>
    <dgm:cxn modelId="{7403A898-ED5C-C743-B42C-3BE3E21BFE8A}" srcId="{8D335E74-6947-084A-A289-3989DAE82B30}" destId="{AB5B881B-102B-7C4C-909B-3A3CAC1F5C74}" srcOrd="0" destOrd="0" parTransId="{A9B3D688-B889-464F-A48E-80985B169523}" sibTransId="{E20E48A1-6B57-C143-A516-F75AC4373231}"/>
    <dgm:cxn modelId="{3668B6A8-B09F-4E22-8D46-EEFB2EA99D3F}" type="presParOf" srcId="{F0A66968-C12C-7D4C-BE3B-B3AB2F35F646}" destId="{045C2985-B11D-1442-83F5-89529E296EA4}" srcOrd="0" destOrd="0" presId="urn:microsoft.com/office/officeart/2005/8/layout/vList2"/>
    <dgm:cxn modelId="{4B8E80FF-3A2F-4CC9-BCDB-2894B09F123A}" type="presParOf" srcId="{F0A66968-C12C-7D4C-BE3B-B3AB2F35F646}" destId="{03DCC887-B4E6-D947-9461-BECB191BDD3C}" srcOrd="1" destOrd="0" presId="urn:microsoft.com/office/officeart/2005/8/layout/vList2"/>
    <dgm:cxn modelId="{F0AA3DDA-E47D-4DA9-80D6-7CC6A3557C5F}" type="presParOf" srcId="{F0A66968-C12C-7D4C-BE3B-B3AB2F35F646}" destId="{2C56C462-85EA-3247-A8FF-A26EBA8DFF14}" srcOrd="2" destOrd="0" presId="urn:microsoft.com/office/officeart/2005/8/layout/vList2"/>
    <dgm:cxn modelId="{222D3BE8-75FA-4E05-A5DD-2FD96A5C26F7}" type="presParOf" srcId="{F0A66968-C12C-7D4C-BE3B-B3AB2F35F646}" destId="{D85C246A-6D26-2D48-85E3-7689778A9B5A}" srcOrd="3" destOrd="0" presId="urn:microsoft.com/office/officeart/2005/8/layout/vList2"/>
    <dgm:cxn modelId="{495C7DBC-3F4B-4EEF-BDB5-BCC432EDD36A}" type="presParOf" srcId="{F0A66968-C12C-7D4C-BE3B-B3AB2F35F646}" destId="{910A6393-207D-A94F-A41A-548A61D4A2A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4957E2-ABD4-0043-AFAA-F5D3D10ADC5E}" type="doc">
      <dgm:prSet loTypeId="urn:microsoft.com/office/officeart/2005/8/layout/hList1" loCatId="" qsTypeId="urn:microsoft.com/office/officeart/2005/8/quickstyle/simple2" qsCatId="simple" csTypeId="urn:microsoft.com/office/officeart/2005/8/colors/accent2_2" csCatId="accent2" phldr="1"/>
      <dgm:spPr/>
      <dgm:t>
        <a:bodyPr/>
        <a:lstStyle/>
        <a:p>
          <a:endParaRPr lang="en-US"/>
        </a:p>
      </dgm:t>
    </dgm:pt>
    <dgm:pt modelId="{ABCA0264-FF0F-9B41-986D-F425D7D54002}">
      <dgm:prSet custT="1"/>
      <dgm:spPr/>
      <dgm:t>
        <a:bodyPr/>
        <a:lstStyle/>
        <a:p>
          <a:pPr rtl="0"/>
          <a:r>
            <a:rPr lang="en-US" sz="2400" b="1" i="0" baseline="0" dirty="0">
              <a:solidFill>
                <a:schemeClr val="tx1"/>
              </a:solidFill>
              <a:latin typeface="Arial" charset="0"/>
              <a:ea typeface="Arial" charset="0"/>
              <a:cs typeface="Arial" charset="0"/>
            </a:rPr>
            <a:t>Daily, prior to use:</a:t>
          </a:r>
          <a:endParaRPr lang="en-US" sz="2400" b="1" i="0" dirty="0">
            <a:solidFill>
              <a:schemeClr val="tx1"/>
            </a:solidFill>
            <a:latin typeface="Arial" charset="0"/>
            <a:ea typeface="Arial" charset="0"/>
            <a:cs typeface="Arial" charset="0"/>
          </a:endParaRPr>
        </a:p>
      </dgm:t>
    </dgm:pt>
    <dgm:pt modelId="{EBEE34AC-8D4C-C64F-8915-0A49FCB76194}" type="parTrans" cxnId="{0576334D-F075-0F44-BC89-8FDFDAFF33C5}">
      <dgm:prSet/>
      <dgm:spPr/>
      <dgm:t>
        <a:bodyPr/>
        <a:lstStyle/>
        <a:p>
          <a:endParaRPr lang="en-US"/>
        </a:p>
      </dgm:t>
    </dgm:pt>
    <dgm:pt modelId="{D37F3653-8D96-DE40-8D36-026BB4A61C52}" type="sibTrans" cxnId="{0576334D-F075-0F44-BC89-8FDFDAFF33C5}">
      <dgm:prSet/>
      <dgm:spPr/>
      <dgm:t>
        <a:bodyPr/>
        <a:lstStyle/>
        <a:p>
          <a:endParaRPr lang="en-US"/>
        </a:p>
      </dgm:t>
    </dgm:pt>
    <dgm:pt modelId="{4B71C07D-4392-D34A-8ED5-451C250CF042}">
      <dgm:prSet/>
      <dgm:spPr/>
      <dgm:t>
        <a:bodyPr/>
        <a:lstStyle/>
        <a:p>
          <a:pPr rtl="0"/>
          <a:r>
            <a:rPr lang="en-US" b="1" i="0" baseline="0" dirty="0">
              <a:latin typeface="Arial" charset="0"/>
              <a:ea typeface="Arial" charset="0"/>
              <a:cs typeface="Arial" charset="0"/>
            </a:rPr>
            <a:t>All construction equipment  </a:t>
          </a:r>
          <a:endParaRPr lang="en-US" b="1" i="0" dirty="0">
            <a:latin typeface="Arial" charset="0"/>
            <a:ea typeface="Arial" charset="0"/>
            <a:cs typeface="Arial" charset="0"/>
          </a:endParaRPr>
        </a:p>
      </dgm:t>
    </dgm:pt>
    <dgm:pt modelId="{63CDB7DD-D29C-C640-88BF-8590B33AD7BB}" type="parTrans" cxnId="{609F01FA-C424-D545-9720-680E6118A2B3}">
      <dgm:prSet/>
      <dgm:spPr/>
      <dgm:t>
        <a:bodyPr/>
        <a:lstStyle/>
        <a:p>
          <a:endParaRPr lang="en-US"/>
        </a:p>
      </dgm:t>
    </dgm:pt>
    <dgm:pt modelId="{1DC956A3-1B96-0C4B-8D5F-1EB0A37FD9DF}" type="sibTrans" cxnId="{609F01FA-C424-D545-9720-680E6118A2B3}">
      <dgm:prSet/>
      <dgm:spPr/>
      <dgm:t>
        <a:bodyPr/>
        <a:lstStyle/>
        <a:p>
          <a:endParaRPr lang="en-US"/>
        </a:p>
      </dgm:t>
    </dgm:pt>
    <dgm:pt modelId="{8A239880-3FC0-F549-8804-667AE267675B}">
      <dgm:prSet/>
      <dgm:spPr/>
      <dgm:t>
        <a:bodyPr/>
        <a:lstStyle/>
        <a:p>
          <a:pPr rtl="0"/>
          <a:r>
            <a:rPr lang="en-US" b="1" i="0" baseline="0" dirty="0">
              <a:latin typeface="Arial" charset="0"/>
              <a:ea typeface="Arial" charset="0"/>
              <a:cs typeface="Arial" charset="0"/>
            </a:rPr>
            <a:t>Respirator Inspections (before/after use)</a:t>
          </a:r>
          <a:endParaRPr lang="en-US" b="1" i="0" dirty="0">
            <a:latin typeface="Arial" charset="0"/>
            <a:ea typeface="Arial" charset="0"/>
            <a:cs typeface="Arial" charset="0"/>
          </a:endParaRPr>
        </a:p>
      </dgm:t>
    </dgm:pt>
    <dgm:pt modelId="{82264521-325B-1844-9962-E664150A90B1}" type="parTrans" cxnId="{23313B93-FB7C-7045-8C0F-0C96A3DC00C6}">
      <dgm:prSet/>
      <dgm:spPr/>
      <dgm:t>
        <a:bodyPr/>
        <a:lstStyle/>
        <a:p>
          <a:endParaRPr lang="en-US"/>
        </a:p>
      </dgm:t>
    </dgm:pt>
    <dgm:pt modelId="{A51A5666-3804-7143-AB8F-474C719281B1}" type="sibTrans" cxnId="{23313B93-FB7C-7045-8C0F-0C96A3DC00C6}">
      <dgm:prSet/>
      <dgm:spPr/>
      <dgm:t>
        <a:bodyPr/>
        <a:lstStyle/>
        <a:p>
          <a:endParaRPr lang="en-US"/>
        </a:p>
      </dgm:t>
    </dgm:pt>
    <dgm:pt modelId="{55C62FCE-B175-394A-A274-C5C4EAAF3E9C}">
      <dgm:prSet/>
      <dgm:spPr/>
      <dgm:t>
        <a:bodyPr/>
        <a:lstStyle/>
        <a:p>
          <a:pPr rtl="0"/>
          <a:r>
            <a:rPr lang="en-US" b="1" i="0" baseline="0" dirty="0">
              <a:latin typeface="Arial" charset="0"/>
              <a:ea typeface="Arial" charset="0"/>
              <a:cs typeface="Arial" charset="0"/>
            </a:rPr>
            <a:t>Hand tools</a:t>
          </a:r>
          <a:endParaRPr lang="en-US" b="1" i="0" dirty="0">
            <a:latin typeface="Arial" charset="0"/>
            <a:ea typeface="Arial" charset="0"/>
            <a:cs typeface="Arial" charset="0"/>
          </a:endParaRPr>
        </a:p>
      </dgm:t>
    </dgm:pt>
    <dgm:pt modelId="{D740E6AA-7A09-7146-931C-91FAD981FE40}" type="parTrans" cxnId="{ACCF3BF8-968A-1048-8E4F-A0940E6DB756}">
      <dgm:prSet/>
      <dgm:spPr/>
      <dgm:t>
        <a:bodyPr/>
        <a:lstStyle/>
        <a:p>
          <a:endParaRPr lang="en-US"/>
        </a:p>
      </dgm:t>
    </dgm:pt>
    <dgm:pt modelId="{823E45C5-369A-DF4F-A5BD-973923BF8D59}" type="sibTrans" cxnId="{ACCF3BF8-968A-1048-8E4F-A0940E6DB756}">
      <dgm:prSet/>
      <dgm:spPr/>
      <dgm:t>
        <a:bodyPr/>
        <a:lstStyle/>
        <a:p>
          <a:endParaRPr lang="en-US"/>
        </a:p>
      </dgm:t>
    </dgm:pt>
    <dgm:pt modelId="{E74288B8-58F5-4949-AF06-A8A0A6F66F2B}">
      <dgm:prSet/>
      <dgm:spPr/>
      <dgm:t>
        <a:bodyPr/>
        <a:lstStyle/>
        <a:p>
          <a:pPr rtl="0"/>
          <a:r>
            <a:rPr lang="en-US" b="1" i="0" baseline="0" dirty="0">
              <a:latin typeface="Arial" charset="0"/>
              <a:ea typeface="Arial" charset="0"/>
              <a:cs typeface="Arial" charset="0"/>
            </a:rPr>
            <a:t>Scaffolding</a:t>
          </a:r>
          <a:endParaRPr lang="en-US" b="1" i="0" dirty="0">
            <a:latin typeface="Arial" charset="0"/>
            <a:ea typeface="Arial" charset="0"/>
            <a:cs typeface="Arial" charset="0"/>
          </a:endParaRPr>
        </a:p>
      </dgm:t>
    </dgm:pt>
    <dgm:pt modelId="{1B69D86F-DED4-BC46-8D32-DAC999F4EE09}" type="parTrans" cxnId="{CB1809BB-6B3E-624B-9435-DFD5DA0612AD}">
      <dgm:prSet/>
      <dgm:spPr/>
      <dgm:t>
        <a:bodyPr/>
        <a:lstStyle/>
        <a:p>
          <a:endParaRPr lang="en-US"/>
        </a:p>
      </dgm:t>
    </dgm:pt>
    <dgm:pt modelId="{5117754F-E04A-C84E-BB3A-0C9423BAECE0}" type="sibTrans" cxnId="{CB1809BB-6B3E-624B-9435-DFD5DA0612AD}">
      <dgm:prSet/>
      <dgm:spPr/>
      <dgm:t>
        <a:bodyPr/>
        <a:lstStyle/>
        <a:p>
          <a:endParaRPr lang="en-US"/>
        </a:p>
      </dgm:t>
    </dgm:pt>
    <dgm:pt modelId="{1F1AB043-6BCF-884E-B1B1-2E641A7B7435}">
      <dgm:prSet/>
      <dgm:spPr/>
      <dgm:t>
        <a:bodyPr/>
        <a:lstStyle/>
        <a:p>
          <a:pPr rtl="0"/>
          <a:r>
            <a:rPr lang="en-US" b="1" i="0" baseline="0" dirty="0">
              <a:latin typeface="Arial" charset="0"/>
              <a:ea typeface="Arial" charset="0"/>
              <a:cs typeface="Arial" charset="0"/>
            </a:rPr>
            <a:t>Sprinkler Inspection</a:t>
          </a:r>
          <a:endParaRPr lang="en-US" b="1" i="0" dirty="0">
            <a:latin typeface="Arial" charset="0"/>
            <a:ea typeface="Arial" charset="0"/>
            <a:cs typeface="Arial" charset="0"/>
          </a:endParaRPr>
        </a:p>
      </dgm:t>
    </dgm:pt>
    <dgm:pt modelId="{5016030C-9AA3-9749-B4B6-95C0590DB723}" type="parTrans" cxnId="{654DB9A3-D8EE-C143-8643-87606010B20D}">
      <dgm:prSet/>
      <dgm:spPr/>
      <dgm:t>
        <a:bodyPr/>
        <a:lstStyle/>
        <a:p>
          <a:endParaRPr lang="en-US"/>
        </a:p>
      </dgm:t>
    </dgm:pt>
    <dgm:pt modelId="{E1A78AB4-1532-B04C-A936-0BD95C0E1708}" type="sibTrans" cxnId="{654DB9A3-D8EE-C143-8643-87606010B20D}">
      <dgm:prSet/>
      <dgm:spPr/>
      <dgm:t>
        <a:bodyPr/>
        <a:lstStyle/>
        <a:p>
          <a:endParaRPr lang="en-US"/>
        </a:p>
      </dgm:t>
    </dgm:pt>
    <dgm:pt modelId="{A3A39F30-D246-AC4E-90D0-8761523B6D0A}">
      <dgm:prSet/>
      <dgm:spPr/>
      <dgm:t>
        <a:bodyPr/>
        <a:lstStyle/>
        <a:p>
          <a:pPr rtl="0"/>
          <a:r>
            <a:rPr lang="en-US" b="1" i="0" baseline="0" dirty="0">
              <a:latin typeface="Arial" charset="0"/>
              <a:ea typeface="Arial" charset="0"/>
              <a:cs typeface="Arial" charset="0"/>
            </a:rPr>
            <a:t>Fire Extinguisher Inspections</a:t>
          </a:r>
          <a:endParaRPr lang="en-US" b="1" i="0" dirty="0">
            <a:latin typeface="Arial" charset="0"/>
            <a:ea typeface="Arial" charset="0"/>
            <a:cs typeface="Arial" charset="0"/>
          </a:endParaRPr>
        </a:p>
      </dgm:t>
    </dgm:pt>
    <dgm:pt modelId="{CA63A2A4-2950-404B-A9E0-754264A5460C}" type="parTrans" cxnId="{75D079EF-7B66-2145-976C-945D7E3368CA}">
      <dgm:prSet/>
      <dgm:spPr/>
      <dgm:t>
        <a:bodyPr/>
        <a:lstStyle/>
        <a:p>
          <a:endParaRPr lang="en-US"/>
        </a:p>
      </dgm:t>
    </dgm:pt>
    <dgm:pt modelId="{8DDFC530-492F-3243-90CE-62209C70033C}" type="sibTrans" cxnId="{75D079EF-7B66-2145-976C-945D7E3368CA}">
      <dgm:prSet/>
      <dgm:spPr/>
      <dgm:t>
        <a:bodyPr/>
        <a:lstStyle/>
        <a:p>
          <a:endParaRPr lang="en-US"/>
        </a:p>
      </dgm:t>
    </dgm:pt>
    <dgm:pt modelId="{971D59CD-4AC5-FE4A-A456-1AC77694B94B}">
      <dgm:prSet/>
      <dgm:spPr/>
      <dgm:t>
        <a:bodyPr/>
        <a:lstStyle/>
        <a:p>
          <a:pPr rtl="0"/>
          <a:r>
            <a:rPr lang="en-US" b="1" i="0" baseline="0" dirty="0">
              <a:latin typeface="Arial" charset="0"/>
              <a:ea typeface="Arial" charset="0"/>
              <a:cs typeface="Arial" charset="0"/>
            </a:rPr>
            <a:t>Safety Equipment Inventories</a:t>
          </a:r>
          <a:endParaRPr lang="en-US" b="1" i="0" dirty="0">
            <a:latin typeface="Arial" charset="0"/>
            <a:ea typeface="Arial" charset="0"/>
            <a:cs typeface="Arial" charset="0"/>
          </a:endParaRPr>
        </a:p>
      </dgm:t>
    </dgm:pt>
    <dgm:pt modelId="{68B1E45C-5C48-4746-A267-D486B8366EC7}" type="parTrans" cxnId="{D4C82CB0-41DB-9B4E-91D9-19824A021DF5}">
      <dgm:prSet/>
      <dgm:spPr/>
      <dgm:t>
        <a:bodyPr/>
        <a:lstStyle/>
        <a:p>
          <a:endParaRPr lang="en-US"/>
        </a:p>
      </dgm:t>
    </dgm:pt>
    <dgm:pt modelId="{F9394334-3413-BA46-AB30-B1E501967F7A}" type="sibTrans" cxnId="{D4C82CB0-41DB-9B4E-91D9-19824A021DF5}">
      <dgm:prSet/>
      <dgm:spPr/>
      <dgm:t>
        <a:bodyPr/>
        <a:lstStyle/>
        <a:p>
          <a:endParaRPr lang="en-US"/>
        </a:p>
      </dgm:t>
    </dgm:pt>
    <dgm:pt modelId="{D81DFDCF-7FB8-694C-9DA4-4FFAB6032190}">
      <dgm:prSet custT="1"/>
      <dgm:spPr/>
      <dgm:t>
        <a:bodyPr/>
        <a:lstStyle/>
        <a:p>
          <a:pPr rtl="0"/>
          <a:r>
            <a:rPr lang="en-US" sz="2400" b="1" i="0" baseline="0" dirty="0">
              <a:solidFill>
                <a:schemeClr val="tx1"/>
              </a:solidFill>
              <a:latin typeface="Arial" charset="0"/>
              <a:ea typeface="Arial" charset="0"/>
              <a:cs typeface="Arial" charset="0"/>
            </a:rPr>
            <a:t>Monthly:</a:t>
          </a:r>
          <a:endParaRPr lang="en-US" sz="2400" b="1" i="0" dirty="0">
            <a:solidFill>
              <a:schemeClr val="tx1"/>
            </a:solidFill>
            <a:latin typeface="Arial" charset="0"/>
            <a:ea typeface="Arial" charset="0"/>
            <a:cs typeface="Arial" charset="0"/>
          </a:endParaRPr>
        </a:p>
      </dgm:t>
    </dgm:pt>
    <dgm:pt modelId="{3867D3B3-2701-3344-9CA3-E1B729E7B8DC}" type="parTrans" cxnId="{70502396-31D2-0540-AE73-E516D3B09116}">
      <dgm:prSet/>
      <dgm:spPr/>
      <dgm:t>
        <a:bodyPr/>
        <a:lstStyle/>
        <a:p>
          <a:endParaRPr lang="en-US"/>
        </a:p>
      </dgm:t>
    </dgm:pt>
    <dgm:pt modelId="{2B61EE27-0FEC-0D44-953A-8D3E8AD33730}" type="sibTrans" cxnId="{70502396-31D2-0540-AE73-E516D3B09116}">
      <dgm:prSet/>
      <dgm:spPr/>
      <dgm:t>
        <a:bodyPr/>
        <a:lstStyle/>
        <a:p>
          <a:endParaRPr lang="en-US"/>
        </a:p>
      </dgm:t>
    </dgm:pt>
    <dgm:pt modelId="{9BC2489B-DEF9-B448-8BED-7CFC1E61B5EE}">
      <dgm:prSet/>
      <dgm:spPr/>
      <dgm:t>
        <a:bodyPr/>
        <a:lstStyle/>
        <a:p>
          <a:pPr rtl="0"/>
          <a:r>
            <a:rPr lang="en-US" b="1" i="0" baseline="0" dirty="0">
              <a:latin typeface="Arial" charset="0"/>
              <a:ea typeface="Arial" charset="0"/>
              <a:cs typeface="Arial" charset="0"/>
            </a:rPr>
            <a:t>Emergency Lighting Test </a:t>
          </a:r>
          <a:endParaRPr lang="en-US" b="1" i="0" dirty="0">
            <a:latin typeface="Arial" charset="0"/>
            <a:ea typeface="Arial" charset="0"/>
            <a:cs typeface="Arial" charset="0"/>
          </a:endParaRPr>
        </a:p>
      </dgm:t>
    </dgm:pt>
    <dgm:pt modelId="{059F4A97-8BAF-684C-AC42-4E28AF326AE4}" type="parTrans" cxnId="{FB9F497E-18CA-8C41-AD5F-37328032DC0A}">
      <dgm:prSet/>
      <dgm:spPr/>
      <dgm:t>
        <a:bodyPr/>
        <a:lstStyle/>
        <a:p>
          <a:endParaRPr lang="en-US"/>
        </a:p>
      </dgm:t>
    </dgm:pt>
    <dgm:pt modelId="{E36AD5DE-5981-A743-9080-51B44C01DD73}" type="sibTrans" cxnId="{FB9F497E-18CA-8C41-AD5F-37328032DC0A}">
      <dgm:prSet/>
      <dgm:spPr/>
      <dgm:t>
        <a:bodyPr/>
        <a:lstStyle/>
        <a:p>
          <a:endParaRPr lang="en-US"/>
        </a:p>
      </dgm:t>
    </dgm:pt>
    <dgm:pt modelId="{327CC61B-3392-7340-9C76-962C7212F062}">
      <dgm:prSet/>
      <dgm:spPr/>
      <dgm:t>
        <a:bodyPr/>
        <a:lstStyle/>
        <a:p>
          <a:pPr rtl="0"/>
          <a:r>
            <a:rPr lang="en-US" b="1" i="0" baseline="0" dirty="0">
              <a:latin typeface="Arial" charset="0"/>
              <a:ea typeface="Arial" charset="0"/>
              <a:cs typeface="Arial" charset="0"/>
            </a:rPr>
            <a:t>Emergency Lighting 90 Min. Test </a:t>
          </a:r>
          <a:endParaRPr lang="en-US" b="1" i="0" dirty="0">
            <a:latin typeface="Arial" charset="0"/>
            <a:ea typeface="Arial" charset="0"/>
            <a:cs typeface="Arial" charset="0"/>
          </a:endParaRPr>
        </a:p>
      </dgm:t>
    </dgm:pt>
    <dgm:pt modelId="{97B736F4-BA33-7040-9124-3E5A0E854611}" type="parTrans" cxnId="{BF1446D6-4B07-8540-88D0-D56F584213A5}">
      <dgm:prSet/>
      <dgm:spPr/>
      <dgm:t>
        <a:bodyPr/>
        <a:lstStyle/>
        <a:p>
          <a:endParaRPr lang="en-US"/>
        </a:p>
      </dgm:t>
    </dgm:pt>
    <dgm:pt modelId="{CD3B1398-081B-9D43-83AC-7DBD7059C005}" type="sibTrans" cxnId="{BF1446D6-4B07-8540-88D0-D56F584213A5}">
      <dgm:prSet/>
      <dgm:spPr/>
      <dgm:t>
        <a:bodyPr/>
        <a:lstStyle/>
        <a:p>
          <a:endParaRPr lang="en-US"/>
        </a:p>
      </dgm:t>
    </dgm:pt>
    <dgm:pt modelId="{4EA3281A-2C5D-B74E-B82A-68D90E6E381B}" type="pres">
      <dgm:prSet presAssocID="{134957E2-ABD4-0043-AFAA-F5D3D10ADC5E}" presName="Name0" presStyleCnt="0">
        <dgm:presLayoutVars>
          <dgm:dir/>
          <dgm:animLvl val="lvl"/>
          <dgm:resizeHandles val="exact"/>
        </dgm:presLayoutVars>
      </dgm:prSet>
      <dgm:spPr/>
      <dgm:t>
        <a:bodyPr/>
        <a:lstStyle/>
        <a:p>
          <a:endParaRPr lang="en-US"/>
        </a:p>
      </dgm:t>
    </dgm:pt>
    <dgm:pt modelId="{2357BE98-E2A2-B942-84E5-EA1B4A914213}" type="pres">
      <dgm:prSet presAssocID="{ABCA0264-FF0F-9B41-986D-F425D7D54002}" presName="composite" presStyleCnt="0"/>
      <dgm:spPr/>
    </dgm:pt>
    <dgm:pt modelId="{C86951A1-239D-F747-B96D-9783917B0C0F}" type="pres">
      <dgm:prSet presAssocID="{ABCA0264-FF0F-9B41-986D-F425D7D54002}" presName="parTx" presStyleLbl="alignNode1" presStyleIdx="0" presStyleCnt="2">
        <dgm:presLayoutVars>
          <dgm:chMax val="0"/>
          <dgm:chPref val="0"/>
          <dgm:bulletEnabled val="1"/>
        </dgm:presLayoutVars>
      </dgm:prSet>
      <dgm:spPr/>
      <dgm:t>
        <a:bodyPr/>
        <a:lstStyle/>
        <a:p>
          <a:endParaRPr lang="en-US"/>
        </a:p>
      </dgm:t>
    </dgm:pt>
    <dgm:pt modelId="{46CA4945-AFD1-A249-8402-0A5A1B7CAA63}" type="pres">
      <dgm:prSet presAssocID="{ABCA0264-FF0F-9B41-986D-F425D7D54002}" presName="desTx" presStyleLbl="alignAccFollowNode1" presStyleIdx="0" presStyleCnt="2">
        <dgm:presLayoutVars>
          <dgm:bulletEnabled val="1"/>
        </dgm:presLayoutVars>
      </dgm:prSet>
      <dgm:spPr/>
      <dgm:t>
        <a:bodyPr/>
        <a:lstStyle/>
        <a:p>
          <a:endParaRPr lang="en-US"/>
        </a:p>
      </dgm:t>
    </dgm:pt>
    <dgm:pt modelId="{F8D75093-0FB8-FF49-9DD1-3284C7B7FA65}" type="pres">
      <dgm:prSet presAssocID="{D37F3653-8D96-DE40-8D36-026BB4A61C52}" presName="space" presStyleCnt="0"/>
      <dgm:spPr/>
    </dgm:pt>
    <dgm:pt modelId="{29B2F9F0-C090-1D48-9FD9-A27E478D24B9}" type="pres">
      <dgm:prSet presAssocID="{D81DFDCF-7FB8-694C-9DA4-4FFAB6032190}" presName="composite" presStyleCnt="0"/>
      <dgm:spPr/>
    </dgm:pt>
    <dgm:pt modelId="{0418476A-E2E8-8E4D-A7E9-82308DE995F1}" type="pres">
      <dgm:prSet presAssocID="{D81DFDCF-7FB8-694C-9DA4-4FFAB6032190}" presName="parTx" presStyleLbl="alignNode1" presStyleIdx="1" presStyleCnt="2">
        <dgm:presLayoutVars>
          <dgm:chMax val="0"/>
          <dgm:chPref val="0"/>
          <dgm:bulletEnabled val="1"/>
        </dgm:presLayoutVars>
      </dgm:prSet>
      <dgm:spPr/>
      <dgm:t>
        <a:bodyPr/>
        <a:lstStyle/>
        <a:p>
          <a:endParaRPr lang="en-US"/>
        </a:p>
      </dgm:t>
    </dgm:pt>
    <dgm:pt modelId="{1B5482C3-CAEE-8945-A1EE-42F1A9BB153F}" type="pres">
      <dgm:prSet presAssocID="{D81DFDCF-7FB8-694C-9DA4-4FFAB6032190}" presName="desTx" presStyleLbl="alignAccFollowNode1" presStyleIdx="1" presStyleCnt="2">
        <dgm:presLayoutVars>
          <dgm:bulletEnabled val="1"/>
        </dgm:presLayoutVars>
      </dgm:prSet>
      <dgm:spPr/>
      <dgm:t>
        <a:bodyPr/>
        <a:lstStyle/>
        <a:p>
          <a:endParaRPr lang="en-US"/>
        </a:p>
      </dgm:t>
    </dgm:pt>
  </dgm:ptLst>
  <dgm:cxnLst>
    <dgm:cxn modelId="{E36C609E-080E-4633-AFD4-C3B0472F53DC}" type="presOf" srcId="{D81DFDCF-7FB8-694C-9DA4-4FFAB6032190}" destId="{0418476A-E2E8-8E4D-A7E9-82308DE995F1}" srcOrd="0" destOrd="0" presId="urn:microsoft.com/office/officeart/2005/8/layout/hList1"/>
    <dgm:cxn modelId="{2E67CA92-D333-4CD7-BBB3-5C97762B1CDD}" type="presOf" srcId="{4B71C07D-4392-D34A-8ED5-451C250CF042}" destId="{46CA4945-AFD1-A249-8402-0A5A1B7CAA63}" srcOrd="0" destOrd="0" presId="urn:microsoft.com/office/officeart/2005/8/layout/hList1"/>
    <dgm:cxn modelId="{BF1446D6-4B07-8540-88D0-D56F584213A5}" srcId="{D81DFDCF-7FB8-694C-9DA4-4FFAB6032190}" destId="{327CC61B-3392-7340-9C76-962C7212F062}" srcOrd="4" destOrd="0" parTransId="{97B736F4-BA33-7040-9124-3E5A0E854611}" sibTransId="{CD3B1398-081B-9D43-83AC-7DBD7059C005}"/>
    <dgm:cxn modelId="{C2F1BB99-EE12-4798-867F-F5069AE83767}" type="presOf" srcId="{327CC61B-3392-7340-9C76-962C7212F062}" destId="{1B5482C3-CAEE-8945-A1EE-42F1A9BB153F}" srcOrd="0" destOrd="4" presId="urn:microsoft.com/office/officeart/2005/8/layout/hList1"/>
    <dgm:cxn modelId="{D4C82CB0-41DB-9B4E-91D9-19824A021DF5}" srcId="{D81DFDCF-7FB8-694C-9DA4-4FFAB6032190}" destId="{971D59CD-4AC5-FE4A-A456-1AC77694B94B}" srcOrd="3" destOrd="0" parTransId="{68B1E45C-5C48-4746-A267-D486B8366EC7}" sibTransId="{F9394334-3413-BA46-AB30-B1E501967F7A}"/>
    <dgm:cxn modelId="{90FB7F18-5B44-41F4-911C-E17E9953CE15}" type="presOf" srcId="{A3A39F30-D246-AC4E-90D0-8761523B6D0A}" destId="{1B5482C3-CAEE-8945-A1EE-42F1A9BB153F}" srcOrd="0" destOrd="2" presId="urn:microsoft.com/office/officeart/2005/8/layout/hList1"/>
    <dgm:cxn modelId="{68222863-4385-41EF-9C17-E423A0B69EF6}" type="presOf" srcId="{ABCA0264-FF0F-9B41-986D-F425D7D54002}" destId="{C86951A1-239D-F747-B96D-9783917B0C0F}" srcOrd="0" destOrd="0" presId="urn:microsoft.com/office/officeart/2005/8/layout/hList1"/>
    <dgm:cxn modelId="{ACCF3BF8-968A-1048-8E4F-A0940E6DB756}" srcId="{8A239880-3FC0-F549-8804-667AE267675B}" destId="{55C62FCE-B175-394A-A274-C5C4EAAF3E9C}" srcOrd="0" destOrd="0" parTransId="{D740E6AA-7A09-7146-931C-91FAD981FE40}" sibTransId="{823E45C5-369A-DF4F-A5BD-973923BF8D59}"/>
    <dgm:cxn modelId="{89F0B275-344A-436C-BA6D-80B4A6212783}" type="presOf" srcId="{1F1AB043-6BCF-884E-B1B1-2E641A7B7435}" destId="{1B5482C3-CAEE-8945-A1EE-42F1A9BB153F}" srcOrd="0" destOrd="0" presId="urn:microsoft.com/office/officeart/2005/8/layout/hList1"/>
    <dgm:cxn modelId="{CB1809BB-6B3E-624B-9435-DFD5DA0612AD}" srcId="{8A239880-3FC0-F549-8804-667AE267675B}" destId="{E74288B8-58F5-4949-AF06-A8A0A6F66F2B}" srcOrd="1" destOrd="0" parTransId="{1B69D86F-DED4-BC46-8D32-DAC999F4EE09}" sibTransId="{5117754F-E04A-C84E-BB3A-0C9423BAECE0}"/>
    <dgm:cxn modelId="{0576334D-F075-0F44-BC89-8FDFDAFF33C5}" srcId="{134957E2-ABD4-0043-AFAA-F5D3D10ADC5E}" destId="{ABCA0264-FF0F-9B41-986D-F425D7D54002}" srcOrd="0" destOrd="0" parTransId="{EBEE34AC-8D4C-C64F-8915-0A49FCB76194}" sibTransId="{D37F3653-8D96-DE40-8D36-026BB4A61C52}"/>
    <dgm:cxn modelId="{70502396-31D2-0540-AE73-E516D3B09116}" srcId="{134957E2-ABD4-0043-AFAA-F5D3D10ADC5E}" destId="{D81DFDCF-7FB8-694C-9DA4-4FFAB6032190}" srcOrd="1" destOrd="0" parTransId="{3867D3B3-2701-3344-9CA3-E1B729E7B8DC}" sibTransId="{2B61EE27-0FEC-0D44-953A-8D3E8AD33730}"/>
    <dgm:cxn modelId="{75D079EF-7B66-2145-976C-945D7E3368CA}" srcId="{D81DFDCF-7FB8-694C-9DA4-4FFAB6032190}" destId="{A3A39F30-D246-AC4E-90D0-8761523B6D0A}" srcOrd="2" destOrd="0" parTransId="{CA63A2A4-2950-404B-A9E0-754264A5460C}" sibTransId="{8DDFC530-492F-3243-90CE-62209C70033C}"/>
    <dgm:cxn modelId="{5DDE1C6A-D783-431A-9E78-A9A52C4BE590}" type="presOf" srcId="{971D59CD-4AC5-FE4A-A456-1AC77694B94B}" destId="{1B5482C3-CAEE-8945-A1EE-42F1A9BB153F}" srcOrd="0" destOrd="3" presId="urn:microsoft.com/office/officeart/2005/8/layout/hList1"/>
    <dgm:cxn modelId="{654DB9A3-D8EE-C143-8643-87606010B20D}" srcId="{D81DFDCF-7FB8-694C-9DA4-4FFAB6032190}" destId="{1F1AB043-6BCF-884E-B1B1-2E641A7B7435}" srcOrd="0" destOrd="0" parTransId="{5016030C-9AA3-9749-B4B6-95C0590DB723}" sibTransId="{E1A78AB4-1532-B04C-A936-0BD95C0E1708}"/>
    <dgm:cxn modelId="{32D789B7-8D88-4CBB-B67B-91B059BFCD5D}" type="presOf" srcId="{8A239880-3FC0-F549-8804-667AE267675B}" destId="{46CA4945-AFD1-A249-8402-0A5A1B7CAA63}" srcOrd="0" destOrd="1" presId="urn:microsoft.com/office/officeart/2005/8/layout/hList1"/>
    <dgm:cxn modelId="{FB9F497E-18CA-8C41-AD5F-37328032DC0A}" srcId="{D81DFDCF-7FB8-694C-9DA4-4FFAB6032190}" destId="{9BC2489B-DEF9-B448-8BED-7CFC1E61B5EE}" srcOrd="1" destOrd="0" parTransId="{059F4A97-8BAF-684C-AC42-4E28AF326AE4}" sibTransId="{E36AD5DE-5981-A743-9080-51B44C01DD73}"/>
    <dgm:cxn modelId="{360A0787-CB10-4058-8F6D-8EED7E523906}" type="presOf" srcId="{134957E2-ABD4-0043-AFAA-F5D3D10ADC5E}" destId="{4EA3281A-2C5D-B74E-B82A-68D90E6E381B}" srcOrd="0" destOrd="0" presId="urn:microsoft.com/office/officeart/2005/8/layout/hList1"/>
    <dgm:cxn modelId="{609F01FA-C424-D545-9720-680E6118A2B3}" srcId="{ABCA0264-FF0F-9B41-986D-F425D7D54002}" destId="{4B71C07D-4392-D34A-8ED5-451C250CF042}" srcOrd="0" destOrd="0" parTransId="{63CDB7DD-D29C-C640-88BF-8590B33AD7BB}" sibTransId="{1DC956A3-1B96-0C4B-8D5F-1EB0A37FD9DF}"/>
    <dgm:cxn modelId="{23313B93-FB7C-7045-8C0F-0C96A3DC00C6}" srcId="{ABCA0264-FF0F-9B41-986D-F425D7D54002}" destId="{8A239880-3FC0-F549-8804-667AE267675B}" srcOrd="1" destOrd="0" parTransId="{82264521-325B-1844-9962-E664150A90B1}" sibTransId="{A51A5666-3804-7143-AB8F-474C719281B1}"/>
    <dgm:cxn modelId="{70CFB77C-4706-4571-A3E7-D56DAD363A78}" type="presOf" srcId="{E74288B8-58F5-4949-AF06-A8A0A6F66F2B}" destId="{46CA4945-AFD1-A249-8402-0A5A1B7CAA63}" srcOrd="0" destOrd="3" presId="urn:microsoft.com/office/officeart/2005/8/layout/hList1"/>
    <dgm:cxn modelId="{C5676670-2921-4955-A244-7AEBE96C2B74}" type="presOf" srcId="{9BC2489B-DEF9-B448-8BED-7CFC1E61B5EE}" destId="{1B5482C3-CAEE-8945-A1EE-42F1A9BB153F}" srcOrd="0" destOrd="1" presId="urn:microsoft.com/office/officeart/2005/8/layout/hList1"/>
    <dgm:cxn modelId="{7B995DA6-B129-49F2-8742-E5E7781AD7EF}" type="presOf" srcId="{55C62FCE-B175-394A-A274-C5C4EAAF3E9C}" destId="{46CA4945-AFD1-A249-8402-0A5A1B7CAA63}" srcOrd="0" destOrd="2" presId="urn:microsoft.com/office/officeart/2005/8/layout/hList1"/>
    <dgm:cxn modelId="{7CBF86D0-BBE7-480D-97F7-AA79FA47C38E}" type="presParOf" srcId="{4EA3281A-2C5D-B74E-B82A-68D90E6E381B}" destId="{2357BE98-E2A2-B942-84E5-EA1B4A914213}" srcOrd="0" destOrd="0" presId="urn:microsoft.com/office/officeart/2005/8/layout/hList1"/>
    <dgm:cxn modelId="{27AEF532-AC9A-4533-936F-8F7C7709BEF2}" type="presParOf" srcId="{2357BE98-E2A2-B942-84E5-EA1B4A914213}" destId="{C86951A1-239D-F747-B96D-9783917B0C0F}" srcOrd="0" destOrd="0" presId="urn:microsoft.com/office/officeart/2005/8/layout/hList1"/>
    <dgm:cxn modelId="{032C8084-B1AF-4A28-A653-57BCA0D9D553}" type="presParOf" srcId="{2357BE98-E2A2-B942-84E5-EA1B4A914213}" destId="{46CA4945-AFD1-A249-8402-0A5A1B7CAA63}" srcOrd="1" destOrd="0" presId="urn:microsoft.com/office/officeart/2005/8/layout/hList1"/>
    <dgm:cxn modelId="{6AD612F5-958A-478F-B316-DA76DDF82C11}" type="presParOf" srcId="{4EA3281A-2C5D-B74E-B82A-68D90E6E381B}" destId="{F8D75093-0FB8-FF49-9DD1-3284C7B7FA65}" srcOrd="1" destOrd="0" presId="urn:microsoft.com/office/officeart/2005/8/layout/hList1"/>
    <dgm:cxn modelId="{7BE7710F-6CEB-4045-9AB2-A7D85630A17C}" type="presParOf" srcId="{4EA3281A-2C5D-B74E-B82A-68D90E6E381B}" destId="{29B2F9F0-C090-1D48-9FD9-A27E478D24B9}" srcOrd="2" destOrd="0" presId="urn:microsoft.com/office/officeart/2005/8/layout/hList1"/>
    <dgm:cxn modelId="{B6CD1DFA-C705-4315-8DDF-E6E20826B2B8}" type="presParOf" srcId="{29B2F9F0-C090-1D48-9FD9-A27E478D24B9}" destId="{0418476A-E2E8-8E4D-A7E9-82308DE995F1}" srcOrd="0" destOrd="0" presId="urn:microsoft.com/office/officeart/2005/8/layout/hList1"/>
    <dgm:cxn modelId="{A8586FA8-C790-455C-A53A-E0028ADBB8EF}" type="presParOf" srcId="{29B2F9F0-C090-1D48-9FD9-A27E478D24B9}" destId="{1B5482C3-CAEE-8945-A1EE-42F1A9BB153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780FB6-69E9-E548-9F29-7A0297D6C832}" type="doc">
      <dgm:prSet loTypeId="urn:microsoft.com/office/officeart/2005/8/layout/default" loCatId="" qsTypeId="urn:microsoft.com/office/officeart/2005/8/quickstyle/simple2" qsCatId="simple" csTypeId="urn:microsoft.com/office/officeart/2005/8/colors/accent2_2" csCatId="accent2" phldr="1"/>
      <dgm:spPr/>
      <dgm:t>
        <a:bodyPr/>
        <a:lstStyle/>
        <a:p>
          <a:endParaRPr lang="en-US"/>
        </a:p>
      </dgm:t>
    </dgm:pt>
    <dgm:pt modelId="{341DF9A4-28F6-194C-8DD0-D32083A41A2F}">
      <dgm:prSet custT="1"/>
      <dgm:spPr/>
      <dgm:t>
        <a:bodyPr/>
        <a:lstStyle/>
        <a:p>
          <a:pPr rtl="0"/>
          <a:r>
            <a:rPr lang="en-US" sz="2400" b="1" i="0" baseline="0" dirty="0">
              <a:solidFill>
                <a:schemeClr val="tx1"/>
              </a:solidFill>
            </a:rPr>
            <a:t>Check regularly (daily, weekly, monthly, annually): Boiler</a:t>
          </a:r>
          <a:endParaRPr lang="en-US" sz="2400" dirty="0">
            <a:solidFill>
              <a:schemeClr val="tx1"/>
            </a:solidFill>
          </a:endParaRPr>
        </a:p>
      </dgm:t>
    </dgm:pt>
    <dgm:pt modelId="{82F92CC0-B04F-234B-8CDB-B280152EEE12}" type="parTrans" cxnId="{BAD05F95-0404-794B-AB77-E9E33B02867F}">
      <dgm:prSet/>
      <dgm:spPr/>
      <dgm:t>
        <a:bodyPr/>
        <a:lstStyle/>
        <a:p>
          <a:endParaRPr lang="en-US">
            <a:solidFill>
              <a:schemeClr val="tx1"/>
            </a:solidFill>
          </a:endParaRPr>
        </a:p>
      </dgm:t>
    </dgm:pt>
    <dgm:pt modelId="{8A94ADC1-7EC9-504F-B527-F148D72C8F98}" type="sibTrans" cxnId="{BAD05F95-0404-794B-AB77-E9E33B02867F}">
      <dgm:prSet/>
      <dgm:spPr/>
      <dgm:t>
        <a:bodyPr/>
        <a:lstStyle/>
        <a:p>
          <a:endParaRPr lang="en-US">
            <a:solidFill>
              <a:schemeClr val="tx1"/>
            </a:solidFill>
          </a:endParaRPr>
        </a:p>
      </dgm:t>
    </dgm:pt>
    <dgm:pt modelId="{CA6593CC-1028-0042-BB76-11D43134CF41}" type="pres">
      <dgm:prSet presAssocID="{25780FB6-69E9-E548-9F29-7A0297D6C832}" presName="diagram" presStyleCnt="0">
        <dgm:presLayoutVars>
          <dgm:dir/>
          <dgm:resizeHandles val="exact"/>
        </dgm:presLayoutVars>
      </dgm:prSet>
      <dgm:spPr/>
      <dgm:t>
        <a:bodyPr/>
        <a:lstStyle/>
        <a:p>
          <a:endParaRPr lang="en-US"/>
        </a:p>
      </dgm:t>
    </dgm:pt>
    <dgm:pt modelId="{9D5A8C1D-BA78-6540-905B-CEC3FCC75C91}" type="pres">
      <dgm:prSet presAssocID="{341DF9A4-28F6-194C-8DD0-D32083A41A2F}" presName="node" presStyleLbl="node1" presStyleIdx="0" presStyleCnt="1" custScaleX="784674" custLinFactNeighborY="-4000">
        <dgm:presLayoutVars>
          <dgm:bulletEnabled val="1"/>
        </dgm:presLayoutVars>
      </dgm:prSet>
      <dgm:spPr/>
      <dgm:t>
        <a:bodyPr/>
        <a:lstStyle/>
        <a:p>
          <a:endParaRPr lang="en-US"/>
        </a:p>
      </dgm:t>
    </dgm:pt>
  </dgm:ptLst>
  <dgm:cxnLst>
    <dgm:cxn modelId="{5D34136C-664F-44FC-B765-562BE3E9BDB5}" type="presOf" srcId="{341DF9A4-28F6-194C-8DD0-D32083A41A2F}" destId="{9D5A8C1D-BA78-6540-905B-CEC3FCC75C91}" srcOrd="0" destOrd="0" presId="urn:microsoft.com/office/officeart/2005/8/layout/default"/>
    <dgm:cxn modelId="{BAD05F95-0404-794B-AB77-E9E33B02867F}" srcId="{25780FB6-69E9-E548-9F29-7A0297D6C832}" destId="{341DF9A4-28F6-194C-8DD0-D32083A41A2F}" srcOrd="0" destOrd="0" parTransId="{82F92CC0-B04F-234B-8CDB-B280152EEE12}" sibTransId="{8A94ADC1-7EC9-504F-B527-F148D72C8F98}"/>
    <dgm:cxn modelId="{7192FCA0-344B-4AC0-A380-24AC793640CF}" type="presOf" srcId="{25780FB6-69E9-E548-9F29-7A0297D6C832}" destId="{CA6593CC-1028-0042-BB76-11D43134CF41}" srcOrd="0" destOrd="0" presId="urn:microsoft.com/office/officeart/2005/8/layout/default"/>
    <dgm:cxn modelId="{70BA8C24-8A94-4FA2-A346-88C710380B7D}" type="presParOf" srcId="{CA6593CC-1028-0042-BB76-11D43134CF41}" destId="{9D5A8C1D-BA78-6540-905B-CEC3FCC75C91}"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F4432A-C7ED-4948-B962-002D6E536237}" type="doc">
      <dgm:prSet loTypeId="urn:microsoft.com/office/officeart/2005/8/layout/vList2" loCatId="" qsTypeId="urn:microsoft.com/office/officeart/2005/8/quickstyle/simple2" qsCatId="simple" csTypeId="urn:microsoft.com/office/officeart/2005/8/colors/accent3_4" csCatId="accent3" phldr="1"/>
      <dgm:spPr/>
      <dgm:t>
        <a:bodyPr/>
        <a:lstStyle/>
        <a:p>
          <a:endParaRPr lang="en-US"/>
        </a:p>
      </dgm:t>
    </dgm:pt>
    <dgm:pt modelId="{BAB66A26-2B8C-EF48-BAAA-90351794BDC1}">
      <dgm:prSet/>
      <dgm:spPr/>
      <dgm:t>
        <a:bodyPr/>
        <a:lstStyle/>
        <a:p>
          <a:pPr rtl="0"/>
          <a:r>
            <a:rPr lang="en-US" b="1" i="0" baseline="0" dirty="0">
              <a:solidFill>
                <a:schemeClr val="tx1"/>
              </a:solidFill>
            </a:rPr>
            <a:t>It is every employees’ responsibility to be on the lookout for possible hazards. </a:t>
          </a:r>
          <a:endParaRPr lang="en-US" b="1" baseline="0" dirty="0">
            <a:solidFill>
              <a:schemeClr val="tx1"/>
            </a:solidFill>
          </a:endParaRPr>
        </a:p>
      </dgm:t>
    </dgm:pt>
    <dgm:pt modelId="{A3E8ACCC-73A1-D344-A9AF-26BE5CB841C4}" type="parTrans" cxnId="{9A32F207-1D8D-5D48-953D-A5CA90D62D3C}">
      <dgm:prSet/>
      <dgm:spPr/>
      <dgm:t>
        <a:bodyPr/>
        <a:lstStyle/>
        <a:p>
          <a:endParaRPr lang="en-US"/>
        </a:p>
      </dgm:t>
    </dgm:pt>
    <dgm:pt modelId="{FE4B3C05-60D3-FB4F-BBF2-BA6513565063}" type="sibTrans" cxnId="{9A32F207-1D8D-5D48-953D-A5CA90D62D3C}">
      <dgm:prSet/>
      <dgm:spPr/>
      <dgm:t>
        <a:bodyPr/>
        <a:lstStyle/>
        <a:p>
          <a:endParaRPr lang="en-US"/>
        </a:p>
      </dgm:t>
    </dgm:pt>
    <dgm:pt modelId="{1460508B-6104-604B-BEE7-355165AAA482}">
      <dgm:prSet/>
      <dgm:spPr/>
      <dgm:t>
        <a:bodyPr/>
        <a:lstStyle/>
        <a:p>
          <a:pPr rtl="0"/>
          <a:r>
            <a:rPr lang="en-US" b="1" i="0" baseline="0" dirty="0">
              <a:solidFill>
                <a:srgbClr val="FFFFFF"/>
              </a:solidFill>
            </a:rPr>
            <a:t>Slippery floors and walkways / open holes in floors</a:t>
          </a:r>
          <a:endParaRPr lang="en-US" b="1" dirty="0">
            <a:solidFill>
              <a:srgbClr val="FFFFFF"/>
            </a:solidFill>
          </a:endParaRPr>
        </a:p>
      </dgm:t>
    </dgm:pt>
    <dgm:pt modelId="{52280981-1E41-334F-9C23-ECDD2D328271}" type="parTrans" cxnId="{E5D16CE9-E8DE-3E49-B183-745C7FE74211}">
      <dgm:prSet/>
      <dgm:spPr/>
      <dgm:t>
        <a:bodyPr/>
        <a:lstStyle/>
        <a:p>
          <a:endParaRPr lang="en-US"/>
        </a:p>
      </dgm:t>
    </dgm:pt>
    <dgm:pt modelId="{D7059054-728F-904C-9F60-190B0FAE9842}" type="sibTrans" cxnId="{E5D16CE9-E8DE-3E49-B183-745C7FE74211}">
      <dgm:prSet/>
      <dgm:spPr/>
      <dgm:t>
        <a:bodyPr/>
        <a:lstStyle/>
        <a:p>
          <a:endParaRPr lang="en-US"/>
        </a:p>
      </dgm:t>
    </dgm:pt>
    <dgm:pt modelId="{B62ED027-B05A-6C47-A4BD-E2A5A9975D84}">
      <dgm:prSet/>
      <dgm:spPr/>
      <dgm:t>
        <a:bodyPr/>
        <a:lstStyle/>
        <a:p>
          <a:pPr rtl="0"/>
          <a:r>
            <a:rPr lang="en-US" b="1" i="0" baseline="0" dirty="0">
              <a:solidFill>
                <a:srgbClr val="FFFFFF"/>
              </a:solidFill>
            </a:rPr>
            <a:t>Tripping hazards, i.e. hose links, piping, extension cords, etc.</a:t>
          </a:r>
          <a:endParaRPr lang="en-US" b="1" dirty="0">
            <a:solidFill>
              <a:srgbClr val="FFFFFF"/>
            </a:solidFill>
          </a:endParaRPr>
        </a:p>
      </dgm:t>
    </dgm:pt>
    <dgm:pt modelId="{A3A75302-9534-E34A-9CD2-73789F2074DE}" type="parTrans" cxnId="{E0300267-6642-3F49-9953-4E7A7D7E330C}">
      <dgm:prSet/>
      <dgm:spPr/>
      <dgm:t>
        <a:bodyPr/>
        <a:lstStyle/>
        <a:p>
          <a:endParaRPr lang="en-US"/>
        </a:p>
      </dgm:t>
    </dgm:pt>
    <dgm:pt modelId="{67C4EBA6-6B9F-E24B-9E45-4674CDCF3EEE}" type="sibTrans" cxnId="{E0300267-6642-3F49-9953-4E7A7D7E330C}">
      <dgm:prSet/>
      <dgm:spPr/>
      <dgm:t>
        <a:bodyPr/>
        <a:lstStyle/>
        <a:p>
          <a:endParaRPr lang="en-US"/>
        </a:p>
      </dgm:t>
    </dgm:pt>
    <dgm:pt modelId="{FCD077A5-BC98-0945-B4A7-272487553FA2}">
      <dgm:prSet/>
      <dgm:spPr/>
      <dgm:t>
        <a:bodyPr/>
        <a:lstStyle/>
        <a:p>
          <a:pPr rtl="0"/>
          <a:r>
            <a:rPr lang="en-US" b="1" i="0" baseline="0" dirty="0">
              <a:solidFill>
                <a:srgbClr val="FFFFFF"/>
              </a:solidFill>
            </a:rPr>
            <a:t>Missing/inoperative entrance and exit signs and lighting</a:t>
          </a:r>
          <a:endParaRPr lang="en-US" b="1" dirty="0">
            <a:solidFill>
              <a:srgbClr val="FFFFFF"/>
            </a:solidFill>
          </a:endParaRPr>
        </a:p>
      </dgm:t>
    </dgm:pt>
    <dgm:pt modelId="{27D79943-987D-6447-A2D3-649A06958A2D}" type="parTrans" cxnId="{E3FC6AEE-EDA6-F842-86B0-BCCE17952631}">
      <dgm:prSet/>
      <dgm:spPr/>
      <dgm:t>
        <a:bodyPr/>
        <a:lstStyle/>
        <a:p>
          <a:endParaRPr lang="en-US"/>
        </a:p>
      </dgm:t>
    </dgm:pt>
    <dgm:pt modelId="{028DDF11-AF8A-9641-B839-366CF7932339}" type="sibTrans" cxnId="{E3FC6AEE-EDA6-F842-86B0-BCCE17952631}">
      <dgm:prSet/>
      <dgm:spPr/>
      <dgm:t>
        <a:bodyPr/>
        <a:lstStyle/>
        <a:p>
          <a:endParaRPr lang="en-US"/>
        </a:p>
      </dgm:t>
    </dgm:pt>
    <dgm:pt modelId="{A09023AD-B3E9-5542-848E-BF2E427E2F0E}">
      <dgm:prSet/>
      <dgm:spPr/>
      <dgm:t>
        <a:bodyPr/>
        <a:lstStyle/>
        <a:p>
          <a:pPr rtl="0"/>
          <a:r>
            <a:rPr lang="en-US" b="1" i="0" baseline="0" dirty="0">
              <a:solidFill>
                <a:srgbClr val="FFFFFF"/>
              </a:solidFill>
            </a:rPr>
            <a:t>Poorly lit stairs</a:t>
          </a:r>
          <a:endParaRPr lang="en-US" b="1" dirty="0">
            <a:solidFill>
              <a:srgbClr val="FFFFFF"/>
            </a:solidFill>
          </a:endParaRPr>
        </a:p>
      </dgm:t>
    </dgm:pt>
    <dgm:pt modelId="{9CC25C45-480A-B64B-A9FE-9F4C7EF5DD16}" type="parTrans" cxnId="{CC1C5498-A598-D748-AAA3-A94F29FFFC1A}">
      <dgm:prSet/>
      <dgm:spPr/>
      <dgm:t>
        <a:bodyPr/>
        <a:lstStyle/>
        <a:p>
          <a:endParaRPr lang="en-US"/>
        </a:p>
      </dgm:t>
    </dgm:pt>
    <dgm:pt modelId="{AD478DAB-24B8-7B48-9833-17BB09EF5ADE}" type="sibTrans" cxnId="{CC1C5498-A598-D748-AAA3-A94F29FFFC1A}">
      <dgm:prSet/>
      <dgm:spPr/>
      <dgm:t>
        <a:bodyPr/>
        <a:lstStyle/>
        <a:p>
          <a:endParaRPr lang="en-US"/>
        </a:p>
      </dgm:t>
    </dgm:pt>
    <dgm:pt modelId="{58E7B703-95DE-2346-AABD-0C0561AC82BB}">
      <dgm:prSet/>
      <dgm:spPr/>
      <dgm:t>
        <a:bodyPr/>
        <a:lstStyle/>
        <a:p>
          <a:pPr rtl="0"/>
          <a:r>
            <a:rPr lang="en-US" b="1" i="0" baseline="0" dirty="0">
              <a:solidFill>
                <a:srgbClr val="FFFFFF"/>
              </a:solidFill>
            </a:rPr>
            <a:t>Loose handrails or guard rails</a:t>
          </a:r>
          <a:endParaRPr lang="en-US" b="1" dirty="0">
            <a:solidFill>
              <a:srgbClr val="FFFFFF"/>
            </a:solidFill>
          </a:endParaRPr>
        </a:p>
      </dgm:t>
    </dgm:pt>
    <dgm:pt modelId="{08E4E7C6-0563-4644-A81F-BD114A16DE47}" type="parTrans" cxnId="{2F11A4CC-5CBC-9847-9EEF-435D94D318C7}">
      <dgm:prSet/>
      <dgm:spPr/>
      <dgm:t>
        <a:bodyPr/>
        <a:lstStyle/>
        <a:p>
          <a:endParaRPr lang="en-US"/>
        </a:p>
      </dgm:t>
    </dgm:pt>
    <dgm:pt modelId="{786C1404-99DA-6540-9C4A-A3CAA257576B}" type="sibTrans" cxnId="{2F11A4CC-5CBC-9847-9EEF-435D94D318C7}">
      <dgm:prSet/>
      <dgm:spPr/>
      <dgm:t>
        <a:bodyPr/>
        <a:lstStyle/>
        <a:p>
          <a:endParaRPr lang="en-US"/>
        </a:p>
      </dgm:t>
    </dgm:pt>
    <dgm:pt modelId="{421AF924-E5CF-0F44-8715-93F0621D888C}">
      <dgm:prSet/>
      <dgm:spPr/>
      <dgm:t>
        <a:bodyPr/>
        <a:lstStyle/>
        <a:p>
          <a:pPr rtl="0"/>
          <a:r>
            <a:rPr lang="en-US" b="1" i="0" baseline="0" dirty="0">
              <a:solidFill>
                <a:srgbClr val="FFFFFF"/>
              </a:solidFill>
            </a:rPr>
            <a:t>Open, loose or broken windows</a:t>
          </a:r>
          <a:endParaRPr lang="en-US" b="1" dirty="0">
            <a:solidFill>
              <a:srgbClr val="FFFFFF"/>
            </a:solidFill>
          </a:endParaRPr>
        </a:p>
      </dgm:t>
    </dgm:pt>
    <dgm:pt modelId="{457B4CE4-0919-9744-B12D-BC3C4F8D6B63}" type="parTrans" cxnId="{8D4769E2-24FC-3449-BD3D-EBFFC5237C86}">
      <dgm:prSet/>
      <dgm:spPr/>
      <dgm:t>
        <a:bodyPr/>
        <a:lstStyle/>
        <a:p>
          <a:endParaRPr lang="en-US"/>
        </a:p>
      </dgm:t>
    </dgm:pt>
    <dgm:pt modelId="{B1A19C06-1D28-E943-8229-F767F2C36D16}" type="sibTrans" cxnId="{8D4769E2-24FC-3449-BD3D-EBFFC5237C86}">
      <dgm:prSet/>
      <dgm:spPr/>
      <dgm:t>
        <a:bodyPr/>
        <a:lstStyle/>
        <a:p>
          <a:endParaRPr lang="en-US"/>
        </a:p>
      </dgm:t>
    </dgm:pt>
    <dgm:pt modelId="{CC8755A3-D5B5-BD49-822B-BE004977C667}">
      <dgm:prSet/>
      <dgm:spPr/>
      <dgm:t>
        <a:bodyPr/>
        <a:lstStyle/>
        <a:p>
          <a:pPr rtl="0"/>
          <a:r>
            <a:rPr lang="en-US" b="1" i="0" baseline="0" dirty="0">
              <a:solidFill>
                <a:srgbClr val="FFFFFF"/>
              </a:solidFill>
            </a:rPr>
            <a:t>Unlocked doors and gates</a:t>
          </a:r>
          <a:endParaRPr lang="en-US" b="1" dirty="0">
            <a:solidFill>
              <a:srgbClr val="FFFFFF"/>
            </a:solidFill>
          </a:endParaRPr>
        </a:p>
      </dgm:t>
    </dgm:pt>
    <dgm:pt modelId="{C4D8327A-6DF3-CF4A-B7A9-9F1604F75719}" type="parTrans" cxnId="{C42367C9-8FB8-D944-B936-9B60531E70DB}">
      <dgm:prSet/>
      <dgm:spPr/>
      <dgm:t>
        <a:bodyPr/>
        <a:lstStyle/>
        <a:p>
          <a:endParaRPr lang="en-US"/>
        </a:p>
      </dgm:t>
    </dgm:pt>
    <dgm:pt modelId="{914C4F81-75CC-A74C-B2DE-503FDA1A1930}" type="sibTrans" cxnId="{C42367C9-8FB8-D944-B936-9B60531E70DB}">
      <dgm:prSet/>
      <dgm:spPr/>
      <dgm:t>
        <a:bodyPr/>
        <a:lstStyle/>
        <a:p>
          <a:endParaRPr lang="en-US"/>
        </a:p>
      </dgm:t>
    </dgm:pt>
    <dgm:pt modelId="{B38FEDE9-88B0-9247-884E-0FB73EB4E7D0}">
      <dgm:prSet/>
      <dgm:spPr/>
      <dgm:t>
        <a:bodyPr/>
        <a:lstStyle/>
        <a:p>
          <a:pPr rtl="0"/>
          <a:r>
            <a:rPr lang="en-US" b="1" i="0" baseline="0" dirty="0">
              <a:solidFill>
                <a:srgbClr val="FFFFFF"/>
              </a:solidFill>
            </a:rPr>
            <a:t>Dangerously piled supplies or equipment</a:t>
          </a:r>
          <a:endParaRPr lang="en-US" b="1" dirty="0">
            <a:solidFill>
              <a:srgbClr val="FFFFFF"/>
            </a:solidFill>
          </a:endParaRPr>
        </a:p>
      </dgm:t>
    </dgm:pt>
    <dgm:pt modelId="{E86C217C-80C3-414A-AB9E-C3F7A304F2F0}" type="parTrans" cxnId="{FD750BB7-0BC1-FA4F-A0A6-F196954C727F}">
      <dgm:prSet/>
      <dgm:spPr/>
      <dgm:t>
        <a:bodyPr/>
        <a:lstStyle/>
        <a:p>
          <a:endParaRPr lang="en-US"/>
        </a:p>
      </dgm:t>
    </dgm:pt>
    <dgm:pt modelId="{B3592F78-1C0D-F74E-9656-35CE51F85A56}" type="sibTrans" cxnId="{FD750BB7-0BC1-FA4F-A0A6-F196954C727F}">
      <dgm:prSet/>
      <dgm:spPr/>
      <dgm:t>
        <a:bodyPr/>
        <a:lstStyle/>
        <a:p>
          <a:endParaRPr lang="en-US"/>
        </a:p>
      </dgm:t>
    </dgm:pt>
    <dgm:pt modelId="{EBBBF271-22DB-9244-918C-C34F9CEDFC22}" type="pres">
      <dgm:prSet presAssocID="{ECF4432A-C7ED-4948-B962-002D6E536237}" presName="linear" presStyleCnt="0">
        <dgm:presLayoutVars>
          <dgm:animLvl val="lvl"/>
          <dgm:resizeHandles val="exact"/>
        </dgm:presLayoutVars>
      </dgm:prSet>
      <dgm:spPr/>
      <dgm:t>
        <a:bodyPr/>
        <a:lstStyle/>
        <a:p>
          <a:endParaRPr lang="en-US"/>
        </a:p>
      </dgm:t>
    </dgm:pt>
    <dgm:pt modelId="{4F269FE7-B36A-4D48-B618-D3E3185AFB2C}" type="pres">
      <dgm:prSet presAssocID="{BAB66A26-2B8C-EF48-BAAA-90351794BDC1}" presName="parentText" presStyleLbl="node1" presStyleIdx="0" presStyleCnt="1" custLinFactNeighborX="862" custLinFactNeighborY="-9930">
        <dgm:presLayoutVars>
          <dgm:chMax val="0"/>
          <dgm:bulletEnabled val="1"/>
        </dgm:presLayoutVars>
      </dgm:prSet>
      <dgm:spPr/>
      <dgm:t>
        <a:bodyPr/>
        <a:lstStyle/>
        <a:p>
          <a:endParaRPr lang="en-US"/>
        </a:p>
      </dgm:t>
    </dgm:pt>
    <dgm:pt modelId="{616CB573-1C7A-724E-B246-2099F9C073E5}" type="pres">
      <dgm:prSet presAssocID="{BAB66A26-2B8C-EF48-BAAA-90351794BDC1}" presName="childText" presStyleLbl="revTx" presStyleIdx="0" presStyleCnt="1">
        <dgm:presLayoutVars>
          <dgm:bulletEnabled val="1"/>
        </dgm:presLayoutVars>
      </dgm:prSet>
      <dgm:spPr/>
      <dgm:t>
        <a:bodyPr/>
        <a:lstStyle/>
        <a:p>
          <a:endParaRPr lang="en-US"/>
        </a:p>
      </dgm:t>
    </dgm:pt>
  </dgm:ptLst>
  <dgm:cxnLst>
    <dgm:cxn modelId="{7F57B075-4811-483F-A0AD-F1D8FB758C2A}" type="presOf" srcId="{BAB66A26-2B8C-EF48-BAAA-90351794BDC1}" destId="{4F269FE7-B36A-4D48-B618-D3E3185AFB2C}" srcOrd="0" destOrd="0" presId="urn:microsoft.com/office/officeart/2005/8/layout/vList2"/>
    <dgm:cxn modelId="{8C288771-390A-4304-8DEF-94FF7723A446}" type="presOf" srcId="{A09023AD-B3E9-5542-848E-BF2E427E2F0E}" destId="{616CB573-1C7A-724E-B246-2099F9C073E5}" srcOrd="0" destOrd="3" presId="urn:microsoft.com/office/officeart/2005/8/layout/vList2"/>
    <dgm:cxn modelId="{E0300267-6642-3F49-9953-4E7A7D7E330C}" srcId="{BAB66A26-2B8C-EF48-BAAA-90351794BDC1}" destId="{B62ED027-B05A-6C47-A4BD-E2A5A9975D84}" srcOrd="1" destOrd="0" parTransId="{A3A75302-9534-E34A-9CD2-73789F2074DE}" sibTransId="{67C4EBA6-6B9F-E24B-9E45-4674CDCF3EEE}"/>
    <dgm:cxn modelId="{E5D16CE9-E8DE-3E49-B183-745C7FE74211}" srcId="{BAB66A26-2B8C-EF48-BAAA-90351794BDC1}" destId="{1460508B-6104-604B-BEE7-355165AAA482}" srcOrd="0" destOrd="0" parTransId="{52280981-1E41-334F-9C23-ECDD2D328271}" sibTransId="{D7059054-728F-904C-9F60-190B0FAE9842}"/>
    <dgm:cxn modelId="{CC1C5498-A598-D748-AAA3-A94F29FFFC1A}" srcId="{BAB66A26-2B8C-EF48-BAAA-90351794BDC1}" destId="{A09023AD-B3E9-5542-848E-BF2E427E2F0E}" srcOrd="3" destOrd="0" parTransId="{9CC25C45-480A-B64B-A9FE-9F4C7EF5DD16}" sibTransId="{AD478DAB-24B8-7B48-9833-17BB09EF5ADE}"/>
    <dgm:cxn modelId="{FDEE5DCC-3DCC-4E46-B100-6B4CA591826C}" type="presOf" srcId="{1460508B-6104-604B-BEE7-355165AAA482}" destId="{616CB573-1C7A-724E-B246-2099F9C073E5}" srcOrd="0" destOrd="0" presId="urn:microsoft.com/office/officeart/2005/8/layout/vList2"/>
    <dgm:cxn modelId="{9DF20EFC-0C7C-4047-8813-4FE7B4592AD0}" type="presOf" srcId="{ECF4432A-C7ED-4948-B962-002D6E536237}" destId="{EBBBF271-22DB-9244-918C-C34F9CEDFC22}" srcOrd="0" destOrd="0" presId="urn:microsoft.com/office/officeart/2005/8/layout/vList2"/>
    <dgm:cxn modelId="{90535975-9A5F-4FF2-A24F-BDC3E44D99A7}" type="presOf" srcId="{FCD077A5-BC98-0945-B4A7-272487553FA2}" destId="{616CB573-1C7A-724E-B246-2099F9C073E5}" srcOrd="0" destOrd="2" presId="urn:microsoft.com/office/officeart/2005/8/layout/vList2"/>
    <dgm:cxn modelId="{FD750BB7-0BC1-FA4F-A0A6-F196954C727F}" srcId="{BAB66A26-2B8C-EF48-BAAA-90351794BDC1}" destId="{B38FEDE9-88B0-9247-884E-0FB73EB4E7D0}" srcOrd="6" destOrd="0" parTransId="{E86C217C-80C3-414A-AB9E-C3F7A304F2F0}" sibTransId="{B3592F78-1C0D-F74E-9656-35CE51F85A56}"/>
    <dgm:cxn modelId="{C42367C9-8FB8-D944-B936-9B60531E70DB}" srcId="{BAB66A26-2B8C-EF48-BAAA-90351794BDC1}" destId="{CC8755A3-D5B5-BD49-822B-BE004977C667}" srcOrd="7" destOrd="0" parTransId="{C4D8327A-6DF3-CF4A-B7A9-9F1604F75719}" sibTransId="{914C4F81-75CC-A74C-B2DE-503FDA1A1930}"/>
    <dgm:cxn modelId="{6137D7C7-513C-4D58-BAF1-98E4A118FC1A}" type="presOf" srcId="{CC8755A3-D5B5-BD49-822B-BE004977C667}" destId="{616CB573-1C7A-724E-B246-2099F9C073E5}" srcOrd="0" destOrd="7" presId="urn:microsoft.com/office/officeart/2005/8/layout/vList2"/>
    <dgm:cxn modelId="{8664EB37-6AD1-4D21-A8B2-83771F7D8C6C}" type="presOf" srcId="{B62ED027-B05A-6C47-A4BD-E2A5A9975D84}" destId="{616CB573-1C7A-724E-B246-2099F9C073E5}" srcOrd="0" destOrd="1" presId="urn:microsoft.com/office/officeart/2005/8/layout/vList2"/>
    <dgm:cxn modelId="{8D4769E2-24FC-3449-BD3D-EBFFC5237C86}" srcId="{BAB66A26-2B8C-EF48-BAAA-90351794BDC1}" destId="{421AF924-E5CF-0F44-8715-93F0621D888C}" srcOrd="5" destOrd="0" parTransId="{457B4CE4-0919-9744-B12D-BC3C4F8D6B63}" sibTransId="{B1A19C06-1D28-E943-8229-F767F2C36D16}"/>
    <dgm:cxn modelId="{44D3FEF1-3D7C-4F1B-A9A2-4D374767EE52}" type="presOf" srcId="{58E7B703-95DE-2346-AABD-0C0561AC82BB}" destId="{616CB573-1C7A-724E-B246-2099F9C073E5}" srcOrd="0" destOrd="4" presId="urn:microsoft.com/office/officeart/2005/8/layout/vList2"/>
    <dgm:cxn modelId="{766A2AFB-BC2E-4EF6-84FF-56AF316B55AC}" type="presOf" srcId="{B38FEDE9-88B0-9247-884E-0FB73EB4E7D0}" destId="{616CB573-1C7A-724E-B246-2099F9C073E5}" srcOrd="0" destOrd="6" presId="urn:microsoft.com/office/officeart/2005/8/layout/vList2"/>
    <dgm:cxn modelId="{E3FC6AEE-EDA6-F842-86B0-BCCE17952631}" srcId="{BAB66A26-2B8C-EF48-BAAA-90351794BDC1}" destId="{FCD077A5-BC98-0945-B4A7-272487553FA2}" srcOrd="2" destOrd="0" parTransId="{27D79943-987D-6447-A2D3-649A06958A2D}" sibTransId="{028DDF11-AF8A-9641-B839-366CF7932339}"/>
    <dgm:cxn modelId="{40BA31CD-0A5B-4270-963C-7A3A1701C54B}" type="presOf" srcId="{421AF924-E5CF-0F44-8715-93F0621D888C}" destId="{616CB573-1C7A-724E-B246-2099F9C073E5}" srcOrd="0" destOrd="5" presId="urn:microsoft.com/office/officeart/2005/8/layout/vList2"/>
    <dgm:cxn modelId="{9A32F207-1D8D-5D48-953D-A5CA90D62D3C}" srcId="{ECF4432A-C7ED-4948-B962-002D6E536237}" destId="{BAB66A26-2B8C-EF48-BAAA-90351794BDC1}" srcOrd="0" destOrd="0" parTransId="{A3E8ACCC-73A1-D344-A9AF-26BE5CB841C4}" sibTransId="{FE4B3C05-60D3-FB4F-BBF2-BA6513565063}"/>
    <dgm:cxn modelId="{2F11A4CC-5CBC-9847-9EEF-435D94D318C7}" srcId="{BAB66A26-2B8C-EF48-BAAA-90351794BDC1}" destId="{58E7B703-95DE-2346-AABD-0C0561AC82BB}" srcOrd="4" destOrd="0" parTransId="{08E4E7C6-0563-4644-A81F-BD114A16DE47}" sibTransId="{786C1404-99DA-6540-9C4A-A3CAA257576B}"/>
    <dgm:cxn modelId="{D51F8BE2-955E-4CBF-8A23-84E8A4A6EE7C}" type="presParOf" srcId="{EBBBF271-22DB-9244-918C-C34F9CEDFC22}" destId="{4F269FE7-B36A-4D48-B618-D3E3185AFB2C}" srcOrd="0" destOrd="0" presId="urn:microsoft.com/office/officeart/2005/8/layout/vList2"/>
    <dgm:cxn modelId="{2F39654D-E00B-4DA6-8529-D527D5D5AA19}" type="presParOf" srcId="{EBBBF271-22DB-9244-918C-C34F9CEDFC22}" destId="{616CB573-1C7A-724E-B246-2099F9C073E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F4432A-C7ED-4948-B962-002D6E536237}" type="doc">
      <dgm:prSet loTypeId="urn:microsoft.com/office/officeart/2005/8/layout/vList2" loCatId="" qsTypeId="urn:microsoft.com/office/officeart/2005/8/quickstyle/simple2" qsCatId="simple" csTypeId="urn:microsoft.com/office/officeart/2005/8/colors/accent3_4" csCatId="accent3" phldr="1"/>
      <dgm:spPr/>
      <dgm:t>
        <a:bodyPr/>
        <a:lstStyle/>
        <a:p>
          <a:endParaRPr lang="en-US"/>
        </a:p>
      </dgm:t>
    </dgm:pt>
    <dgm:pt modelId="{BAB66A26-2B8C-EF48-BAAA-90351794BDC1}">
      <dgm:prSet/>
      <dgm:spPr/>
      <dgm:t>
        <a:bodyPr/>
        <a:lstStyle/>
        <a:p>
          <a:pPr rtl="0"/>
          <a:r>
            <a:rPr lang="en-US" b="1" i="0" baseline="0" dirty="0">
              <a:solidFill>
                <a:schemeClr val="tx1"/>
              </a:solidFill>
            </a:rPr>
            <a:t>It is every employees’ responsibility to be on the lookout for possible hazards. </a:t>
          </a:r>
          <a:endParaRPr lang="en-US" b="1" baseline="0" dirty="0">
            <a:solidFill>
              <a:schemeClr val="tx1"/>
            </a:solidFill>
          </a:endParaRPr>
        </a:p>
      </dgm:t>
    </dgm:pt>
    <dgm:pt modelId="{A3E8ACCC-73A1-D344-A9AF-26BE5CB841C4}" type="parTrans" cxnId="{9A32F207-1D8D-5D48-953D-A5CA90D62D3C}">
      <dgm:prSet/>
      <dgm:spPr/>
      <dgm:t>
        <a:bodyPr/>
        <a:lstStyle/>
        <a:p>
          <a:endParaRPr lang="en-US"/>
        </a:p>
      </dgm:t>
    </dgm:pt>
    <dgm:pt modelId="{FE4B3C05-60D3-FB4F-BBF2-BA6513565063}" type="sibTrans" cxnId="{9A32F207-1D8D-5D48-953D-A5CA90D62D3C}">
      <dgm:prSet/>
      <dgm:spPr/>
      <dgm:t>
        <a:bodyPr/>
        <a:lstStyle/>
        <a:p>
          <a:endParaRPr lang="en-US"/>
        </a:p>
      </dgm:t>
    </dgm:pt>
    <dgm:pt modelId="{1460508B-6104-604B-BEE7-355165AAA482}">
      <dgm:prSet/>
      <dgm:spPr/>
      <dgm:t>
        <a:bodyPr/>
        <a:lstStyle/>
        <a:p>
          <a:pPr rtl="0"/>
          <a:r>
            <a:rPr lang="en-US" altLang="x-none" b="1" dirty="0">
              <a:solidFill>
                <a:srgbClr val="FFFFFF"/>
              </a:solidFill>
              <a:ea typeface="ＭＳ Ｐゴシック" charset="-128"/>
            </a:rPr>
            <a:t>Electrical equipment left operating, frayed cords</a:t>
          </a:r>
          <a:endParaRPr lang="en-US" b="1" dirty="0">
            <a:solidFill>
              <a:srgbClr val="FFFFFF"/>
            </a:solidFill>
          </a:endParaRPr>
        </a:p>
      </dgm:t>
    </dgm:pt>
    <dgm:pt modelId="{52280981-1E41-334F-9C23-ECDD2D328271}" type="parTrans" cxnId="{E5D16CE9-E8DE-3E49-B183-745C7FE74211}">
      <dgm:prSet/>
      <dgm:spPr/>
      <dgm:t>
        <a:bodyPr/>
        <a:lstStyle/>
        <a:p>
          <a:endParaRPr lang="en-US"/>
        </a:p>
      </dgm:t>
    </dgm:pt>
    <dgm:pt modelId="{D7059054-728F-904C-9F60-190B0FAE9842}" type="sibTrans" cxnId="{E5D16CE9-E8DE-3E49-B183-745C7FE74211}">
      <dgm:prSet/>
      <dgm:spPr/>
      <dgm:t>
        <a:bodyPr/>
        <a:lstStyle/>
        <a:p>
          <a:endParaRPr lang="en-US"/>
        </a:p>
      </dgm:t>
    </dgm:pt>
    <dgm:pt modelId="{A49BA013-519D-9D49-9EEB-79B41CD3C8CE}">
      <dgm:prSet/>
      <dgm:spPr/>
      <dgm:t>
        <a:bodyPr/>
        <a:lstStyle/>
        <a:p>
          <a:r>
            <a:rPr lang="en-US" altLang="x-none" b="1" dirty="0">
              <a:solidFill>
                <a:srgbClr val="FFFFFF"/>
              </a:solidFill>
              <a:ea typeface="ＭＳ Ｐゴシック" charset="-128"/>
            </a:rPr>
            <a:t>Leaks of steam, water, oil other liquids; roof leaks</a:t>
          </a:r>
        </a:p>
      </dgm:t>
    </dgm:pt>
    <dgm:pt modelId="{48B0794D-ACB2-B84E-A4C2-B9AEC4D9DA23}" type="parTrans" cxnId="{8A201CDD-25AA-F242-AB9D-3DE40C95ED10}">
      <dgm:prSet/>
      <dgm:spPr/>
      <dgm:t>
        <a:bodyPr/>
        <a:lstStyle/>
        <a:p>
          <a:endParaRPr lang="en-US"/>
        </a:p>
      </dgm:t>
    </dgm:pt>
    <dgm:pt modelId="{AEE5FDAD-C039-D448-96B6-7CB3E9F5D6A1}" type="sibTrans" cxnId="{8A201CDD-25AA-F242-AB9D-3DE40C95ED10}">
      <dgm:prSet/>
      <dgm:spPr/>
      <dgm:t>
        <a:bodyPr/>
        <a:lstStyle/>
        <a:p>
          <a:endParaRPr lang="en-US"/>
        </a:p>
      </dgm:t>
    </dgm:pt>
    <dgm:pt modelId="{EC4F5581-1C73-8149-BD8D-6DAD3B38D5FB}">
      <dgm:prSet/>
      <dgm:spPr/>
      <dgm:t>
        <a:bodyPr/>
        <a:lstStyle/>
        <a:p>
          <a:r>
            <a:rPr lang="en-US" altLang="x-none" b="1" dirty="0">
              <a:solidFill>
                <a:srgbClr val="FFFFFF"/>
              </a:solidFill>
              <a:ea typeface="ＭＳ Ｐゴシック" charset="-128"/>
            </a:rPr>
            <a:t>Blocked aisles; blocked fire doors</a:t>
          </a:r>
        </a:p>
      </dgm:t>
    </dgm:pt>
    <dgm:pt modelId="{8E755F26-E982-B649-A728-0B2C25DC43F8}" type="parTrans" cxnId="{BCE10AC0-056C-CB47-867E-4C7314AC58B1}">
      <dgm:prSet/>
      <dgm:spPr/>
      <dgm:t>
        <a:bodyPr/>
        <a:lstStyle/>
        <a:p>
          <a:endParaRPr lang="en-US"/>
        </a:p>
      </dgm:t>
    </dgm:pt>
    <dgm:pt modelId="{239B6E73-CD49-274E-A44A-0545DF68BF65}" type="sibTrans" cxnId="{BCE10AC0-056C-CB47-867E-4C7314AC58B1}">
      <dgm:prSet/>
      <dgm:spPr/>
      <dgm:t>
        <a:bodyPr/>
        <a:lstStyle/>
        <a:p>
          <a:endParaRPr lang="en-US"/>
        </a:p>
      </dgm:t>
    </dgm:pt>
    <dgm:pt modelId="{33F65279-B31F-A04A-A23E-3A2BBE73263C}">
      <dgm:prSet/>
      <dgm:spPr/>
      <dgm:t>
        <a:bodyPr/>
        <a:lstStyle/>
        <a:p>
          <a:r>
            <a:rPr lang="en-US" altLang="x-none" b="1" dirty="0">
              <a:solidFill>
                <a:srgbClr val="FFFFFF"/>
              </a:solidFill>
              <a:ea typeface="ＭＳ Ｐゴシック" charset="-128"/>
            </a:rPr>
            <a:t>Blocked fire extinguishers, sprinkler heads,</a:t>
          </a:r>
        </a:p>
      </dgm:t>
    </dgm:pt>
    <dgm:pt modelId="{206B7237-06B8-4A49-A0D3-F86E60F61686}" type="parTrans" cxnId="{14ACF320-2338-5B46-90DB-EE320BE85D1B}">
      <dgm:prSet/>
      <dgm:spPr/>
      <dgm:t>
        <a:bodyPr/>
        <a:lstStyle/>
        <a:p>
          <a:endParaRPr lang="en-US"/>
        </a:p>
      </dgm:t>
    </dgm:pt>
    <dgm:pt modelId="{C75A0EE3-4E66-8947-9488-7CEFF0A55FD6}" type="sibTrans" cxnId="{14ACF320-2338-5B46-90DB-EE320BE85D1B}">
      <dgm:prSet/>
      <dgm:spPr/>
      <dgm:t>
        <a:bodyPr/>
        <a:lstStyle/>
        <a:p>
          <a:endParaRPr lang="en-US"/>
        </a:p>
      </dgm:t>
    </dgm:pt>
    <dgm:pt modelId="{CE4CCBEE-80A9-CB4F-A60A-5B83991F9D63}">
      <dgm:prSet/>
      <dgm:spPr/>
      <dgm:t>
        <a:bodyPr/>
        <a:lstStyle/>
        <a:p>
          <a:r>
            <a:rPr lang="en-US" altLang="x-none" b="1" dirty="0">
              <a:solidFill>
                <a:srgbClr val="FFFFFF"/>
              </a:solidFill>
              <a:ea typeface="ＭＳ Ｐゴシック" charset="-128"/>
            </a:rPr>
            <a:t>Evidence of any equipment running hot or overheating</a:t>
          </a:r>
        </a:p>
      </dgm:t>
    </dgm:pt>
    <dgm:pt modelId="{29F053DF-25A8-724F-8DDF-85E6D4A9E964}" type="parTrans" cxnId="{9D10C009-F085-F841-9A04-CC031C5E404F}">
      <dgm:prSet/>
      <dgm:spPr/>
      <dgm:t>
        <a:bodyPr/>
        <a:lstStyle/>
        <a:p>
          <a:endParaRPr lang="en-US"/>
        </a:p>
      </dgm:t>
    </dgm:pt>
    <dgm:pt modelId="{391C4FA4-DC49-364B-B1CF-9642D79904CE}" type="sibTrans" cxnId="{9D10C009-F085-F841-9A04-CC031C5E404F}">
      <dgm:prSet/>
      <dgm:spPr/>
      <dgm:t>
        <a:bodyPr/>
        <a:lstStyle/>
        <a:p>
          <a:endParaRPr lang="en-US"/>
        </a:p>
      </dgm:t>
    </dgm:pt>
    <dgm:pt modelId="{F3B71F68-E11E-A24F-A3EE-56B5546C6265}">
      <dgm:prSet/>
      <dgm:spPr/>
      <dgm:t>
        <a:bodyPr/>
        <a:lstStyle/>
        <a:p>
          <a:r>
            <a:rPr lang="en-US" altLang="x-none" b="1" dirty="0">
              <a:solidFill>
                <a:srgbClr val="FFFFFF"/>
              </a:solidFill>
              <a:ea typeface="ＭＳ Ｐゴシック" charset="-128"/>
            </a:rPr>
            <a:t>Safety devices not operating properly – Warning Signs Not In Place</a:t>
          </a:r>
        </a:p>
      </dgm:t>
    </dgm:pt>
    <dgm:pt modelId="{61853BDA-8405-7543-8C2C-D57BFBF78807}" type="parTrans" cxnId="{321806AA-F793-E145-BB9F-6D4CD589841A}">
      <dgm:prSet/>
      <dgm:spPr/>
      <dgm:t>
        <a:bodyPr/>
        <a:lstStyle/>
        <a:p>
          <a:endParaRPr lang="en-US"/>
        </a:p>
      </dgm:t>
    </dgm:pt>
    <dgm:pt modelId="{43AD8D83-1485-C243-8D8B-68685541B9AC}" type="sibTrans" cxnId="{321806AA-F793-E145-BB9F-6D4CD589841A}">
      <dgm:prSet/>
      <dgm:spPr/>
      <dgm:t>
        <a:bodyPr/>
        <a:lstStyle/>
        <a:p>
          <a:endParaRPr lang="en-US"/>
        </a:p>
      </dgm:t>
    </dgm:pt>
    <dgm:pt modelId="{16185DEF-F22D-D74A-BDAB-28918E0012DB}">
      <dgm:prSet/>
      <dgm:spPr/>
      <dgm:t>
        <a:bodyPr/>
        <a:lstStyle/>
        <a:p>
          <a:r>
            <a:rPr lang="en-US" altLang="x-none" b="1" dirty="0">
              <a:solidFill>
                <a:srgbClr val="FFFFFF"/>
              </a:solidFill>
              <a:ea typeface="ＭＳ Ｐゴシック" charset="-128"/>
            </a:rPr>
            <a:t>Machine, power transmission, or drive guards missing, damaged, loose or improperly placed</a:t>
          </a:r>
        </a:p>
      </dgm:t>
    </dgm:pt>
    <dgm:pt modelId="{9BC3BF43-EB51-7C43-A85A-0BCF7BE5E4BA}" type="parTrans" cxnId="{811087AC-9754-D647-BDC4-394498FD3889}">
      <dgm:prSet/>
      <dgm:spPr/>
      <dgm:t>
        <a:bodyPr/>
        <a:lstStyle/>
        <a:p>
          <a:endParaRPr lang="en-US"/>
        </a:p>
      </dgm:t>
    </dgm:pt>
    <dgm:pt modelId="{B1378380-316B-0640-BE11-CF234B2CC5F4}" type="sibTrans" cxnId="{811087AC-9754-D647-BDC4-394498FD3889}">
      <dgm:prSet/>
      <dgm:spPr/>
      <dgm:t>
        <a:bodyPr/>
        <a:lstStyle/>
        <a:p>
          <a:endParaRPr lang="en-US"/>
        </a:p>
      </dgm:t>
    </dgm:pt>
    <dgm:pt modelId="{96F80C39-9D72-204F-92A1-05CFA2F22309}">
      <dgm:prSet/>
      <dgm:spPr/>
      <dgm:t>
        <a:bodyPr/>
        <a:lstStyle/>
        <a:p>
          <a:pPr rtl="0"/>
          <a:r>
            <a:rPr lang="en-US" altLang="x-none" b="1" dirty="0">
              <a:solidFill>
                <a:srgbClr val="FFFFFF"/>
              </a:solidFill>
              <a:ea typeface="ＭＳ Ｐゴシック" charset="-128"/>
            </a:rPr>
            <a:t>Panel doors left open, blocked access to electrical panels</a:t>
          </a:r>
          <a:endParaRPr lang="en-US" b="1" dirty="0">
            <a:solidFill>
              <a:srgbClr val="FFFFFF"/>
            </a:solidFill>
          </a:endParaRPr>
        </a:p>
      </dgm:t>
    </dgm:pt>
    <dgm:pt modelId="{2F091ECB-6D9D-A845-8581-E95EF9A57457}" type="parTrans" cxnId="{D362FD38-E87D-6447-BD6E-D0F94C401A87}">
      <dgm:prSet/>
      <dgm:spPr/>
      <dgm:t>
        <a:bodyPr/>
        <a:lstStyle/>
        <a:p>
          <a:endParaRPr lang="en-US"/>
        </a:p>
      </dgm:t>
    </dgm:pt>
    <dgm:pt modelId="{692B155B-9BA3-1347-915F-2A00734670CB}" type="sibTrans" cxnId="{D362FD38-E87D-6447-BD6E-D0F94C401A87}">
      <dgm:prSet/>
      <dgm:spPr/>
      <dgm:t>
        <a:bodyPr/>
        <a:lstStyle/>
        <a:p>
          <a:endParaRPr lang="en-US"/>
        </a:p>
      </dgm:t>
    </dgm:pt>
    <dgm:pt modelId="{D5FCB28A-915A-7B4E-A1BE-090043851C92}">
      <dgm:prSet/>
      <dgm:spPr/>
      <dgm:t>
        <a:bodyPr/>
        <a:lstStyle/>
        <a:p>
          <a:r>
            <a:rPr lang="en-US" altLang="x-none" b="1" dirty="0">
              <a:solidFill>
                <a:srgbClr val="FFFFFF"/>
              </a:solidFill>
              <a:ea typeface="ＭＳ Ｐゴシック" charset="-128"/>
            </a:rPr>
            <a:t>Evidence of smoking in non-smoking areas</a:t>
          </a:r>
        </a:p>
      </dgm:t>
    </dgm:pt>
    <dgm:pt modelId="{732D7B76-2C1C-9548-A4A0-9134EA1D8DD8}" type="parTrans" cxnId="{C28F5DBF-7882-EA43-B02E-98560D2E4D89}">
      <dgm:prSet/>
      <dgm:spPr/>
      <dgm:t>
        <a:bodyPr/>
        <a:lstStyle/>
        <a:p>
          <a:endParaRPr lang="en-US"/>
        </a:p>
      </dgm:t>
    </dgm:pt>
    <dgm:pt modelId="{E59CF3A5-7433-004C-AD58-F066F1E6C6A6}" type="sibTrans" cxnId="{C28F5DBF-7882-EA43-B02E-98560D2E4D89}">
      <dgm:prSet/>
      <dgm:spPr/>
      <dgm:t>
        <a:bodyPr/>
        <a:lstStyle/>
        <a:p>
          <a:endParaRPr lang="en-US"/>
        </a:p>
      </dgm:t>
    </dgm:pt>
    <dgm:pt modelId="{EBBBF271-22DB-9244-918C-C34F9CEDFC22}" type="pres">
      <dgm:prSet presAssocID="{ECF4432A-C7ED-4948-B962-002D6E536237}" presName="linear" presStyleCnt="0">
        <dgm:presLayoutVars>
          <dgm:animLvl val="lvl"/>
          <dgm:resizeHandles val="exact"/>
        </dgm:presLayoutVars>
      </dgm:prSet>
      <dgm:spPr/>
      <dgm:t>
        <a:bodyPr/>
        <a:lstStyle/>
        <a:p>
          <a:endParaRPr lang="en-US"/>
        </a:p>
      </dgm:t>
    </dgm:pt>
    <dgm:pt modelId="{4F269FE7-B36A-4D48-B618-D3E3185AFB2C}" type="pres">
      <dgm:prSet presAssocID="{BAB66A26-2B8C-EF48-BAAA-90351794BDC1}" presName="parentText" presStyleLbl="node1" presStyleIdx="0" presStyleCnt="1">
        <dgm:presLayoutVars>
          <dgm:chMax val="0"/>
          <dgm:bulletEnabled val="1"/>
        </dgm:presLayoutVars>
      </dgm:prSet>
      <dgm:spPr/>
      <dgm:t>
        <a:bodyPr/>
        <a:lstStyle/>
        <a:p>
          <a:endParaRPr lang="en-US"/>
        </a:p>
      </dgm:t>
    </dgm:pt>
    <dgm:pt modelId="{616CB573-1C7A-724E-B246-2099F9C073E5}" type="pres">
      <dgm:prSet presAssocID="{BAB66A26-2B8C-EF48-BAAA-90351794BDC1}" presName="childText" presStyleLbl="revTx" presStyleIdx="0" presStyleCnt="1" custLinFactNeighborX="862" custLinFactNeighborY="8528">
        <dgm:presLayoutVars>
          <dgm:bulletEnabled val="1"/>
        </dgm:presLayoutVars>
      </dgm:prSet>
      <dgm:spPr/>
      <dgm:t>
        <a:bodyPr/>
        <a:lstStyle/>
        <a:p>
          <a:endParaRPr lang="en-US"/>
        </a:p>
      </dgm:t>
    </dgm:pt>
  </dgm:ptLst>
  <dgm:cxnLst>
    <dgm:cxn modelId="{8D53AFF7-3141-45B0-AC34-7B1B1E11022A}" type="presOf" srcId="{BAB66A26-2B8C-EF48-BAAA-90351794BDC1}" destId="{4F269FE7-B36A-4D48-B618-D3E3185AFB2C}" srcOrd="0" destOrd="0" presId="urn:microsoft.com/office/officeart/2005/8/layout/vList2"/>
    <dgm:cxn modelId="{BBD74BE7-80EF-435C-B655-AA46ABB9A0DF}" type="presOf" srcId="{96F80C39-9D72-204F-92A1-05CFA2F22309}" destId="{616CB573-1C7A-724E-B246-2099F9C073E5}" srcOrd="0" destOrd="1" presId="urn:microsoft.com/office/officeart/2005/8/layout/vList2"/>
    <dgm:cxn modelId="{B50F9208-A475-4C0D-A6E8-8D0A975A86EA}" type="presOf" srcId="{16185DEF-F22D-D74A-BDAB-28918E0012DB}" destId="{616CB573-1C7A-724E-B246-2099F9C073E5}" srcOrd="0" destOrd="8" presId="urn:microsoft.com/office/officeart/2005/8/layout/vList2"/>
    <dgm:cxn modelId="{8A201CDD-25AA-F242-AB9D-3DE40C95ED10}" srcId="{BAB66A26-2B8C-EF48-BAAA-90351794BDC1}" destId="{A49BA013-519D-9D49-9EEB-79B41CD3C8CE}" srcOrd="2" destOrd="0" parTransId="{48B0794D-ACB2-B84E-A4C2-B9AEC4D9DA23}" sibTransId="{AEE5FDAD-C039-D448-96B6-7CB3E9F5D6A1}"/>
    <dgm:cxn modelId="{31494094-2F8F-493F-B93E-1ED930D35C42}" type="presOf" srcId="{33F65279-B31F-A04A-A23E-3A2BBE73263C}" destId="{616CB573-1C7A-724E-B246-2099F9C073E5}" srcOrd="0" destOrd="4" presId="urn:microsoft.com/office/officeart/2005/8/layout/vList2"/>
    <dgm:cxn modelId="{811087AC-9754-D647-BDC4-394498FD3889}" srcId="{BAB66A26-2B8C-EF48-BAAA-90351794BDC1}" destId="{16185DEF-F22D-D74A-BDAB-28918E0012DB}" srcOrd="8" destOrd="0" parTransId="{9BC3BF43-EB51-7C43-A85A-0BCF7BE5E4BA}" sibTransId="{B1378380-316B-0640-BE11-CF234B2CC5F4}"/>
    <dgm:cxn modelId="{E5D16CE9-E8DE-3E49-B183-745C7FE74211}" srcId="{BAB66A26-2B8C-EF48-BAAA-90351794BDC1}" destId="{1460508B-6104-604B-BEE7-355165AAA482}" srcOrd="0" destOrd="0" parTransId="{52280981-1E41-334F-9C23-ECDD2D328271}" sibTransId="{D7059054-728F-904C-9F60-190B0FAE9842}"/>
    <dgm:cxn modelId="{3BF8CBF1-5663-40AB-9792-2C0872CBDE69}" type="presOf" srcId="{A49BA013-519D-9D49-9EEB-79B41CD3C8CE}" destId="{616CB573-1C7A-724E-B246-2099F9C073E5}" srcOrd="0" destOrd="2" presId="urn:microsoft.com/office/officeart/2005/8/layout/vList2"/>
    <dgm:cxn modelId="{41E6F48F-2203-449B-9BAA-5A1E56DA38A5}" type="presOf" srcId="{D5FCB28A-915A-7B4E-A1BE-090043851C92}" destId="{616CB573-1C7A-724E-B246-2099F9C073E5}" srcOrd="0" destOrd="5" presId="urn:microsoft.com/office/officeart/2005/8/layout/vList2"/>
    <dgm:cxn modelId="{8E2CD110-C9A2-4837-99BB-5884DA91215F}" type="presOf" srcId="{CE4CCBEE-80A9-CB4F-A60A-5B83991F9D63}" destId="{616CB573-1C7A-724E-B246-2099F9C073E5}" srcOrd="0" destOrd="6" presId="urn:microsoft.com/office/officeart/2005/8/layout/vList2"/>
    <dgm:cxn modelId="{C28F5DBF-7882-EA43-B02E-98560D2E4D89}" srcId="{BAB66A26-2B8C-EF48-BAAA-90351794BDC1}" destId="{D5FCB28A-915A-7B4E-A1BE-090043851C92}" srcOrd="5" destOrd="0" parTransId="{732D7B76-2C1C-9548-A4A0-9134EA1D8DD8}" sibTransId="{E59CF3A5-7433-004C-AD58-F066F1E6C6A6}"/>
    <dgm:cxn modelId="{D362FD38-E87D-6447-BD6E-D0F94C401A87}" srcId="{BAB66A26-2B8C-EF48-BAAA-90351794BDC1}" destId="{96F80C39-9D72-204F-92A1-05CFA2F22309}" srcOrd="1" destOrd="0" parTransId="{2F091ECB-6D9D-A845-8581-E95EF9A57457}" sibTransId="{692B155B-9BA3-1347-915F-2A00734670CB}"/>
    <dgm:cxn modelId="{4400BA75-34BF-4E91-9301-08E08E1C4B81}" type="presOf" srcId="{1460508B-6104-604B-BEE7-355165AAA482}" destId="{616CB573-1C7A-724E-B246-2099F9C073E5}" srcOrd="0" destOrd="0" presId="urn:microsoft.com/office/officeart/2005/8/layout/vList2"/>
    <dgm:cxn modelId="{9D10C009-F085-F841-9A04-CC031C5E404F}" srcId="{BAB66A26-2B8C-EF48-BAAA-90351794BDC1}" destId="{CE4CCBEE-80A9-CB4F-A60A-5B83991F9D63}" srcOrd="6" destOrd="0" parTransId="{29F053DF-25A8-724F-8DDF-85E6D4A9E964}" sibTransId="{391C4FA4-DC49-364B-B1CF-9642D79904CE}"/>
    <dgm:cxn modelId="{321806AA-F793-E145-BB9F-6D4CD589841A}" srcId="{BAB66A26-2B8C-EF48-BAAA-90351794BDC1}" destId="{F3B71F68-E11E-A24F-A3EE-56B5546C6265}" srcOrd="7" destOrd="0" parTransId="{61853BDA-8405-7543-8C2C-D57BFBF78807}" sibTransId="{43AD8D83-1485-C243-8D8B-68685541B9AC}"/>
    <dgm:cxn modelId="{69484473-355C-486F-B461-BF1AD90C8657}" type="presOf" srcId="{EC4F5581-1C73-8149-BD8D-6DAD3B38D5FB}" destId="{616CB573-1C7A-724E-B246-2099F9C073E5}" srcOrd="0" destOrd="3" presId="urn:microsoft.com/office/officeart/2005/8/layout/vList2"/>
    <dgm:cxn modelId="{14ACF320-2338-5B46-90DB-EE320BE85D1B}" srcId="{BAB66A26-2B8C-EF48-BAAA-90351794BDC1}" destId="{33F65279-B31F-A04A-A23E-3A2BBE73263C}" srcOrd="4" destOrd="0" parTransId="{206B7237-06B8-4A49-A0D3-F86E60F61686}" sibTransId="{C75A0EE3-4E66-8947-9488-7CEFF0A55FD6}"/>
    <dgm:cxn modelId="{736AA452-C34B-4345-8F57-C8BB13AE560B}" type="presOf" srcId="{ECF4432A-C7ED-4948-B962-002D6E536237}" destId="{EBBBF271-22DB-9244-918C-C34F9CEDFC22}" srcOrd="0" destOrd="0" presId="urn:microsoft.com/office/officeart/2005/8/layout/vList2"/>
    <dgm:cxn modelId="{92FE3F38-877D-4D41-92D3-811C02C8556C}" type="presOf" srcId="{F3B71F68-E11E-A24F-A3EE-56B5546C6265}" destId="{616CB573-1C7A-724E-B246-2099F9C073E5}" srcOrd="0" destOrd="7" presId="urn:microsoft.com/office/officeart/2005/8/layout/vList2"/>
    <dgm:cxn modelId="{9A32F207-1D8D-5D48-953D-A5CA90D62D3C}" srcId="{ECF4432A-C7ED-4948-B962-002D6E536237}" destId="{BAB66A26-2B8C-EF48-BAAA-90351794BDC1}" srcOrd="0" destOrd="0" parTransId="{A3E8ACCC-73A1-D344-A9AF-26BE5CB841C4}" sibTransId="{FE4B3C05-60D3-FB4F-BBF2-BA6513565063}"/>
    <dgm:cxn modelId="{BCE10AC0-056C-CB47-867E-4C7314AC58B1}" srcId="{BAB66A26-2B8C-EF48-BAAA-90351794BDC1}" destId="{EC4F5581-1C73-8149-BD8D-6DAD3B38D5FB}" srcOrd="3" destOrd="0" parTransId="{8E755F26-E982-B649-A728-0B2C25DC43F8}" sibTransId="{239B6E73-CD49-274E-A44A-0545DF68BF65}"/>
    <dgm:cxn modelId="{3DB53088-D116-4DA0-B98C-B77565DD1185}" type="presParOf" srcId="{EBBBF271-22DB-9244-918C-C34F9CEDFC22}" destId="{4F269FE7-B36A-4D48-B618-D3E3185AFB2C}" srcOrd="0" destOrd="0" presId="urn:microsoft.com/office/officeart/2005/8/layout/vList2"/>
    <dgm:cxn modelId="{B8E65E37-E9F6-4C8B-9A08-1668D047C376}" type="presParOf" srcId="{EBBBF271-22DB-9244-918C-C34F9CEDFC22}" destId="{616CB573-1C7A-724E-B246-2099F9C073E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3815B8A-E0B2-BF48-935C-8EAF74B6B930}" type="doc">
      <dgm:prSet loTypeId="urn:microsoft.com/office/officeart/2008/layout/BendingPictureCaption" loCatId="" qsTypeId="urn:microsoft.com/office/officeart/2005/8/quickstyle/simple2" qsCatId="simple" csTypeId="urn:microsoft.com/office/officeart/2005/8/colors/accent3_2" csCatId="accent3" phldr="1"/>
      <dgm:spPr/>
      <dgm:t>
        <a:bodyPr/>
        <a:lstStyle/>
        <a:p>
          <a:endParaRPr lang="en-US"/>
        </a:p>
      </dgm:t>
    </dgm:pt>
    <dgm:pt modelId="{F8D63765-A131-9B4C-9D93-B7854624B518}">
      <dgm:prSet/>
      <dgm:spPr/>
      <dgm:t>
        <a:bodyPr/>
        <a:lstStyle/>
        <a:p>
          <a:pPr rtl="0"/>
          <a:r>
            <a:rPr lang="en-US" b="1" i="0" baseline="0" dirty="0">
              <a:solidFill>
                <a:schemeClr val="tx1">
                  <a:lumMod val="85000"/>
                  <a:lumOff val="15000"/>
                </a:schemeClr>
              </a:solidFill>
            </a:rPr>
            <a:t>The entire workplace</a:t>
          </a:r>
          <a:endParaRPr lang="en-US" dirty="0">
            <a:solidFill>
              <a:schemeClr val="tx1">
                <a:lumMod val="85000"/>
                <a:lumOff val="15000"/>
              </a:schemeClr>
            </a:solidFill>
          </a:endParaRPr>
        </a:p>
      </dgm:t>
    </dgm:pt>
    <dgm:pt modelId="{4236B713-1C71-034D-8305-7EA6A862A95B}" type="parTrans" cxnId="{60DC430A-867E-8545-BEB9-99840B2813EC}">
      <dgm:prSet/>
      <dgm:spPr/>
      <dgm:t>
        <a:bodyPr/>
        <a:lstStyle/>
        <a:p>
          <a:endParaRPr lang="en-US"/>
        </a:p>
      </dgm:t>
    </dgm:pt>
    <dgm:pt modelId="{E21014CA-A50A-FB4B-8363-C733FA548D15}" type="sibTrans" cxnId="{60DC430A-867E-8545-BEB9-99840B2813EC}">
      <dgm:prSet/>
      <dgm:spPr/>
      <dgm:t>
        <a:bodyPr/>
        <a:lstStyle/>
        <a:p>
          <a:endParaRPr lang="en-US"/>
        </a:p>
      </dgm:t>
    </dgm:pt>
    <dgm:pt modelId="{371F82B1-2C7D-3C40-BCAB-C1BB59E897D5}">
      <dgm:prSet/>
      <dgm:spPr/>
      <dgm:t>
        <a:bodyPr/>
        <a:lstStyle/>
        <a:p>
          <a:pPr rtl="0"/>
          <a:r>
            <a:rPr lang="en-US" b="1" i="0" baseline="0" dirty="0">
              <a:solidFill>
                <a:schemeClr val="tx1">
                  <a:lumMod val="85000"/>
                  <a:lumOff val="15000"/>
                </a:schemeClr>
              </a:solidFill>
            </a:rPr>
            <a:t>Interior &amp; exterior work environments.</a:t>
          </a:r>
          <a:endParaRPr lang="en-US" dirty="0">
            <a:solidFill>
              <a:schemeClr val="tx1">
                <a:lumMod val="85000"/>
                <a:lumOff val="15000"/>
              </a:schemeClr>
            </a:solidFill>
          </a:endParaRPr>
        </a:p>
      </dgm:t>
    </dgm:pt>
    <dgm:pt modelId="{0C7CE557-DFAC-4B4A-970C-CD1893A94E81}" type="parTrans" cxnId="{0546BEE3-E3FE-4249-ADE1-7E23F857BF38}">
      <dgm:prSet/>
      <dgm:spPr/>
      <dgm:t>
        <a:bodyPr/>
        <a:lstStyle/>
        <a:p>
          <a:endParaRPr lang="en-US"/>
        </a:p>
      </dgm:t>
    </dgm:pt>
    <dgm:pt modelId="{7ABC8A1F-BD37-E94A-AABF-4D6CE777AC29}" type="sibTrans" cxnId="{0546BEE3-E3FE-4249-ADE1-7E23F857BF38}">
      <dgm:prSet/>
      <dgm:spPr/>
      <dgm:t>
        <a:bodyPr/>
        <a:lstStyle/>
        <a:p>
          <a:endParaRPr lang="en-US"/>
        </a:p>
      </dgm:t>
    </dgm:pt>
    <dgm:pt modelId="{C645DA03-CE00-EE41-A9F8-C497DD07A291}" type="pres">
      <dgm:prSet presAssocID="{53815B8A-E0B2-BF48-935C-8EAF74B6B930}" presName="diagram" presStyleCnt="0">
        <dgm:presLayoutVars>
          <dgm:dir/>
        </dgm:presLayoutVars>
      </dgm:prSet>
      <dgm:spPr/>
      <dgm:t>
        <a:bodyPr/>
        <a:lstStyle/>
        <a:p>
          <a:endParaRPr lang="en-US"/>
        </a:p>
      </dgm:t>
    </dgm:pt>
    <dgm:pt modelId="{55811D12-B064-524D-BD68-9EDCFC016B34}" type="pres">
      <dgm:prSet presAssocID="{F8D63765-A131-9B4C-9D93-B7854624B518}" presName="composite" presStyleCnt="0"/>
      <dgm:spPr/>
    </dgm:pt>
    <dgm:pt modelId="{FA066B3A-A026-2B4C-ADCA-AEF89238C538}" type="pres">
      <dgm:prSet presAssocID="{F8D63765-A131-9B4C-9D93-B7854624B518}" presName="Image" presStyleLbl="bgShp" presStyleIdx="0" presStyleCnt="1" custScaleX="88894" custScaleY="82877"/>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descr="An image of a inspector giving a thumbs up" title="Image"/>
        </a:ext>
      </dgm:extLst>
    </dgm:pt>
    <dgm:pt modelId="{339C0BB6-7D5B-8B45-AFEC-DD8336427B69}" type="pres">
      <dgm:prSet presAssocID="{F8D63765-A131-9B4C-9D93-B7854624B518}" presName="Parent" presStyleLbl="node0" presStyleIdx="0" presStyleCnt="1" custScaleX="123716" custLinFactNeighborX="7618">
        <dgm:presLayoutVars>
          <dgm:bulletEnabled val="1"/>
        </dgm:presLayoutVars>
      </dgm:prSet>
      <dgm:spPr/>
      <dgm:t>
        <a:bodyPr/>
        <a:lstStyle/>
        <a:p>
          <a:endParaRPr lang="en-US"/>
        </a:p>
      </dgm:t>
    </dgm:pt>
  </dgm:ptLst>
  <dgm:cxnLst>
    <dgm:cxn modelId="{60DC430A-867E-8545-BEB9-99840B2813EC}" srcId="{53815B8A-E0B2-BF48-935C-8EAF74B6B930}" destId="{F8D63765-A131-9B4C-9D93-B7854624B518}" srcOrd="0" destOrd="0" parTransId="{4236B713-1C71-034D-8305-7EA6A862A95B}" sibTransId="{E21014CA-A50A-FB4B-8363-C733FA548D15}"/>
    <dgm:cxn modelId="{E752EA24-92C2-4547-82E8-E65A4A034C59}" type="presOf" srcId="{371F82B1-2C7D-3C40-BCAB-C1BB59E897D5}" destId="{339C0BB6-7D5B-8B45-AFEC-DD8336427B69}" srcOrd="0" destOrd="1" presId="urn:microsoft.com/office/officeart/2008/layout/BendingPictureCaption"/>
    <dgm:cxn modelId="{1C10E5C3-B1E6-4C2D-8D1D-C51FDA5A3A06}" type="presOf" srcId="{F8D63765-A131-9B4C-9D93-B7854624B518}" destId="{339C0BB6-7D5B-8B45-AFEC-DD8336427B69}" srcOrd="0" destOrd="0" presId="urn:microsoft.com/office/officeart/2008/layout/BendingPictureCaption"/>
    <dgm:cxn modelId="{0546BEE3-E3FE-4249-ADE1-7E23F857BF38}" srcId="{F8D63765-A131-9B4C-9D93-B7854624B518}" destId="{371F82B1-2C7D-3C40-BCAB-C1BB59E897D5}" srcOrd="0" destOrd="0" parTransId="{0C7CE557-DFAC-4B4A-970C-CD1893A94E81}" sibTransId="{7ABC8A1F-BD37-E94A-AABF-4D6CE777AC29}"/>
    <dgm:cxn modelId="{920A0CFE-4560-449E-B311-CFAC83F17112}" type="presOf" srcId="{53815B8A-E0B2-BF48-935C-8EAF74B6B930}" destId="{C645DA03-CE00-EE41-A9F8-C497DD07A291}" srcOrd="0" destOrd="0" presId="urn:microsoft.com/office/officeart/2008/layout/BendingPictureCaption"/>
    <dgm:cxn modelId="{876D227A-9C96-47DF-8609-0B7CB339224B}" type="presParOf" srcId="{C645DA03-CE00-EE41-A9F8-C497DD07A291}" destId="{55811D12-B064-524D-BD68-9EDCFC016B34}" srcOrd="0" destOrd="0" presId="urn:microsoft.com/office/officeart/2008/layout/BendingPictureCaption"/>
    <dgm:cxn modelId="{E7DBC68D-0E17-4458-8A8F-A3C24A80B107}" type="presParOf" srcId="{55811D12-B064-524D-BD68-9EDCFC016B34}" destId="{FA066B3A-A026-2B4C-ADCA-AEF89238C538}" srcOrd="0" destOrd="0" presId="urn:microsoft.com/office/officeart/2008/layout/BendingPictureCaption"/>
    <dgm:cxn modelId="{E3A83936-A952-4D68-9236-0256F918BCF9}" type="presParOf" srcId="{55811D12-B064-524D-BD68-9EDCFC016B34}" destId="{339C0BB6-7D5B-8B45-AFEC-DD8336427B69}"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34CA719-AEC0-D845-ABE9-45807A4FD8BE}" type="doc">
      <dgm:prSet loTypeId="urn:microsoft.com/office/officeart/2005/8/layout/vList3" loCatId="" qsTypeId="urn:microsoft.com/office/officeart/2005/8/quickstyle/simple2" qsCatId="simple" csTypeId="urn:microsoft.com/office/officeart/2005/8/colors/colorful1" csCatId="colorful" phldr="1"/>
      <dgm:spPr/>
      <dgm:t>
        <a:bodyPr/>
        <a:lstStyle/>
        <a:p>
          <a:endParaRPr lang="en-US"/>
        </a:p>
      </dgm:t>
    </dgm:pt>
    <dgm:pt modelId="{F138B826-70D3-664A-B571-5A0CBF1BDDDB}">
      <dgm:prSet/>
      <dgm:spPr/>
      <dgm:t>
        <a:bodyPr/>
        <a:lstStyle/>
        <a:p>
          <a:pPr rtl="0"/>
          <a:r>
            <a:rPr lang="en-US" b="1" i="0" baseline="0" dirty="0">
              <a:solidFill>
                <a:schemeClr val="tx1"/>
              </a:solidFill>
            </a:rPr>
            <a:t>Building Safety</a:t>
          </a:r>
          <a:endParaRPr lang="en-US" dirty="0">
            <a:solidFill>
              <a:schemeClr val="tx1"/>
            </a:solidFill>
          </a:endParaRPr>
        </a:p>
      </dgm:t>
    </dgm:pt>
    <dgm:pt modelId="{8853A7F5-FD78-3348-A049-5D570DA6E7BF}" type="parTrans" cxnId="{2C3A8F10-C8DE-204A-BA3D-0FBDC8DBF656}">
      <dgm:prSet/>
      <dgm:spPr/>
      <dgm:t>
        <a:bodyPr/>
        <a:lstStyle/>
        <a:p>
          <a:endParaRPr lang="en-US">
            <a:solidFill>
              <a:schemeClr val="tx1"/>
            </a:solidFill>
          </a:endParaRPr>
        </a:p>
      </dgm:t>
    </dgm:pt>
    <dgm:pt modelId="{E6342551-0FA4-7E40-B301-172A60BF18B1}" type="sibTrans" cxnId="{2C3A8F10-C8DE-204A-BA3D-0FBDC8DBF656}">
      <dgm:prSet/>
      <dgm:spPr/>
      <dgm:t>
        <a:bodyPr/>
        <a:lstStyle/>
        <a:p>
          <a:endParaRPr lang="en-US">
            <a:solidFill>
              <a:schemeClr val="tx1"/>
            </a:solidFill>
          </a:endParaRPr>
        </a:p>
      </dgm:t>
    </dgm:pt>
    <dgm:pt modelId="{40623F8E-BEEC-6E43-BFD7-A0441128CB5C}">
      <dgm:prSet/>
      <dgm:spPr/>
      <dgm:t>
        <a:bodyPr/>
        <a:lstStyle/>
        <a:p>
          <a:pPr rtl="0"/>
          <a:r>
            <a:rPr lang="en-US" b="1" i="0" baseline="0" dirty="0">
              <a:solidFill>
                <a:schemeClr val="tx1"/>
              </a:solidFill>
            </a:rPr>
            <a:t>Office Safety</a:t>
          </a:r>
          <a:endParaRPr lang="en-US" dirty="0">
            <a:solidFill>
              <a:schemeClr val="tx1"/>
            </a:solidFill>
          </a:endParaRPr>
        </a:p>
      </dgm:t>
    </dgm:pt>
    <dgm:pt modelId="{FB47191C-F9DD-0F4B-A24D-DAF7002C73A6}" type="parTrans" cxnId="{2CFAAFAA-7C97-6A41-918B-ED6A38C0E41D}">
      <dgm:prSet/>
      <dgm:spPr/>
      <dgm:t>
        <a:bodyPr/>
        <a:lstStyle/>
        <a:p>
          <a:endParaRPr lang="en-US">
            <a:solidFill>
              <a:schemeClr val="tx1"/>
            </a:solidFill>
          </a:endParaRPr>
        </a:p>
      </dgm:t>
    </dgm:pt>
    <dgm:pt modelId="{2A1CFA39-340F-814C-8504-F40D69FD1B3F}" type="sibTrans" cxnId="{2CFAAFAA-7C97-6A41-918B-ED6A38C0E41D}">
      <dgm:prSet/>
      <dgm:spPr/>
      <dgm:t>
        <a:bodyPr/>
        <a:lstStyle/>
        <a:p>
          <a:endParaRPr lang="en-US">
            <a:solidFill>
              <a:schemeClr val="tx1"/>
            </a:solidFill>
          </a:endParaRPr>
        </a:p>
      </dgm:t>
    </dgm:pt>
    <dgm:pt modelId="{4239AEB9-A7E1-BA4F-88EE-68EE061DB805}">
      <dgm:prSet/>
      <dgm:spPr/>
      <dgm:t>
        <a:bodyPr/>
        <a:lstStyle/>
        <a:p>
          <a:pPr rtl="0"/>
          <a:r>
            <a:rPr lang="en-US" b="1" i="0" baseline="0" dirty="0">
              <a:solidFill>
                <a:schemeClr val="tx1"/>
              </a:solidFill>
            </a:rPr>
            <a:t>Fire Safety</a:t>
          </a:r>
          <a:endParaRPr lang="en-US" dirty="0">
            <a:solidFill>
              <a:schemeClr val="tx1"/>
            </a:solidFill>
          </a:endParaRPr>
        </a:p>
      </dgm:t>
    </dgm:pt>
    <dgm:pt modelId="{6CFCDE70-13E4-644E-BA06-F92D97FA6F40}" type="parTrans" cxnId="{0031C84F-3245-754D-B221-0C0F8F4C8A3E}">
      <dgm:prSet/>
      <dgm:spPr/>
      <dgm:t>
        <a:bodyPr/>
        <a:lstStyle/>
        <a:p>
          <a:endParaRPr lang="en-US">
            <a:solidFill>
              <a:schemeClr val="tx1"/>
            </a:solidFill>
          </a:endParaRPr>
        </a:p>
      </dgm:t>
    </dgm:pt>
    <dgm:pt modelId="{B6C5CD2C-4D3C-074D-8F04-08E54DBB47AF}" type="sibTrans" cxnId="{0031C84F-3245-754D-B221-0C0F8F4C8A3E}">
      <dgm:prSet/>
      <dgm:spPr/>
      <dgm:t>
        <a:bodyPr/>
        <a:lstStyle/>
        <a:p>
          <a:endParaRPr lang="en-US">
            <a:solidFill>
              <a:schemeClr val="tx1"/>
            </a:solidFill>
          </a:endParaRPr>
        </a:p>
      </dgm:t>
    </dgm:pt>
    <dgm:pt modelId="{8A2086FC-E20D-2F4A-82B8-79126E439EDF}" type="pres">
      <dgm:prSet presAssocID="{234CA719-AEC0-D845-ABE9-45807A4FD8BE}" presName="linearFlow" presStyleCnt="0">
        <dgm:presLayoutVars>
          <dgm:dir/>
          <dgm:resizeHandles val="exact"/>
        </dgm:presLayoutVars>
      </dgm:prSet>
      <dgm:spPr/>
      <dgm:t>
        <a:bodyPr/>
        <a:lstStyle/>
        <a:p>
          <a:endParaRPr lang="en-US"/>
        </a:p>
      </dgm:t>
    </dgm:pt>
    <dgm:pt modelId="{21335CFA-07A3-B142-AEC6-919AC5908AA5}" type="pres">
      <dgm:prSet presAssocID="{F138B826-70D3-664A-B571-5A0CBF1BDDDB}" presName="composite" presStyleCnt="0"/>
      <dgm:spPr/>
    </dgm:pt>
    <dgm:pt modelId="{5D267734-45C0-3C4D-BE0E-D0EC6EFB6812}" type="pres">
      <dgm:prSet presAssocID="{F138B826-70D3-664A-B571-5A0CBF1BDDDB}" presName="imgShp" presStyleLbl="fgImgPlace1" presStyleIdx="0" presStyleCnt="3"/>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title="Checkmark"/>
        </a:ext>
      </dgm:extLst>
    </dgm:pt>
    <dgm:pt modelId="{B9360216-948A-F64E-BFF5-047286DA4DDB}" type="pres">
      <dgm:prSet presAssocID="{F138B826-70D3-664A-B571-5A0CBF1BDDDB}" presName="txShp" presStyleLbl="node1" presStyleIdx="0" presStyleCnt="3" custScaleX="88537" custScaleY="88378">
        <dgm:presLayoutVars>
          <dgm:bulletEnabled val="1"/>
        </dgm:presLayoutVars>
      </dgm:prSet>
      <dgm:spPr/>
      <dgm:t>
        <a:bodyPr/>
        <a:lstStyle/>
        <a:p>
          <a:endParaRPr lang="en-US"/>
        </a:p>
      </dgm:t>
    </dgm:pt>
    <dgm:pt modelId="{A3B77F19-E049-484A-9085-6C272E576E40}" type="pres">
      <dgm:prSet presAssocID="{E6342551-0FA4-7E40-B301-172A60BF18B1}" presName="spacing" presStyleCnt="0"/>
      <dgm:spPr/>
    </dgm:pt>
    <dgm:pt modelId="{9E559ACF-4561-B846-BA29-259F03DD743B}" type="pres">
      <dgm:prSet presAssocID="{40623F8E-BEEC-6E43-BFD7-A0441128CB5C}" presName="composite" presStyleCnt="0"/>
      <dgm:spPr/>
    </dgm:pt>
    <dgm:pt modelId="{14BB5BB1-2965-3E42-B9F7-464858D696FD}" type="pres">
      <dgm:prSet presAssocID="{40623F8E-BEEC-6E43-BFD7-A0441128CB5C}" presName="imgShp" presStyleLbl="fgImgPlace1" presStyleIdx="1" presStyleCnt="3"/>
      <dgm:spPr>
        <a:blipFill rotWithShape="1">
          <a:blip xmlns:r="http://schemas.openxmlformats.org/officeDocument/2006/relationships" r:embed="rId2"/>
          <a:stretch>
            <a:fillRect/>
          </a:stretch>
        </a:blipFill>
      </dgm:spPr>
      <dgm:extLst>
        <a:ext uri="{E40237B7-FDA0-4F09-8148-C483321AD2D9}">
          <dgm14:cNvPr xmlns:dgm14="http://schemas.microsoft.com/office/drawing/2010/diagram" id="0" name="" title="Checkmark"/>
        </a:ext>
      </dgm:extLst>
    </dgm:pt>
    <dgm:pt modelId="{172B78D3-A30A-4B4A-AF8D-9C8CF5A0F99C}" type="pres">
      <dgm:prSet presAssocID="{40623F8E-BEEC-6E43-BFD7-A0441128CB5C}" presName="txShp" presStyleLbl="node1" presStyleIdx="1" presStyleCnt="3" custScaleX="88537" custScaleY="88378">
        <dgm:presLayoutVars>
          <dgm:bulletEnabled val="1"/>
        </dgm:presLayoutVars>
      </dgm:prSet>
      <dgm:spPr/>
      <dgm:t>
        <a:bodyPr/>
        <a:lstStyle/>
        <a:p>
          <a:endParaRPr lang="en-US"/>
        </a:p>
      </dgm:t>
    </dgm:pt>
    <dgm:pt modelId="{142BE0EC-0129-3E43-B03F-82FC244DD4E3}" type="pres">
      <dgm:prSet presAssocID="{2A1CFA39-340F-814C-8504-F40D69FD1B3F}" presName="spacing" presStyleCnt="0"/>
      <dgm:spPr/>
    </dgm:pt>
    <dgm:pt modelId="{58475FF0-6389-7440-8F17-26A2BD2AB68F}" type="pres">
      <dgm:prSet presAssocID="{4239AEB9-A7E1-BA4F-88EE-68EE061DB805}" presName="composite" presStyleCnt="0"/>
      <dgm:spPr/>
    </dgm:pt>
    <dgm:pt modelId="{ACC44FAE-7225-AD44-9B8E-89BFCE87E078}" type="pres">
      <dgm:prSet presAssocID="{4239AEB9-A7E1-BA4F-88EE-68EE061DB805}" presName="imgShp" presStyleLbl="fgImgPlace1" presStyleIdx="2" presStyleCnt="3"/>
      <dgm:spPr>
        <a:blipFill rotWithShape="1">
          <a:blip xmlns:r="http://schemas.openxmlformats.org/officeDocument/2006/relationships" r:embed="rId3"/>
          <a:stretch>
            <a:fillRect/>
          </a:stretch>
        </a:blipFill>
      </dgm:spPr>
      <dgm:extLst>
        <a:ext uri="{E40237B7-FDA0-4F09-8148-C483321AD2D9}">
          <dgm14:cNvPr xmlns:dgm14="http://schemas.microsoft.com/office/drawing/2010/diagram" id="0" name="" title="Checkmark"/>
        </a:ext>
      </dgm:extLst>
    </dgm:pt>
    <dgm:pt modelId="{6D4A6DB7-8D38-8E45-AF3C-0F35D1CF312E}" type="pres">
      <dgm:prSet presAssocID="{4239AEB9-A7E1-BA4F-88EE-68EE061DB805}" presName="txShp" presStyleLbl="node1" presStyleIdx="2" presStyleCnt="3" custScaleX="88537" custScaleY="88378">
        <dgm:presLayoutVars>
          <dgm:bulletEnabled val="1"/>
        </dgm:presLayoutVars>
      </dgm:prSet>
      <dgm:spPr/>
      <dgm:t>
        <a:bodyPr/>
        <a:lstStyle/>
        <a:p>
          <a:endParaRPr lang="en-US"/>
        </a:p>
      </dgm:t>
    </dgm:pt>
  </dgm:ptLst>
  <dgm:cxnLst>
    <dgm:cxn modelId="{0031C84F-3245-754D-B221-0C0F8F4C8A3E}" srcId="{234CA719-AEC0-D845-ABE9-45807A4FD8BE}" destId="{4239AEB9-A7E1-BA4F-88EE-68EE061DB805}" srcOrd="2" destOrd="0" parTransId="{6CFCDE70-13E4-644E-BA06-F92D97FA6F40}" sibTransId="{B6C5CD2C-4D3C-074D-8F04-08E54DBB47AF}"/>
    <dgm:cxn modelId="{83399B10-5223-43E1-B93F-7063812B00BA}" type="presOf" srcId="{234CA719-AEC0-D845-ABE9-45807A4FD8BE}" destId="{8A2086FC-E20D-2F4A-82B8-79126E439EDF}" srcOrd="0" destOrd="0" presId="urn:microsoft.com/office/officeart/2005/8/layout/vList3"/>
    <dgm:cxn modelId="{EEC10823-FE82-4638-B71A-6EDD2D326346}" type="presOf" srcId="{4239AEB9-A7E1-BA4F-88EE-68EE061DB805}" destId="{6D4A6DB7-8D38-8E45-AF3C-0F35D1CF312E}" srcOrd="0" destOrd="0" presId="urn:microsoft.com/office/officeart/2005/8/layout/vList3"/>
    <dgm:cxn modelId="{2AAB2406-1691-45F1-9D98-C613277AA7AC}" type="presOf" srcId="{F138B826-70D3-664A-B571-5A0CBF1BDDDB}" destId="{B9360216-948A-F64E-BFF5-047286DA4DDB}" srcOrd="0" destOrd="0" presId="urn:microsoft.com/office/officeart/2005/8/layout/vList3"/>
    <dgm:cxn modelId="{C759D7EA-BE3C-4345-A4E8-BD2CC7CFC72D}" type="presOf" srcId="{40623F8E-BEEC-6E43-BFD7-A0441128CB5C}" destId="{172B78D3-A30A-4B4A-AF8D-9C8CF5A0F99C}" srcOrd="0" destOrd="0" presId="urn:microsoft.com/office/officeart/2005/8/layout/vList3"/>
    <dgm:cxn modelId="{2CFAAFAA-7C97-6A41-918B-ED6A38C0E41D}" srcId="{234CA719-AEC0-D845-ABE9-45807A4FD8BE}" destId="{40623F8E-BEEC-6E43-BFD7-A0441128CB5C}" srcOrd="1" destOrd="0" parTransId="{FB47191C-F9DD-0F4B-A24D-DAF7002C73A6}" sibTransId="{2A1CFA39-340F-814C-8504-F40D69FD1B3F}"/>
    <dgm:cxn modelId="{2C3A8F10-C8DE-204A-BA3D-0FBDC8DBF656}" srcId="{234CA719-AEC0-D845-ABE9-45807A4FD8BE}" destId="{F138B826-70D3-664A-B571-5A0CBF1BDDDB}" srcOrd="0" destOrd="0" parTransId="{8853A7F5-FD78-3348-A049-5D570DA6E7BF}" sibTransId="{E6342551-0FA4-7E40-B301-172A60BF18B1}"/>
    <dgm:cxn modelId="{9BCFA2DB-F966-4B70-AE53-346C1164E28E}" type="presParOf" srcId="{8A2086FC-E20D-2F4A-82B8-79126E439EDF}" destId="{21335CFA-07A3-B142-AEC6-919AC5908AA5}" srcOrd="0" destOrd="0" presId="urn:microsoft.com/office/officeart/2005/8/layout/vList3"/>
    <dgm:cxn modelId="{7AE539A2-4C8C-49F9-BE82-744AA65C4203}" type="presParOf" srcId="{21335CFA-07A3-B142-AEC6-919AC5908AA5}" destId="{5D267734-45C0-3C4D-BE0E-D0EC6EFB6812}" srcOrd="0" destOrd="0" presId="urn:microsoft.com/office/officeart/2005/8/layout/vList3"/>
    <dgm:cxn modelId="{C6A859ED-BF34-45B3-868F-7F9CB0439002}" type="presParOf" srcId="{21335CFA-07A3-B142-AEC6-919AC5908AA5}" destId="{B9360216-948A-F64E-BFF5-047286DA4DDB}" srcOrd="1" destOrd="0" presId="urn:microsoft.com/office/officeart/2005/8/layout/vList3"/>
    <dgm:cxn modelId="{1F712697-5E62-4CAF-A426-A18159FD86E9}" type="presParOf" srcId="{8A2086FC-E20D-2F4A-82B8-79126E439EDF}" destId="{A3B77F19-E049-484A-9085-6C272E576E40}" srcOrd="1" destOrd="0" presId="urn:microsoft.com/office/officeart/2005/8/layout/vList3"/>
    <dgm:cxn modelId="{B87FC051-F562-4215-91A0-B39DECBBAE47}" type="presParOf" srcId="{8A2086FC-E20D-2F4A-82B8-79126E439EDF}" destId="{9E559ACF-4561-B846-BA29-259F03DD743B}" srcOrd="2" destOrd="0" presId="urn:microsoft.com/office/officeart/2005/8/layout/vList3"/>
    <dgm:cxn modelId="{72887A0E-DD3E-46E9-8ED2-9AB82532248E}" type="presParOf" srcId="{9E559ACF-4561-B846-BA29-259F03DD743B}" destId="{14BB5BB1-2965-3E42-B9F7-464858D696FD}" srcOrd="0" destOrd="0" presId="urn:microsoft.com/office/officeart/2005/8/layout/vList3"/>
    <dgm:cxn modelId="{1FD113B5-81E4-477D-8DEC-014EA2147089}" type="presParOf" srcId="{9E559ACF-4561-B846-BA29-259F03DD743B}" destId="{172B78D3-A30A-4B4A-AF8D-9C8CF5A0F99C}" srcOrd="1" destOrd="0" presId="urn:microsoft.com/office/officeart/2005/8/layout/vList3"/>
    <dgm:cxn modelId="{BAF3C373-2C53-4FC4-ADD6-A195398515B2}" type="presParOf" srcId="{8A2086FC-E20D-2F4A-82B8-79126E439EDF}" destId="{142BE0EC-0129-3E43-B03F-82FC244DD4E3}" srcOrd="3" destOrd="0" presId="urn:microsoft.com/office/officeart/2005/8/layout/vList3"/>
    <dgm:cxn modelId="{CE313050-118D-4E1D-8C95-C845C5095B96}" type="presParOf" srcId="{8A2086FC-E20D-2F4A-82B8-79126E439EDF}" destId="{58475FF0-6389-7440-8F17-26A2BD2AB68F}" srcOrd="4" destOrd="0" presId="urn:microsoft.com/office/officeart/2005/8/layout/vList3"/>
    <dgm:cxn modelId="{A67E4F1C-70CC-431B-AF35-91E02C8B2B3B}" type="presParOf" srcId="{58475FF0-6389-7440-8F17-26A2BD2AB68F}" destId="{ACC44FAE-7225-AD44-9B8E-89BFCE87E078}" srcOrd="0" destOrd="0" presId="urn:microsoft.com/office/officeart/2005/8/layout/vList3"/>
    <dgm:cxn modelId="{C2467181-F33E-458D-B852-E2B0196E8CAA}" type="presParOf" srcId="{58475FF0-6389-7440-8F17-26A2BD2AB68F}" destId="{6D4A6DB7-8D38-8E45-AF3C-0F35D1CF312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34CA719-AEC0-D845-ABE9-45807A4FD8BE}" type="doc">
      <dgm:prSet loTypeId="urn:microsoft.com/office/officeart/2005/8/layout/vList3" loCatId="" qsTypeId="urn:microsoft.com/office/officeart/2005/8/quickstyle/simple2" qsCatId="simple" csTypeId="urn:microsoft.com/office/officeart/2005/8/colors/colorful1" csCatId="colorful" phldr="1"/>
      <dgm:spPr/>
      <dgm:t>
        <a:bodyPr/>
        <a:lstStyle/>
        <a:p>
          <a:endParaRPr lang="en-US"/>
        </a:p>
      </dgm:t>
    </dgm:pt>
    <dgm:pt modelId="{6CE12495-6AA5-F44A-B5D3-FEB3971A940C}">
      <dgm:prSet custT="1"/>
      <dgm:spPr/>
      <dgm:t>
        <a:bodyPr/>
        <a:lstStyle/>
        <a:p>
          <a:pPr rtl="0"/>
          <a:r>
            <a:rPr lang="en-US" sz="2600" b="1" i="0" baseline="0" dirty="0">
              <a:solidFill>
                <a:schemeClr val="tx1"/>
              </a:solidFill>
            </a:rPr>
            <a:t>Electrical Safety</a:t>
          </a:r>
          <a:endParaRPr lang="en-US" sz="2600" dirty="0">
            <a:solidFill>
              <a:schemeClr val="tx1"/>
            </a:solidFill>
          </a:endParaRPr>
        </a:p>
      </dgm:t>
    </dgm:pt>
    <dgm:pt modelId="{1E085AC4-2D2F-CE4D-B7BF-E1337E4DCD7C}" type="parTrans" cxnId="{E4331DFB-5CF2-A94F-891F-449AC5F9E8ED}">
      <dgm:prSet/>
      <dgm:spPr/>
      <dgm:t>
        <a:bodyPr/>
        <a:lstStyle/>
        <a:p>
          <a:endParaRPr lang="en-US">
            <a:solidFill>
              <a:schemeClr val="tx1"/>
            </a:solidFill>
          </a:endParaRPr>
        </a:p>
      </dgm:t>
    </dgm:pt>
    <dgm:pt modelId="{4EB5B19B-C8C6-6B48-A3A4-A71AFF21FE06}" type="sibTrans" cxnId="{E4331DFB-5CF2-A94F-891F-449AC5F9E8ED}">
      <dgm:prSet/>
      <dgm:spPr/>
      <dgm:t>
        <a:bodyPr/>
        <a:lstStyle/>
        <a:p>
          <a:endParaRPr lang="en-US">
            <a:solidFill>
              <a:schemeClr val="tx1"/>
            </a:solidFill>
          </a:endParaRPr>
        </a:p>
      </dgm:t>
    </dgm:pt>
    <dgm:pt modelId="{E7BC429A-E683-5244-B4CE-1ECDCBDA9DF9}">
      <dgm:prSet custT="1"/>
      <dgm:spPr/>
      <dgm:t>
        <a:bodyPr/>
        <a:lstStyle/>
        <a:p>
          <a:pPr rtl="0"/>
          <a:r>
            <a:rPr lang="en-US" sz="2600" b="1" i="0" baseline="0" dirty="0">
              <a:solidFill>
                <a:schemeClr val="tx1"/>
              </a:solidFill>
            </a:rPr>
            <a:t>Emergency Equipment</a:t>
          </a:r>
          <a:endParaRPr lang="en-US" sz="2600" dirty="0">
            <a:solidFill>
              <a:schemeClr val="tx1"/>
            </a:solidFill>
          </a:endParaRPr>
        </a:p>
      </dgm:t>
    </dgm:pt>
    <dgm:pt modelId="{09305DD8-11FC-4C4F-A3D5-AD26D1A79AA7}" type="parTrans" cxnId="{8B49589F-4DBA-3D48-9F81-CF20F6513759}">
      <dgm:prSet/>
      <dgm:spPr/>
      <dgm:t>
        <a:bodyPr/>
        <a:lstStyle/>
        <a:p>
          <a:endParaRPr lang="en-US">
            <a:solidFill>
              <a:schemeClr val="tx1"/>
            </a:solidFill>
          </a:endParaRPr>
        </a:p>
      </dgm:t>
    </dgm:pt>
    <dgm:pt modelId="{84F8A9D7-391F-CB43-A5E9-ECC857EC21F5}" type="sibTrans" cxnId="{8B49589F-4DBA-3D48-9F81-CF20F6513759}">
      <dgm:prSet/>
      <dgm:spPr/>
      <dgm:t>
        <a:bodyPr/>
        <a:lstStyle/>
        <a:p>
          <a:endParaRPr lang="en-US">
            <a:solidFill>
              <a:schemeClr val="tx1"/>
            </a:solidFill>
          </a:endParaRPr>
        </a:p>
      </dgm:t>
    </dgm:pt>
    <dgm:pt modelId="{7C1876E7-AFF8-B146-AE61-7F7A08AC2A23}">
      <dgm:prSet custT="1"/>
      <dgm:spPr/>
      <dgm:t>
        <a:bodyPr/>
        <a:lstStyle/>
        <a:p>
          <a:pPr rtl="0"/>
          <a:r>
            <a:rPr lang="en-US" sz="2600" b="1" i="0" baseline="0" dirty="0">
              <a:solidFill>
                <a:schemeClr val="tx1"/>
              </a:solidFill>
            </a:rPr>
            <a:t>Storage Methods</a:t>
          </a:r>
          <a:endParaRPr lang="en-US" sz="2600" dirty="0">
            <a:solidFill>
              <a:schemeClr val="tx1"/>
            </a:solidFill>
          </a:endParaRPr>
        </a:p>
      </dgm:t>
    </dgm:pt>
    <dgm:pt modelId="{6C5855BB-1FA4-644D-B5BA-47A8791BC3BC}" type="parTrans" cxnId="{9BEF4FC5-010D-BA43-AFBC-BBE0EBCE6EE5}">
      <dgm:prSet/>
      <dgm:spPr/>
      <dgm:t>
        <a:bodyPr/>
        <a:lstStyle/>
        <a:p>
          <a:endParaRPr lang="en-US">
            <a:solidFill>
              <a:schemeClr val="tx1"/>
            </a:solidFill>
          </a:endParaRPr>
        </a:p>
      </dgm:t>
    </dgm:pt>
    <dgm:pt modelId="{6B919F4C-65A3-F34A-947E-431F16C323E5}" type="sibTrans" cxnId="{9BEF4FC5-010D-BA43-AFBC-BBE0EBCE6EE5}">
      <dgm:prSet/>
      <dgm:spPr/>
      <dgm:t>
        <a:bodyPr/>
        <a:lstStyle/>
        <a:p>
          <a:endParaRPr lang="en-US">
            <a:solidFill>
              <a:schemeClr val="tx1"/>
            </a:solidFill>
          </a:endParaRPr>
        </a:p>
      </dgm:t>
    </dgm:pt>
    <dgm:pt modelId="{8A2086FC-E20D-2F4A-82B8-79126E439EDF}" type="pres">
      <dgm:prSet presAssocID="{234CA719-AEC0-D845-ABE9-45807A4FD8BE}" presName="linearFlow" presStyleCnt="0">
        <dgm:presLayoutVars>
          <dgm:dir/>
          <dgm:resizeHandles val="exact"/>
        </dgm:presLayoutVars>
      </dgm:prSet>
      <dgm:spPr/>
      <dgm:t>
        <a:bodyPr/>
        <a:lstStyle/>
        <a:p>
          <a:endParaRPr lang="en-US"/>
        </a:p>
      </dgm:t>
    </dgm:pt>
    <dgm:pt modelId="{40379738-3C44-AA43-9FFC-242831ECA443}" type="pres">
      <dgm:prSet presAssocID="{6CE12495-6AA5-F44A-B5D3-FEB3971A940C}" presName="composite" presStyleCnt="0"/>
      <dgm:spPr/>
    </dgm:pt>
    <dgm:pt modelId="{03CD4674-C58B-024C-A9D8-F54FEFED3DD7}" type="pres">
      <dgm:prSet presAssocID="{6CE12495-6AA5-F44A-B5D3-FEB3971A940C}" presName="imgShp" presStyleLbl="fgImgPlace1" presStyleIdx="0" presStyleCnt="3"/>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title="Checkmark"/>
        </a:ext>
      </dgm:extLst>
    </dgm:pt>
    <dgm:pt modelId="{87366478-710F-AB42-A984-1F6BB949D830}" type="pres">
      <dgm:prSet presAssocID="{6CE12495-6AA5-F44A-B5D3-FEB3971A940C}" presName="txShp" presStyleLbl="node1" presStyleIdx="0" presStyleCnt="3">
        <dgm:presLayoutVars>
          <dgm:bulletEnabled val="1"/>
        </dgm:presLayoutVars>
      </dgm:prSet>
      <dgm:spPr/>
      <dgm:t>
        <a:bodyPr/>
        <a:lstStyle/>
        <a:p>
          <a:endParaRPr lang="en-US"/>
        </a:p>
      </dgm:t>
    </dgm:pt>
    <dgm:pt modelId="{B4422E2E-55D7-374E-926E-DB3FDD62893C}" type="pres">
      <dgm:prSet presAssocID="{4EB5B19B-C8C6-6B48-A3A4-A71AFF21FE06}" presName="spacing" presStyleCnt="0"/>
      <dgm:spPr/>
    </dgm:pt>
    <dgm:pt modelId="{B7AA6DE6-FD81-A141-A638-2370C0F92BCE}" type="pres">
      <dgm:prSet presAssocID="{E7BC429A-E683-5244-B4CE-1ECDCBDA9DF9}" presName="composite" presStyleCnt="0"/>
      <dgm:spPr/>
    </dgm:pt>
    <dgm:pt modelId="{0FAE0D2C-8599-2044-842E-3EBD31DC3D10}" type="pres">
      <dgm:prSet presAssocID="{E7BC429A-E683-5244-B4CE-1ECDCBDA9DF9}" presName="imgShp" presStyleLbl="fgImgPlace1" presStyleIdx="1" presStyleCnt="3"/>
      <dgm:spPr>
        <a:blipFill rotWithShape="1">
          <a:blip xmlns:r="http://schemas.openxmlformats.org/officeDocument/2006/relationships" r:embed="rId2"/>
          <a:stretch>
            <a:fillRect/>
          </a:stretch>
        </a:blipFill>
      </dgm:spPr>
      <dgm:extLst>
        <a:ext uri="{E40237B7-FDA0-4F09-8148-C483321AD2D9}">
          <dgm14:cNvPr xmlns:dgm14="http://schemas.microsoft.com/office/drawing/2010/diagram" id="0" name="" title="Checkmark"/>
        </a:ext>
      </dgm:extLst>
    </dgm:pt>
    <dgm:pt modelId="{80831DB0-E40A-5D4E-A4EC-5F2F6FD0FE50}" type="pres">
      <dgm:prSet presAssocID="{E7BC429A-E683-5244-B4CE-1ECDCBDA9DF9}" presName="txShp" presStyleLbl="node1" presStyleIdx="1" presStyleCnt="3">
        <dgm:presLayoutVars>
          <dgm:bulletEnabled val="1"/>
        </dgm:presLayoutVars>
      </dgm:prSet>
      <dgm:spPr/>
      <dgm:t>
        <a:bodyPr/>
        <a:lstStyle/>
        <a:p>
          <a:endParaRPr lang="en-US"/>
        </a:p>
      </dgm:t>
    </dgm:pt>
    <dgm:pt modelId="{0AC17D5D-0F4F-FF4E-B3E4-4099F8F7C4FF}" type="pres">
      <dgm:prSet presAssocID="{84F8A9D7-391F-CB43-A5E9-ECC857EC21F5}" presName="spacing" presStyleCnt="0"/>
      <dgm:spPr/>
    </dgm:pt>
    <dgm:pt modelId="{CCF70E98-844A-0E4A-A5CD-ECABB37FFEAD}" type="pres">
      <dgm:prSet presAssocID="{7C1876E7-AFF8-B146-AE61-7F7A08AC2A23}" presName="composite" presStyleCnt="0"/>
      <dgm:spPr/>
    </dgm:pt>
    <dgm:pt modelId="{9C26A937-0D2B-4448-9070-3C6625655169}" type="pres">
      <dgm:prSet presAssocID="{7C1876E7-AFF8-B146-AE61-7F7A08AC2A23}" presName="imgShp" presStyleLbl="fgImgPlace1" presStyleIdx="2" presStyleCnt="3"/>
      <dgm:spPr>
        <a:blipFill rotWithShape="1">
          <a:blip xmlns:r="http://schemas.openxmlformats.org/officeDocument/2006/relationships" r:embed="rId3"/>
          <a:stretch>
            <a:fillRect/>
          </a:stretch>
        </a:blipFill>
      </dgm:spPr>
      <dgm:extLst>
        <a:ext uri="{E40237B7-FDA0-4F09-8148-C483321AD2D9}">
          <dgm14:cNvPr xmlns:dgm14="http://schemas.microsoft.com/office/drawing/2010/diagram" id="0" name="" title="Checkmark"/>
        </a:ext>
      </dgm:extLst>
    </dgm:pt>
    <dgm:pt modelId="{42924868-79EA-FB4B-8085-628B7F1262E0}" type="pres">
      <dgm:prSet presAssocID="{7C1876E7-AFF8-B146-AE61-7F7A08AC2A23}" presName="txShp" presStyleLbl="node1" presStyleIdx="2" presStyleCnt="3">
        <dgm:presLayoutVars>
          <dgm:bulletEnabled val="1"/>
        </dgm:presLayoutVars>
      </dgm:prSet>
      <dgm:spPr/>
      <dgm:t>
        <a:bodyPr/>
        <a:lstStyle/>
        <a:p>
          <a:endParaRPr lang="en-US"/>
        </a:p>
      </dgm:t>
    </dgm:pt>
  </dgm:ptLst>
  <dgm:cxnLst>
    <dgm:cxn modelId="{7F57375A-9AA8-4415-B4CD-A0EF8790335F}" type="presOf" srcId="{7C1876E7-AFF8-B146-AE61-7F7A08AC2A23}" destId="{42924868-79EA-FB4B-8085-628B7F1262E0}" srcOrd="0" destOrd="0" presId="urn:microsoft.com/office/officeart/2005/8/layout/vList3"/>
    <dgm:cxn modelId="{A66F5267-71FF-49DE-99C5-A9B1D70A7275}" type="presOf" srcId="{6CE12495-6AA5-F44A-B5D3-FEB3971A940C}" destId="{87366478-710F-AB42-A984-1F6BB949D830}" srcOrd="0" destOrd="0" presId="urn:microsoft.com/office/officeart/2005/8/layout/vList3"/>
    <dgm:cxn modelId="{9BEF4FC5-010D-BA43-AFBC-BBE0EBCE6EE5}" srcId="{234CA719-AEC0-D845-ABE9-45807A4FD8BE}" destId="{7C1876E7-AFF8-B146-AE61-7F7A08AC2A23}" srcOrd="2" destOrd="0" parTransId="{6C5855BB-1FA4-644D-B5BA-47A8791BC3BC}" sibTransId="{6B919F4C-65A3-F34A-947E-431F16C323E5}"/>
    <dgm:cxn modelId="{EE676579-AD2F-404D-90B8-BD0217DE9B60}" type="presOf" srcId="{234CA719-AEC0-D845-ABE9-45807A4FD8BE}" destId="{8A2086FC-E20D-2F4A-82B8-79126E439EDF}" srcOrd="0" destOrd="0" presId="urn:microsoft.com/office/officeart/2005/8/layout/vList3"/>
    <dgm:cxn modelId="{8B49589F-4DBA-3D48-9F81-CF20F6513759}" srcId="{234CA719-AEC0-D845-ABE9-45807A4FD8BE}" destId="{E7BC429A-E683-5244-B4CE-1ECDCBDA9DF9}" srcOrd="1" destOrd="0" parTransId="{09305DD8-11FC-4C4F-A3D5-AD26D1A79AA7}" sibTransId="{84F8A9D7-391F-CB43-A5E9-ECC857EC21F5}"/>
    <dgm:cxn modelId="{31856B6C-8F16-41B6-94B6-EC3653DFD01C}" type="presOf" srcId="{E7BC429A-E683-5244-B4CE-1ECDCBDA9DF9}" destId="{80831DB0-E40A-5D4E-A4EC-5F2F6FD0FE50}" srcOrd="0" destOrd="0" presId="urn:microsoft.com/office/officeart/2005/8/layout/vList3"/>
    <dgm:cxn modelId="{E4331DFB-5CF2-A94F-891F-449AC5F9E8ED}" srcId="{234CA719-AEC0-D845-ABE9-45807A4FD8BE}" destId="{6CE12495-6AA5-F44A-B5D3-FEB3971A940C}" srcOrd="0" destOrd="0" parTransId="{1E085AC4-2D2F-CE4D-B7BF-E1337E4DCD7C}" sibTransId="{4EB5B19B-C8C6-6B48-A3A4-A71AFF21FE06}"/>
    <dgm:cxn modelId="{180F9FF5-7D19-44C5-80B5-06ABB56A4245}" type="presParOf" srcId="{8A2086FC-E20D-2F4A-82B8-79126E439EDF}" destId="{40379738-3C44-AA43-9FFC-242831ECA443}" srcOrd="0" destOrd="0" presId="urn:microsoft.com/office/officeart/2005/8/layout/vList3"/>
    <dgm:cxn modelId="{0111792C-61DE-47AA-901F-CCC7997D39C3}" type="presParOf" srcId="{40379738-3C44-AA43-9FFC-242831ECA443}" destId="{03CD4674-C58B-024C-A9D8-F54FEFED3DD7}" srcOrd="0" destOrd="0" presId="urn:microsoft.com/office/officeart/2005/8/layout/vList3"/>
    <dgm:cxn modelId="{82B6D4E5-D228-4650-A453-C74705E571C3}" type="presParOf" srcId="{40379738-3C44-AA43-9FFC-242831ECA443}" destId="{87366478-710F-AB42-A984-1F6BB949D830}" srcOrd="1" destOrd="0" presId="urn:microsoft.com/office/officeart/2005/8/layout/vList3"/>
    <dgm:cxn modelId="{2F126BD1-CE4E-485E-A265-426775F4955F}" type="presParOf" srcId="{8A2086FC-E20D-2F4A-82B8-79126E439EDF}" destId="{B4422E2E-55D7-374E-926E-DB3FDD62893C}" srcOrd="1" destOrd="0" presId="urn:microsoft.com/office/officeart/2005/8/layout/vList3"/>
    <dgm:cxn modelId="{50ADBA48-094D-4A93-8C87-BEEABB51ED73}" type="presParOf" srcId="{8A2086FC-E20D-2F4A-82B8-79126E439EDF}" destId="{B7AA6DE6-FD81-A141-A638-2370C0F92BCE}" srcOrd="2" destOrd="0" presId="urn:microsoft.com/office/officeart/2005/8/layout/vList3"/>
    <dgm:cxn modelId="{FF1E710D-4F29-49E5-97FC-66F3828F5B28}" type="presParOf" srcId="{B7AA6DE6-FD81-A141-A638-2370C0F92BCE}" destId="{0FAE0D2C-8599-2044-842E-3EBD31DC3D10}" srcOrd="0" destOrd="0" presId="urn:microsoft.com/office/officeart/2005/8/layout/vList3"/>
    <dgm:cxn modelId="{42EFB4F8-35E6-4906-975F-45909B2D17A4}" type="presParOf" srcId="{B7AA6DE6-FD81-A141-A638-2370C0F92BCE}" destId="{80831DB0-E40A-5D4E-A4EC-5F2F6FD0FE50}" srcOrd="1" destOrd="0" presId="urn:microsoft.com/office/officeart/2005/8/layout/vList3"/>
    <dgm:cxn modelId="{F7D550AA-0115-456D-9F14-DD3056C3AF08}" type="presParOf" srcId="{8A2086FC-E20D-2F4A-82B8-79126E439EDF}" destId="{0AC17D5D-0F4F-FF4E-B3E4-4099F8F7C4FF}" srcOrd="3" destOrd="0" presId="urn:microsoft.com/office/officeart/2005/8/layout/vList3"/>
    <dgm:cxn modelId="{E96AD489-1816-4886-9FD8-DE036966CEA2}" type="presParOf" srcId="{8A2086FC-E20D-2F4A-82B8-79126E439EDF}" destId="{CCF70E98-844A-0E4A-A5CD-ECABB37FFEAD}" srcOrd="4" destOrd="0" presId="urn:microsoft.com/office/officeart/2005/8/layout/vList3"/>
    <dgm:cxn modelId="{A338396A-8FBD-4279-9B5D-937CE71F5D41}" type="presParOf" srcId="{CCF70E98-844A-0E4A-A5CD-ECABB37FFEAD}" destId="{9C26A937-0D2B-4448-9070-3C6625655169}" srcOrd="0" destOrd="0" presId="urn:microsoft.com/office/officeart/2005/8/layout/vList3"/>
    <dgm:cxn modelId="{02B5FD33-C1A2-45DB-8948-52DA584086AC}" type="presParOf" srcId="{CCF70E98-844A-0E4A-A5CD-ECABB37FFEAD}" destId="{42924868-79EA-FB4B-8085-628B7F1262E0}"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BCF066C-0847-F349-9CAB-7E392786D7FB}" type="doc">
      <dgm:prSet loTypeId="urn:microsoft.com/office/officeart/2005/8/layout/default" loCatId="" qsTypeId="urn:microsoft.com/office/officeart/2005/8/quickstyle/simple2" qsCatId="simple" csTypeId="urn:microsoft.com/office/officeart/2005/8/colors/colorful1" csCatId="colorful"/>
      <dgm:spPr/>
      <dgm:t>
        <a:bodyPr/>
        <a:lstStyle/>
        <a:p>
          <a:endParaRPr lang="en-US"/>
        </a:p>
      </dgm:t>
    </dgm:pt>
    <dgm:pt modelId="{921B0CCE-D25B-E749-8AD5-ED7779732C99}">
      <dgm:prSet custT="1"/>
      <dgm:spPr/>
      <dgm:t>
        <a:bodyPr/>
        <a:lstStyle/>
        <a:p>
          <a:pPr rtl="0"/>
          <a:r>
            <a:rPr lang="en-US" sz="3000" b="1" i="0" baseline="0" dirty="0">
              <a:solidFill>
                <a:schemeClr val="tx1"/>
              </a:solidFill>
            </a:rPr>
            <a:t>Indoor air quality</a:t>
          </a:r>
          <a:endParaRPr lang="en-US" sz="3000" b="1" dirty="0">
            <a:solidFill>
              <a:schemeClr val="tx1"/>
            </a:solidFill>
          </a:endParaRPr>
        </a:p>
      </dgm:t>
    </dgm:pt>
    <dgm:pt modelId="{840618D1-39B4-5F41-ADA8-61A9B5603AD4}" type="parTrans" cxnId="{F4135634-B356-0245-9634-2E8143E34A5C}">
      <dgm:prSet/>
      <dgm:spPr/>
      <dgm:t>
        <a:bodyPr/>
        <a:lstStyle/>
        <a:p>
          <a:endParaRPr lang="en-US" sz="2600">
            <a:solidFill>
              <a:schemeClr val="tx1"/>
            </a:solidFill>
          </a:endParaRPr>
        </a:p>
      </dgm:t>
    </dgm:pt>
    <dgm:pt modelId="{E80C6296-6EA8-C14D-8CA8-0C2C288A2D74}" type="sibTrans" cxnId="{F4135634-B356-0245-9634-2E8143E34A5C}">
      <dgm:prSet/>
      <dgm:spPr/>
      <dgm:t>
        <a:bodyPr/>
        <a:lstStyle/>
        <a:p>
          <a:endParaRPr lang="en-US" sz="2600">
            <a:solidFill>
              <a:schemeClr val="tx1"/>
            </a:solidFill>
          </a:endParaRPr>
        </a:p>
      </dgm:t>
    </dgm:pt>
    <dgm:pt modelId="{38500D4B-5408-F144-AF41-DB8BA1749044}">
      <dgm:prSet custT="1"/>
      <dgm:spPr/>
      <dgm:t>
        <a:bodyPr/>
        <a:lstStyle/>
        <a:p>
          <a:pPr rtl="0"/>
          <a:r>
            <a:rPr lang="en-US" sz="3000" b="1" i="0" baseline="0" dirty="0">
              <a:solidFill>
                <a:schemeClr val="tx1"/>
              </a:solidFill>
            </a:rPr>
            <a:t>NFPA- Life Safety 101 Compliance</a:t>
          </a:r>
          <a:endParaRPr lang="en-US" sz="3000" b="1" dirty="0">
            <a:solidFill>
              <a:schemeClr val="tx1"/>
            </a:solidFill>
          </a:endParaRPr>
        </a:p>
      </dgm:t>
    </dgm:pt>
    <dgm:pt modelId="{A39CDFA4-BA9F-F24C-85C3-39D64D5A5637}" type="parTrans" cxnId="{20428872-11B3-514B-B659-3F1EA8FD1539}">
      <dgm:prSet/>
      <dgm:spPr/>
      <dgm:t>
        <a:bodyPr/>
        <a:lstStyle/>
        <a:p>
          <a:endParaRPr lang="en-US" sz="2600">
            <a:solidFill>
              <a:schemeClr val="tx1"/>
            </a:solidFill>
          </a:endParaRPr>
        </a:p>
      </dgm:t>
    </dgm:pt>
    <dgm:pt modelId="{FD74247C-01F8-6744-B6BD-D46F16D8037E}" type="sibTrans" cxnId="{20428872-11B3-514B-B659-3F1EA8FD1539}">
      <dgm:prSet/>
      <dgm:spPr/>
      <dgm:t>
        <a:bodyPr/>
        <a:lstStyle/>
        <a:p>
          <a:endParaRPr lang="en-US" sz="2600">
            <a:solidFill>
              <a:schemeClr val="tx1"/>
            </a:solidFill>
          </a:endParaRPr>
        </a:p>
      </dgm:t>
    </dgm:pt>
    <dgm:pt modelId="{5B7A012D-5FB5-3041-B972-07D2557BF58E}">
      <dgm:prSet custT="1"/>
      <dgm:spPr/>
      <dgm:t>
        <a:bodyPr/>
        <a:lstStyle/>
        <a:p>
          <a:pPr rtl="0"/>
          <a:r>
            <a:rPr lang="en-US" sz="3000" b="1" i="0" baseline="0" dirty="0">
              <a:solidFill>
                <a:schemeClr val="tx1"/>
              </a:solidFill>
            </a:rPr>
            <a:t>Housekeeping practices</a:t>
          </a:r>
          <a:endParaRPr lang="en-US" sz="3000" b="1" dirty="0">
            <a:solidFill>
              <a:schemeClr val="tx1"/>
            </a:solidFill>
          </a:endParaRPr>
        </a:p>
      </dgm:t>
    </dgm:pt>
    <dgm:pt modelId="{4E3E1AE0-9B60-9548-9D38-B9A4AB97687E}" type="parTrans" cxnId="{BB309167-7866-3D4C-A37B-A3B40864F6A5}">
      <dgm:prSet/>
      <dgm:spPr/>
      <dgm:t>
        <a:bodyPr/>
        <a:lstStyle/>
        <a:p>
          <a:endParaRPr lang="en-US" sz="2600">
            <a:solidFill>
              <a:schemeClr val="tx1"/>
            </a:solidFill>
          </a:endParaRPr>
        </a:p>
      </dgm:t>
    </dgm:pt>
    <dgm:pt modelId="{409326E9-6212-604C-9AB5-139232B5876E}" type="sibTrans" cxnId="{BB309167-7866-3D4C-A37B-A3B40864F6A5}">
      <dgm:prSet/>
      <dgm:spPr/>
      <dgm:t>
        <a:bodyPr/>
        <a:lstStyle/>
        <a:p>
          <a:endParaRPr lang="en-US" sz="2600">
            <a:solidFill>
              <a:schemeClr val="tx1"/>
            </a:solidFill>
          </a:endParaRPr>
        </a:p>
      </dgm:t>
    </dgm:pt>
    <dgm:pt modelId="{423376B5-C6B5-254C-B72A-3FEAAC60D3E6}" type="pres">
      <dgm:prSet presAssocID="{5BCF066C-0847-F349-9CAB-7E392786D7FB}" presName="diagram" presStyleCnt="0">
        <dgm:presLayoutVars>
          <dgm:dir/>
          <dgm:resizeHandles val="exact"/>
        </dgm:presLayoutVars>
      </dgm:prSet>
      <dgm:spPr/>
      <dgm:t>
        <a:bodyPr/>
        <a:lstStyle/>
        <a:p>
          <a:endParaRPr lang="en-US"/>
        </a:p>
      </dgm:t>
    </dgm:pt>
    <dgm:pt modelId="{E881B8AE-9BA9-C34D-8CC2-78A6DD8DC65B}" type="pres">
      <dgm:prSet presAssocID="{921B0CCE-D25B-E749-8AD5-ED7779732C99}" presName="node" presStyleLbl="node1" presStyleIdx="0" presStyleCnt="3">
        <dgm:presLayoutVars>
          <dgm:bulletEnabled val="1"/>
        </dgm:presLayoutVars>
      </dgm:prSet>
      <dgm:spPr/>
      <dgm:t>
        <a:bodyPr/>
        <a:lstStyle/>
        <a:p>
          <a:endParaRPr lang="en-US"/>
        </a:p>
      </dgm:t>
    </dgm:pt>
    <dgm:pt modelId="{510A22D0-274D-4045-BCD9-D0A2F438D7B6}" type="pres">
      <dgm:prSet presAssocID="{E80C6296-6EA8-C14D-8CA8-0C2C288A2D74}" presName="sibTrans" presStyleCnt="0"/>
      <dgm:spPr/>
    </dgm:pt>
    <dgm:pt modelId="{DEA6234E-F360-744C-ACA3-B91C84C17C26}" type="pres">
      <dgm:prSet presAssocID="{38500D4B-5408-F144-AF41-DB8BA1749044}" presName="node" presStyleLbl="node1" presStyleIdx="1" presStyleCnt="3">
        <dgm:presLayoutVars>
          <dgm:bulletEnabled val="1"/>
        </dgm:presLayoutVars>
      </dgm:prSet>
      <dgm:spPr/>
      <dgm:t>
        <a:bodyPr/>
        <a:lstStyle/>
        <a:p>
          <a:endParaRPr lang="en-US"/>
        </a:p>
      </dgm:t>
    </dgm:pt>
    <dgm:pt modelId="{ADCEF9E7-6459-2C47-8E0D-977B0E898910}" type="pres">
      <dgm:prSet presAssocID="{FD74247C-01F8-6744-B6BD-D46F16D8037E}" presName="sibTrans" presStyleCnt="0"/>
      <dgm:spPr/>
    </dgm:pt>
    <dgm:pt modelId="{A4C50909-6444-7A45-A6E5-E19E9A2DE22F}" type="pres">
      <dgm:prSet presAssocID="{5B7A012D-5FB5-3041-B972-07D2557BF58E}" presName="node" presStyleLbl="node1" presStyleIdx="2" presStyleCnt="3">
        <dgm:presLayoutVars>
          <dgm:bulletEnabled val="1"/>
        </dgm:presLayoutVars>
      </dgm:prSet>
      <dgm:spPr/>
      <dgm:t>
        <a:bodyPr/>
        <a:lstStyle/>
        <a:p>
          <a:endParaRPr lang="en-US"/>
        </a:p>
      </dgm:t>
    </dgm:pt>
  </dgm:ptLst>
  <dgm:cxnLst>
    <dgm:cxn modelId="{FBC095B4-700E-4D34-98E3-471C78360CC0}" type="presOf" srcId="{38500D4B-5408-F144-AF41-DB8BA1749044}" destId="{DEA6234E-F360-744C-ACA3-B91C84C17C26}" srcOrd="0" destOrd="0" presId="urn:microsoft.com/office/officeart/2005/8/layout/default"/>
    <dgm:cxn modelId="{496B93CF-F684-45DA-8EDC-BB05FDCDA7E0}" type="presOf" srcId="{921B0CCE-D25B-E749-8AD5-ED7779732C99}" destId="{E881B8AE-9BA9-C34D-8CC2-78A6DD8DC65B}" srcOrd="0" destOrd="0" presId="urn:microsoft.com/office/officeart/2005/8/layout/default"/>
    <dgm:cxn modelId="{20428872-11B3-514B-B659-3F1EA8FD1539}" srcId="{5BCF066C-0847-F349-9CAB-7E392786D7FB}" destId="{38500D4B-5408-F144-AF41-DB8BA1749044}" srcOrd="1" destOrd="0" parTransId="{A39CDFA4-BA9F-F24C-85C3-39D64D5A5637}" sibTransId="{FD74247C-01F8-6744-B6BD-D46F16D8037E}"/>
    <dgm:cxn modelId="{DEC332AD-D801-4F99-A9AF-40D08ABFF28F}" type="presOf" srcId="{5B7A012D-5FB5-3041-B972-07D2557BF58E}" destId="{A4C50909-6444-7A45-A6E5-E19E9A2DE22F}" srcOrd="0" destOrd="0" presId="urn:microsoft.com/office/officeart/2005/8/layout/default"/>
    <dgm:cxn modelId="{F4135634-B356-0245-9634-2E8143E34A5C}" srcId="{5BCF066C-0847-F349-9CAB-7E392786D7FB}" destId="{921B0CCE-D25B-E749-8AD5-ED7779732C99}" srcOrd="0" destOrd="0" parTransId="{840618D1-39B4-5F41-ADA8-61A9B5603AD4}" sibTransId="{E80C6296-6EA8-C14D-8CA8-0C2C288A2D74}"/>
    <dgm:cxn modelId="{F0D6A43B-0847-4278-99D0-4274A63F4800}" type="presOf" srcId="{5BCF066C-0847-F349-9CAB-7E392786D7FB}" destId="{423376B5-C6B5-254C-B72A-3FEAAC60D3E6}" srcOrd="0" destOrd="0" presId="urn:microsoft.com/office/officeart/2005/8/layout/default"/>
    <dgm:cxn modelId="{BB309167-7866-3D4C-A37B-A3B40864F6A5}" srcId="{5BCF066C-0847-F349-9CAB-7E392786D7FB}" destId="{5B7A012D-5FB5-3041-B972-07D2557BF58E}" srcOrd="2" destOrd="0" parTransId="{4E3E1AE0-9B60-9548-9D38-B9A4AB97687E}" sibTransId="{409326E9-6212-604C-9AB5-139232B5876E}"/>
    <dgm:cxn modelId="{782A9FF1-2B36-4FD5-B123-4863AA39F7F9}" type="presParOf" srcId="{423376B5-C6B5-254C-B72A-3FEAAC60D3E6}" destId="{E881B8AE-9BA9-C34D-8CC2-78A6DD8DC65B}" srcOrd="0" destOrd="0" presId="urn:microsoft.com/office/officeart/2005/8/layout/default"/>
    <dgm:cxn modelId="{389D3AEF-2404-4830-913C-385E92F1CEF5}" type="presParOf" srcId="{423376B5-C6B5-254C-B72A-3FEAAC60D3E6}" destId="{510A22D0-274D-4045-BCD9-D0A2F438D7B6}" srcOrd="1" destOrd="0" presId="urn:microsoft.com/office/officeart/2005/8/layout/default"/>
    <dgm:cxn modelId="{24543DB9-7A8E-4675-A9CA-499C8D80CDF4}" type="presParOf" srcId="{423376B5-C6B5-254C-B72A-3FEAAC60D3E6}" destId="{DEA6234E-F360-744C-ACA3-B91C84C17C26}" srcOrd="2" destOrd="0" presId="urn:microsoft.com/office/officeart/2005/8/layout/default"/>
    <dgm:cxn modelId="{CAFEFE0E-FA1C-4D71-875A-A25A57F2E943}" type="presParOf" srcId="{423376B5-C6B5-254C-B72A-3FEAAC60D3E6}" destId="{ADCEF9E7-6459-2C47-8E0D-977B0E898910}" srcOrd="3" destOrd="0" presId="urn:microsoft.com/office/officeart/2005/8/layout/default"/>
    <dgm:cxn modelId="{2FB9AAF5-FFA5-4A86-A6D3-699E74C7C858}" type="presParOf" srcId="{423376B5-C6B5-254C-B72A-3FEAAC60D3E6}" destId="{A4C50909-6444-7A45-A6E5-E19E9A2DE22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0345AD7-19A2-CF40-8D0A-1CA2E0DDD46B}" type="doc">
      <dgm:prSet loTypeId="urn:microsoft.com/office/officeart/2005/8/layout/default" loCatId="" qsTypeId="urn:microsoft.com/office/officeart/2005/8/quickstyle/simple2" qsCatId="simple" csTypeId="urn:microsoft.com/office/officeart/2005/8/colors/colorful1" csCatId="colorful"/>
      <dgm:spPr/>
      <dgm:t>
        <a:bodyPr/>
        <a:lstStyle/>
        <a:p>
          <a:endParaRPr lang="en-US"/>
        </a:p>
      </dgm:t>
    </dgm:pt>
    <dgm:pt modelId="{6577C0E1-9B80-6F48-905B-96C3494AEE6F}">
      <dgm:prSet custT="1"/>
      <dgm:spPr/>
      <dgm:t>
        <a:bodyPr/>
        <a:lstStyle/>
        <a:p>
          <a:pPr rtl="0"/>
          <a:r>
            <a:rPr lang="en-US" sz="2800" b="1" i="0" baseline="0" dirty="0">
              <a:solidFill>
                <a:schemeClr val="tx1"/>
              </a:solidFill>
            </a:rPr>
            <a:t>Equipment operation and maintenance practices</a:t>
          </a:r>
          <a:endParaRPr lang="en-US" sz="2800" dirty="0">
            <a:solidFill>
              <a:schemeClr val="tx1"/>
            </a:solidFill>
          </a:endParaRPr>
        </a:p>
      </dgm:t>
    </dgm:pt>
    <dgm:pt modelId="{E47D46C2-3FBC-484F-B32A-0FD7E2390B14}" type="parTrans" cxnId="{BF396C96-CE3A-F54F-9A7B-E4735E1ADB9B}">
      <dgm:prSet/>
      <dgm:spPr/>
      <dgm:t>
        <a:bodyPr/>
        <a:lstStyle/>
        <a:p>
          <a:endParaRPr lang="en-US">
            <a:solidFill>
              <a:schemeClr val="tx1"/>
            </a:solidFill>
          </a:endParaRPr>
        </a:p>
      </dgm:t>
    </dgm:pt>
    <dgm:pt modelId="{69EC8A2D-7925-2C4B-A36C-DE5D15221A18}" type="sibTrans" cxnId="{BF396C96-CE3A-F54F-9A7B-E4735E1ADB9B}">
      <dgm:prSet/>
      <dgm:spPr/>
      <dgm:t>
        <a:bodyPr/>
        <a:lstStyle/>
        <a:p>
          <a:endParaRPr lang="en-US">
            <a:solidFill>
              <a:schemeClr val="tx1"/>
            </a:solidFill>
          </a:endParaRPr>
        </a:p>
      </dgm:t>
    </dgm:pt>
    <dgm:pt modelId="{7E67C4EC-185E-CA4B-8117-B616C349FA61}">
      <dgm:prSet custT="1"/>
      <dgm:spPr/>
      <dgm:t>
        <a:bodyPr/>
        <a:lstStyle/>
        <a:p>
          <a:pPr rtl="0"/>
          <a:r>
            <a:rPr lang="en-US" sz="2800" b="1" i="0" baseline="0" dirty="0">
              <a:solidFill>
                <a:schemeClr val="tx1"/>
              </a:solidFill>
            </a:rPr>
            <a:t>Unsafe conditions</a:t>
          </a:r>
          <a:endParaRPr lang="en-US" sz="2800" dirty="0">
            <a:solidFill>
              <a:schemeClr val="tx1"/>
            </a:solidFill>
          </a:endParaRPr>
        </a:p>
      </dgm:t>
    </dgm:pt>
    <dgm:pt modelId="{928F279D-E381-4B42-8936-A582AE8702DF}" type="parTrans" cxnId="{3F196A77-93D2-7346-AFA7-1DECD1E3637C}">
      <dgm:prSet/>
      <dgm:spPr/>
      <dgm:t>
        <a:bodyPr/>
        <a:lstStyle/>
        <a:p>
          <a:endParaRPr lang="en-US">
            <a:solidFill>
              <a:schemeClr val="tx1"/>
            </a:solidFill>
          </a:endParaRPr>
        </a:p>
      </dgm:t>
    </dgm:pt>
    <dgm:pt modelId="{8ADECBB6-871F-DD4F-B5EB-E3DFDC0C7C46}" type="sibTrans" cxnId="{3F196A77-93D2-7346-AFA7-1DECD1E3637C}">
      <dgm:prSet/>
      <dgm:spPr/>
      <dgm:t>
        <a:bodyPr/>
        <a:lstStyle/>
        <a:p>
          <a:endParaRPr lang="en-US">
            <a:solidFill>
              <a:schemeClr val="tx1"/>
            </a:solidFill>
          </a:endParaRPr>
        </a:p>
      </dgm:t>
    </dgm:pt>
    <dgm:pt modelId="{12128CB0-D841-CF4D-9775-D08BF46D7AEF}">
      <dgm:prSet custT="1"/>
      <dgm:spPr/>
      <dgm:t>
        <a:bodyPr/>
        <a:lstStyle/>
        <a:p>
          <a:pPr rtl="0"/>
          <a:r>
            <a:rPr lang="en-US" sz="2800" b="1" i="0" baseline="0" dirty="0">
              <a:solidFill>
                <a:schemeClr val="tx1"/>
              </a:solidFill>
            </a:rPr>
            <a:t>Unsafe acts (practices)</a:t>
          </a:r>
          <a:endParaRPr lang="en-US" sz="2800" dirty="0">
            <a:solidFill>
              <a:schemeClr val="tx1"/>
            </a:solidFill>
          </a:endParaRPr>
        </a:p>
      </dgm:t>
    </dgm:pt>
    <dgm:pt modelId="{9B9CC95B-0EFD-584B-98E7-A7B170A71E39}" type="parTrans" cxnId="{0AB1580E-C634-E34A-94B5-AFC080E00C86}">
      <dgm:prSet/>
      <dgm:spPr/>
      <dgm:t>
        <a:bodyPr/>
        <a:lstStyle/>
        <a:p>
          <a:endParaRPr lang="en-US">
            <a:solidFill>
              <a:schemeClr val="tx1"/>
            </a:solidFill>
          </a:endParaRPr>
        </a:p>
      </dgm:t>
    </dgm:pt>
    <dgm:pt modelId="{E322D1F3-5BAF-8046-93A1-7C0AC338AC6F}" type="sibTrans" cxnId="{0AB1580E-C634-E34A-94B5-AFC080E00C86}">
      <dgm:prSet/>
      <dgm:spPr/>
      <dgm:t>
        <a:bodyPr/>
        <a:lstStyle/>
        <a:p>
          <a:endParaRPr lang="en-US">
            <a:solidFill>
              <a:schemeClr val="tx1"/>
            </a:solidFill>
          </a:endParaRPr>
        </a:p>
      </dgm:t>
    </dgm:pt>
    <dgm:pt modelId="{87829007-BE93-5243-8ACD-4C1210EB8F91}" type="pres">
      <dgm:prSet presAssocID="{90345AD7-19A2-CF40-8D0A-1CA2E0DDD46B}" presName="diagram" presStyleCnt="0">
        <dgm:presLayoutVars>
          <dgm:dir/>
          <dgm:resizeHandles val="exact"/>
        </dgm:presLayoutVars>
      </dgm:prSet>
      <dgm:spPr/>
      <dgm:t>
        <a:bodyPr/>
        <a:lstStyle/>
        <a:p>
          <a:endParaRPr lang="en-US"/>
        </a:p>
      </dgm:t>
    </dgm:pt>
    <dgm:pt modelId="{86DF6006-F894-E64F-9FBA-36DE89D0013C}" type="pres">
      <dgm:prSet presAssocID="{6577C0E1-9B80-6F48-905B-96C3494AEE6F}" presName="node" presStyleLbl="node1" presStyleIdx="0" presStyleCnt="3">
        <dgm:presLayoutVars>
          <dgm:bulletEnabled val="1"/>
        </dgm:presLayoutVars>
      </dgm:prSet>
      <dgm:spPr/>
      <dgm:t>
        <a:bodyPr/>
        <a:lstStyle/>
        <a:p>
          <a:endParaRPr lang="en-US"/>
        </a:p>
      </dgm:t>
    </dgm:pt>
    <dgm:pt modelId="{27A9773C-B9C0-744A-AB39-2FD3631F2C03}" type="pres">
      <dgm:prSet presAssocID="{69EC8A2D-7925-2C4B-A36C-DE5D15221A18}" presName="sibTrans" presStyleCnt="0"/>
      <dgm:spPr/>
    </dgm:pt>
    <dgm:pt modelId="{78DFB4C4-D088-1E4F-9D8F-AF0F35019C2A}" type="pres">
      <dgm:prSet presAssocID="{7E67C4EC-185E-CA4B-8117-B616C349FA61}" presName="node" presStyleLbl="node1" presStyleIdx="1" presStyleCnt="3">
        <dgm:presLayoutVars>
          <dgm:bulletEnabled val="1"/>
        </dgm:presLayoutVars>
      </dgm:prSet>
      <dgm:spPr/>
      <dgm:t>
        <a:bodyPr/>
        <a:lstStyle/>
        <a:p>
          <a:endParaRPr lang="en-US"/>
        </a:p>
      </dgm:t>
    </dgm:pt>
    <dgm:pt modelId="{C1A77525-DA95-7D4A-9BBE-2E5E2F49CA61}" type="pres">
      <dgm:prSet presAssocID="{8ADECBB6-871F-DD4F-B5EB-E3DFDC0C7C46}" presName="sibTrans" presStyleCnt="0"/>
      <dgm:spPr/>
    </dgm:pt>
    <dgm:pt modelId="{86951F23-2C16-D44E-B902-BA19E3189DAA}" type="pres">
      <dgm:prSet presAssocID="{12128CB0-D841-CF4D-9775-D08BF46D7AEF}" presName="node" presStyleLbl="node1" presStyleIdx="2" presStyleCnt="3">
        <dgm:presLayoutVars>
          <dgm:bulletEnabled val="1"/>
        </dgm:presLayoutVars>
      </dgm:prSet>
      <dgm:spPr/>
      <dgm:t>
        <a:bodyPr/>
        <a:lstStyle/>
        <a:p>
          <a:endParaRPr lang="en-US"/>
        </a:p>
      </dgm:t>
    </dgm:pt>
  </dgm:ptLst>
  <dgm:cxnLst>
    <dgm:cxn modelId="{AA0D7A85-3BBA-489D-B241-B7A8C361F953}" type="presOf" srcId="{12128CB0-D841-CF4D-9775-D08BF46D7AEF}" destId="{86951F23-2C16-D44E-B902-BA19E3189DAA}" srcOrd="0" destOrd="0" presId="urn:microsoft.com/office/officeart/2005/8/layout/default"/>
    <dgm:cxn modelId="{47856E4B-91E2-426C-A807-5C6A4D587C56}" type="presOf" srcId="{90345AD7-19A2-CF40-8D0A-1CA2E0DDD46B}" destId="{87829007-BE93-5243-8ACD-4C1210EB8F91}" srcOrd="0" destOrd="0" presId="urn:microsoft.com/office/officeart/2005/8/layout/default"/>
    <dgm:cxn modelId="{BF396C96-CE3A-F54F-9A7B-E4735E1ADB9B}" srcId="{90345AD7-19A2-CF40-8D0A-1CA2E0DDD46B}" destId="{6577C0E1-9B80-6F48-905B-96C3494AEE6F}" srcOrd="0" destOrd="0" parTransId="{E47D46C2-3FBC-484F-B32A-0FD7E2390B14}" sibTransId="{69EC8A2D-7925-2C4B-A36C-DE5D15221A18}"/>
    <dgm:cxn modelId="{4F378151-E547-4993-8BD0-54CE0C16AADF}" type="presOf" srcId="{6577C0E1-9B80-6F48-905B-96C3494AEE6F}" destId="{86DF6006-F894-E64F-9FBA-36DE89D0013C}" srcOrd="0" destOrd="0" presId="urn:microsoft.com/office/officeart/2005/8/layout/default"/>
    <dgm:cxn modelId="{73C28F6C-3CD1-4BCA-B974-4861B7BF5972}" type="presOf" srcId="{7E67C4EC-185E-CA4B-8117-B616C349FA61}" destId="{78DFB4C4-D088-1E4F-9D8F-AF0F35019C2A}" srcOrd="0" destOrd="0" presId="urn:microsoft.com/office/officeart/2005/8/layout/default"/>
    <dgm:cxn modelId="{0AB1580E-C634-E34A-94B5-AFC080E00C86}" srcId="{90345AD7-19A2-CF40-8D0A-1CA2E0DDD46B}" destId="{12128CB0-D841-CF4D-9775-D08BF46D7AEF}" srcOrd="2" destOrd="0" parTransId="{9B9CC95B-0EFD-584B-98E7-A7B170A71E39}" sibTransId="{E322D1F3-5BAF-8046-93A1-7C0AC338AC6F}"/>
    <dgm:cxn modelId="{3F196A77-93D2-7346-AFA7-1DECD1E3637C}" srcId="{90345AD7-19A2-CF40-8D0A-1CA2E0DDD46B}" destId="{7E67C4EC-185E-CA4B-8117-B616C349FA61}" srcOrd="1" destOrd="0" parTransId="{928F279D-E381-4B42-8936-A582AE8702DF}" sibTransId="{8ADECBB6-871F-DD4F-B5EB-E3DFDC0C7C46}"/>
    <dgm:cxn modelId="{622F166A-C8CC-41A5-8827-8D85BC59F6B8}" type="presParOf" srcId="{87829007-BE93-5243-8ACD-4C1210EB8F91}" destId="{86DF6006-F894-E64F-9FBA-36DE89D0013C}" srcOrd="0" destOrd="0" presId="urn:microsoft.com/office/officeart/2005/8/layout/default"/>
    <dgm:cxn modelId="{6381D8B6-9D5C-4679-A4A4-B12F920CF654}" type="presParOf" srcId="{87829007-BE93-5243-8ACD-4C1210EB8F91}" destId="{27A9773C-B9C0-744A-AB39-2FD3631F2C03}" srcOrd="1" destOrd="0" presId="urn:microsoft.com/office/officeart/2005/8/layout/default"/>
    <dgm:cxn modelId="{0A1462A5-B9D9-4966-9919-E6E85F01D0D6}" type="presParOf" srcId="{87829007-BE93-5243-8ACD-4C1210EB8F91}" destId="{78DFB4C4-D088-1E4F-9D8F-AF0F35019C2A}" srcOrd="2" destOrd="0" presId="urn:microsoft.com/office/officeart/2005/8/layout/default"/>
    <dgm:cxn modelId="{D00870F7-745D-476F-B6AC-DD64E7914E44}" type="presParOf" srcId="{87829007-BE93-5243-8ACD-4C1210EB8F91}" destId="{C1A77525-DA95-7D4A-9BBE-2E5E2F49CA61}" srcOrd="3" destOrd="0" presId="urn:microsoft.com/office/officeart/2005/8/layout/default"/>
    <dgm:cxn modelId="{C7B26467-62FF-4220-AC09-BDD2A7509D9F}" type="presParOf" srcId="{87829007-BE93-5243-8ACD-4C1210EB8F91}" destId="{86951F23-2C16-D44E-B902-BA19E3189DA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C32F6BE-9118-4946-971B-D973A1770991}"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US"/>
        </a:p>
      </dgm:t>
    </dgm:pt>
    <dgm:pt modelId="{7509681C-03A4-224C-90BA-F7C6B79067CA}">
      <dgm:prSet custT="1"/>
      <dgm:spPr/>
      <dgm:t>
        <a:bodyPr/>
        <a:lstStyle/>
        <a:p>
          <a:pPr rtl="0"/>
          <a:r>
            <a:rPr lang="en-US" sz="2800" b="1" i="0" baseline="0" dirty="0">
              <a:solidFill>
                <a:schemeClr val="tx1"/>
              </a:solidFill>
            </a:rPr>
            <a:t>Management </a:t>
          </a:r>
          <a:endParaRPr lang="en-US" sz="2800" b="1" dirty="0">
            <a:solidFill>
              <a:schemeClr val="tx1"/>
            </a:solidFill>
          </a:endParaRPr>
        </a:p>
      </dgm:t>
    </dgm:pt>
    <dgm:pt modelId="{FCD02E4D-50E6-6347-973A-ADDAEB316A9A}" type="parTrans" cxnId="{A809DEA7-D646-2F41-ACED-298619C757EF}">
      <dgm:prSet/>
      <dgm:spPr/>
      <dgm:t>
        <a:bodyPr/>
        <a:lstStyle/>
        <a:p>
          <a:endParaRPr lang="en-US">
            <a:solidFill>
              <a:schemeClr val="tx1"/>
            </a:solidFill>
          </a:endParaRPr>
        </a:p>
      </dgm:t>
    </dgm:pt>
    <dgm:pt modelId="{2A8B2C76-4A8C-A04D-B186-2336046E9CFE}" type="sibTrans" cxnId="{A809DEA7-D646-2F41-ACED-298619C757EF}">
      <dgm:prSet/>
      <dgm:spPr/>
      <dgm:t>
        <a:bodyPr/>
        <a:lstStyle/>
        <a:p>
          <a:endParaRPr lang="en-US">
            <a:solidFill>
              <a:schemeClr val="tx1"/>
            </a:solidFill>
          </a:endParaRPr>
        </a:p>
      </dgm:t>
    </dgm:pt>
    <dgm:pt modelId="{F8C5C6BA-5683-B94B-9264-F8AD313EAC81}">
      <dgm:prSet/>
      <dgm:spPr/>
      <dgm:t>
        <a:bodyPr/>
        <a:lstStyle/>
        <a:p>
          <a:pPr rtl="0"/>
          <a:r>
            <a:rPr lang="en-US" b="1" i="0" baseline="0" dirty="0">
              <a:solidFill>
                <a:schemeClr val="tx1"/>
              </a:solidFill>
            </a:rPr>
            <a:t>Design and schedule audit and inspection procedures for all work areas, processes, and procedures. </a:t>
          </a:r>
          <a:endParaRPr lang="en-US" b="1" dirty="0">
            <a:solidFill>
              <a:schemeClr val="tx1"/>
            </a:solidFill>
          </a:endParaRPr>
        </a:p>
      </dgm:t>
    </dgm:pt>
    <dgm:pt modelId="{F315C81D-5627-4D46-8ED1-EDFA7988B34B}" type="parTrans" cxnId="{313519CF-A08A-EF44-B259-D2D9AA3DB66B}">
      <dgm:prSet/>
      <dgm:spPr/>
      <dgm:t>
        <a:bodyPr/>
        <a:lstStyle/>
        <a:p>
          <a:endParaRPr lang="en-US">
            <a:solidFill>
              <a:schemeClr val="tx1"/>
            </a:solidFill>
          </a:endParaRPr>
        </a:p>
      </dgm:t>
    </dgm:pt>
    <dgm:pt modelId="{18717395-B2BC-9446-819D-FA2E0CE26091}" type="sibTrans" cxnId="{313519CF-A08A-EF44-B259-D2D9AA3DB66B}">
      <dgm:prSet/>
      <dgm:spPr/>
      <dgm:t>
        <a:bodyPr/>
        <a:lstStyle/>
        <a:p>
          <a:endParaRPr lang="en-US">
            <a:solidFill>
              <a:schemeClr val="tx1"/>
            </a:solidFill>
          </a:endParaRPr>
        </a:p>
      </dgm:t>
    </dgm:pt>
    <dgm:pt modelId="{7A5CB9CF-61A3-964F-B51A-0B99646E8FC0}">
      <dgm:prSet/>
      <dgm:spPr/>
      <dgm:t>
        <a:bodyPr/>
        <a:lstStyle/>
        <a:p>
          <a:pPr rtl="0"/>
          <a:r>
            <a:rPr lang="en-US" b="1" i="0" baseline="0" dirty="0">
              <a:solidFill>
                <a:schemeClr val="tx1"/>
              </a:solidFill>
            </a:rPr>
            <a:t>Conduct routine audits and inspections </a:t>
          </a:r>
          <a:endParaRPr lang="en-US" b="1" dirty="0">
            <a:solidFill>
              <a:schemeClr val="tx1"/>
            </a:solidFill>
          </a:endParaRPr>
        </a:p>
      </dgm:t>
    </dgm:pt>
    <dgm:pt modelId="{EA6A621B-FC4F-0A44-9830-BF881B778215}" type="parTrans" cxnId="{359223F1-E54C-6748-A09E-24467729D8A7}">
      <dgm:prSet/>
      <dgm:spPr/>
      <dgm:t>
        <a:bodyPr/>
        <a:lstStyle/>
        <a:p>
          <a:endParaRPr lang="en-US">
            <a:solidFill>
              <a:schemeClr val="tx1"/>
            </a:solidFill>
          </a:endParaRPr>
        </a:p>
      </dgm:t>
    </dgm:pt>
    <dgm:pt modelId="{035EB429-C7B9-B345-840A-C3253AC5F01F}" type="sibTrans" cxnId="{359223F1-E54C-6748-A09E-24467729D8A7}">
      <dgm:prSet/>
      <dgm:spPr/>
      <dgm:t>
        <a:bodyPr/>
        <a:lstStyle/>
        <a:p>
          <a:endParaRPr lang="en-US">
            <a:solidFill>
              <a:schemeClr val="tx1"/>
            </a:solidFill>
          </a:endParaRPr>
        </a:p>
      </dgm:t>
    </dgm:pt>
    <dgm:pt modelId="{0AFE4828-DA81-8B4E-8FC3-BBCAC4ACFD8D}">
      <dgm:prSet/>
      <dgm:spPr/>
      <dgm:t>
        <a:bodyPr/>
        <a:lstStyle/>
        <a:p>
          <a:pPr rtl="0"/>
          <a:r>
            <a:rPr lang="en-US" b="1" i="0" baseline="0" dirty="0">
              <a:solidFill>
                <a:schemeClr val="tx1"/>
              </a:solidFill>
            </a:rPr>
            <a:t>Ensure audits are conducted by employees who understand the safety program and policies </a:t>
          </a:r>
          <a:endParaRPr lang="en-US" b="1" dirty="0">
            <a:solidFill>
              <a:schemeClr val="tx1"/>
            </a:solidFill>
          </a:endParaRPr>
        </a:p>
      </dgm:t>
    </dgm:pt>
    <dgm:pt modelId="{C1A075AC-F356-564E-A353-0970AEBD828F}" type="parTrans" cxnId="{44518DAA-A506-954D-9EAA-D2513104BB42}">
      <dgm:prSet/>
      <dgm:spPr/>
      <dgm:t>
        <a:bodyPr/>
        <a:lstStyle/>
        <a:p>
          <a:endParaRPr lang="en-US">
            <a:solidFill>
              <a:schemeClr val="tx1"/>
            </a:solidFill>
          </a:endParaRPr>
        </a:p>
      </dgm:t>
    </dgm:pt>
    <dgm:pt modelId="{CF97F6B7-10A3-6748-B8DA-6AA013ED73DB}" type="sibTrans" cxnId="{44518DAA-A506-954D-9EAA-D2513104BB42}">
      <dgm:prSet/>
      <dgm:spPr/>
      <dgm:t>
        <a:bodyPr/>
        <a:lstStyle/>
        <a:p>
          <a:endParaRPr lang="en-US">
            <a:solidFill>
              <a:schemeClr val="tx1"/>
            </a:solidFill>
          </a:endParaRPr>
        </a:p>
      </dgm:t>
    </dgm:pt>
    <dgm:pt modelId="{156B0D14-4FEB-ED46-B922-8D36E6371906}">
      <dgm:prSet custT="1"/>
      <dgm:spPr/>
      <dgm:t>
        <a:bodyPr/>
        <a:lstStyle/>
        <a:p>
          <a:pPr rtl="0"/>
          <a:r>
            <a:rPr lang="en-US" sz="2800" b="1" i="0" baseline="0" dirty="0">
              <a:solidFill>
                <a:schemeClr val="tx1"/>
              </a:solidFill>
            </a:rPr>
            <a:t>Supervisors</a:t>
          </a:r>
          <a:r>
            <a:rPr lang="en-US" sz="2200" b="1" i="0" baseline="0" dirty="0">
              <a:solidFill>
                <a:schemeClr val="tx1"/>
              </a:solidFill>
            </a:rPr>
            <a:t> </a:t>
          </a:r>
          <a:endParaRPr lang="en-US" sz="2200" b="1" dirty="0">
            <a:solidFill>
              <a:schemeClr val="tx1"/>
            </a:solidFill>
          </a:endParaRPr>
        </a:p>
      </dgm:t>
    </dgm:pt>
    <dgm:pt modelId="{67EAD4A7-244B-4E4E-BC13-0CBCB70D6203}" type="parTrans" cxnId="{2B629E7A-A4C6-EF42-B01E-97E37DE5D08E}">
      <dgm:prSet/>
      <dgm:spPr/>
      <dgm:t>
        <a:bodyPr/>
        <a:lstStyle/>
        <a:p>
          <a:endParaRPr lang="en-US">
            <a:solidFill>
              <a:schemeClr val="tx1"/>
            </a:solidFill>
          </a:endParaRPr>
        </a:p>
      </dgm:t>
    </dgm:pt>
    <dgm:pt modelId="{1457A2D4-E199-4A44-A38D-D5D6265C0286}" type="sibTrans" cxnId="{2B629E7A-A4C6-EF42-B01E-97E37DE5D08E}">
      <dgm:prSet/>
      <dgm:spPr/>
      <dgm:t>
        <a:bodyPr/>
        <a:lstStyle/>
        <a:p>
          <a:endParaRPr lang="en-US">
            <a:solidFill>
              <a:schemeClr val="tx1"/>
            </a:solidFill>
          </a:endParaRPr>
        </a:p>
      </dgm:t>
    </dgm:pt>
    <dgm:pt modelId="{7C4D62EC-1F72-8345-981A-F976C9D32E70}">
      <dgm:prSet/>
      <dgm:spPr/>
      <dgm:t>
        <a:bodyPr/>
        <a:lstStyle/>
        <a:p>
          <a:pPr rtl="0"/>
          <a:r>
            <a:rPr lang="en-US" b="1" i="0" baseline="0" dirty="0">
              <a:solidFill>
                <a:schemeClr val="tx1"/>
              </a:solidFill>
            </a:rPr>
            <a:t>Conduct informal daily safety inspections and ensure all unsafe conditions are corrected </a:t>
          </a:r>
          <a:endParaRPr lang="en-US" b="1" dirty="0">
            <a:solidFill>
              <a:schemeClr val="tx1"/>
            </a:solidFill>
          </a:endParaRPr>
        </a:p>
      </dgm:t>
    </dgm:pt>
    <dgm:pt modelId="{1513524B-093F-D845-AB18-A805DCB4AC24}" type="parTrans" cxnId="{68FC1FB1-02D6-0346-8D86-6E4237432475}">
      <dgm:prSet/>
      <dgm:spPr/>
      <dgm:t>
        <a:bodyPr/>
        <a:lstStyle/>
        <a:p>
          <a:endParaRPr lang="en-US">
            <a:solidFill>
              <a:schemeClr val="tx1"/>
            </a:solidFill>
          </a:endParaRPr>
        </a:p>
      </dgm:t>
    </dgm:pt>
    <dgm:pt modelId="{BFBD7CB8-F1BD-9A43-AFA1-4C0BA0077F25}" type="sibTrans" cxnId="{68FC1FB1-02D6-0346-8D86-6E4237432475}">
      <dgm:prSet/>
      <dgm:spPr/>
      <dgm:t>
        <a:bodyPr/>
        <a:lstStyle/>
        <a:p>
          <a:endParaRPr lang="en-US">
            <a:solidFill>
              <a:schemeClr val="tx1"/>
            </a:solidFill>
          </a:endParaRPr>
        </a:p>
      </dgm:t>
    </dgm:pt>
    <dgm:pt modelId="{F723CA6B-C16B-3040-B888-E0AD058CF547}">
      <dgm:prSet/>
      <dgm:spPr/>
      <dgm:t>
        <a:bodyPr/>
        <a:lstStyle/>
        <a:p>
          <a:pPr rtl="0"/>
          <a:r>
            <a:rPr lang="en-US" b="1" i="0" baseline="0" dirty="0">
              <a:solidFill>
                <a:schemeClr val="tx1"/>
              </a:solidFill>
            </a:rPr>
            <a:t>Conduct documented weekly inspections and ensure all unsafe conditions are corrected </a:t>
          </a:r>
          <a:endParaRPr lang="en-US" b="1" dirty="0">
            <a:solidFill>
              <a:schemeClr val="tx1"/>
            </a:solidFill>
          </a:endParaRPr>
        </a:p>
      </dgm:t>
    </dgm:pt>
    <dgm:pt modelId="{F11A3DBC-5FEA-EE4E-91B1-2E8E6362E32D}" type="parTrans" cxnId="{6906E39D-AAC2-B649-A900-A746FAEAA23F}">
      <dgm:prSet/>
      <dgm:spPr/>
      <dgm:t>
        <a:bodyPr/>
        <a:lstStyle/>
        <a:p>
          <a:endParaRPr lang="en-US">
            <a:solidFill>
              <a:schemeClr val="tx1"/>
            </a:solidFill>
          </a:endParaRPr>
        </a:p>
      </dgm:t>
    </dgm:pt>
    <dgm:pt modelId="{4BC28E5F-9DC6-FA4E-A198-B313F99A72C5}" type="sibTrans" cxnId="{6906E39D-AAC2-B649-A900-A746FAEAA23F}">
      <dgm:prSet/>
      <dgm:spPr/>
      <dgm:t>
        <a:bodyPr/>
        <a:lstStyle/>
        <a:p>
          <a:endParaRPr lang="en-US">
            <a:solidFill>
              <a:schemeClr val="tx1"/>
            </a:solidFill>
          </a:endParaRPr>
        </a:p>
      </dgm:t>
    </dgm:pt>
    <dgm:pt modelId="{AF9BF4AC-E83A-AA40-81AB-B6E45583919B}" type="pres">
      <dgm:prSet presAssocID="{DC32F6BE-9118-4946-971B-D973A1770991}" presName="Name0" presStyleCnt="0">
        <dgm:presLayoutVars>
          <dgm:dir/>
          <dgm:animLvl val="lvl"/>
          <dgm:resizeHandles val="exact"/>
        </dgm:presLayoutVars>
      </dgm:prSet>
      <dgm:spPr/>
      <dgm:t>
        <a:bodyPr/>
        <a:lstStyle/>
        <a:p>
          <a:endParaRPr lang="en-US"/>
        </a:p>
      </dgm:t>
    </dgm:pt>
    <dgm:pt modelId="{856A18F5-ED09-0649-A52D-2C4C202B4740}" type="pres">
      <dgm:prSet presAssocID="{7509681C-03A4-224C-90BA-F7C6B79067CA}" presName="composite" presStyleCnt="0"/>
      <dgm:spPr/>
    </dgm:pt>
    <dgm:pt modelId="{CB8B86CC-E569-9048-8D24-5AFB7D17AC92}" type="pres">
      <dgm:prSet presAssocID="{7509681C-03A4-224C-90BA-F7C6B79067CA}" presName="parTx" presStyleLbl="alignNode1" presStyleIdx="0" presStyleCnt="2">
        <dgm:presLayoutVars>
          <dgm:chMax val="0"/>
          <dgm:chPref val="0"/>
          <dgm:bulletEnabled val="1"/>
        </dgm:presLayoutVars>
      </dgm:prSet>
      <dgm:spPr/>
      <dgm:t>
        <a:bodyPr/>
        <a:lstStyle/>
        <a:p>
          <a:endParaRPr lang="en-US"/>
        </a:p>
      </dgm:t>
    </dgm:pt>
    <dgm:pt modelId="{2C43BDCE-0D04-844D-8356-DFBF416D815D}" type="pres">
      <dgm:prSet presAssocID="{7509681C-03A4-224C-90BA-F7C6B79067CA}" presName="desTx" presStyleLbl="alignAccFollowNode1" presStyleIdx="0" presStyleCnt="2">
        <dgm:presLayoutVars>
          <dgm:bulletEnabled val="1"/>
        </dgm:presLayoutVars>
      </dgm:prSet>
      <dgm:spPr/>
      <dgm:t>
        <a:bodyPr/>
        <a:lstStyle/>
        <a:p>
          <a:endParaRPr lang="en-US"/>
        </a:p>
      </dgm:t>
    </dgm:pt>
    <dgm:pt modelId="{67054E56-D6F9-DA45-A028-03E34F78A2A6}" type="pres">
      <dgm:prSet presAssocID="{2A8B2C76-4A8C-A04D-B186-2336046E9CFE}" presName="space" presStyleCnt="0"/>
      <dgm:spPr/>
    </dgm:pt>
    <dgm:pt modelId="{BA048D81-0DEE-E949-B5F4-F62BF67A6B14}" type="pres">
      <dgm:prSet presAssocID="{156B0D14-4FEB-ED46-B922-8D36E6371906}" presName="composite" presStyleCnt="0"/>
      <dgm:spPr/>
    </dgm:pt>
    <dgm:pt modelId="{F78ED5D8-7D5D-A248-94D5-DE292BD1821A}" type="pres">
      <dgm:prSet presAssocID="{156B0D14-4FEB-ED46-B922-8D36E6371906}" presName="parTx" presStyleLbl="alignNode1" presStyleIdx="1" presStyleCnt="2">
        <dgm:presLayoutVars>
          <dgm:chMax val="0"/>
          <dgm:chPref val="0"/>
          <dgm:bulletEnabled val="1"/>
        </dgm:presLayoutVars>
      </dgm:prSet>
      <dgm:spPr/>
      <dgm:t>
        <a:bodyPr/>
        <a:lstStyle/>
        <a:p>
          <a:endParaRPr lang="en-US"/>
        </a:p>
      </dgm:t>
    </dgm:pt>
    <dgm:pt modelId="{E1BC6D3D-4C76-654B-AA58-3018D343D22A}" type="pres">
      <dgm:prSet presAssocID="{156B0D14-4FEB-ED46-B922-8D36E6371906}" presName="desTx" presStyleLbl="alignAccFollowNode1" presStyleIdx="1" presStyleCnt="2">
        <dgm:presLayoutVars>
          <dgm:bulletEnabled val="1"/>
        </dgm:presLayoutVars>
      </dgm:prSet>
      <dgm:spPr/>
      <dgm:t>
        <a:bodyPr/>
        <a:lstStyle/>
        <a:p>
          <a:endParaRPr lang="en-US"/>
        </a:p>
      </dgm:t>
    </dgm:pt>
  </dgm:ptLst>
  <dgm:cxnLst>
    <dgm:cxn modelId="{6906E39D-AAC2-B649-A900-A746FAEAA23F}" srcId="{156B0D14-4FEB-ED46-B922-8D36E6371906}" destId="{F723CA6B-C16B-3040-B888-E0AD058CF547}" srcOrd="1" destOrd="0" parTransId="{F11A3DBC-5FEA-EE4E-91B1-2E8E6362E32D}" sibTransId="{4BC28E5F-9DC6-FA4E-A198-B313F99A72C5}"/>
    <dgm:cxn modelId="{A809DEA7-D646-2F41-ACED-298619C757EF}" srcId="{DC32F6BE-9118-4946-971B-D973A1770991}" destId="{7509681C-03A4-224C-90BA-F7C6B79067CA}" srcOrd="0" destOrd="0" parTransId="{FCD02E4D-50E6-6347-973A-ADDAEB316A9A}" sibTransId="{2A8B2C76-4A8C-A04D-B186-2336046E9CFE}"/>
    <dgm:cxn modelId="{44518DAA-A506-954D-9EAA-D2513104BB42}" srcId="{7509681C-03A4-224C-90BA-F7C6B79067CA}" destId="{0AFE4828-DA81-8B4E-8FC3-BBCAC4ACFD8D}" srcOrd="2" destOrd="0" parTransId="{C1A075AC-F356-564E-A353-0970AEBD828F}" sibTransId="{CF97F6B7-10A3-6748-B8DA-6AA013ED73DB}"/>
    <dgm:cxn modelId="{23671081-7A07-4D4C-B575-BC40FE02E81C}" type="presOf" srcId="{F8C5C6BA-5683-B94B-9264-F8AD313EAC81}" destId="{2C43BDCE-0D04-844D-8356-DFBF416D815D}" srcOrd="0" destOrd="0" presId="urn:microsoft.com/office/officeart/2005/8/layout/hList1"/>
    <dgm:cxn modelId="{9BBE88A4-352F-44C9-94CF-E46C48190663}" type="presOf" srcId="{7C4D62EC-1F72-8345-981A-F976C9D32E70}" destId="{E1BC6D3D-4C76-654B-AA58-3018D343D22A}" srcOrd="0" destOrd="0" presId="urn:microsoft.com/office/officeart/2005/8/layout/hList1"/>
    <dgm:cxn modelId="{313519CF-A08A-EF44-B259-D2D9AA3DB66B}" srcId="{7509681C-03A4-224C-90BA-F7C6B79067CA}" destId="{F8C5C6BA-5683-B94B-9264-F8AD313EAC81}" srcOrd="0" destOrd="0" parTransId="{F315C81D-5627-4D46-8ED1-EDFA7988B34B}" sibTransId="{18717395-B2BC-9446-819D-FA2E0CE26091}"/>
    <dgm:cxn modelId="{6DD4BCA6-DCCA-4C98-A722-71681E3FA1C8}" type="presOf" srcId="{7509681C-03A4-224C-90BA-F7C6B79067CA}" destId="{CB8B86CC-E569-9048-8D24-5AFB7D17AC92}" srcOrd="0" destOrd="0" presId="urn:microsoft.com/office/officeart/2005/8/layout/hList1"/>
    <dgm:cxn modelId="{2B629E7A-A4C6-EF42-B01E-97E37DE5D08E}" srcId="{DC32F6BE-9118-4946-971B-D973A1770991}" destId="{156B0D14-4FEB-ED46-B922-8D36E6371906}" srcOrd="1" destOrd="0" parTransId="{67EAD4A7-244B-4E4E-BC13-0CBCB70D6203}" sibTransId="{1457A2D4-E199-4A44-A38D-D5D6265C0286}"/>
    <dgm:cxn modelId="{DA3246CE-2DAB-418F-962E-48295E956136}" type="presOf" srcId="{0AFE4828-DA81-8B4E-8FC3-BBCAC4ACFD8D}" destId="{2C43BDCE-0D04-844D-8356-DFBF416D815D}" srcOrd="0" destOrd="2" presId="urn:microsoft.com/office/officeart/2005/8/layout/hList1"/>
    <dgm:cxn modelId="{12C1BAC9-295A-4AEE-B720-FA111D061972}" type="presOf" srcId="{F723CA6B-C16B-3040-B888-E0AD058CF547}" destId="{E1BC6D3D-4C76-654B-AA58-3018D343D22A}" srcOrd="0" destOrd="1" presId="urn:microsoft.com/office/officeart/2005/8/layout/hList1"/>
    <dgm:cxn modelId="{61EBBC44-25DB-48FC-8608-1CBE551FC579}" type="presOf" srcId="{156B0D14-4FEB-ED46-B922-8D36E6371906}" destId="{F78ED5D8-7D5D-A248-94D5-DE292BD1821A}" srcOrd="0" destOrd="0" presId="urn:microsoft.com/office/officeart/2005/8/layout/hList1"/>
    <dgm:cxn modelId="{359223F1-E54C-6748-A09E-24467729D8A7}" srcId="{7509681C-03A4-224C-90BA-F7C6B79067CA}" destId="{7A5CB9CF-61A3-964F-B51A-0B99646E8FC0}" srcOrd="1" destOrd="0" parTransId="{EA6A621B-FC4F-0A44-9830-BF881B778215}" sibTransId="{035EB429-C7B9-B345-840A-C3253AC5F01F}"/>
    <dgm:cxn modelId="{68FC1FB1-02D6-0346-8D86-6E4237432475}" srcId="{156B0D14-4FEB-ED46-B922-8D36E6371906}" destId="{7C4D62EC-1F72-8345-981A-F976C9D32E70}" srcOrd="0" destOrd="0" parTransId="{1513524B-093F-D845-AB18-A805DCB4AC24}" sibTransId="{BFBD7CB8-F1BD-9A43-AFA1-4C0BA0077F25}"/>
    <dgm:cxn modelId="{1E1B318B-153C-4011-B792-F0F4DCBA598C}" type="presOf" srcId="{7A5CB9CF-61A3-964F-B51A-0B99646E8FC0}" destId="{2C43BDCE-0D04-844D-8356-DFBF416D815D}" srcOrd="0" destOrd="1" presId="urn:microsoft.com/office/officeart/2005/8/layout/hList1"/>
    <dgm:cxn modelId="{617FDA36-D1EB-4CDF-94D4-9F94626D578A}" type="presOf" srcId="{DC32F6BE-9118-4946-971B-D973A1770991}" destId="{AF9BF4AC-E83A-AA40-81AB-B6E45583919B}" srcOrd="0" destOrd="0" presId="urn:microsoft.com/office/officeart/2005/8/layout/hList1"/>
    <dgm:cxn modelId="{456E0011-EA92-4B29-B2C8-362C1C4BE278}" type="presParOf" srcId="{AF9BF4AC-E83A-AA40-81AB-B6E45583919B}" destId="{856A18F5-ED09-0649-A52D-2C4C202B4740}" srcOrd="0" destOrd="0" presId="urn:microsoft.com/office/officeart/2005/8/layout/hList1"/>
    <dgm:cxn modelId="{7CE56054-A6ED-445A-9790-BDCF34F807CC}" type="presParOf" srcId="{856A18F5-ED09-0649-A52D-2C4C202B4740}" destId="{CB8B86CC-E569-9048-8D24-5AFB7D17AC92}" srcOrd="0" destOrd="0" presId="urn:microsoft.com/office/officeart/2005/8/layout/hList1"/>
    <dgm:cxn modelId="{AD6B8558-C667-479B-A470-112E9D6D5148}" type="presParOf" srcId="{856A18F5-ED09-0649-A52D-2C4C202B4740}" destId="{2C43BDCE-0D04-844D-8356-DFBF416D815D}" srcOrd="1" destOrd="0" presId="urn:microsoft.com/office/officeart/2005/8/layout/hList1"/>
    <dgm:cxn modelId="{DB517029-B9F4-4782-B076-E108EB810AB4}" type="presParOf" srcId="{AF9BF4AC-E83A-AA40-81AB-B6E45583919B}" destId="{67054E56-D6F9-DA45-A028-03E34F78A2A6}" srcOrd="1" destOrd="0" presId="urn:microsoft.com/office/officeart/2005/8/layout/hList1"/>
    <dgm:cxn modelId="{D7CA0300-488A-4429-86B7-E1DC5637A80C}" type="presParOf" srcId="{AF9BF4AC-E83A-AA40-81AB-B6E45583919B}" destId="{BA048D81-0DEE-E949-B5F4-F62BF67A6B14}" srcOrd="2" destOrd="0" presId="urn:microsoft.com/office/officeart/2005/8/layout/hList1"/>
    <dgm:cxn modelId="{0BE6F73A-15A6-4DA2-9F31-9D07A8E3D605}" type="presParOf" srcId="{BA048D81-0DEE-E949-B5F4-F62BF67A6B14}" destId="{F78ED5D8-7D5D-A248-94D5-DE292BD1821A}" srcOrd="0" destOrd="0" presId="urn:microsoft.com/office/officeart/2005/8/layout/hList1"/>
    <dgm:cxn modelId="{CB8FB327-E9D4-40B6-9DDC-68C701E7E958}" type="presParOf" srcId="{BA048D81-0DEE-E949-B5F4-F62BF67A6B14}" destId="{E1BC6D3D-4C76-654B-AA58-3018D343D22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7D92C4-CA68-E542-B4AD-D25B72BAE6F5}" type="doc">
      <dgm:prSet loTypeId="urn:microsoft.com/office/officeart/2005/8/layout/hProcess6" loCatId="" qsTypeId="urn:microsoft.com/office/officeart/2005/8/quickstyle/simple4" qsCatId="simple" csTypeId="urn:microsoft.com/office/officeart/2005/8/colors/accent2_2" csCatId="accent2" phldr="1"/>
      <dgm:spPr/>
      <dgm:t>
        <a:bodyPr/>
        <a:lstStyle/>
        <a:p>
          <a:endParaRPr lang="en-US"/>
        </a:p>
      </dgm:t>
    </dgm:pt>
    <dgm:pt modelId="{DFBAD44F-F47C-3B45-9EDE-4E22AFFA63C1}">
      <dgm:prSet custT="1"/>
      <dgm:spPr/>
      <dgm:t>
        <a:bodyPr/>
        <a:lstStyle/>
        <a:p>
          <a:pPr rtl="0"/>
          <a:r>
            <a:rPr lang="en-US" sz="2800" b="1" i="0" baseline="0" dirty="0">
              <a:solidFill>
                <a:schemeClr val="tx1"/>
              </a:solidFill>
              <a:latin typeface="Arial" charset="0"/>
              <a:ea typeface="Arial" charset="0"/>
              <a:cs typeface="Arial" charset="0"/>
            </a:rPr>
            <a:t>Hazards</a:t>
          </a:r>
          <a:endParaRPr lang="en-US" sz="2600" b="1" i="0" dirty="0">
            <a:solidFill>
              <a:schemeClr val="tx1"/>
            </a:solidFill>
            <a:latin typeface="Arial" charset="0"/>
            <a:ea typeface="Arial" charset="0"/>
            <a:cs typeface="Arial" charset="0"/>
          </a:endParaRPr>
        </a:p>
      </dgm:t>
    </dgm:pt>
    <dgm:pt modelId="{BEA74BF2-6613-5E49-9104-0C27EA3735D2}" type="parTrans" cxnId="{5ADFF225-8AB2-DB40-99A4-19BE43AE19F6}">
      <dgm:prSet/>
      <dgm:spPr/>
      <dgm:t>
        <a:bodyPr/>
        <a:lstStyle/>
        <a:p>
          <a:endParaRPr lang="en-US"/>
        </a:p>
      </dgm:t>
    </dgm:pt>
    <dgm:pt modelId="{8DC3B22B-0467-F747-B359-D9B6C61DED1C}" type="sibTrans" cxnId="{5ADFF225-8AB2-DB40-99A4-19BE43AE19F6}">
      <dgm:prSet/>
      <dgm:spPr/>
      <dgm:t>
        <a:bodyPr/>
        <a:lstStyle/>
        <a:p>
          <a:endParaRPr lang="en-US"/>
        </a:p>
      </dgm:t>
    </dgm:pt>
    <dgm:pt modelId="{00166E79-8904-C440-A0F4-0AC82FD57FC5}">
      <dgm:prSet custT="1"/>
      <dgm:spPr/>
      <dgm:t>
        <a:bodyPr/>
        <a:lstStyle/>
        <a:p>
          <a:pPr rtl="0"/>
          <a:r>
            <a:rPr lang="en-US" sz="2400" b="1" i="0" baseline="0" dirty="0">
              <a:latin typeface="Arial" charset="0"/>
              <a:ea typeface="Arial" charset="0"/>
              <a:cs typeface="Arial" charset="0"/>
            </a:rPr>
            <a:t>Death</a:t>
          </a:r>
          <a:endParaRPr lang="en-US" sz="2400" b="1" i="0" dirty="0">
            <a:latin typeface="Arial" charset="0"/>
            <a:ea typeface="Arial" charset="0"/>
            <a:cs typeface="Arial" charset="0"/>
          </a:endParaRPr>
        </a:p>
      </dgm:t>
    </dgm:pt>
    <dgm:pt modelId="{0511BB44-D83D-1C45-82A9-286106319AF6}" type="parTrans" cxnId="{752EE6B8-3637-414A-9E28-3FA1511C7A50}">
      <dgm:prSet/>
      <dgm:spPr/>
      <dgm:t>
        <a:bodyPr/>
        <a:lstStyle/>
        <a:p>
          <a:endParaRPr lang="en-US"/>
        </a:p>
      </dgm:t>
    </dgm:pt>
    <dgm:pt modelId="{4162C409-A9FC-D341-8BDE-EE1697B6A208}" type="sibTrans" cxnId="{752EE6B8-3637-414A-9E28-3FA1511C7A50}">
      <dgm:prSet/>
      <dgm:spPr/>
      <dgm:t>
        <a:bodyPr/>
        <a:lstStyle/>
        <a:p>
          <a:endParaRPr lang="en-US"/>
        </a:p>
      </dgm:t>
    </dgm:pt>
    <dgm:pt modelId="{D8F083C4-8FCB-D144-B58C-C0E82B59D29E}">
      <dgm:prSet custT="1"/>
      <dgm:spPr/>
      <dgm:t>
        <a:bodyPr/>
        <a:lstStyle/>
        <a:p>
          <a:pPr rtl="0"/>
          <a:r>
            <a:rPr lang="en-US" sz="2400" b="1" i="0" baseline="0" dirty="0">
              <a:latin typeface="Arial" charset="0"/>
              <a:ea typeface="Arial" charset="0"/>
              <a:cs typeface="Arial" charset="0"/>
            </a:rPr>
            <a:t>Injury</a:t>
          </a:r>
          <a:endParaRPr lang="en-US" sz="2400" b="1" i="0" dirty="0">
            <a:latin typeface="Arial" charset="0"/>
            <a:ea typeface="Arial" charset="0"/>
            <a:cs typeface="Arial" charset="0"/>
          </a:endParaRPr>
        </a:p>
      </dgm:t>
    </dgm:pt>
    <dgm:pt modelId="{166CD9D6-9EC9-D14A-BB40-A14C5C498AE4}" type="parTrans" cxnId="{78E8E612-853D-7546-BC59-7CC4959FAA3B}">
      <dgm:prSet/>
      <dgm:spPr/>
      <dgm:t>
        <a:bodyPr/>
        <a:lstStyle/>
        <a:p>
          <a:endParaRPr lang="en-US"/>
        </a:p>
      </dgm:t>
    </dgm:pt>
    <dgm:pt modelId="{B225A61C-3F42-0E4A-ACD0-A699B2EB8E10}" type="sibTrans" cxnId="{78E8E612-853D-7546-BC59-7CC4959FAA3B}">
      <dgm:prSet/>
      <dgm:spPr/>
      <dgm:t>
        <a:bodyPr/>
        <a:lstStyle/>
        <a:p>
          <a:endParaRPr lang="en-US"/>
        </a:p>
      </dgm:t>
    </dgm:pt>
    <dgm:pt modelId="{276D7AE8-2BA4-2746-A076-42AB4FA79C68}">
      <dgm:prSet custT="1"/>
      <dgm:spPr/>
      <dgm:t>
        <a:bodyPr/>
        <a:lstStyle/>
        <a:p>
          <a:pPr rtl="0"/>
          <a:r>
            <a:rPr lang="en-US" sz="2400" b="1" i="0" baseline="0" dirty="0">
              <a:latin typeface="Arial" charset="0"/>
              <a:ea typeface="Arial" charset="0"/>
              <a:cs typeface="Arial" charset="0"/>
            </a:rPr>
            <a:t>Damage to equipment</a:t>
          </a:r>
          <a:endParaRPr lang="en-US" sz="2400" b="1" i="0" dirty="0">
            <a:latin typeface="Arial" charset="0"/>
            <a:ea typeface="Arial" charset="0"/>
            <a:cs typeface="Arial" charset="0"/>
          </a:endParaRPr>
        </a:p>
      </dgm:t>
    </dgm:pt>
    <dgm:pt modelId="{9B58C1A8-C391-DA41-BCA0-D6970DC43ECD}" type="parTrans" cxnId="{EBD56A67-E4FB-664A-9CE7-B5ECE4F0AE81}">
      <dgm:prSet/>
      <dgm:spPr/>
      <dgm:t>
        <a:bodyPr/>
        <a:lstStyle/>
        <a:p>
          <a:endParaRPr lang="en-US"/>
        </a:p>
      </dgm:t>
    </dgm:pt>
    <dgm:pt modelId="{08498CE2-36B9-C64F-9F3E-8B18D06A06D5}" type="sibTrans" cxnId="{EBD56A67-E4FB-664A-9CE7-B5ECE4F0AE81}">
      <dgm:prSet/>
      <dgm:spPr/>
      <dgm:t>
        <a:bodyPr/>
        <a:lstStyle/>
        <a:p>
          <a:endParaRPr lang="en-US"/>
        </a:p>
      </dgm:t>
    </dgm:pt>
    <dgm:pt modelId="{2241C8AB-39C3-1144-BB07-CEBC1274AB47}" type="pres">
      <dgm:prSet presAssocID="{7C7D92C4-CA68-E542-B4AD-D25B72BAE6F5}" presName="theList" presStyleCnt="0">
        <dgm:presLayoutVars>
          <dgm:dir/>
          <dgm:animLvl val="lvl"/>
          <dgm:resizeHandles val="exact"/>
        </dgm:presLayoutVars>
      </dgm:prSet>
      <dgm:spPr/>
      <dgm:t>
        <a:bodyPr/>
        <a:lstStyle/>
        <a:p>
          <a:endParaRPr lang="en-US"/>
        </a:p>
      </dgm:t>
    </dgm:pt>
    <dgm:pt modelId="{BE9780B2-4A0A-3C48-9FAF-7988F8978739}" type="pres">
      <dgm:prSet presAssocID="{DFBAD44F-F47C-3B45-9EDE-4E22AFFA63C1}" presName="compNode" presStyleCnt="0"/>
      <dgm:spPr/>
    </dgm:pt>
    <dgm:pt modelId="{0EEA7B00-578D-8543-A223-B00312A15275}" type="pres">
      <dgm:prSet presAssocID="{DFBAD44F-F47C-3B45-9EDE-4E22AFFA63C1}" presName="noGeometry" presStyleCnt="0"/>
      <dgm:spPr/>
    </dgm:pt>
    <dgm:pt modelId="{D57C0C45-4D2F-4640-B16C-C37B452BBCB4}" type="pres">
      <dgm:prSet presAssocID="{DFBAD44F-F47C-3B45-9EDE-4E22AFFA63C1}" presName="childTextVisible" presStyleLbl="bgAccFollowNode1" presStyleIdx="0" presStyleCnt="1" custScaleX="126495" custLinFactNeighborX="4602">
        <dgm:presLayoutVars>
          <dgm:bulletEnabled val="1"/>
        </dgm:presLayoutVars>
      </dgm:prSet>
      <dgm:spPr/>
      <dgm:t>
        <a:bodyPr/>
        <a:lstStyle/>
        <a:p>
          <a:endParaRPr lang="en-US"/>
        </a:p>
      </dgm:t>
    </dgm:pt>
    <dgm:pt modelId="{F025E52A-DF68-BA45-92AD-7A096E686231}" type="pres">
      <dgm:prSet presAssocID="{DFBAD44F-F47C-3B45-9EDE-4E22AFFA63C1}" presName="childTextHidden" presStyleLbl="bgAccFollowNode1" presStyleIdx="0" presStyleCnt="1"/>
      <dgm:spPr/>
      <dgm:t>
        <a:bodyPr/>
        <a:lstStyle/>
        <a:p>
          <a:endParaRPr lang="en-US"/>
        </a:p>
      </dgm:t>
    </dgm:pt>
    <dgm:pt modelId="{BA8378B9-B47F-5B46-85B0-3C871710268D}" type="pres">
      <dgm:prSet presAssocID="{DFBAD44F-F47C-3B45-9EDE-4E22AFFA63C1}" presName="parentText" presStyleLbl="node1" presStyleIdx="0" presStyleCnt="1" custScaleX="127513" custScaleY="113938" custLinFactNeighborX="-20280">
        <dgm:presLayoutVars>
          <dgm:chMax val="1"/>
          <dgm:bulletEnabled val="1"/>
        </dgm:presLayoutVars>
      </dgm:prSet>
      <dgm:spPr/>
      <dgm:t>
        <a:bodyPr/>
        <a:lstStyle/>
        <a:p>
          <a:endParaRPr lang="en-US"/>
        </a:p>
      </dgm:t>
    </dgm:pt>
  </dgm:ptLst>
  <dgm:cxnLst>
    <dgm:cxn modelId="{752EE6B8-3637-414A-9E28-3FA1511C7A50}" srcId="{DFBAD44F-F47C-3B45-9EDE-4E22AFFA63C1}" destId="{00166E79-8904-C440-A0F4-0AC82FD57FC5}" srcOrd="0" destOrd="0" parTransId="{0511BB44-D83D-1C45-82A9-286106319AF6}" sibTransId="{4162C409-A9FC-D341-8BDE-EE1697B6A208}"/>
    <dgm:cxn modelId="{BBCA04C2-2C5A-4D74-958B-B4469922B1BF}" type="presOf" srcId="{00166E79-8904-C440-A0F4-0AC82FD57FC5}" destId="{D57C0C45-4D2F-4640-B16C-C37B452BBCB4}" srcOrd="0" destOrd="0" presId="urn:microsoft.com/office/officeart/2005/8/layout/hProcess6"/>
    <dgm:cxn modelId="{22A3BDE1-09BE-42D2-A62A-95368A762603}" type="presOf" srcId="{276D7AE8-2BA4-2746-A076-42AB4FA79C68}" destId="{D57C0C45-4D2F-4640-B16C-C37B452BBCB4}" srcOrd="0" destOrd="2" presId="urn:microsoft.com/office/officeart/2005/8/layout/hProcess6"/>
    <dgm:cxn modelId="{EE214FF1-4098-4777-93D1-877AC537CDA3}" type="presOf" srcId="{D8F083C4-8FCB-D144-B58C-C0E82B59D29E}" destId="{F025E52A-DF68-BA45-92AD-7A096E686231}" srcOrd="1" destOrd="1" presId="urn:microsoft.com/office/officeart/2005/8/layout/hProcess6"/>
    <dgm:cxn modelId="{60BB9BC2-8573-4ADE-8492-D678708D21D9}" type="presOf" srcId="{00166E79-8904-C440-A0F4-0AC82FD57FC5}" destId="{F025E52A-DF68-BA45-92AD-7A096E686231}" srcOrd="1" destOrd="0" presId="urn:microsoft.com/office/officeart/2005/8/layout/hProcess6"/>
    <dgm:cxn modelId="{66D1F2A2-B3B9-433B-8130-22FB4724C633}" type="presOf" srcId="{D8F083C4-8FCB-D144-B58C-C0E82B59D29E}" destId="{D57C0C45-4D2F-4640-B16C-C37B452BBCB4}" srcOrd="0" destOrd="1" presId="urn:microsoft.com/office/officeart/2005/8/layout/hProcess6"/>
    <dgm:cxn modelId="{7258700D-1ADE-42CC-84F4-E3F69081C4C5}" type="presOf" srcId="{276D7AE8-2BA4-2746-A076-42AB4FA79C68}" destId="{F025E52A-DF68-BA45-92AD-7A096E686231}" srcOrd="1" destOrd="2" presId="urn:microsoft.com/office/officeart/2005/8/layout/hProcess6"/>
    <dgm:cxn modelId="{FF5F6186-A79E-4C27-98A2-8318628640AB}" type="presOf" srcId="{7C7D92C4-CA68-E542-B4AD-D25B72BAE6F5}" destId="{2241C8AB-39C3-1144-BB07-CEBC1274AB47}" srcOrd="0" destOrd="0" presId="urn:microsoft.com/office/officeart/2005/8/layout/hProcess6"/>
    <dgm:cxn modelId="{78E8E612-853D-7546-BC59-7CC4959FAA3B}" srcId="{DFBAD44F-F47C-3B45-9EDE-4E22AFFA63C1}" destId="{D8F083C4-8FCB-D144-B58C-C0E82B59D29E}" srcOrd="1" destOrd="0" parTransId="{166CD9D6-9EC9-D14A-BB40-A14C5C498AE4}" sibTransId="{B225A61C-3F42-0E4A-ACD0-A699B2EB8E10}"/>
    <dgm:cxn modelId="{3A13C049-9CF9-4671-AEDA-F8C2AC1B4E9A}" type="presOf" srcId="{DFBAD44F-F47C-3B45-9EDE-4E22AFFA63C1}" destId="{BA8378B9-B47F-5B46-85B0-3C871710268D}" srcOrd="0" destOrd="0" presId="urn:microsoft.com/office/officeart/2005/8/layout/hProcess6"/>
    <dgm:cxn modelId="{5ADFF225-8AB2-DB40-99A4-19BE43AE19F6}" srcId="{7C7D92C4-CA68-E542-B4AD-D25B72BAE6F5}" destId="{DFBAD44F-F47C-3B45-9EDE-4E22AFFA63C1}" srcOrd="0" destOrd="0" parTransId="{BEA74BF2-6613-5E49-9104-0C27EA3735D2}" sibTransId="{8DC3B22B-0467-F747-B359-D9B6C61DED1C}"/>
    <dgm:cxn modelId="{EBD56A67-E4FB-664A-9CE7-B5ECE4F0AE81}" srcId="{DFBAD44F-F47C-3B45-9EDE-4E22AFFA63C1}" destId="{276D7AE8-2BA4-2746-A076-42AB4FA79C68}" srcOrd="2" destOrd="0" parTransId="{9B58C1A8-C391-DA41-BCA0-D6970DC43ECD}" sibTransId="{08498CE2-36B9-C64F-9F3E-8B18D06A06D5}"/>
    <dgm:cxn modelId="{16DCE061-6976-4C4B-A0B4-775CA8759FB2}" type="presParOf" srcId="{2241C8AB-39C3-1144-BB07-CEBC1274AB47}" destId="{BE9780B2-4A0A-3C48-9FAF-7988F8978739}" srcOrd="0" destOrd="0" presId="urn:microsoft.com/office/officeart/2005/8/layout/hProcess6"/>
    <dgm:cxn modelId="{FC7877B3-FD6D-4066-8CFD-0F973E179BDC}" type="presParOf" srcId="{BE9780B2-4A0A-3C48-9FAF-7988F8978739}" destId="{0EEA7B00-578D-8543-A223-B00312A15275}" srcOrd="0" destOrd="0" presId="urn:microsoft.com/office/officeart/2005/8/layout/hProcess6"/>
    <dgm:cxn modelId="{FA20A526-1905-4FA8-95CD-7C5F0CBABDD9}" type="presParOf" srcId="{BE9780B2-4A0A-3C48-9FAF-7988F8978739}" destId="{D57C0C45-4D2F-4640-B16C-C37B452BBCB4}" srcOrd="1" destOrd="0" presId="urn:microsoft.com/office/officeart/2005/8/layout/hProcess6"/>
    <dgm:cxn modelId="{82FC492B-A067-4C4B-A06D-36228C241947}" type="presParOf" srcId="{BE9780B2-4A0A-3C48-9FAF-7988F8978739}" destId="{F025E52A-DF68-BA45-92AD-7A096E686231}" srcOrd="2" destOrd="0" presId="urn:microsoft.com/office/officeart/2005/8/layout/hProcess6"/>
    <dgm:cxn modelId="{DB4D7AF3-D927-488B-8FAA-286AE82FE2E1}" type="presParOf" srcId="{BE9780B2-4A0A-3C48-9FAF-7988F8978739}" destId="{BA8378B9-B47F-5B46-85B0-3C871710268D}"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20EA643-1AA5-9343-A307-4CC4A5E4226D}" type="doc">
      <dgm:prSet loTypeId="urn:microsoft.com/office/officeart/2005/8/layout/vList2" loCatId="" qsTypeId="urn:microsoft.com/office/officeart/2005/8/quickstyle/simple2" qsCatId="simple" csTypeId="urn:microsoft.com/office/officeart/2005/8/colors/accent0_1" csCatId="mainScheme"/>
      <dgm:spPr/>
      <dgm:t>
        <a:bodyPr/>
        <a:lstStyle/>
        <a:p>
          <a:endParaRPr lang="en-US"/>
        </a:p>
      </dgm:t>
    </dgm:pt>
    <dgm:pt modelId="{A2463B7A-180B-A845-8DE3-1848CDF6F393}">
      <dgm:prSet/>
      <dgm:spPr/>
      <dgm:t>
        <a:bodyPr/>
        <a:lstStyle/>
        <a:p>
          <a:pPr rtl="0"/>
          <a:r>
            <a:rPr lang="en-US" b="1" i="0" baseline="0" dirty="0"/>
            <a:t>Employees</a:t>
          </a:r>
          <a:endParaRPr lang="en-US" dirty="0"/>
        </a:p>
      </dgm:t>
    </dgm:pt>
    <dgm:pt modelId="{37411443-0AAA-BE4A-B341-0FECFD3BC20E}" type="parTrans" cxnId="{567D16B3-352D-694B-88FE-F54B07DE60AA}">
      <dgm:prSet/>
      <dgm:spPr/>
      <dgm:t>
        <a:bodyPr/>
        <a:lstStyle/>
        <a:p>
          <a:endParaRPr lang="en-US"/>
        </a:p>
      </dgm:t>
    </dgm:pt>
    <dgm:pt modelId="{3B086CDA-2C21-3A41-8A37-D4D5D29167A0}" type="sibTrans" cxnId="{567D16B3-352D-694B-88FE-F54B07DE60AA}">
      <dgm:prSet/>
      <dgm:spPr/>
      <dgm:t>
        <a:bodyPr/>
        <a:lstStyle/>
        <a:p>
          <a:endParaRPr lang="en-US"/>
        </a:p>
      </dgm:t>
    </dgm:pt>
    <dgm:pt modelId="{7AAA05EC-A916-DC48-860A-439D098D37A2}">
      <dgm:prSet/>
      <dgm:spPr/>
      <dgm:t>
        <a:bodyPr/>
        <a:lstStyle/>
        <a:p>
          <a:pPr rtl="0"/>
          <a:r>
            <a:rPr lang="en-US" b="1" i="0" baseline="0" dirty="0"/>
            <a:t>Supervisors</a:t>
          </a:r>
          <a:endParaRPr lang="en-US" dirty="0"/>
        </a:p>
      </dgm:t>
    </dgm:pt>
    <dgm:pt modelId="{7FFA98A6-789C-2F40-A34B-DDCCCD808279}" type="parTrans" cxnId="{7904C4E5-46BC-3244-B49A-983B4DB66BED}">
      <dgm:prSet/>
      <dgm:spPr/>
      <dgm:t>
        <a:bodyPr/>
        <a:lstStyle/>
        <a:p>
          <a:endParaRPr lang="en-US"/>
        </a:p>
      </dgm:t>
    </dgm:pt>
    <dgm:pt modelId="{5F59BFAD-5A51-7343-AD3E-453E88A24EF8}" type="sibTrans" cxnId="{7904C4E5-46BC-3244-B49A-983B4DB66BED}">
      <dgm:prSet/>
      <dgm:spPr/>
      <dgm:t>
        <a:bodyPr/>
        <a:lstStyle/>
        <a:p>
          <a:endParaRPr lang="en-US"/>
        </a:p>
      </dgm:t>
    </dgm:pt>
    <dgm:pt modelId="{E2029299-9163-394B-A7C8-DCFDC6155370}">
      <dgm:prSet/>
      <dgm:spPr/>
      <dgm:t>
        <a:bodyPr/>
        <a:lstStyle/>
        <a:p>
          <a:pPr rtl="0"/>
          <a:r>
            <a:rPr lang="en-US" b="1" i="0" baseline="0" dirty="0"/>
            <a:t>Safety Coordinators</a:t>
          </a:r>
          <a:endParaRPr lang="en-US" dirty="0"/>
        </a:p>
      </dgm:t>
    </dgm:pt>
    <dgm:pt modelId="{C35BB2D5-E4C5-4745-BFE9-2DA8187EAFE1}" type="parTrans" cxnId="{E03C7DFB-55F7-824C-8F82-89AAC0C7FF8C}">
      <dgm:prSet/>
      <dgm:spPr/>
      <dgm:t>
        <a:bodyPr/>
        <a:lstStyle/>
        <a:p>
          <a:endParaRPr lang="en-US"/>
        </a:p>
      </dgm:t>
    </dgm:pt>
    <dgm:pt modelId="{5A2F3BBA-71AC-4740-B747-D9A347097D87}" type="sibTrans" cxnId="{E03C7DFB-55F7-824C-8F82-89AAC0C7FF8C}">
      <dgm:prSet/>
      <dgm:spPr/>
      <dgm:t>
        <a:bodyPr/>
        <a:lstStyle/>
        <a:p>
          <a:endParaRPr lang="en-US"/>
        </a:p>
      </dgm:t>
    </dgm:pt>
    <dgm:pt modelId="{71B87F4F-3DC9-B24A-B6C6-A27475B54337}">
      <dgm:prSet/>
      <dgm:spPr/>
      <dgm:t>
        <a:bodyPr/>
        <a:lstStyle/>
        <a:p>
          <a:pPr rtl="0"/>
          <a:r>
            <a:rPr lang="en-US" b="1" i="0" baseline="0" dirty="0"/>
            <a:t>Management</a:t>
          </a:r>
          <a:endParaRPr lang="en-US" dirty="0"/>
        </a:p>
      </dgm:t>
    </dgm:pt>
    <dgm:pt modelId="{B0F94A7A-575B-384B-9566-6C668D8BCE23}" type="parTrans" cxnId="{22569014-F658-A84F-AE10-5A7994A35A5E}">
      <dgm:prSet/>
      <dgm:spPr/>
      <dgm:t>
        <a:bodyPr/>
        <a:lstStyle/>
        <a:p>
          <a:endParaRPr lang="en-US"/>
        </a:p>
      </dgm:t>
    </dgm:pt>
    <dgm:pt modelId="{A8BDEFB0-32F9-6646-8BF7-BD6E28C7D244}" type="sibTrans" cxnId="{22569014-F658-A84F-AE10-5A7994A35A5E}">
      <dgm:prSet/>
      <dgm:spPr/>
      <dgm:t>
        <a:bodyPr/>
        <a:lstStyle/>
        <a:p>
          <a:endParaRPr lang="en-US"/>
        </a:p>
      </dgm:t>
    </dgm:pt>
    <dgm:pt modelId="{46340DE9-B05A-0F47-8A4A-2635ABD472A3}">
      <dgm:prSet/>
      <dgm:spPr/>
      <dgm:t>
        <a:bodyPr/>
        <a:lstStyle/>
        <a:p>
          <a:pPr rtl="0"/>
          <a:r>
            <a:rPr lang="en-US" b="1" i="0" baseline="0" dirty="0"/>
            <a:t>Safety Committee Members</a:t>
          </a:r>
          <a:endParaRPr lang="en-US" dirty="0"/>
        </a:p>
      </dgm:t>
    </dgm:pt>
    <dgm:pt modelId="{3C5CDB79-D6B1-3E45-AE91-D38CAFE55987}" type="parTrans" cxnId="{A7688047-8EAF-CA41-9C6D-3CBBAE93AC9F}">
      <dgm:prSet/>
      <dgm:spPr/>
      <dgm:t>
        <a:bodyPr/>
        <a:lstStyle/>
        <a:p>
          <a:endParaRPr lang="en-US"/>
        </a:p>
      </dgm:t>
    </dgm:pt>
    <dgm:pt modelId="{60F0B58B-ACB1-8749-B4EF-A8DD75AF17FD}" type="sibTrans" cxnId="{A7688047-8EAF-CA41-9C6D-3CBBAE93AC9F}">
      <dgm:prSet/>
      <dgm:spPr/>
      <dgm:t>
        <a:bodyPr/>
        <a:lstStyle/>
        <a:p>
          <a:endParaRPr lang="en-US"/>
        </a:p>
      </dgm:t>
    </dgm:pt>
    <dgm:pt modelId="{64D3F251-0C5C-2643-83A4-A984CB62DD49}">
      <dgm:prSet/>
      <dgm:spPr/>
      <dgm:t>
        <a:bodyPr/>
        <a:lstStyle/>
        <a:p>
          <a:pPr rtl="0"/>
          <a:r>
            <a:rPr lang="en-US" b="1" i="0" baseline="0" dirty="0"/>
            <a:t>Outside Vendors/insurance companies</a:t>
          </a:r>
          <a:endParaRPr lang="en-US" dirty="0"/>
        </a:p>
      </dgm:t>
    </dgm:pt>
    <dgm:pt modelId="{595B4965-2CA8-AC48-A19F-ED79966927B6}" type="parTrans" cxnId="{6652882B-629C-0D48-ADE2-FE702AA4EBC6}">
      <dgm:prSet/>
      <dgm:spPr/>
      <dgm:t>
        <a:bodyPr/>
        <a:lstStyle/>
        <a:p>
          <a:endParaRPr lang="en-US"/>
        </a:p>
      </dgm:t>
    </dgm:pt>
    <dgm:pt modelId="{9C58C5A5-DB4F-4E45-A2AE-5E5923866917}" type="sibTrans" cxnId="{6652882B-629C-0D48-ADE2-FE702AA4EBC6}">
      <dgm:prSet/>
      <dgm:spPr/>
      <dgm:t>
        <a:bodyPr/>
        <a:lstStyle/>
        <a:p>
          <a:endParaRPr lang="en-US"/>
        </a:p>
      </dgm:t>
    </dgm:pt>
    <dgm:pt modelId="{195682FF-4E3D-F34F-A4FD-B57AE264A891}" type="pres">
      <dgm:prSet presAssocID="{520EA643-1AA5-9343-A307-4CC4A5E4226D}" presName="linear" presStyleCnt="0">
        <dgm:presLayoutVars>
          <dgm:animLvl val="lvl"/>
          <dgm:resizeHandles val="exact"/>
        </dgm:presLayoutVars>
      </dgm:prSet>
      <dgm:spPr/>
      <dgm:t>
        <a:bodyPr/>
        <a:lstStyle/>
        <a:p>
          <a:endParaRPr lang="en-US"/>
        </a:p>
      </dgm:t>
    </dgm:pt>
    <dgm:pt modelId="{087B61DC-20C2-964A-810B-E8A84EBA7E17}" type="pres">
      <dgm:prSet presAssocID="{A2463B7A-180B-A845-8DE3-1848CDF6F393}" presName="parentText" presStyleLbl="node1" presStyleIdx="0" presStyleCnt="6">
        <dgm:presLayoutVars>
          <dgm:chMax val="0"/>
          <dgm:bulletEnabled val="1"/>
        </dgm:presLayoutVars>
      </dgm:prSet>
      <dgm:spPr/>
      <dgm:t>
        <a:bodyPr/>
        <a:lstStyle/>
        <a:p>
          <a:endParaRPr lang="en-US"/>
        </a:p>
      </dgm:t>
    </dgm:pt>
    <dgm:pt modelId="{1F8477AF-498A-014F-9467-5A3E8F56AA42}" type="pres">
      <dgm:prSet presAssocID="{3B086CDA-2C21-3A41-8A37-D4D5D29167A0}" presName="spacer" presStyleCnt="0"/>
      <dgm:spPr/>
    </dgm:pt>
    <dgm:pt modelId="{D742F027-16E4-AC49-B666-785544D60C67}" type="pres">
      <dgm:prSet presAssocID="{7AAA05EC-A916-DC48-860A-439D098D37A2}" presName="parentText" presStyleLbl="node1" presStyleIdx="1" presStyleCnt="6">
        <dgm:presLayoutVars>
          <dgm:chMax val="0"/>
          <dgm:bulletEnabled val="1"/>
        </dgm:presLayoutVars>
      </dgm:prSet>
      <dgm:spPr/>
      <dgm:t>
        <a:bodyPr/>
        <a:lstStyle/>
        <a:p>
          <a:endParaRPr lang="en-US"/>
        </a:p>
      </dgm:t>
    </dgm:pt>
    <dgm:pt modelId="{28937A54-2E87-B44B-B380-D5BDE85B850C}" type="pres">
      <dgm:prSet presAssocID="{5F59BFAD-5A51-7343-AD3E-453E88A24EF8}" presName="spacer" presStyleCnt="0"/>
      <dgm:spPr/>
    </dgm:pt>
    <dgm:pt modelId="{69219929-AE9A-8444-B7B7-771A683FFAA2}" type="pres">
      <dgm:prSet presAssocID="{E2029299-9163-394B-A7C8-DCFDC6155370}" presName="parentText" presStyleLbl="node1" presStyleIdx="2" presStyleCnt="6">
        <dgm:presLayoutVars>
          <dgm:chMax val="0"/>
          <dgm:bulletEnabled val="1"/>
        </dgm:presLayoutVars>
      </dgm:prSet>
      <dgm:spPr/>
      <dgm:t>
        <a:bodyPr/>
        <a:lstStyle/>
        <a:p>
          <a:endParaRPr lang="en-US"/>
        </a:p>
      </dgm:t>
    </dgm:pt>
    <dgm:pt modelId="{2648EC11-6543-8F4F-B3DD-526F7EC059EB}" type="pres">
      <dgm:prSet presAssocID="{5A2F3BBA-71AC-4740-B747-D9A347097D87}" presName="spacer" presStyleCnt="0"/>
      <dgm:spPr/>
    </dgm:pt>
    <dgm:pt modelId="{7E95C76E-529E-074E-9DF4-D577B7D70CA3}" type="pres">
      <dgm:prSet presAssocID="{71B87F4F-3DC9-B24A-B6C6-A27475B54337}" presName="parentText" presStyleLbl="node1" presStyleIdx="3" presStyleCnt="6">
        <dgm:presLayoutVars>
          <dgm:chMax val="0"/>
          <dgm:bulletEnabled val="1"/>
        </dgm:presLayoutVars>
      </dgm:prSet>
      <dgm:spPr/>
      <dgm:t>
        <a:bodyPr/>
        <a:lstStyle/>
        <a:p>
          <a:endParaRPr lang="en-US"/>
        </a:p>
      </dgm:t>
    </dgm:pt>
    <dgm:pt modelId="{BF7894AF-F714-8C49-BE86-24963CE24B8B}" type="pres">
      <dgm:prSet presAssocID="{A8BDEFB0-32F9-6646-8BF7-BD6E28C7D244}" presName="spacer" presStyleCnt="0"/>
      <dgm:spPr/>
    </dgm:pt>
    <dgm:pt modelId="{D51B2EB7-3C66-5E41-A066-CB31B18BC50C}" type="pres">
      <dgm:prSet presAssocID="{46340DE9-B05A-0F47-8A4A-2635ABD472A3}" presName="parentText" presStyleLbl="node1" presStyleIdx="4" presStyleCnt="6">
        <dgm:presLayoutVars>
          <dgm:chMax val="0"/>
          <dgm:bulletEnabled val="1"/>
        </dgm:presLayoutVars>
      </dgm:prSet>
      <dgm:spPr/>
      <dgm:t>
        <a:bodyPr/>
        <a:lstStyle/>
        <a:p>
          <a:endParaRPr lang="en-US"/>
        </a:p>
      </dgm:t>
    </dgm:pt>
    <dgm:pt modelId="{F352EE87-C0A9-4B47-811D-A2CFD332EBEF}" type="pres">
      <dgm:prSet presAssocID="{60F0B58B-ACB1-8749-B4EF-A8DD75AF17FD}" presName="spacer" presStyleCnt="0"/>
      <dgm:spPr/>
    </dgm:pt>
    <dgm:pt modelId="{57ECC8F2-B967-8244-B7E9-45EC2CAB9A97}" type="pres">
      <dgm:prSet presAssocID="{64D3F251-0C5C-2643-83A4-A984CB62DD49}" presName="parentText" presStyleLbl="node1" presStyleIdx="5" presStyleCnt="6">
        <dgm:presLayoutVars>
          <dgm:chMax val="0"/>
          <dgm:bulletEnabled val="1"/>
        </dgm:presLayoutVars>
      </dgm:prSet>
      <dgm:spPr/>
      <dgm:t>
        <a:bodyPr/>
        <a:lstStyle/>
        <a:p>
          <a:endParaRPr lang="en-US"/>
        </a:p>
      </dgm:t>
    </dgm:pt>
  </dgm:ptLst>
  <dgm:cxnLst>
    <dgm:cxn modelId="{7904C4E5-46BC-3244-B49A-983B4DB66BED}" srcId="{520EA643-1AA5-9343-A307-4CC4A5E4226D}" destId="{7AAA05EC-A916-DC48-860A-439D098D37A2}" srcOrd="1" destOrd="0" parTransId="{7FFA98A6-789C-2F40-A34B-DDCCCD808279}" sibTransId="{5F59BFAD-5A51-7343-AD3E-453E88A24EF8}"/>
    <dgm:cxn modelId="{86EFD31E-C6DD-4B3B-AE2B-AE45CB9ED373}" type="presOf" srcId="{E2029299-9163-394B-A7C8-DCFDC6155370}" destId="{69219929-AE9A-8444-B7B7-771A683FFAA2}" srcOrd="0" destOrd="0" presId="urn:microsoft.com/office/officeart/2005/8/layout/vList2"/>
    <dgm:cxn modelId="{FCCED2F8-BC89-4D20-9A2F-516C39DEB1F6}" type="presOf" srcId="{64D3F251-0C5C-2643-83A4-A984CB62DD49}" destId="{57ECC8F2-B967-8244-B7E9-45EC2CAB9A97}" srcOrd="0" destOrd="0" presId="urn:microsoft.com/office/officeart/2005/8/layout/vList2"/>
    <dgm:cxn modelId="{A7688047-8EAF-CA41-9C6D-3CBBAE93AC9F}" srcId="{520EA643-1AA5-9343-A307-4CC4A5E4226D}" destId="{46340DE9-B05A-0F47-8A4A-2635ABD472A3}" srcOrd="4" destOrd="0" parTransId="{3C5CDB79-D6B1-3E45-AE91-D38CAFE55987}" sibTransId="{60F0B58B-ACB1-8749-B4EF-A8DD75AF17FD}"/>
    <dgm:cxn modelId="{6652882B-629C-0D48-ADE2-FE702AA4EBC6}" srcId="{520EA643-1AA5-9343-A307-4CC4A5E4226D}" destId="{64D3F251-0C5C-2643-83A4-A984CB62DD49}" srcOrd="5" destOrd="0" parTransId="{595B4965-2CA8-AC48-A19F-ED79966927B6}" sibTransId="{9C58C5A5-DB4F-4E45-A2AE-5E5923866917}"/>
    <dgm:cxn modelId="{22569014-F658-A84F-AE10-5A7994A35A5E}" srcId="{520EA643-1AA5-9343-A307-4CC4A5E4226D}" destId="{71B87F4F-3DC9-B24A-B6C6-A27475B54337}" srcOrd="3" destOrd="0" parTransId="{B0F94A7A-575B-384B-9566-6C668D8BCE23}" sibTransId="{A8BDEFB0-32F9-6646-8BF7-BD6E28C7D244}"/>
    <dgm:cxn modelId="{0E9640B3-FD21-49CD-B0F9-6766B8F6B99C}" type="presOf" srcId="{46340DE9-B05A-0F47-8A4A-2635ABD472A3}" destId="{D51B2EB7-3C66-5E41-A066-CB31B18BC50C}" srcOrd="0" destOrd="0" presId="urn:microsoft.com/office/officeart/2005/8/layout/vList2"/>
    <dgm:cxn modelId="{34BCE96F-A515-4366-A491-8DE888F0C12E}" type="presOf" srcId="{520EA643-1AA5-9343-A307-4CC4A5E4226D}" destId="{195682FF-4E3D-F34F-A4FD-B57AE264A891}" srcOrd="0" destOrd="0" presId="urn:microsoft.com/office/officeart/2005/8/layout/vList2"/>
    <dgm:cxn modelId="{CBA2637C-0ED7-4BBD-A397-8DEDF8FE68AB}" type="presOf" srcId="{A2463B7A-180B-A845-8DE3-1848CDF6F393}" destId="{087B61DC-20C2-964A-810B-E8A84EBA7E17}" srcOrd="0" destOrd="0" presId="urn:microsoft.com/office/officeart/2005/8/layout/vList2"/>
    <dgm:cxn modelId="{4723CAD8-29A4-44CD-8DFF-6571313C2770}" type="presOf" srcId="{7AAA05EC-A916-DC48-860A-439D098D37A2}" destId="{D742F027-16E4-AC49-B666-785544D60C67}" srcOrd="0" destOrd="0" presId="urn:microsoft.com/office/officeart/2005/8/layout/vList2"/>
    <dgm:cxn modelId="{567D16B3-352D-694B-88FE-F54B07DE60AA}" srcId="{520EA643-1AA5-9343-A307-4CC4A5E4226D}" destId="{A2463B7A-180B-A845-8DE3-1848CDF6F393}" srcOrd="0" destOrd="0" parTransId="{37411443-0AAA-BE4A-B341-0FECFD3BC20E}" sibTransId="{3B086CDA-2C21-3A41-8A37-D4D5D29167A0}"/>
    <dgm:cxn modelId="{E03C7DFB-55F7-824C-8F82-89AAC0C7FF8C}" srcId="{520EA643-1AA5-9343-A307-4CC4A5E4226D}" destId="{E2029299-9163-394B-A7C8-DCFDC6155370}" srcOrd="2" destOrd="0" parTransId="{C35BB2D5-E4C5-4745-BFE9-2DA8187EAFE1}" sibTransId="{5A2F3BBA-71AC-4740-B747-D9A347097D87}"/>
    <dgm:cxn modelId="{93373D2C-09F1-4DE7-BE48-43DEFCE077F4}" type="presOf" srcId="{71B87F4F-3DC9-B24A-B6C6-A27475B54337}" destId="{7E95C76E-529E-074E-9DF4-D577B7D70CA3}" srcOrd="0" destOrd="0" presId="urn:microsoft.com/office/officeart/2005/8/layout/vList2"/>
    <dgm:cxn modelId="{C9018F04-DDDD-4C8E-AA62-2DBFE3C403B3}" type="presParOf" srcId="{195682FF-4E3D-F34F-A4FD-B57AE264A891}" destId="{087B61DC-20C2-964A-810B-E8A84EBA7E17}" srcOrd="0" destOrd="0" presId="urn:microsoft.com/office/officeart/2005/8/layout/vList2"/>
    <dgm:cxn modelId="{BBF6D316-2E45-4AFA-A4B4-F23FE0592AAA}" type="presParOf" srcId="{195682FF-4E3D-F34F-A4FD-B57AE264A891}" destId="{1F8477AF-498A-014F-9467-5A3E8F56AA42}" srcOrd="1" destOrd="0" presId="urn:microsoft.com/office/officeart/2005/8/layout/vList2"/>
    <dgm:cxn modelId="{FF7886FF-5728-4035-868A-C924A5D6840C}" type="presParOf" srcId="{195682FF-4E3D-F34F-A4FD-B57AE264A891}" destId="{D742F027-16E4-AC49-B666-785544D60C67}" srcOrd="2" destOrd="0" presId="urn:microsoft.com/office/officeart/2005/8/layout/vList2"/>
    <dgm:cxn modelId="{25F8F8A2-7B9D-48E8-A1DD-47E9C287DF4C}" type="presParOf" srcId="{195682FF-4E3D-F34F-A4FD-B57AE264A891}" destId="{28937A54-2E87-B44B-B380-D5BDE85B850C}" srcOrd="3" destOrd="0" presId="urn:microsoft.com/office/officeart/2005/8/layout/vList2"/>
    <dgm:cxn modelId="{82803EF2-6BB7-4692-BB15-F9B06B25F605}" type="presParOf" srcId="{195682FF-4E3D-F34F-A4FD-B57AE264A891}" destId="{69219929-AE9A-8444-B7B7-771A683FFAA2}" srcOrd="4" destOrd="0" presId="urn:microsoft.com/office/officeart/2005/8/layout/vList2"/>
    <dgm:cxn modelId="{435E64AE-BF06-4044-9CC6-6294C5AAC40E}" type="presParOf" srcId="{195682FF-4E3D-F34F-A4FD-B57AE264A891}" destId="{2648EC11-6543-8F4F-B3DD-526F7EC059EB}" srcOrd="5" destOrd="0" presId="urn:microsoft.com/office/officeart/2005/8/layout/vList2"/>
    <dgm:cxn modelId="{06D1D732-BA2D-4137-97E1-F2C1D67AF2DD}" type="presParOf" srcId="{195682FF-4E3D-F34F-A4FD-B57AE264A891}" destId="{7E95C76E-529E-074E-9DF4-D577B7D70CA3}" srcOrd="6" destOrd="0" presId="urn:microsoft.com/office/officeart/2005/8/layout/vList2"/>
    <dgm:cxn modelId="{734522E7-1415-4912-ADFB-16B36CC870D7}" type="presParOf" srcId="{195682FF-4E3D-F34F-A4FD-B57AE264A891}" destId="{BF7894AF-F714-8C49-BE86-24963CE24B8B}" srcOrd="7" destOrd="0" presId="urn:microsoft.com/office/officeart/2005/8/layout/vList2"/>
    <dgm:cxn modelId="{44747433-5AC3-4958-92C8-7C8C236C5BB9}" type="presParOf" srcId="{195682FF-4E3D-F34F-A4FD-B57AE264A891}" destId="{D51B2EB7-3C66-5E41-A066-CB31B18BC50C}" srcOrd="8" destOrd="0" presId="urn:microsoft.com/office/officeart/2005/8/layout/vList2"/>
    <dgm:cxn modelId="{0BBCFEDD-D8EE-49E2-875E-9FE22660A02E}" type="presParOf" srcId="{195682FF-4E3D-F34F-A4FD-B57AE264A891}" destId="{F352EE87-C0A9-4B47-811D-A2CFD332EBEF}" srcOrd="9" destOrd="0" presId="urn:microsoft.com/office/officeart/2005/8/layout/vList2"/>
    <dgm:cxn modelId="{D9B2BDF5-94A6-4B8F-A8C3-167898FFCD30}" type="presParOf" srcId="{195682FF-4E3D-F34F-A4FD-B57AE264A891}" destId="{57ECC8F2-B967-8244-B7E9-45EC2CAB9A9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883F7A2-440D-5E4E-BDFE-CE42F08F1CDC}" type="doc">
      <dgm:prSet loTypeId="urn:microsoft.com/office/officeart/2008/layout/PictureStrips" loCatId="" qsTypeId="urn:microsoft.com/office/officeart/2005/8/quickstyle/simple2" qsCatId="simple" csTypeId="urn:microsoft.com/office/officeart/2005/8/colors/accent3_2" csCatId="accent3" phldr="1"/>
      <dgm:spPr/>
      <dgm:t>
        <a:bodyPr/>
        <a:lstStyle/>
        <a:p>
          <a:endParaRPr lang="en-US"/>
        </a:p>
      </dgm:t>
    </dgm:pt>
    <dgm:pt modelId="{9213AC21-C692-B545-8E44-74813F4B3FCB}">
      <dgm:prSet/>
      <dgm:spPr>
        <a:solidFill>
          <a:srgbClr val="FFFF00"/>
        </a:solidFill>
      </dgm:spPr>
      <dgm:t>
        <a:bodyPr/>
        <a:lstStyle/>
        <a:p>
          <a:pPr rtl="0"/>
          <a:r>
            <a:rPr lang="en-US" b="1" i="0" baseline="0" dirty="0">
              <a:solidFill>
                <a:schemeClr val="tx1"/>
              </a:solidFill>
            </a:rPr>
            <a:t>Include in operational safety plan/manual</a:t>
          </a:r>
          <a:endParaRPr lang="en-US" dirty="0">
            <a:solidFill>
              <a:schemeClr val="tx1"/>
            </a:solidFill>
          </a:endParaRPr>
        </a:p>
      </dgm:t>
    </dgm:pt>
    <dgm:pt modelId="{5E263A7F-9D86-0E43-B7D2-C99DE0CF71F7}" type="parTrans" cxnId="{C50ACF6F-F18E-5249-81A1-023B715E3920}">
      <dgm:prSet/>
      <dgm:spPr/>
      <dgm:t>
        <a:bodyPr/>
        <a:lstStyle/>
        <a:p>
          <a:endParaRPr lang="en-US"/>
        </a:p>
      </dgm:t>
    </dgm:pt>
    <dgm:pt modelId="{7FC57868-E1BB-EC4A-9632-BC79000B1242}" type="sibTrans" cxnId="{C50ACF6F-F18E-5249-81A1-023B715E3920}">
      <dgm:prSet/>
      <dgm:spPr/>
      <dgm:t>
        <a:bodyPr/>
        <a:lstStyle/>
        <a:p>
          <a:endParaRPr lang="en-US"/>
        </a:p>
      </dgm:t>
    </dgm:pt>
    <dgm:pt modelId="{02E1964C-4B54-4148-87FF-16DBA42E8F82}">
      <dgm:prSet/>
      <dgm:spPr>
        <a:solidFill>
          <a:srgbClr val="FFFF00"/>
        </a:solidFill>
      </dgm:spPr>
      <dgm:t>
        <a:bodyPr/>
        <a:lstStyle/>
        <a:p>
          <a:pPr rtl="0"/>
          <a:r>
            <a:rPr lang="en-US" b="1" i="0" baseline="0" dirty="0">
              <a:solidFill>
                <a:schemeClr val="tx1"/>
              </a:solidFill>
            </a:rPr>
            <a:t>Include procedures to identify &amp; correct hazards</a:t>
          </a:r>
          <a:endParaRPr lang="en-US" dirty="0">
            <a:solidFill>
              <a:schemeClr val="tx1"/>
            </a:solidFill>
          </a:endParaRPr>
        </a:p>
      </dgm:t>
    </dgm:pt>
    <dgm:pt modelId="{21EB8728-BD42-9B40-9BBF-A369714C314D}" type="parTrans" cxnId="{97A4BA32-E5F7-AF45-900C-C6D7A06CD860}">
      <dgm:prSet/>
      <dgm:spPr/>
      <dgm:t>
        <a:bodyPr/>
        <a:lstStyle/>
        <a:p>
          <a:endParaRPr lang="en-US"/>
        </a:p>
      </dgm:t>
    </dgm:pt>
    <dgm:pt modelId="{87B58C99-C660-5E4E-B7A7-50EDA1C8A889}" type="sibTrans" cxnId="{97A4BA32-E5F7-AF45-900C-C6D7A06CD860}">
      <dgm:prSet/>
      <dgm:spPr/>
      <dgm:t>
        <a:bodyPr/>
        <a:lstStyle/>
        <a:p>
          <a:endParaRPr lang="en-US"/>
        </a:p>
      </dgm:t>
    </dgm:pt>
    <dgm:pt modelId="{83F66E79-019D-9E4D-95CC-7CB5F14473D5}">
      <dgm:prSet/>
      <dgm:spPr>
        <a:solidFill>
          <a:srgbClr val="FFFF00"/>
        </a:solidFill>
      </dgm:spPr>
      <dgm:t>
        <a:bodyPr/>
        <a:lstStyle/>
        <a:p>
          <a:pPr rtl="0"/>
          <a:r>
            <a:rPr lang="en-US" b="1" i="0" baseline="0" noProof="0" dirty="0">
              <a:solidFill>
                <a:schemeClr val="tx1"/>
              </a:solidFill>
            </a:rPr>
            <a:t>Cover </a:t>
          </a:r>
          <a:r>
            <a:rPr lang="en-US" altLang="ja-JP" b="1" i="0" baseline="0" noProof="0" dirty="0">
              <a:solidFill>
                <a:schemeClr val="tx1"/>
              </a:solidFill>
            </a:rPr>
            <a:t>“</a:t>
          </a:r>
          <a:r>
            <a:rPr lang="en-US" b="1" i="0" baseline="0" noProof="0" dirty="0">
              <a:solidFill>
                <a:schemeClr val="tx1"/>
              </a:solidFill>
            </a:rPr>
            <a:t>good</a:t>
          </a:r>
          <a:r>
            <a:rPr lang="en-US" altLang="ja-JP" b="1" i="0" baseline="0" noProof="0" dirty="0">
              <a:solidFill>
                <a:schemeClr val="tx1"/>
              </a:solidFill>
            </a:rPr>
            <a:t>”</a:t>
          </a:r>
          <a:r>
            <a:rPr lang="en-US" b="1" i="0" baseline="0" noProof="0" dirty="0">
              <a:solidFill>
                <a:schemeClr val="tx1"/>
              </a:solidFill>
            </a:rPr>
            <a:t> housekeeping                                		</a:t>
          </a:r>
          <a:endParaRPr lang="en-US" noProof="0" dirty="0">
            <a:solidFill>
              <a:schemeClr val="tx1"/>
            </a:solidFill>
          </a:endParaRPr>
        </a:p>
      </dgm:t>
    </dgm:pt>
    <dgm:pt modelId="{8C95ACB4-20D0-314E-BCA3-E544D7583CDE}" type="parTrans" cxnId="{2A3BE26C-E733-7B40-86CC-6201DD0835D5}">
      <dgm:prSet/>
      <dgm:spPr/>
      <dgm:t>
        <a:bodyPr/>
        <a:lstStyle/>
        <a:p>
          <a:endParaRPr lang="en-US"/>
        </a:p>
      </dgm:t>
    </dgm:pt>
    <dgm:pt modelId="{67F027D2-4B9C-2842-BFB3-30ECD2A687FF}" type="sibTrans" cxnId="{2A3BE26C-E733-7B40-86CC-6201DD0835D5}">
      <dgm:prSet/>
      <dgm:spPr/>
      <dgm:t>
        <a:bodyPr/>
        <a:lstStyle/>
        <a:p>
          <a:endParaRPr lang="en-US"/>
        </a:p>
      </dgm:t>
    </dgm:pt>
    <dgm:pt modelId="{FFE087B4-963A-834C-852E-71C3F57836B0}" type="pres">
      <dgm:prSet presAssocID="{F883F7A2-440D-5E4E-BDFE-CE42F08F1CDC}" presName="Name0" presStyleCnt="0">
        <dgm:presLayoutVars>
          <dgm:dir/>
          <dgm:resizeHandles val="exact"/>
        </dgm:presLayoutVars>
      </dgm:prSet>
      <dgm:spPr/>
      <dgm:t>
        <a:bodyPr/>
        <a:lstStyle/>
        <a:p>
          <a:endParaRPr lang="en-US"/>
        </a:p>
      </dgm:t>
    </dgm:pt>
    <dgm:pt modelId="{8A20DF72-358D-A843-9A70-E1D051CBC590}" type="pres">
      <dgm:prSet presAssocID="{9213AC21-C692-B545-8E44-74813F4B3FCB}" presName="composite" presStyleCnt="0"/>
      <dgm:spPr/>
    </dgm:pt>
    <dgm:pt modelId="{2DA5EAE9-6386-2E40-9465-AE801617AA69}" type="pres">
      <dgm:prSet presAssocID="{9213AC21-C692-B545-8E44-74813F4B3FCB}" presName="rect1" presStyleLbl="trAlignAcc1" presStyleIdx="0" presStyleCnt="1" custScaleY="132930">
        <dgm:presLayoutVars>
          <dgm:bulletEnabled val="1"/>
        </dgm:presLayoutVars>
      </dgm:prSet>
      <dgm:spPr/>
      <dgm:t>
        <a:bodyPr/>
        <a:lstStyle/>
        <a:p>
          <a:endParaRPr lang="en-US"/>
        </a:p>
      </dgm:t>
    </dgm:pt>
    <dgm:pt modelId="{D2509B2B-5A30-E544-9EF7-C22AB0117A30}" type="pres">
      <dgm:prSet presAssocID="{9213AC21-C692-B545-8E44-74813F4B3FCB}" presName="rect2" presStyleLbl="fgImgPlace1" presStyleIdx="0" presStyleCnt="1"/>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descr="There is an image of a manual and hands holding a pen" title="Image"/>
        </a:ext>
      </dgm:extLst>
    </dgm:pt>
  </dgm:ptLst>
  <dgm:cxnLst>
    <dgm:cxn modelId="{C50ACF6F-F18E-5249-81A1-023B715E3920}" srcId="{F883F7A2-440D-5E4E-BDFE-CE42F08F1CDC}" destId="{9213AC21-C692-B545-8E44-74813F4B3FCB}" srcOrd="0" destOrd="0" parTransId="{5E263A7F-9D86-0E43-B7D2-C99DE0CF71F7}" sibTransId="{7FC57868-E1BB-EC4A-9632-BC79000B1242}"/>
    <dgm:cxn modelId="{EAF1E00D-2C8D-4445-9D68-ADEB41A16F05}" type="presOf" srcId="{F883F7A2-440D-5E4E-BDFE-CE42F08F1CDC}" destId="{FFE087B4-963A-834C-852E-71C3F57836B0}" srcOrd="0" destOrd="0" presId="urn:microsoft.com/office/officeart/2008/layout/PictureStrips"/>
    <dgm:cxn modelId="{DDCDBEC7-93B5-491C-978B-DD56C2E742E9}" type="presOf" srcId="{02E1964C-4B54-4148-87FF-16DBA42E8F82}" destId="{2DA5EAE9-6386-2E40-9465-AE801617AA69}" srcOrd="0" destOrd="1" presId="urn:microsoft.com/office/officeart/2008/layout/PictureStrips"/>
    <dgm:cxn modelId="{2A3BE26C-E733-7B40-86CC-6201DD0835D5}" srcId="{9213AC21-C692-B545-8E44-74813F4B3FCB}" destId="{83F66E79-019D-9E4D-95CC-7CB5F14473D5}" srcOrd="1" destOrd="0" parTransId="{8C95ACB4-20D0-314E-BCA3-E544D7583CDE}" sibTransId="{67F027D2-4B9C-2842-BFB3-30ECD2A687FF}"/>
    <dgm:cxn modelId="{3F7E828D-CE06-419B-8DCD-37F9F7A4EC21}" type="presOf" srcId="{9213AC21-C692-B545-8E44-74813F4B3FCB}" destId="{2DA5EAE9-6386-2E40-9465-AE801617AA69}" srcOrd="0" destOrd="0" presId="urn:microsoft.com/office/officeart/2008/layout/PictureStrips"/>
    <dgm:cxn modelId="{13D40183-43BB-4AE1-A8C0-DE6FDF03A437}" type="presOf" srcId="{83F66E79-019D-9E4D-95CC-7CB5F14473D5}" destId="{2DA5EAE9-6386-2E40-9465-AE801617AA69}" srcOrd="0" destOrd="2" presId="urn:microsoft.com/office/officeart/2008/layout/PictureStrips"/>
    <dgm:cxn modelId="{97A4BA32-E5F7-AF45-900C-C6D7A06CD860}" srcId="{9213AC21-C692-B545-8E44-74813F4B3FCB}" destId="{02E1964C-4B54-4148-87FF-16DBA42E8F82}" srcOrd="0" destOrd="0" parTransId="{21EB8728-BD42-9B40-9BBF-A369714C314D}" sibTransId="{87B58C99-C660-5E4E-B7A7-50EDA1C8A889}"/>
    <dgm:cxn modelId="{BBA08478-D36A-439C-86CF-371E25DB2740}" type="presParOf" srcId="{FFE087B4-963A-834C-852E-71C3F57836B0}" destId="{8A20DF72-358D-A843-9A70-E1D051CBC590}" srcOrd="0" destOrd="0" presId="urn:microsoft.com/office/officeart/2008/layout/PictureStrips"/>
    <dgm:cxn modelId="{59F0CFCC-2DD4-4A56-A39E-6F52B204687F}" type="presParOf" srcId="{8A20DF72-358D-A843-9A70-E1D051CBC590}" destId="{2DA5EAE9-6386-2E40-9465-AE801617AA69}" srcOrd="0" destOrd="0" presId="urn:microsoft.com/office/officeart/2008/layout/PictureStrips"/>
    <dgm:cxn modelId="{23DAAE17-CCCC-4E2C-8F83-4AE3ECB1BE65}" type="presParOf" srcId="{8A20DF72-358D-A843-9A70-E1D051CBC590}" destId="{D2509B2B-5A30-E544-9EF7-C22AB0117A3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B8C8F09-E75D-5045-852C-E0512A59F5E3}" type="doc">
      <dgm:prSet loTypeId="urn:microsoft.com/office/officeart/2005/8/layout/radial4" loCatId="" qsTypeId="urn:microsoft.com/office/officeart/2005/8/quickstyle/simple2" qsCatId="simple" csTypeId="urn:microsoft.com/office/officeart/2005/8/colors/accent2_2" csCatId="accent2" phldr="1"/>
      <dgm:spPr/>
      <dgm:t>
        <a:bodyPr/>
        <a:lstStyle/>
        <a:p>
          <a:endParaRPr lang="en-US"/>
        </a:p>
      </dgm:t>
    </dgm:pt>
    <dgm:pt modelId="{264BD298-3301-F949-B744-447766278C54}">
      <dgm:prSet custT="1"/>
      <dgm:spPr/>
      <dgm:t>
        <a:bodyPr/>
        <a:lstStyle/>
        <a:p>
          <a:pPr rtl="0"/>
          <a:r>
            <a:rPr lang="en-US" sz="2700" b="1" i="0" baseline="0" dirty="0">
              <a:solidFill>
                <a:schemeClr val="tx1"/>
              </a:solidFill>
              <a:latin typeface="Arial"/>
              <a:cs typeface="Arial"/>
            </a:rPr>
            <a:t>Document</a:t>
          </a:r>
          <a:endParaRPr lang="en-US" sz="2700" b="1" dirty="0">
            <a:solidFill>
              <a:schemeClr val="tx1"/>
            </a:solidFill>
            <a:latin typeface="Arial"/>
            <a:cs typeface="Arial"/>
          </a:endParaRPr>
        </a:p>
      </dgm:t>
    </dgm:pt>
    <dgm:pt modelId="{8ED382C4-1DB3-6249-87E5-5843AF2441C3}" type="parTrans" cxnId="{95974AE7-4475-BC4B-8247-F9BA4830E27A}">
      <dgm:prSet/>
      <dgm:spPr/>
      <dgm:t>
        <a:bodyPr/>
        <a:lstStyle/>
        <a:p>
          <a:endParaRPr lang="en-US">
            <a:solidFill>
              <a:schemeClr val="tx1"/>
            </a:solidFill>
          </a:endParaRPr>
        </a:p>
      </dgm:t>
    </dgm:pt>
    <dgm:pt modelId="{A30EECC6-2D92-BD44-8A6B-53BA0138C8FE}" type="sibTrans" cxnId="{95974AE7-4475-BC4B-8247-F9BA4830E27A}">
      <dgm:prSet/>
      <dgm:spPr/>
      <dgm:t>
        <a:bodyPr/>
        <a:lstStyle/>
        <a:p>
          <a:endParaRPr lang="en-US">
            <a:solidFill>
              <a:schemeClr val="tx1"/>
            </a:solidFill>
          </a:endParaRPr>
        </a:p>
      </dgm:t>
    </dgm:pt>
    <dgm:pt modelId="{F3D209CC-D28F-BC4C-83AB-44976C9A369C}">
      <dgm:prSet custT="1"/>
      <dgm:spPr/>
      <dgm:t>
        <a:bodyPr/>
        <a:lstStyle/>
        <a:p>
          <a:pPr rtl="0"/>
          <a:r>
            <a:rPr lang="en-US" sz="2700" b="1" i="0" baseline="0" dirty="0">
              <a:solidFill>
                <a:schemeClr val="tx1"/>
              </a:solidFill>
              <a:latin typeface="Arial"/>
              <a:cs typeface="Arial"/>
            </a:rPr>
            <a:t>Unsafe Acts</a:t>
          </a:r>
          <a:endParaRPr lang="en-US" sz="2700" b="1" dirty="0">
            <a:solidFill>
              <a:schemeClr val="tx1"/>
            </a:solidFill>
            <a:latin typeface="Arial"/>
            <a:cs typeface="Arial"/>
          </a:endParaRPr>
        </a:p>
      </dgm:t>
    </dgm:pt>
    <dgm:pt modelId="{33A42382-FB96-EA40-94D1-DC2FB4FF3730}" type="parTrans" cxnId="{BBD878A9-8DA9-E345-B7B3-0242E209360B}">
      <dgm:prSet/>
      <dgm:spPr/>
      <dgm:t>
        <a:bodyPr/>
        <a:lstStyle/>
        <a:p>
          <a:endParaRPr lang="en-US">
            <a:solidFill>
              <a:schemeClr val="tx1"/>
            </a:solidFill>
          </a:endParaRPr>
        </a:p>
      </dgm:t>
    </dgm:pt>
    <dgm:pt modelId="{A22E4E63-AE0B-7F40-89CE-16E21C2BE2B1}" type="sibTrans" cxnId="{BBD878A9-8DA9-E345-B7B3-0242E209360B}">
      <dgm:prSet/>
      <dgm:spPr/>
      <dgm:t>
        <a:bodyPr/>
        <a:lstStyle/>
        <a:p>
          <a:endParaRPr lang="en-US">
            <a:solidFill>
              <a:schemeClr val="tx1"/>
            </a:solidFill>
          </a:endParaRPr>
        </a:p>
      </dgm:t>
    </dgm:pt>
    <dgm:pt modelId="{A65ABF2A-1070-D64D-980C-AF65A62831DA}">
      <dgm:prSet custT="1"/>
      <dgm:spPr/>
      <dgm:t>
        <a:bodyPr/>
        <a:lstStyle/>
        <a:p>
          <a:pPr rtl="0"/>
          <a:r>
            <a:rPr lang="en-US" sz="2700" b="1" i="0" baseline="0" dirty="0">
              <a:solidFill>
                <a:schemeClr val="tx1"/>
              </a:solidFill>
              <a:latin typeface="Arial"/>
              <a:cs typeface="Arial"/>
            </a:rPr>
            <a:t>Unsafe Conditions</a:t>
          </a:r>
          <a:endParaRPr lang="en-US" sz="2700" b="1" dirty="0">
            <a:solidFill>
              <a:schemeClr val="tx1"/>
            </a:solidFill>
            <a:latin typeface="Arial"/>
            <a:cs typeface="Arial"/>
          </a:endParaRPr>
        </a:p>
      </dgm:t>
    </dgm:pt>
    <dgm:pt modelId="{8A36ED21-E24A-2242-A82C-C380067A21C1}" type="parTrans" cxnId="{63454BA7-60E2-9946-B83D-74184FB81A05}">
      <dgm:prSet/>
      <dgm:spPr/>
      <dgm:t>
        <a:bodyPr/>
        <a:lstStyle/>
        <a:p>
          <a:endParaRPr lang="en-US">
            <a:solidFill>
              <a:schemeClr val="tx1"/>
            </a:solidFill>
          </a:endParaRPr>
        </a:p>
      </dgm:t>
    </dgm:pt>
    <dgm:pt modelId="{F79801DE-E110-A34F-A9CE-AE047353D228}" type="sibTrans" cxnId="{63454BA7-60E2-9946-B83D-74184FB81A05}">
      <dgm:prSet/>
      <dgm:spPr/>
      <dgm:t>
        <a:bodyPr/>
        <a:lstStyle/>
        <a:p>
          <a:endParaRPr lang="en-US">
            <a:solidFill>
              <a:schemeClr val="tx1"/>
            </a:solidFill>
          </a:endParaRPr>
        </a:p>
      </dgm:t>
    </dgm:pt>
    <dgm:pt modelId="{CCDFC708-356E-ED4D-A567-881956F0AFCD}" type="pres">
      <dgm:prSet presAssocID="{0B8C8F09-E75D-5045-852C-E0512A59F5E3}" presName="cycle" presStyleCnt="0">
        <dgm:presLayoutVars>
          <dgm:chMax val="1"/>
          <dgm:dir/>
          <dgm:animLvl val="ctr"/>
          <dgm:resizeHandles val="exact"/>
        </dgm:presLayoutVars>
      </dgm:prSet>
      <dgm:spPr/>
      <dgm:t>
        <a:bodyPr/>
        <a:lstStyle/>
        <a:p>
          <a:endParaRPr lang="en-US"/>
        </a:p>
      </dgm:t>
    </dgm:pt>
    <dgm:pt modelId="{97F4E6A6-9CB1-F94C-AAE3-A115ACEAC04A}" type="pres">
      <dgm:prSet presAssocID="{264BD298-3301-F949-B744-447766278C54}" presName="centerShape" presStyleLbl="node0" presStyleIdx="0" presStyleCnt="1" custScaleX="105589" custScaleY="104915"/>
      <dgm:spPr/>
      <dgm:t>
        <a:bodyPr/>
        <a:lstStyle/>
        <a:p>
          <a:endParaRPr lang="en-US"/>
        </a:p>
      </dgm:t>
    </dgm:pt>
    <dgm:pt modelId="{98C713F2-35A7-2347-9F1D-BFC2C7C68FF9}" type="pres">
      <dgm:prSet presAssocID="{8A36ED21-E24A-2242-A82C-C380067A21C1}" presName="parTrans" presStyleLbl="bgSibTrans2D1" presStyleIdx="0" presStyleCnt="2" custScaleX="22991" custScaleY="96715" custLinFactNeighborX="33298" custLinFactNeighborY="57277" custRadScaleRad="122206" custRadScaleInc="-2147483648"/>
      <dgm:spPr/>
      <dgm:t>
        <a:bodyPr/>
        <a:lstStyle/>
        <a:p>
          <a:endParaRPr lang="en-US"/>
        </a:p>
      </dgm:t>
    </dgm:pt>
    <dgm:pt modelId="{FB4ABC20-053A-6D45-AFB5-1C76C8C30E7B}" type="pres">
      <dgm:prSet presAssocID="{A65ABF2A-1070-D64D-980C-AF65A62831DA}" presName="node" presStyleLbl="node1" presStyleIdx="0" presStyleCnt="2">
        <dgm:presLayoutVars>
          <dgm:bulletEnabled val="1"/>
        </dgm:presLayoutVars>
      </dgm:prSet>
      <dgm:spPr/>
      <dgm:t>
        <a:bodyPr/>
        <a:lstStyle/>
        <a:p>
          <a:endParaRPr lang="en-US"/>
        </a:p>
      </dgm:t>
    </dgm:pt>
    <dgm:pt modelId="{9B256713-6002-F84E-9C81-C39FFB7B439B}" type="pres">
      <dgm:prSet presAssocID="{33A42382-FB96-EA40-94D1-DC2FB4FF3730}" presName="parTrans" presStyleLbl="bgSibTrans2D1" presStyleIdx="1" presStyleCnt="2" custScaleX="27153" custLinFactNeighborX="-30548" custLinFactNeighborY="61702"/>
      <dgm:spPr/>
      <dgm:t>
        <a:bodyPr/>
        <a:lstStyle/>
        <a:p>
          <a:endParaRPr lang="en-US"/>
        </a:p>
      </dgm:t>
    </dgm:pt>
    <dgm:pt modelId="{EB10AE72-1CD0-434A-A3A5-45000BF313D8}" type="pres">
      <dgm:prSet presAssocID="{F3D209CC-D28F-BC4C-83AB-44976C9A369C}" presName="node" presStyleLbl="node1" presStyleIdx="1" presStyleCnt="2">
        <dgm:presLayoutVars>
          <dgm:bulletEnabled val="1"/>
        </dgm:presLayoutVars>
      </dgm:prSet>
      <dgm:spPr/>
      <dgm:t>
        <a:bodyPr/>
        <a:lstStyle/>
        <a:p>
          <a:endParaRPr lang="en-US"/>
        </a:p>
      </dgm:t>
    </dgm:pt>
  </dgm:ptLst>
  <dgm:cxnLst>
    <dgm:cxn modelId="{95974AE7-4475-BC4B-8247-F9BA4830E27A}" srcId="{0B8C8F09-E75D-5045-852C-E0512A59F5E3}" destId="{264BD298-3301-F949-B744-447766278C54}" srcOrd="0" destOrd="0" parTransId="{8ED382C4-1DB3-6249-87E5-5843AF2441C3}" sibTransId="{A30EECC6-2D92-BD44-8A6B-53BA0138C8FE}"/>
    <dgm:cxn modelId="{36857189-F84D-44F8-9C99-8E4C845615EC}" type="presOf" srcId="{264BD298-3301-F949-B744-447766278C54}" destId="{97F4E6A6-9CB1-F94C-AAE3-A115ACEAC04A}" srcOrd="0" destOrd="0" presId="urn:microsoft.com/office/officeart/2005/8/layout/radial4"/>
    <dgm:cxn modelId="{B737C78F-96AF-4451-BDDB-378A3BE1BA4A}" type="presOf" srcId="{33A42382-FB96-EA40-94D1-DC2FB4FF3730}" destId="{9B256713-6002-F84E-9C81-C39FFB7B439B}" srcOrd="0" destOrd="0" presId="urn:microsoft.com/office/officeart/2005/8/layout/radial4"/>
    <dgm:cxn modelId="{BBD878A9-8DA9-E345-B7B3-0242E209360B}" srcId="{264BD298-3301-F949-B744-447766278C54}" destId="{F3D209CC-D28F-BC4C-83AB-44976C9A369C}" srcOrd="1" destOrd="0" parTransId="{33A42382-FB96-EA40-94D1-DC2FB4FF3730}" sibTransId="{A22E4E63-AE0B-7F40-89CE-16E21C2BE2B1}"/>
    <dgm:cxn modelId="{1159FD0F-2EB4-4F20-9CBE-57C573BAF4A3}" type="presOf" srcId="{F3D209CC-D28F-BC4C-83AB-44976C9A369C}" destId="{EB10AE72-1CD0-434A-A3A5-45000BF313D8}" srcOrd="0" destOrd="0" presId="urn:microsoft.com/office/officeart/2005/8/layout/radial4"/>
    <dgm:cxn modelId="{AF12E0C8-0D16-498E-9579-46BCB5EE7E49}" type="presOf" srcId="{A65ABF2A-1070-D64D-980C-AF65A62831DA}" destId="{FB4ABC20-053A-6D45-AFB5-1C76C8C30E7B}" srcOrd="0" destOrd="0" presId="urn:microsoft.com/office/officeart/2005/8/layout/radial4"/>
    <dgm:cxn modelId="{63454BA7-60E2-9946-B83D-74184FB81A05}" srcId="{264BD298-3301-F949-B744-447766278C54}" destId="{A65ABF2A-1070-D64D-980C-AF65A62831DA}" srcOrd="0" destOrd="0" parTransId="{8A36ED21-E24A-2242-A82C-C380067A21C1}" sibTransId="{F79801DE-E110-A34F-A9CE-AE047353D228}"/>
    <dgm:cxn modelId="{3B6459F2-DA82-46F1-A784-9D44C744D545}" type="presOf" srcId="{8A36ED21-E24A-2242-A82C-C380067A21C1}" destId="{98C713F2-35A7-2347-9F1D-BFC2C7C68FF9}" srcOrd="0" destOrd="0" presId="urn:microsoft.com/office/officeart/2005/8/layout/radial4"/>
    <dgm:cxn modelId="{C623E9B9-C0D0-4A0B-B622-E7D365D949BF}" type="presOf" srcId="{0B8C8F09-E75D-5045-852C-E0512A59F5E3}" destId="{CCDFC708-356E-ED4D-A567-881956F0AFCD}" srcOrd="0" destOrd="0" presId="urn:microsoft.com/office/officeart/2005/8/layout/radial4"/>
    <dgm:cxn modelId="{E16D48F7-16CE-470B-B89C-935703A951A8}" type="presParOf" srcId="{CCDFC708-356E-ED4D-A567-881956F0AFCD}" destId="{97F4E6A6-9CB1-F94C-AAE3-A115ACEAC04A}" srcOrd="0" destOrd="0" presId="urn:microsoft.com/office/officeart/2005/8/layout/radial4"/>
    <dgm:cxn modelId="{D79D7489-EF37-4E96-979E-69F448029909}" type="presParOf" srcId="{CCDFC708-356E-ED4D-A567-881956F0AFCD}" destId="{98C713F2-35A7-2347-9F1D-BFC2C7C68FF9}" srcOrd="1" destOrd="0" presId="urn:microsoft.com/office/officeart/2005/8/layout/radial4"/>
    <dgm:cxn modelId="{37455C5B-A4C9-40C2-A242-4E0EED81604F}" type="presParOf" srcId="{CCDFC708-356E-ED4D-A567-881956F0AFCD}" destId="{FB4ABC20-053A-6D45-AFB5-1C76C8C30E7B}" srcOrd="2" destOrd="0" presId="urn:microsoft.com/office/officeart/2005/8/layout/radial4"/>
    <dgm:cxn modelId="{397F114B-7F7E-4C33-B005-3CE6722B843C}" type="presParOf" srcId="{CCDFC708-356E-ED4D-A567-881956F0AFCD}" destId="{9B256713-6002-F84E-9C81-C39FFB7B439B}" srcOrd="3" destOrd="0" presId="urn:microsoft.com/office/officeart/2005/8/layout/radial4"/>
    <dgm:cxn modelId="{CC825618-74F7-4386-973F-5846BE90497B}" type="presParOf" srcId="{CCDFC708-356E-ED4D-A567-881956F0AFCD}" destId="{EB10AE72-1CD0-434A-A3A5-45000BF313D8}"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BEFE06E-29B3-1043-9465-DC1B89139D61}" type="doc">
      <dgm:prSet loTypeId="urn:microsoft.com/office/officeart/2005/8/layout/list1" loCatId="" qsTypeId="urn:microsoft.com/office/officeart/2005/8/quickstyle/simple2" qsCatId="simple" csTypeId="urn:microsoft.com/office/officeart/2005/8/colors/accent3_2" csCatId="accent3" phldr="1"/>
      <dgm:spPr/>
      <dgm:t>
        <a:bodyPr/>
        <a:lstStyle/>
        <a:p>
          <a:endParaRPr lang="en-US"/>
        </a:p>
      </dgm:t>
    </dgm:pt>
    <dgm:pt modelId="{BF2B3938-32D5-5E4A-9CED-1EF3C93C5359}">
      <dgm:prSet custT="1"/>
      <dgm:spPr/>
      <dgm:t>
        <a:bodyPr/>
        <a:lstStyle/>
        <a:p>
          <a:pPr algn="l"/>
          <a:r>
            <a:rPr lang="en-US" altLang="x-none" sz="2300" b="1" dirty="0">
              <a:solidFill>
                <a:schemeClr val="tx1"/>
              </a:solidFill>
              <a:ea typeface="ＭＳ Ｐゴシック" charset="-128"/>
            </a:rPr>
            <a:t>Safety deficiencies found during audits and inspections should be corrected as soon as possible. </a:t>
          </a:r>
        </a:p>
      </dgm:t>
    </dgm:pt>
    <dgm:pt modelId="{81ADF9DF-E192-DA40-A310-64824075B536}" type="parTrans" cxnId="{374860B6-30F0-9443-A9EE-859CA6473A97}">
      <dgm:prSet/>
      <dgm:spPr/>
      <dgm:t>
        <a:bodyPr/>
        <a:lstStyle/>
        <a:p>
          <a:endParaRPr lang="en-US" b="1">
            <a:solidFill>
              <a:schemeClr val="tx1"/>
            </a:solidFill>
          </a:endParaRPr>
        </a:p>
      </dgm:t>
    </dgm:pt>
    <dgm:pt modelId="{54C0323F-0B19-4A42-91A5-7D423E2CDD16}" type="sibTrans" cxnId="{374860B6-30F0-9443-A9EE-859CA6473A97}">
      <dgm:prSet/>
      <dgm:spPr/>
      <dgm:t>
        <a:bodyPr/>
        <a:lstStyle/>
        <a:p>
          <a:endParaRPr lang="en-US" b="1">
            <a:solidFill>
              <a:schemeClr val="tx1"/>
            </a:solidFill>
          </a:endParaRPr>
        </a:p>
      </dgm:t>
    </dgm:pt>
    <dgm:pt modelId="{3C0E512A-71C1-3740-9358-9519460085FD}">
      <dgm:prSet custT="1"/>
      <dgm:spPr/>
      <dgm:t>
        <a:bodyPr/>
        <a:lstStyle/>
        <a:p>
          <a:pPr algn="l"/>
          <a:r>
            <a:rPr lang="en-US" altLang="x-none" sz="2400" b="1" dirty="0">
              <a:solidFill>
                <a:schemeClr val="tx1"/>
              </a:solidFill>
              <a:ea typeface="ＭＳ Ｐゴシック" charset="-128"/>
            </a:rPr>
            <a:t>Documentation of corrections should be made on the audit or inspection sheet. </a:t>
          </a:r>
        </a:p>
      </dgm:t>
    </dgm:pt>
    <dgm:pt modelId="{A2374709-4BBF-FE40-BCD8-5F8D6B28ED39}" type="parTrans" cxnId="{7DBB1DC2-B459-B84E-A431-915F5E8D5BB1}">
      <dgm:prSet/>
      <dgm:spPr/>
      <dgm:t>
        <a:bodyPr/>
        <a:lstStyle/>
        <a:p>
          <a:endParaRPr lang="en-US">
            <a:solidFill>
              <a:schemeClr val="tx1"/>
            </a:solidFill>
          </a:endParaRPr>
        </a:p>
      </dgm:t>
    </dgm:pt>
    <dgm:pt modelId="{A6405090-1491-784D-996A-FB1B18B146BA}" type="sibTrans" cxnId="{7DBB1DC2-B459-B84E-A431-915F5E8D5BB1}">
      <dgm:prSet/>
      <dgm:spPr/>
      <dgm:t>
        <a:bodyPr/>
        <a:lstStyle/>
        <a:p>
          <a:endParaRPr lang="en-US">
            <a:solidFill>
              <a:schemeClr val="tx1"/>
            </a:solidFill>
          </a:endParaRPr>
        </a:p>
      </dgm:t>
    </dgm:pt>
    <dgm:pt modelId="{3397EE55-A66E-0046-B4F4-78B8AE4F9CB4}">
      <dgm:prSet custT="1"/>
      <dgm:spPr/>
      <dgm:t>
        <a:bodyPr/>
        <a:lstStyle/>
        <a:p>
          <a:pPr algn="l"/>
          <a:r>
            <a:rPr lang="en-US" altLang="x-none" sz="2400" b="1" dirty="0">
              <a:solidFill>
                <a:schemeClr val="tx1"/>
              </a:solidFill>
              <a:ea typeface="ＭＳ Ｐゴシック" charset="-128"/>
            </a:rPr>
            <a:t>Conditions that present a hazards are to be corrected or controlled immediately.</a:t>
          </a:r>
        </a:p>
      </dgm:t>
    </dgm:pt>
    <dgm:pt modelId="{70FBE5A7-3B51-2840-A2ED-ABC111291A23}" type="parTrans" cxnId="{F38E2F48-106B-A943-96DF-FE77D641F359}">
      <dgm:prSet/>
      <dgm:spPr/>
      <dgm:t>
        <a:bodyPr/>
        <a:lstStyle/>
        <a:p>
          <a:endParaRPr lang="en-US">
            <a:solidFill>
              <a:schemeClr val="tx1"/>
            </a:solidFill>
          </a:endParaRPr>
        </a:p>
      </dgm:t>
    </dgm:pt>
    <dgm:pt modelId="{1595AEC2-D977-0641-8743-252DAC80BE30}" type="sibTrans" cxnId="{F38E2F48-106B-A943-96DF-FE77D641F359}">
      <dgm:prSet/>
      <dgm:spPr/>
      <dgm:t>
        <a:bodyPr/>
        <a:lstStyle/>
        <a:p>
          <a:endParaRPr lang="en-US">
            <a:solidFill>
              <a:schemeClr val="tx1"/>
            </a:solidFill>
          </a:endParaRPr>
        </a:p>
      </dgm:t>
    </dgm:pt>
    <dgm:pt modelId="{A5C300CF-063D-7A43-ABFE-BCFBDD3DADC0}" type="pres">
      <dgm:prSet presAssocID="{1BEFE06E-29B3-1043-9465-DC1B89139D61}" presName="linear" presStyleCnt="0">
        <dgm:presLayoutVars>
          <dgm:dir/>
          <dgm:animLvl val="lvl"/>
          <dgm:resizeHandles val="exact"/>
        </dgm:presLayoutVars>
      </dgm:prSet>
      <dgm:spPr/>
      <dgm:t>
        <a:bodyPr/>
        <a:lstStyle/>
        <a:p>
          <a:endParaRPr lang="en-US"/>
        </a:p>
      </dgm:t>
    </dgm:pt>
    <dgm:pt modelId="{9297C14B-5948-3142-9C97-79DAF16652B7}" type="pres">
      <dgm:prSet presAssocID="{BF2B3938-32D5-5E4A-9CED-1EF3C93C5359}" presName="parentLin" presStyleCnt="0"/>
      <dgm:spPr/>
    </dgm:pt>
    <dgm:pt modelId="{ED227F1B-EC2C-1E4D-A8EC-61E968760F2F}" type="pres">
      <dgm:prSet presAssocID="{BF2B3938-32D5-5E4A-9CED-1EF3C93C5359}" presName="parentLeftMargin" presStyleLbl="node1" presStyleIdx="0" presStyleCnt="3"/>
      <dgm:spPr/>
      <dgm:t>
        <a:bodyPr/>
        <a:lstStyle/>
        <a:p>
          <a:endParaRPr lang="en-US"/>
        </a:p>
      </dgm:t>
    </dgm:pt>
    <dgm:pt modelId="{2B44C40A-4855-E24D-9356-D83172988CE1}" type="pres">
      <dgm:prSet presAssocID="{BF2B3938-32D5-5E4A-9CED-1EF3C93C5359}" presName="parentText" presStyleLbl="node1" presStyleIdx="0" presStyleCnt="3" custScaleX="130313" custScaleY="113619">
        <dgm:presLayoutVars>
          <dgm:chMax val="0"/>
          <dgm:bulletEnabled val="1"/>
        </dgm:presLayoutVars>
      </dgm:prSet>
      <dgm:spPr/>
      <dgm:t>
        <a:bodyPr/>
        <a:lstStyle/>
        <a:p>
          <a:endParaRPr lang="en-US"/>
        </a:p>
      </dgm:t>
    </dgm:pt>
    <dgm:pt modelId="{7EA9FE13-94A4-734C-8998-511434E0A982}" type="pres">
      <dgm:prSet presAssocID="{BF2B3938-32D5-5E4A-9CED-1EF3C93C5359}" presName="negativeSpace" presStyleCnt="0"/>
      <dgm:spPr/>
    </dgm:pt>
    <dgm:pt modelId="{FEEF417A-C5E3-724E-8323-AF0F9E442CA5}" type="pres">
      <dgm:prSet presAssocID="{BF2B3938-32D5-5E4A-9CED-1EF3C93C5359}" presName="childText" presStyleLbl="conFgAcc1" presStyleIdx="0" presStyleCnt="3">
        <dgm:presLayoutVars>
          <dgm:bulletEnabled val="1"/>
        </dgm:presLayoutVars>
      </dgm:prSet>
      <dgm:spPr/>
    </dgm:pt>
    <dgm:pt modelId="{84F81019-8CD0-7B42-97D9-06C74F0EEBED}" type="pres">
      <dgm:prSet presAssocID="{54C0323F-0B19-4A42-91A5-7D423E2CDD16}" presName="spaceBetweenRectangles" presStyleCnt="0"/>
      <dgm:spPr/>
    </dgm:pt>
    <dgm:pt modelId="{026C75E6-C021-2D43-92AD-54762EFF2750}" type="pres">
      <dgm:prSet presAssocID="{3C0E512A-71C1-3740-9358-9519460085FD}" presName="parentLin" presStyleCnt="0"/>
      <dgm:spPr/>
    </dgm:pt>
    <dgm:pt modelId="{BE017446-743B-B941-912A-5BA36C47852F}" type="pres">
      <dgm:prSet presAssocID="{3C0E512A-71C1-3740-9358-9519460085FD}" presName="parentLeftMargin" presStyleLbl="node1" presStyleIdx="0" presStyleCnt="3"/>
      <dgm:spPr/>
      <dgm:t>
        <a:bodyPr/>
        <a:lstStyle/>
        <a:p>
          <a:endParaRPr lang="en-US"/>
        </a:p>
      </dgm:t>
    </dgm:pt>
    <dgm:pt modelId="{B39C803B-DC6F-5E40-A080-B49874A1975F}" type="pres">
      <dgm:prSet presAssocID="{3C0E512A-71C1-3740-9358-9519460085FD}" presName="parentText" presStyleLbl="node1" presStyleIdx="1" presStyleCnt="3" custScaleX="130313">
        <dgm:presLayoutVars>
          <dgm:chMax val="0"/>
          <dgm:bulletEnabled val="1"/>
        </dgm:presLayoutVars>
      </dgm:prSet>
      <dgm:spPr/>
      <dgm:t>
        <a:bodyPr/>
        <a:lstStyle/>
        <a:p>
          <a:endParaRPr lang="en-US"/>
        </a:p>
      </dgm:t>
    </dgm:pt>
    <dgm:pt modelId="{CF5F2FA4-BD86-634B-85CA-E25314725B09}" type="pres">
      <dgm:prSet presAssocID="{3C0E512A-71C1-3740-9358-9519460085FD}" presName="negativeSpace" presStyleCnt="0"/>
      <dgm:spPr/>
    </dgm:pt>
    <dgm:pt modelId="{6C09C697-8E03-F94E-8BE2-4518D95AF006}" type="pres">
      <dgm:prSet presAssocID="{3C0E512A-71C1-3740-9358-9519460085FD}" presName="childText" presStyleLbl="conFgAcc1" presStyleIdx="1" presStyleCnt="3">
        <dgm:presLayoutVars>
          <dgm:bulletEnabled val="1"/>
        </dgm:presLayoutVars>
      </dgm:prSet>
      <dgm:spPr/>
    </dgm:pt>
    <dgm:pt modelId="{7AC1BA19-B49C-F44D-83D5-E494BA42A85F}" type="pres">
      <dgm:prSet presAssocID="{A6405090-1491-784D-996A-FB1B18B146BA}" presName="spaceBetweenRectangles" presStyleCnt="0"/>
      <dgm:spPr/>
    </dgm:pt>
    <dgm:pt modelId="{E1535533-97F4-FE44-83CE-15E32076AA50}" type="pres">
      <dgm:prSet presAssocID="{3397EE55-A66E-0046-B4F4-78B8AE4F9CB4}" presName="parentLin" presStyleCnt="0"/>
      <dgm:spPr/>
    </dgm:pt>
    <dgm:pt modelId="{F8DBCEDF-93CD-ED47-9C80-E7D0B70185AF}" type="pres">
      <dgm:prSet presAssocID="{3397EE55-A66E-0046-B4F4-78B8AE4F9CB4}" presName="parentLeftMargin" presStyleLbl="node1" presStyleIdx="1" presStyleCnt="3"/>
      <dgm:spPr/>
      <dgm:t>
        <a:bodyPr/>
        <a:lstStyle/>
        <a:p>
          <a:endParaRPr lang="en-US"/>
        </a:p>
      </dgm:t>
    </dgm:pt>
    <dgm:pt modelId="{932031A8-39B8-AA4E-8000-C54DD1400263}" type="pres">
      <dgm:prSet presAssocID="{3397EE55-A66E-0046-B4F4-78B8AE4F9CB4}" presName="parentText" presStyleLbl="node1" presStyleIdx="2" presStyleCnt="3" custScaleX="130313">
        <dgm:presLayoutVars>
          <dgm:chMax val="0"/>
          <dgm:bulletEnabled val="1"/>
        </dgm:presLayoutVars>
      </dgm:prSet>
      <dgm:spPr/>
      <dgm:t>
        <a:bodyPr/>
        <a:lstStyle/>
        <a:p>
          <a:endParaRPr lang="en-US"/>
        </a:p>
      </dgm:t>
    </dgm:pt>
    <dgm:pt modelId="{75F296B4-EC75-8846-A4AF-B319BCDE5F48}" type="pres">
      <dgm:prSet presAssocID="{3397EE55-A66E-0046-B4F4-78B8AE4F9CB4}" presName="negativeSpace" presStyleCnt="0"/>
      <dgm:spPr/>
    </dgm:pt>
    <dgm:pt modelId="{3E269591-492A-D943-B260-738CB8517B99}" type="pres">
      <dgm:prSet presAssocID="{3397EE55-A66E-0046-B4F4-78B8AE4F9CB4}" presName="childText" presStyleLbl="conFgAcc1" presStyleIdx="2" presStyleCnt="3">
        <dgm:presLayoutVars>
          <dgm:bulletEnabled val="1"/>
        </dgm:presLayoutVars>
      </dgm:prSet>
      <dgm:spPr/>
    </dgm:pt>
  </dgm:ptLst>
  <dgm:cxnLst>
    <dgm:cxn modelId="{FF8CDE78-6EB9-4CFB-BEC3-0F75F24D7553}" type="presOf" srcId="{1BEFE06E-29B3-1043-9465-DC1B89139D61}" destId="{A5C300CF-063D-7A43-ABFE-BCFBDD3DADC0}" srcOrd="0" destOrd="0" presId="urn:microsoft.com/office/officeart/2005/8/layout/list1"/>
    <dgm:cxn modelId="{4D2B8875-87F7-4DF2-8167-14E49747944E}" type="presOf" srcId="{BF2B3938-32D5-5E4A-9CED-1EF3C93C5359}" destId="{2B44C40A-4855-E24D-9356-D83172988CE1}" srcOrd="1" destOrd="0" presId="urn:microsoft.com/office/officeart/2005/8/layout/list1"/>
    <dgm:cxn modelId="{84170FB4-2EC5-4390-BB38-F62BFF5F8FCB}" type="presOf" srcId="{3397EE55-A66E-0046-B4F4-78B8AE4F9CB4}" destId="{932031A8-39B8-AA4E-8000-C54DD1400263}" srcOrd="1" destOrd="0" presId="urn:microsoft.com/office/officeart/2005/8/layout/list1"/>
    <dgm:cxn modelId="{374860B6-30F0-9443-A9EE-859CA6473A97}" srcId="{1BEFE06E-29B3-1043-9465-DC1B89139D61}" destId="{BF2B3938-32D5-5E4A-9CED-1EF3C93C5359}" srcOrd="0" destOrd="0" parTransId="{81ADF9DF-E192-DA40-A310-64824075B536}" sibTransId="{54C0323F-0B19-4A42-91A5-7D423E2CDD16}"/>
    <dgm:cxn modelId="{7DBB1DC2-B459-B84E-A431-915F5E8D5BB1}" srcId="{1BEFE06E-29B3-1043-9465-DC1B89139D61}" destId="{3C0E512A-71C1-3740-9358-9519460085FD}" srcOrd="1" destOrd="0" parTransId="{A2374709-4BBF-FE40-BCD8-5F8D6B28ED39}" sibTransId="{A6405090-1491-784D-996A-FB1B18B146BA}"/>
    <dgm:cxn modelId="{6B85B083-84CF-49B9-98AD-C172A9321792}" type="presOf" srcId="{3C0E512A-71C1-3740-9358-9519460085FD}" destId="{BE017446-743B-B941-912A-5BA36C47852F}" srcOrd="0" destOrd="0" presId="urn:microsoft.com/office/officeart/2005/8/layout/list1"/>
    <dgm:cxn modelId="{AD738AE2-6033-4585-8C1A-394C3F01AF55}" type="presOf" srcId="{BF2B3938-32D5-5E4A-9CED-1EF3C93C5359}" destId="{ED227F1B-EC2C-1E4D-A8EC-61E968760F2F}" srcOrd="0" destOrd="0" presId="urn:microsoft.com/office/officeart/2005/8/layout/list1"/>
    <dgm:cxn modelId="{F38E2F48-106B-A943-96DF-FE77D641F359}" srcId="{1BEFE06E-29B3-1043-9465-DC1B89139D61}" destId="{3397EE55-A66E-0046-B4F4-78B8AE4F9CB4}" srcOrd="2" destOrd="0" parTransId="{70FBE5A7-3B51-2840-A2ED-ABC111291A23}" sibTransId="{1595AEC2-D977-0641-8743-252DAC80BE30}"/>
    <dgm:cxn modelId="{22855949-AE75-4DF3-BE6B-54C4D03BF806}" type="presOf" srcId="{3397EE55-A66E-0046-B4F4-78B8AE4F9CB4}" destId="{F8DBCEDF-93CD-ED47-9C80-E7D0B70185AF}" srcOrd="0" destOrd="0" presId="urn:microsoft.com/office/officeart/2005/8/layout/list1"/>
    <dgm:cxn modelId="{53740927-F947-4D1E-9746-59088EFDBA35}" type="presOf" srcId="{3C0E512A-71C1-3740-9358-9519460085FD}" destId="{B39C803B-DC6F-5E40-A080-B49874A1975F}" srcOrd="1" destOrd="0" presId="urn:microsoft.com/office/officeart/2005/8/layout/list1"/>
    <dgm:cxn modelId="{0F9606F9-787F-40F5-AE08-E4051FD8CCA9}" type="presParOf" srcId="{A5C300CF-063D-7A43-ABFE-BCFBDD3DADC0}" destId="{9297C14B-5948-3142-9C97-79DAF16652B7}" srcOrd="0" destOrd="0" presId="urn:microsoft.com/office/officeart/2005/8/layout/list1"/>
    <dgm:cxn modelId="{7E41F021-9B3F-4B91-9589-8283837FB185}" type="presParOf" srcId="{9297C14B-5948-3142-9C97-79DAF16652B7}" destId="{ED227F1B-EC2C-1E4D-A8EC-61E968760F2F}" srcOrd="0" destOrd="0" presId="urn:microsoft.com/office/officeart/2005/8/layout/list1"/>
    <dgm:cxn modelId="{580DD008-D419-464D-B2C7-2ACB700B23EA}" type="presParOf" srcId="{9297C14B-5948-3142-9C97-79DAF16652B7}" destId="{2B44C40A-4855-E24D-9356-D83172988CE1}" srcOrd="1" destOrd="0" presId="urn:microsoft.com/office/officeart/2005/8/layout/list1"/>
    <dgm:cxn modelId="{F40AB04A-7FC3-40E7-9310-BF6E18209202}" type="presParOf" srcId="{A5C300CF-063D-7A43-ABFE-BCFBDD3DADC0}" destId="{7EA9FE13-94A4-734C-8998-511434E0A982}" srcOrd="1" destOrd="0" presId="urn:microsoft.com/office/officeart/2005/8/layout/list1"/>
    <dgm:cxn modelId="{AA896E67-2C51-49B3-AC6F-88B0C364A8A6}" type="presParOf" srcId="{A5C300CF-063D-7A43-ABFE-BCFBDD3DADC0}" destId="{FEEF417A-C5E3-724E-8323-AF0F9E442CA5}" srcOrd="2" destOrd="0" presId="urn:microsoft.com/office/officeart/2005/8/layout/list1"/>
    <dgm:cxn modelId="{D50A2F0E-6E03-47CA-A483-698FF62C7452}" type="presParOf" srcId="{A5C300CF-063D-7A43-ABFE-BCFBDD3DADC0}" destId="{84F81019-8CD0-7B42-97D9-06C74F0EEBED}" srcOrd="3" destOrd="0" presId="urn:microsoft.com/office/officeart/2005/8/layout/list1"/>
    <dgm:cxn modelId="{771B3CA4-8173-49A1-A1E2-FCBBE7DC7935}" type="presParOf" srcId="{A5C300CF-063D-7A43-ABFE-BCFBDD3DADC0}" destId="{026C75E6-C021-2D43-92AD-54762EFF2750}" srcOrd="4" destOrd="0" presId="urn:microsoft.com/office/officeart/2005/8/layout/list1"/>
    <dgm:cxn modelId="{B559015E-B214-4153-9F1D-85517D79E89B}" type="presParOf" srcId="{026C75E6-C021-2D43-92AD-54762EFF2750}" destId="{BE017446-743B-B941-912A-5BA36C47852F}" srcOrd="0" destOrd="0" presId="urn:microsoft.com/office/officeart/2005/8/layout/list1"/>
    <dgm:cxn modelId="{D7D4078F-EF96-474B-8A80-344A6D2688AB}" type="presParOf" srcId="{026C75E6-C021-2D43-92AD-54762EFF2750}" destId="{B39C803B-DC6F-5E40-A080-B49874A1975F}" srcOrd="1" destOrd="0" presId="urn:microsoft.com/office/officeart/2005/8/layout/list1"/>
    <dgm:cxn modelId="{D86B3F5D-516C-432C-A01B-892AD2EC6698}" type="presParOf" srcId="{A5C300CF-063D-7A43-ABFE-BCFBDD3DADC0}" destId="{CF5F2FA4-BD86-634B-85CA-E25314725B09}" srcOrd="5" destOrd="0" presId="urn:microsoft.com/office/officeart/2005/8/layout/list1"/>
    <dgm:cxn modelId="{23BD515E-E953-43B4-BB5F-A7DDB7D7A3F2}" type="presParOf" srcId="{A5C300CF-063D-7A43-ABFE-BCFBDD3DADC0}" destId="{6C09C697-8E03-F94E-8BE2-4518D95AF006}" srcOrd="6" destOrd="0" presId="urn:microsoft.com/office/officeart/2005/8/layout/list1"/>
    <dgm:cxn modelId="{CEFC50DE-C6E6-439E-946B-5F80A0FA7C37}" type="presParOf" srcId="{A5C300CF-063D-7A43-ABFE-BCFBDD3DADC0}" destId="{7AC1BA19-B49C-F44D-83D5-E494BA42A85F}" srcOrd="7" destOrd="0" presId="urn:microsoft.com/office/officeart/2005/8/layout/list1"/>
    <dgm:cxn modelId="{3F80DA73-814E-4A30-9B50-44A3FDF31FDC}" type="presParOf" srcId="{A5C300CF-063D-7A43-ABFE-BCFBDD3DADC0}" destId="{E1535533-97F4-FE44-83CE-15E32076AA50}" srcOrd="8" destOrd="0" presId="urn:microsoft.com/office/officeart/2005/8/layout/list1"/>
    <dgm:cxn modelId="{4465D0E1-B198-45AB-B609-3DCAF8BEAE80}" type="presParOf" srcId="{E1535533-97F4-FE44-83CE-15E32076AA50}" destId="{F8DBCEDF-93CD-ED47-9C80-E7D0B70185AF}" srcOrd="0" destOrd="0" presId="urn:microsoft.com/office/officeart/2005/8/layout/list1"/>
    <dgm:cxn modelId="{6DC12B81-AA70-4C4F-8D2F-518B4292D086}" type="presParOf" srcId="{E1535533-97F4-FE44-83CE-15E32076AA50}" destId="{932031A8-39B8-AA4E-8000-C54DD1400263}" srcOrd="1" destOrd="0" presId="urn:microsoft.com/office/officeart/2005/8/layout/list1"/>
    <dgm:cxn modelId="{1A7068F9-22AE-4461-AAE6-70AB645908E0}" type="presParOf" srcId="{A5C300CF-063D-7A43-ABFE-BCFBDD3DADC0}" destId="{75F296B4-EC75-8846-A4AF-B319BCDE5F48}" srcOrd="9" destOrd="0" presId="urn:microsoft.com/office/officeart/2005/8/layout/list1"/>
    <dgm:cxn modelId="{A3EA888C-925B-44C7-8D95-8000FA456D9B}" type="presParOf" srcId="{A5C300CF-063D-7A43-ABFE-BCFBDD3DADC0}" destId="{3E269591-492A-D943-B260-738CB8517B9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E2FA55F-64E2-BE46-B62D-C5C4C9655E9B}"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n-US"/>
        </a:p>
      </dgm:t>
    </dgm:pt>
    <dgm:pt modelId="{BD673223-9C96-C14C-A7B6-CDA4AA560B4E}">
      <dgm:prSet/>
      <dgm:spPr/>
      <dgm:t>
        <a:bodyPr/>
        <a:lstStyle/>
        <a:p>
          <a:pPr rtl="0"/>
          <a:r>
            <a:rPr lang="en-US" b="1" i="0" baseline="0" dirty="0">
              <a:solidFill>
                <a:schemeClr val="tx1"/>
              </a:solidFill>
            </a:rPr>
            <a:t>Document your corrective action</a:t>
          </a:r>
          <a:endParaRPr lang="en-US" b="1" dirty="0">
            <a:solidFill>
              <a:schemeClr val="tx1"/>
            </a:solidFill>
          </a:endParaRPr>
        </a:p>
      </dgm:t>
    </dgm:pt>
    <dgm:pt modelId="{49663DD1-ECAA-CB44-BB5F-891CCFD2B27E}" type="parTrans" cxnId="{77AD879F-FB29-4942-8191-BB3ADFB26E8F}">
      <dgm:prSet/>
      <dgm:spPr/>
      <dgm:t>
        <a:bodyPr/>
        <a:lstStyle/>
        <a:p>
          <a:endParaRPr lang="en-US" b="1">
            <a:solidFill>
              <a:schemeClr val="tx1"/>
            </a:solidFill>
          </a:endParaRPr>
        </a:p>
      </dgm:t>
    </dgm:pt>
    <dgm:pt modelId="{EF267B9E-CB43-244D-9943-39FEAFA5B4F9}" type="sibTrans" cxnId="{77AD879F-FB29-4942-8191-BB3ADFB26E8F}">
      <dgm:prSet/>
      <dgm:spPr/>
      <dgm:t>
        <a:bodyPr/>
        <a:lstStyle/>
        <a:p>
          <a:endParaRPr lang="en-US" b="1">
            <a:solidFill>
              <a:schemeClr val="tx1"/>
            </a:solidFill>
          </a:endParaRPr>
        </a:p>
      </dgm:t>
    </dgm:pt>
    <dgm:pt modelId="{EEC6DB58-208A-6640-A863-9ED028A2C77D}">
      <dgm:prSet/>
      <dgm:spPr/>
      <dgm:t>
        <a:bodyPr/>
        <a:lstStyle/>
        <a:p>
          <a:pPr rtl="0"/>
          <a:r>
            <a:rPr lang="en-US" b="1" i="0" baseline="0" dirty="0">
              <a:solidFill>
                <a:schemeClr val="tx1"/>
              </a:solidFill>
            </a:rPr>
            <a:t>Document your controls</a:t>
          </a:r>
          <a:endParaRPr lang="en-US" b="1" dirty="0">
            <a:solidFill>
              <a:schemeClr val="tx1"/>
            </a:solidFill>
          </a:endParaRPr>
        </a:p>
      </dgm:t>
    </dgm:pt>
    <dgm:pt modelId="{36866854-291C-F748-ABA5-FF53DACBBEB3}" type="parTrans" cxnId="{ACD3119C-7244-5F4B-9FBA-7223E88F14E8}">
      <dgm:prSet/>
      <dgm:spPr/>
      <dgm:t>
        <a:bodyPr/>
        <a:lstStyle/>
        <a:p>
          <a:endParaRPr lang="en-US" b="1">
            <a:solidFill>
              <a:schemeClr val="tx1"/>
            </a:solidFill>
          </a:endParaRPr>
        </a:p>
      </dgm:t>
    </dgm:pt>
    <dgm:pt modelId="{859AAF28-2711-D949-95AC-4FDFA2116ECA}" type="sibTrans" cxnId="{ACD3119C-7244-5F4B-9FBA-7223E88F14E8}">
      <dgm:prSet/>
      <dgm:spPr/>
      <dgm:t>
        <a:bodyPr/>
        <a:lstStyle/>
        <a:p>
          <a:endParaRPr lang="en-US" b="1">
            <a:solidFill>
              <a:schemeClr val="tx1"/>
            </a:solidFill>
          </a:endParaRPr>
        </a:p>
      </dgm:t>
    </dgm:pt>
    <dgm:pt modelId="{6D51667B-FA37-724E-B2AF-E6C403675C05}" type="pres">
      <dgm:prSet presAssocID="{5E2FA55F-64E2-BE46-B62D-C5C4C9655E9B}" presName="linear" presStyleCnt="0">
        <dgm:presLayoutVars>
          <dgm:animLvl val="lvl"/>
          <dgm:resizeHandles val="exact"/>
        </dgm:presLayoutVars>
      </dgm:prSet>
      <dgm:spPr/>
      <dgm:t>
        <a:bodyPr/>
        <a:lstStyle/>
        <a:p>
          <a:endParaRPr lang="en-US"/>
        </a:p>
      </dgm:t>
    </dgm:pt>
    <dgm:pt modelId="{2405E39A-2419-F64A-8D98-0215E7CE895A}" type="pres">
      <dgm:prSet presAssocID="{BD673223-9C96-C14C-A7B6-CDA4AA560B4E}" presName="parentText" presStyleLbl="node1" presStyleIdx="0" presStyleCnt="2" custScaleX="70656">
        <dgm:presLayoutVars>
          <dgm:chMax val="0"/>
          <dgm:bulletEnabled val="1"/>
        </dgm:presLayoutVars>
      </dgm:prSet>
      <dgm:spPr/>
      <dgm:t>
        <a:bodyPr/>
        <a:lstStyle/>
        <a:p>
          <a:endParaRPr lang="en-US"/>
        </a:p>
      </dgm:t>
    </dgm:pt>
    <dgm:pt modelId="{8EF0740B-DF32-AE45-B0DA-5784E466871A}" type="pres">
      <dgm:prSet presAssocID="{EF267B9E-CB43-244D-9943-39FEAFA5B4F9}" presName="spacer" presStyleCnt="0"/>
      <dgm:spPr/>
    </dgm:pt>
    <dgm:pt modelId="{4C362F3E-772C-D748-9072-01F3BAB99077}" type="pres">
      <dgm:prSet presAssocID="{EEC6DB58-208A-6640-A863-9ED028A2C77D}" presName="parentText" presStyleLbl="node1" presStyleIdx="1" presStyleCnt="2" custScaleX="70656">
        <dgm:presLayoutVars>
          <dgm:chMax val="0"/>
          <dgm:bulletEnabled val="1"/>
        </dgm:presLayoutVars>
      </dgm:prSet>
      <dgm:spPr/>
      <dgm:t>
        <a:bodyPr/>
        <a:lstStyle/>
        <a:p>
          <a:endParaRPr lang="en-US"/>
        </a:p>
      </dgm:t>
    </dgm:pt>
  </dgm:ptLst>
  <dgm:cxnLst>
    <dgm:cxn modelId="{77AD879F-FB29-4942-8191-BB3ADFB26E8F}" srcId="{5E2FA55F-64E2-BE46-B62D-C5C4C9655E9B}" destId="{BD673223-9C96-C14C-A7B6-CDA4AA560B4E}" srcOrd="0" destOrd="0" parTransId="{49663DD1-ECAA-CB44-BB5F-891CCFD2B27E}" sibTransId="{EF267B9E-CB43-244D-9943-39FEAFA5B4F9}"/>
    <dgm:cxn modelId="{BCB79570-3323-4949-8AD9-6451F3F69070}" type="presOf" srcId="{5E2FA55F-64E2-BE46-B62D-C5C4C9655E9B}" destId="{6D51667B-FA37-724E-B2AF-E6C403675C05}" srcOrd="0" destOrd="0" presId="urn:microsoft.com/office/officeart/2005/8/layout/vList2"/>
    <dgm:cxn modelId="{A9C64BC2-F16E-4DDA-9A60-0C8BA11F139D}" type="presOf" srcId="{EEC6DB58-208A-6640-A863-9ED028A2C77D}" destId="{4C362F3E-772C-D748-9072-01F3BAB99077}" srcOrd="0" destOrd="0" presId="urn:microsoft.com/office/officeart/2005/8/layout/vList2"/>
    <dgm:cxn modelId="{3F7C9856-923D-4137-BDEF-ADD7BA17684E}" type="presOf" srcId="{BD673223-9C96-C14C-A7B6-CDA4AA560B4E}" destId="{2405E39A-2419-F64A-8D98-0215E7CE895A}" srcOrd="0" destOrd="0" presId="urn:microsoft.com/office/officeart/2005/8/layout/vList2"/>
    <dgm:cxn modelId="{ACD3119C-7244-5F4B-9FBA-7223E88F14E8}" srcId="{5E2FA55F-64E2-BE46-B62D-C5C4C9655E9B}" destId="{EEC6DB58-208A-6640-A863-9ED028A2C77D}" srcOrd="1" destOrd="0" parTransId="{36866854-291C-F748-ABA5-FF53DACBBEB3}" sibTransId="{859AAF28-2711-D949-95AC-4FDFA2116ECA}"/>
    <dgm:cxn modelId="{72F4AFF0-0488-4EC4-8102-DADEA908EDE9}" type="presParOf" srcId="{6D51667B-FA37-724E-B2AF-E6C403675C05}" destId="{2405E39A-2419-F64A-8D98-0215E7CE895A}" srcOrd="0" destOrd="0" presId="urn:microsoft.com/office/officeart/2005/8/layout/vList2"/>
    <dgm:cxn modelId="{ABB92F6B-416D-4697-BD28-A2D3657B74AB}" type="presParOf" srcId="{6D51667B-FA37-724E-B2AF-E6C403675C05}" destId="{8EF0740B-DF32-AE45-B0DA-5784E466871A}" srcOrd="1" destOrd="0" presId="urn:microsoft.com/office/officeart/2005/8/layout/vList2"/>
    <dgm:cxn modelId="{8785455B-8C23-4927-8E28-C3AA73504281}" type="presParOf" srcId="{6D51667B-FA37-724E-B2AF-E6C403675C05}" destId="{4C362F3E-772C-D748-9072-01F3BAB9907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C21585A-9CA7-BB48-A443-A8ADC70F11B7}" type="doc">
      <dgm:prSet loTypeId="urn:microsoft.com/office/officeart/2005/8/layout/cycle7" loCatId="" qsTypeId="urn:microsoft.com/office/officeart/2005/8/quickstyle/simple2" qsCatId="simple" csTypeId="urn:microsoft.com/office/officeart/2005/8/colors/colorful1" csCatId="colorful" phldr="1"/>
      <dgm:spPr/>
      <dgm:t>
        <a:bodyPr/>
        <a:lstStyle/>
        <a:p>
          <a:endParaRPr lang="en-US"/>
        </a:p>
      </dgm:t>
    </dgm:pt>
    <dgm:pt modelId="{3FC5171B-223D-6B4C-BE1B-9E157D52B6E0}">
      <dgm:prSet custT="1"/>
      <dgm:spPr/>
      <dgm:t>
        <a:bodyPr/>
        <a:lstStyle/>
        <a:p>
          <a:pPr rtl="0"/>
          <a:r>
            <a:rPr lang="en-US" sz="2200" b="1" i="0" baseline="0" dirty="0">
              <a:solidFill>
                <a:schemeClr val="tx1"/>
              </a:solidFill>
            </a:rPr>
            <a:t>Increased employee engagement</a:t>
          </a:r>
          <a:endParaRPr lang="en-US" sz="2200" b="1" baseline="0" dirty="0">
            <a:solidFill>
              <a:schemeClr val="tx1"/>
            </a:solidFill>
          </a:endParaRPr>
        </a:p>
      </dgm:t>
    </dgm:pt>
    <dgm:pt modelId="{BF3E34F7-E035-1143-934F-7EAE219D91FC}" type="parTrans" cxnId="{B2B7210D-29DB-694B-9251-70FBB5956DA3}">
      <dgm:prSet/>
      <dgm:spPr/>
      <dgm:t>
        <a:bodyPr/>
        <a:lstStyle/>
        <a:p>
          <a:endParaRPr lang="en-US" baseline="0">
            <a:solidFill>
              <a:schemeClr val="tx1"/>
            </a:solidFill>
          </a:endParaRPr>
        </a:p>
      </dgm:t>
    </dgm:pt>
    <dgm:pt modelId="{E9388556-E076-7340-8B75-AB6D4B3B8464}" type="sibTrans" cxnId="{B2B7210D-29DB-694B-9251-70FBB5956DA3}">
      <dgm:prSet/>
      <dgm:spPr/>
      <dgm:t>
        <a:bodyPr/>
        <a:lstStyle/>
        <a:p>
          <a:endParaRPr lang="en-US" baseline="0" dirty="0">
            <a:solidFill>
              <a:schemeClr val="tx1"/>
            </a:solidFill>
          </a:endParaRPr>
        </a:p>
      </dgm:t>
    </dgm:pt>
    <dgm:pt modelId="{222AD555-8094-FF47-90CD-5605EF260AF7}">
      <dgm:prSet custT="1"/>
      <dgm:spPr/>
      <dgm:t>
        <a:bodyPr/>
        <a:lstStyle/>
        <a:p>
          <a:pPr rtl="0"/>
          <a:r>
            <a:rPr lang="en-US" sz="2200" b="1" i="0" baseline="0" dirty="0">
              <a:solidFill>
                <a:schemeClr val="tx1"/>
              </a:solidFill>
            </a:rPr>
            <a:t>Reinforces importance of safety &amp; management</a:t>
          </a:r>
          <a:r>
            <a:rPr lang="en-US" altLang="ja-JP" sz="2200" b="1" i="0" baseline="0" dirty="0">
              <a:solidFill>
                <a:schemeClr val="tx1"/>
              </a:solidFill>
            </a:rPr>
            <a:t>’</a:t>
          </a:r>
          <a:r>
            <a:rPr lang="en-US" sz="2200" b="1" i="0" baseline="0" dirty="0">
              <a:solidFill>
                <a:schemeClr val="tx1"/>
              </a:solidFill>
            </a:rPr>
            <a:t>s commitment</a:t>
          </a:r>
          <a:endParaRPr lang="en-US" sz="2200" b="1" baseline="0" dirty="0">
            <a:solidFill>
              <a:schemeClr val="tx1"/>
            </a:solidFill>
          </a:endParaRPr>
        </a:p>
      </dgm:t>
    </dgm:pt>
    <dgm:pt modelId="{D103956C-9AFD-B743-A3C2-B2BB6679FB82}" type="parTrans" cxnId="{A3C176CA-C993-5342-8DDA-3618F1225CEE}">
      <dgm:prSet/>
      <dgm:spPr/>
      <dgm:t>
        <a:bodyPr/>
        <a:lstStyle/>
        <a:p>
          <a:endParaRPr lang="en-US" baseline="0">
            <a:solidFill>
              <a:schemeClr val="tx1"/>
            </a:solidFill>
          </a:endParaRPr>
        </a:p>
      </dgm:t>
    </dgm:pt>
    <dgm:pt modelId="{A0FDF6C6-CB51-084F-A6B4-1C4FFB4E8656}" type="sibTrans" cxnId="{A3C176CA-C993-5342-8DDA-3618F1225CEE}">
      <dgm:prSet/>
      <dgm:spPr/>
      <dgm:t>
        <a:bodyPr/>
        <a:lstStyle/>
        <a:p>
          <a:endParaRPr lang="en-US" baseline="0" dirty="0">
            <a:solidFill>
              <a:schemeClr val="tx1"/>
            </a:solidFill>
          </a:endParaRPr>
        </a:p>
      </dgm:t>
    </dgm:pt>
    <dgm:pt modelId="{AD040875-36D2-FA40-856F-88CAE516B555}">
      <dgm:prSet custT="1"/>
      <dgm:spPr/>
      <dgm:t>
        <a:bodyPr/>
        <a:lstStyle/>
        <a:p>
          <a:pPr rtl="0"/>
          <a:r>
            <a:rPr lang="en-US" sz="2200" b="1" i="0" baseline="0" dirty="0">
              <a:solidFill>
                <a:schemeClr val="tx1"/>
              </a:solidFill>
            </a:rPr>
            <a:t>Encourages employees</a:t>
          </a:r>
          <a:endParaRPr lang="en-US" sz="2200" b="1" baseline="0" dirty="0">
            <a:solidFill>
              <a:schemeClr val="tx1"/>
            </a:solidFill>
          </a:endParaRPr>
        </a:p>
      </dgm:t>
    </dgm:pt>
    <dgm:pt modelId="{9FBD938F-E329-F542-A925-CFAE9F6764EE}" type="parTrans" cxnId="{B6E891E1-E9AE-F046-93D7-0FA6FEB0C6DC}">
      <dgm:prSet/>
      <dgm:spPr/>
      <dgm:t>
        <a:bodyPr/>
        <a:lstStyle/>
        <a:p>
          <a:endParaRPr lang="en-US" baseline="0">
            <a:solidFill>
              <a:schemeClr val="tx1"/>
            </a:solidFill>
          </a:endParaRPr>
        </a:p>
      </dgm:t>
    </dgm:pt>
    <dgm:pt modelId="{6C8A0E7B-B393-5440-B2AB-6409EDDF12A9}" type="sibTrans" cxnId="{B6E891E1-E9AE-F046-93D7-0FA6FEB0C6DC}">
      <dgm:prSet/>
      <dgm:spPr/>
      <dgm:t>
        <a:bodyPr/>
        <a:lstStyle/>
        <a:p>
          <a:endParaRPr lang="en-US" baseline="0" dirty="0">
            <a:solidFill>
              <a:schemeClr val="tx1"/>
            </a:solidFill>
          </a:endParaRPr>
        </a:p>
      </dgm:t>
    </dgm:pt>
    <dgm:pt modelId="{966D2D12-B860-9046-9B23-216B8A4D1B74}" type="pres">
      <dgm:prSet presAssocID="{CC21585A-9CA7-BB48-A443-A8ADC70F11B7}" presName="Name0" presStyleCnt="0">
        <dgm:presLayoutVars>
          <dgm:dir/>
          <dgm:resizeHandles val="exact"/>
        </dgm:presLayoutVars>
      </dgm:prSet>
      <dgm:spPr/>
      <dgm:t>
        <a:bodyPr/>
        <a:lstStyle/>
        <a:p>
          <a:endParaRPr lang="en-US"/>
        </a:p>
      </dgm:t>
    </dgm:pt>
    <dgm:pt modelId="{98D3B49B-F965-184E-8D0B-B37C2BC471DE}" type="pres">
      <dgm:prSet presAssocID="{3FC5171B-223D-6B4C-BE1B-9E157D52B6E0}" presName="node" presStyleLbl="node1" presStyleIdx="0" presStyleCnt="3" custScaleX="148680" custScaleY="185250">
        <dgm:presLayoutVars>
          <dgm:bulletEnabled val="1"/>
        </dgm:presLayoutVars>
      </dgm:prSet>
      <dgm:spPr/>
      <dgm:t>
        <a:bodyPr/>
        <a:lstStyle/>
        <a:p>
          <a:endParaRPr lang="en-US"/>
        </a:p>
      </dgm:t>
    </dgm:pt>
    <dgm:pt modelId="{32DE1D9B-D78C-6548-82A8-08AAB1FF13A4}" type="pres">
      <dgm:prSet presAssocID="{E9388556-E076-7340-8B75-AB6D4B3B8464}" presName="sibTrans" presStyleLbl="sibTrans2D1" presStyleIdx="0" presStyleCnt="3" custScaleX="104718" custScaleY="165845"/>
      <dgm:spPr/>
      <dgm:t>
        <a:bodyPr/>
        <a:lstStyle/>
        <a:p>
          <a:endParaRPr lang="en-US"/>
        </a:p>
      </dgm:t>
    </dgm:pt>
    <dgm:pt modelId="{60D41F69-8041-E840-A6C2-D5D0201B50EB}" type="pres">
      <dgm:prSet presAssocID="{E9388556-E076-7340-8B75-AB6D4B3B8464}" presName="connectorText" presStyleLbl="sibTrans2D1" presStyleIdx="0" presStyleCnt="3"/>
      <dgm:spPr/>
      <dgm:t>
        <a:bodyPr/>
        <a:lstStyle/>
        <a:p>
          <a:endParaRPr lang="en-US"/>
        </a:p>
      </dgm:t>
    </dgm:pt>
    <dgm:pt modelId="{53F2507A-2109-9E4A-9C90-512B0CF42BB1}" type="pres">
      <dgm:prSet presAssocID="{222AD555-8094-FF47-90CD-5605EF260AF7}" presName="node" presStyleLbl="node1" presStyleIdx="1" presStyleCnt="3" custScaleX="148680" custScaleY="185250" custRadScaleRad="130335" custRadScaleInc="-12405">
        <dgm:presLayoutVars>
          <dgm:bulletEnabled val="1"/>
        </dgm:presLayoutVars>
      </dgm:prSet>
      <dgm:spPr/>
      <dgm:t>
        <a:bodyPr/>
        <a:lstStyle/>
        <a:p>
          <a:endParaRPr lang="en-US"/>
        </a:p>
      </dgm:t>
    </dgm:pt>
    <dgm:pt modelId="{64BEB0DB-AD0C-514F-B5C3-2628FF3C44F8}" type="pres">
      <dgm:prSet presAssocID="{A0FDF6C6-CB51-084F-A6B4-1C4FFB4E8656}" presName="sibTrans" presStyleLbl="sibTrans2D1" presStyleIdx="1" presStyleCnt="3" custScaleY="193410"/>
      <dgm:spPr/>
      <dgm:t>
        <a:bodyPr/>
        <a:lstStyle/>
        <a:p>
          <a:endParaRPr lang="en-US"/>
        </a:p>
      </dgm:t>
    </dgm:pt>
    <dgm:pt modelId="{9D2E9A4A-663F-2F48-92A3-9C69EAB1EF0A}" type="pres">
      <dgm:prSet presAssocID="{A0FDF6C6-CB51-084F-A6B4-1C4FFB4E8656}" presName="connectorText" presStyleLbl="sibTrans2D1" presStyleIdx="1" presStyleCnt="3"/>
      <dgm:spPr/>
      <dgm:t>
        <a:bodyPr/>
        <a:lstStyle/>
        <a:p>
          <a:endParaRPr lang="en-US"/>
        </a:p>
      </dgm:t>
    </dgm:pt>
    <dgm:pt modelId="{BA412C22-D818-3740-BF9F-BF36E8711B65}" type="pres">
      <dgm:prSet presAssocID="{AD040875-36D2-FA40-856F-88CAE516B555}" presName="node" presStyleLbl="node1" presStyleIdx="2" presStyleCnt="3" custScaleX="148680" custScaleY="185250" custRadScaleRad="127629" custRadScaleInc="11562">
        <dgm:presLayoutVars>
          <dgm:bulletEnabled val="1"/>
        </dgm:presLayoutVars>
      </dgm:prSet>
      <dgm:spPr/>
      <dgm:t>
        <a:bodyPr/>
        <a:lstStyle/>
        <a:p>
          <a:endParaRPr lang="en-US"/>
        </a:p>
      </dgm:t>
    </dgm:pt>
    <dgm:pt modelId="{C04083C5-2EB9-3149-8D51-3A0598B5B8D2}" type="pres">
      <dgm:prSet presAssocID="{6C8A0E7B-B393-5440-B2AB-6409EDDF12A9}" presName="sibTrans" presStyleLbl="sibTrans2D1" presStyleIdx="2" presStyleCnt="3" custScaleX="102284" custScaleY="174579"/>
      <dgm:spPr/>
      <dgm:t>
        <a:bodyPr/>
        <a:lstStyle/>
        <a:p>
          <a:endParaRPr lang="en-US"/>
        </a:p>
      </dgm:t>
    </dgm:pt>
    <dgm:pt modelId="{DED3585C-4109-5246-A90F-C1F348862420}" type="pres">
      <dgm:prSet presAssocID="{6C8A0E7B-B393-5440-B2AB-6409EDDF12A9}" presName="connectorText" presStyleLbl="sibTrans2D1" presStyleIdx="2" presStyleCnt="3"/>
      <dgm:spPr/>
      <dgm:t>
        <a:bodyPr/>
        <a:lstStyle/>
        <a:p>
          <a:endParaRPr lang="en-US"/>
        </a:p>
      </dgm:t>
    </dgm:pt>
  </dgm:ptLst>
  <dgm:cxnLst>
    <dgm:cxn modelId="{E96F0046-9CA3-45F2-B451-637B6F6D6119}" type="presOf" srcId="{A0FDF6C6-CB51-084F-A6B4-1C4FFB4E8656}" destId="{9D2E9A4A-663F-2F48-92A3-9C69EAB1EF0A}" srcOrd="1" destOrd="0" presId="urn:microsoft.com/office/officeart/2005/8/layout/cycle7"/>
    <dgm:cxn modelId="{69C4C78F-1D24-4BA7-8CAA-CAB2D49BD83E}" type="presOf" srcId="{222AD555-8094-FF47-90CD-5605EF260AF7}" destId="{53F2507A-2109-9E4A-9C90-512B0CF42BB1}" srcOrd="0" destOrd="0" presId="urn:microsoft.com/office/officeart/2005/8/layout/cycle7"/>
    <dgm:cxn modelId="{6E7A4E0C-6E06-4BB7-AB87-7A02C606927E}" type="presOf" srcId="{E9388556-E076-7340-8B75-AB6D4B3B8464}" destId="{60D41F69-8041-E840-A6C2-D5D0201B50EB}" srcOrd="1" destOrd="0" presId="urn:microsoft.com/office/officeart/2005/8/layout/cycle7"/>
    <dgm:cxn modelId="{83FA4E1E-8350-4CF4-A51C-6846577CBD4F}" type="presOf" srcId="{6C8A0E7B-B393-5440-B2AB-6409EDDF12A9}" destId="{DED3585C-4109-5246-A90F-C1F348862420}" srcOrd="1" destOrd="0" presId="urn:microsoft.com/office/officeart/2005/8/layout/cycle7"/>
    <dgm:cxn modelId="{87CFA2F5-F63A-4584-838D-EDC09FEA9D8F}" type="presOf" srcId="{A0FDF6C6-CB51-084F-A6B4-1C4FFB4E8656}" destId="{64BEB0DB-AD0C-514F-B5C3-2628FF3C44F8}" srcOrd="0" destOrd="0" presId="urn:microsoft.com/office/officeart/2005/8/layout/cycle7"/>
    <dgm:cxn modelId="{C47BCB9F-12DF-405A-90FF-5581AC92FFCE}" type="presOf" srcId="{3FC5171B-223D-6B4C-BE1B-9E157D52B6E0}" destId="{98D3B49B-F965-184E-8D0B-B37C2BC471DE}" srcOrd="0" destOrd="0" presId="urn:microsoft.com/office/officeart/2005/8/layout/cycle7"/>
    <dgm:cxn modelId="{AD9EFCF2-501B-4399-9D5D-0B5F749D420E}" type="presOf" srcId="{AD040875-36D2-FA40-856F-88CAE516B555}" destId="{BA412C22-D818-3740-BF9F-BF36E8711B65}" srcOrd="0" destOrd="0" presId="urn:microsoft.com/office/officeart/2005/8/layout/cycle7"/>
    <dgm:cxn modelId="{A3C176CA-C993-5342-8DDA-3618F1225CEE}" srcId="{CC21585A-9CA7-BB48-A443-A8ADC70F11B7}" destId="{222AD555-8094-FF47-90CD-5605EF260AF7}" srcOrd="1" destOrd="0" parTransId="{D103956C-9AFD-B743-A3C2-B2BB6679FB82}" sibTransId="{A0FDF6C6-CB51-084F-A6B4-1C4FFB4E8656}"/>
    <dgm:cxn modelId="{4BC0F162-44C7-4B97-9942-5A90A16C82F0}" type="presOf" srcId="{6C8A0E7B-B393-5440-B2AB-6409EDDF12A9}" destId="{C04083C5-2EB9-3149-8D51-3A0598B5B8D2}" srcOrd="0" destOrd="0" presId="urn:microsoft.com/office/officeart/2005/8/layout/cycle7"/>
    <dgm:cxn modelId="{FA89E3C1-97B1-4231-95E2-68D09DF6D885}" type="presOf" srcId="{E9388556-E076-7340-8B75-AB6D4B3B8464}" destId="{32DE1D9B-D78C-6548-82A8-08AAB1FF13A4}" srcOrd="0" destOrd="0" presId="urn:microsoft.com/office/officeart/2005/8/layout/cycle7"/>
    <dgm:cxn modelId="{7D4F1219-B35F-4D33-93BA-62ADC070A61B}" type="presOf" srcId="{CC21585A-9CA7-BB48-A443-A8ADC70F11B7}" destId="{966D2D12-B860-9046-9B23-216B8A4D1B74}" srcOrd="0" destOrd="0" presId="urn:microsoft.com/office/officeart/2005/8/layout/cycle7"/>
    <dgm:cxn modelId="{B6E891E1-E9AE-F046-93D7-0FA6FEB0C6DC}" srcId="{CC21585A-9CA7-BB48-A443-A8ADC70F11B7}" destId="{AD040875-36D2-FA40-856F-88CAE516B555}" srcOrd="2" destOrd="0" parTransId="{9FBD938F-E329-F542-A925-CFAE9F6764EE}" sibTransId="{6C8A0E7B-B393-5440-B2AB-6409EDDF12A9}"/>
    <dgm:cxn modelId="{B2B7210D-29DB-694B-9251-70FBB5956DA3}" srcId="{CC21585A-9CA7-BB48-A443-A8ADC70F11B7}" destId="{3FC5171B-223D-6B4C-BE1B-9E157D52B6E0}" srcOrd="0" destOrd="0" parTransId="{BF3E34F7-E035-1143-934F-7EAE219D91FC}" sibTransId="{E9388556-E076-7340-8B75-AB6D4B3B8464}"/>
    <dgm:cxn modelId="{60022626-2081-47F7-9B16-83A5927FC150}" type="presParOf" srcId="{966D2D12-B860-9046-9B23-216B8A4D1B74}" destId="{98D3B49B-F965-184E-8D0B-B37C2BC471DE}" srcOrd="0" destOrd="0" presId="urn:microsoft.com/office/officeart/2005/8/layout/cycle7"/>
    <dgm:cxn modelId="{D06CF0FB-D6C8-4652-AE00-8656FDF7DF0C}" type="presParOf" srcId="{966D2D12-B860-9046-9B23-216B8A4D1B74}" destId="{32DE1D9B-D78C-6548-82A8-08AAB1FF13A4}" srcOrd="1" destOrd="0" presId="urn:microsoft.com/office/officeart/2005/8/layout/cycle7"/>
    <dgm:cxn modelId="{C703A033-7F53-4BEE-8AE7-C33975C84738}" type="presParOf" srcId="{32DE1D9B-D78C-6548-82A8-08AAB1FF13A4}" destId="{60D41F69-8041-E840-A6C2-D5D0201B50EB}" srcOrd="0" destOrd="0" presId="urn:microsoft.com/office/officeart/2005/8/layout/cycle7"/>
    <dgm:cxn modelId="{72B2A057-ED59-4F12-9674-E0AD5E4A4558}" type="presParOf" srcId="{966D2D12-B860-9046-9B23-216B8A4D1B74}" destId="{53F2507A-2109-9E4A-9C90-512B0CF42BB1}" srcOrd="2" destOrd="0" presId="urn:microsoft.com/office/officeart/2005/8/layout/cycle7"/>
    <dgm:cxn modelId="{E9C16FE9-3B6C-421F-82DB-2B814A7EE008}" type="presParOf" srcId="{966D2D12-B860-9046-9B23-216B8A4D1B74}" destId="{64BEB0DB-AD0C-514F-B5C3-2628FF3C44F8}" srcOrd="3" destOrd="0" presId="urn:microsoft.com/office/officeart/2005/8/layout/cycle7"/>
    <dgm:cxn modelId="{3CCFC674-6853-43C5-A218-0345A5E3E480}" type="presParOf" srcId="{64BEB0DB-AD0C-514F-B5C3-2628FF3C44F8}" destId="{9D2E9A4A-663F-2F48-92A3-9C69EAB1EF0A}" srcOrd="0" destOrd="0" presId="urn:microsoft.com/office/officeart/2005/8/layout/cycle7"/>
    <dgm:cxn modelId="{A4EEA035-D95D-48C3-A76F-DC6E8EA261BA}" type="presParOf" srcId="{966D2D12-B860-9046-9B23-216B8A4D1B74}" destId="{BA412C22-D818-3740-BF9F-BF36E8711B65}" srcOrd="4" destOrd="0" presId="urn:microsoft.com/office/officeart/2005/8/layout/cycle7"/>
    <dgm:cxn modelId="{34216730-99E4-48CF-99D0-A0B4A3AA41E1}" type="presParOf" srcId="{966D2D12-B860-9046-9B23-216B8A4D1B74}" destId="{C04083C5-2EB9-3149-8D51-3A0598B5B8D2}" srcOrd="5" destOrd="0" presId="urn:microsoft.com/office/officeart/2005/8/layout/cycle7"/>
    <dgm:cxn modelId="{608B7172-7627-4E55-807D-4117AEF9F55B}" type="presParOf" srcId="{C04083C5-2EB9-3149-8D51-3A0598B5B8D2}" destId="{DED3585C-4109-5246-A90F-C1F348862420}"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D452D9C-BC35-1947-BD0E-6F249836C9C2}"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en-US"/>
        </a:p>
      </dgm:t>
    </dgm:pt>
    <dgm:pt modelId="{28D74F34-01BB-BB41-9904-872642057583}">
      <dgm:prSet custT="1"/>
      <dgm:spPr/>
      <dgm:t>
        <a:bodyPr/>
        <a:lstStyle/>
        <a:p>
          <a:pPr rtl="0"/>
          <a:r>
            <a:rPr lang="en-US" sz="4000" b="1" i="0" baseline="0" dirty="0">
              <a:solidFill>
                <a:schemeClr val="tx1"/>
              </a:solidFill>
              <a:latin typeface="Arial" charset="0"/>
              <a:ea typeface="Arial" charset="0"/>
              <a:cs typeface="Arial" charset="0"/>
            </a:rPr>
            <a:t>Location</a:t>
          </a:r>
          <a:endParaRPr lang="en-US" sz="4000" b="1" i="0" dirty="0">
            <a:solidFill>
              <a:schemeClr val="tx1"/>
            </a:solidFill>
            <a:latin typeface="Arial" charset="0"/>
            <a:ea typeface="Arial" charset="0"/>
            <a:cs typeface="Arial" charset="0"/>
          </a:endParaRPr>
        </a:p>
      </dgm:t>
    </dgm:pt>
    <dgm:pt modelId="{8043B42B-613E-4A41-B04B-77565D0BB121}" type="parTrans" cxnId="{620AFE73-C15D-3C4D-959F-98136BA14DBE}">
      <dgm:prSet/>
      <dgm:spPr/>
      <dgm:t>
        <a:bodyPr/>
        <a:lstStyle/>
        <a:p>
          <a:endParaRPr lang="en-US">
            <a:solidFill>
              <a:schemeClr val="tx1"/>
            </a:solidFill>
          </a:endParaRPr>
        </a:p>
      </dgm:t>
    </dgm:pt>
    <dgm:pt modelId="{0BA36CF7-0B9C-9D41-8E86-2EB758520025}" type="sibTrans" cxnId="{620AFE73-C15D-3C4D-959F-98136BA14DBE}">
      <dgm:prSet/>
      <dgm:spPr/>
      <dgm:t>
        <a:bodyPr/>
        <a:lstStyle/>
        <a:p>
          <a:endParaRPr lang="en-US">
            <a:solidFill>
              <a:schemeClr val="tx1"/>
            </a:solidFill>
          </a:endParaRPr>
        </a:p>
      </dgm:t>
    </dgm:pt>
    <dgm:pt modelId="{4962AEC5-03F6-C14C-A738-034E4BDFE2B0}">
      <dgm:prSet custT="1"/>
      <dgm:spPr/>
      <dgm:t>
        <a:bodyPr/>
        <a:lstStyle/>
        <a:p>
          <a:pPr rtl="0"/>
          <a:r>
            <a:rPr lang="en-US" sz="2800" b="1" i="0" baseline="0" dirty="0">
              <a:solidFill>
                <a:schemeClr val="tx1"/>
              </a:solidFill>
              <a:latin typeface="Arial" charset="0"/>
              <a:ea typeface="Arial" charset="0"/>
              <a:cs typeface="Arial" charset="0"/>
            </a:rPr>
            <a:t>Posted in the workplace, accessible to ALL employees</a:t>
          </a:r>
          <a:endParaRPr lang="en-US" sz="2800" b="1" i="0" dirty="0">
            <a:solidFill>
              <a:schemeClr val="tx1"/>
            </a:solidFill>
            <a:latin typeface="Arial" charset="0"/>
            <a:ea typeface="Arial" charset="0"/>
            <a:cs typeface="Arial" charset="0"/>
          </a:endParaRPr>
        </a:p>
      </dgm:t>
    </dgm:pt>
    <dgm:pt modelId="{DD5C9CC0-CA1A-7C46-815A-87A098B8E61F}" type="parTrans" cxnId="{EFC57AA3-3174-AA47-9C5C-2317AD47F19E}">
      <dgm:prSet/>
      <dgm:spPr/>
      <dgm:t>
        <a:bodyPr/>
        <a:lstStyle/>
        <a:p>
          <a:endParaRPr lang="en-US">
            <a:solidFill>
              <a:schemeClr val="tx1"/>
            </a:solidFill>
          </a:endParaRPr>
        </a:p>
      </dgm:t>
    </dgm:pt>
    <dgm:pt modelId="{8E3758BA-B1B0-084E-8BE8-F9ED03EFB7AC}" type="sibTrans" cxnId="{EFC57AA3-3174-AA47-9C5C-2317AD47F19E}">
      <dgm:prSet/>
      <dgm:spPr/>
      <dgm:t>
        <a:bodyPr/>
        <a:lstStyle/>
        <a:p>
          <a:endParaRPr lang="en-US">
            <a:solidFill>
              <a:schemeClr val="tx1"/>
            </a:solidFill>
          </a:endParaRPr>
        </a:p>
      </dgm:t>
    </dgm:pt>
    <dgm:pt modelId="{7C36C85E-7146-374F-8A80-9CB06E8AE69A}">
      <dgm:prSet custT="1"/>
      <dgm:spPr/>
      <dgm:t>
        <a:bodyPr/>
        <a:lstStyle/>
        <a:p>
          <a:pPr rtl="0"/>
          <a:r>
            <a:rPr lang="en-US" sz="4000" b="1" i="0" baseline="0" dirty="0">
              <a:solidFill>
                <a:schemeClr val="tx1"/>
              </a:solidFill>
              <a:latin typeface="Arial" charset="0"/>
              <a:ea typeface="Arial" charset="0"/>
              <a:cs typeface="Arial" charset="0"/>
            </a:rPr>
            <a:t>Purpose</a:t>
          </a:r>
          <a:endParaRPr lang="en-US" sz="4000" b="1" i="0" dirty="0">
            <a:solidFill>
              <a:schemeClr val="tx1"/>
            </a:solidFill>
            <a:latin typeface="Arial" charset="0"/>
            <a:ea typeface="Arial" charset="0"/>
            <a:cs typeface="Arial" charset="0"/>
          </a:endParaRPr>
        </a:p>
      </dgm:t>
    </dgm:pt>
    <dgm:pt modelId="{D08EA035-F4D0-FE48-89CC-D4696C7EEE97}" type="parTrans" cxnId="{0582EB65-FD31-FB43-8586-5DEEF829D659}">
      <dgm:prSet/>
      <dgm:spPr/>
      <dgm:t>
        <a:bodyPr/>
        <a:lstStyle/>
        <a:p>
          <a:endParaRPr lang="en-US">
            <a:solidFill>
              <a:schemeClr val="tx1"/>
            </a:solidFill>
          </a:endParaRPr>
        </a:p>
      </dgm:t>
    </dgm:pt>
    <dgm:pt modelId="{8F227250-CF41-4B40-AAC5-28BE8ED87B31}" type="sibTrans" cxnId="{0582EB65-FD31-FB43-8586-5DEEF829D659}">
      <dgm:prSet/>
      <dgm:spPr/>
      <dgm:t>
        <a:bodyPr/>
        <a:lstStyle/>
        <a:p>
          <a:endParaRPr lang="en-US">
            <a:solidFill>
              <a:schemeClr val="tx1"/>
            </a:solidFill>
          </a:endParaRPr>
        </a:p>
      </dgm:t>
    </dgm:pt>
    <dgm:pt modelId="{C79054A0-D0E3-5947-863C-721B9BD5BBE4}">
      <dgm:prSet custT="1"/>
      <dgm:spPr/>
      <dgm:t>
        <a:bodyPr/>
        <a:lstStyle/>
        <a:p>
          <a:pPr rtl="0"/>
          <a:r>
            <a:rPr lang="en-US" sz="2800" b="1" i="0" baseline="0" dirty="0">
              <a:solidFill>
                <a:schemeClr val="tx1"/>
              </a:solidFill>
              <a:latin typeface="Arial" charset="0"/>
              <a:ea typeface="Arial" charset="0"/>
              <a:cs typeface="Arial" charset="0"/>
            </a:rPr>
            <a:t>For employees to </a:t>
          </a:r>
          <a:r>
            <a:rPr lang="en-US" altLang="ja-JP" sz="2800" b="1" i="0" baseline="0" dirty="0">
              <a:solidFill>
                <a:schemeClr val="tx1"/>
              </a:solidFill>
              <a:latin typeface="Arial" charset="0"/>
              <a:ea typeface="Arial" charset="0"/>
              <a:cs typeface="Arial" charset="0"/>
            </a:rPr>
            <a:t>“</a:t>
          </a:r>
          <a:r>
            <a:rPr lang="en-US" sz="2800" b="1" i="0" baseline="0" dirty="0">
              <a:solidFill>
                <a:schemeClr val="tx1"/>
              </a:solidFill>
              <a:latin typeface="Arial" charset="0"/>
              <a:ea typeface="Arial" charset="0"/>
              <a:cs typeface="Arial" charset="0"/>
            </a:rPr>
            <a:t>report</a:t>
          </a:r>
          <a:r>
            <a:rPr lang="en-US" altLang="ja-JP" sz="2800" b="1" i="0" baseline="0" dirty="0">
              <a:solidFill>
                <a:schemeClr val="tx1"/>
              </a:solidFill>
              <a:latin typeface="Arial" charset="0"/>
              <a:ea typeface="Arial" charset="0"/>
              <a:cs typeface="Arial" charset="0"/>
            </a:rPr>
            <a:t>”</a:t>
          </a:r>
          <a:r>
            <a:rPr lang="en-US" sz="2800" b="1" i="0" baseline="0" dirty="0">
              <a:solidFill>
                <a:schemeClr val="tx1"/>
              </a:solidFill>
              <a:latin typeface="Arial" charset="0"/>
              <a:ea typeface="Arial" charset="0"/>
              <a:cs typeface="Arial" charset="0"/>
            </a:rPr>
            <a:t> unsafe conditions </a:t>
          </a:r>
          <a:endParaRPr lang="en-US" sz="2800" b="1" i="0" dirty="0">
            <a:solidFill>
              <a:schemeClr val="tx1"/>
            </a:solidFill>
            <a:latin typeface="Arial" charset="0"/>
            <a:ea typeface="Arial" charset="0"/>
            <a:cs typeface="Arial" charset="0"/>
          </a:endParaRPr>
        </a:p>
      </dgm:t>
    </dgm:pt>
    <dgm:pt modelId="{E0EF617F-E1B8-1E49-82F0-4010C772F5DF}" type="parTrans" cxnId="{52F3CE78-8912-5441-AA0C-B898951AAB75}">
      <dgm:prSet/>
      <dgm:spPr/>
      <dgm:t>
        <a:bodyPr/>
        <a:lstStyle/>
        <a:p>
          <a:endParaRPr lang="en-US">
            <a:solidFill>
              <a:schemeClr val="tx1"/>
            </a:solidFill>
          </a:endParaRPr>
        </a:p>
      </dgm:t>
    </dgm:pt>
    <dgm:pt modelId="{799C3D9D-FFEB-5044-A43A-F5AC5A2C056D}" type="sibTrans" cxnId="{52F3CE78-8912-5441-AA0C-B898951AAB75}">
      <dgm:prSet/>
      <dgm:spPr/>
      <dgm:t>
        <a:bodyPr/>
        <a:lstStyle/>
        <a:p>
          <a:endParaRPr lang="en-US">
            <a:solidFill>
              <a:schemeClr val="tx1"/>
            </a:solidFill>
          </a:endParaRPr>
        </a:p>
      </dgm:t>
    </dgm:pt>
    <dgm:pt modelId="{6504D364-3924-104F-B1C1-92816D7F117E}" type="pres">
      <dgm:prSet presAssocID="{6D452D9C-BC35-1947-BD0E-6F249836C9C2}" presName="Name0" presStyleCnt="0">
        <dgm:presLayoutVars>
          <dgm:dir/>
          <dgm:animLvl val="lvl"/>
          <dgm:resizeHandles val="exact"/>
        </dgm:presLayoutVars>
      </dgm:prSet>
      <dgm:spPr/>
      <dgm:t>
        <a:bodyPr/>
        <a:lstStyle/>
        <a:p>
          <a:endParaRPr lang="en-US"/>
        </a:p>
      </dgm:t>
    </dgm:pt>
    <dgm:pt modelId="{2AD50871-DCE8-1E45-8C4D-D0D8F25C61A5}" type="pres">
      <dgm:prSet presAssocID="{28D74F34-01BB-BB41-9904-872642057583}" presName="linNode" presStyleCnt="0"/>
      <dgm:spPr/>
    </dgm:pt>
    <dgm:pt modelId="{90725DAA-D6FF-DA40-947A-710D20CAF488}" type="pres">
      <dgm:prSet presAssocID="{28D74F34-01BB-BB41-9904-872642057583}" presName="parentText" presStyleLbl="node1" presStyleIdx="0" presStyleCnt="2">
        <dgm:presLayoutVars>
          <dgm:chMax val="1"/>
          <dgm:bulletEnabled val="1"/>
        </dgm:presLayoutVars>
      </dgm:prSet>
      <dgm:spPr/>
      <dgm:t>
        <a:bodyPr/>
        <a:lstStyle/>
        <a:p>
          <a:endParaRPr lang="en-US"/>
        </a:p>
      </dgm:t>
    </dgm:pt>
    <dgm:pt modelId="{A2302737-752E-E14F-A2E4-8BF9F4E9A76E}" type="pres">
      <dgm:prSet presAssocID="{28D74F34-01BB-BB41-9904-872642057583}" presName="descendantText" presStyleLbl="alignAccFollowNode1" presStyleIdx="0" presStyleCnt="2">
        <dgm:presLayoutVars>
          <dgm:bulletEnabled val="1"/>
        </dgm:presLayoutVars>
      </dgm:prSet>
      <dgm:spPr/>
      <dgm:t>
        <a:bodyPr/>
        <a:lstStyle/>
        <a:p>
          <a:endParaRPr lang="en-US"/>
        </a:p>
      </dgm:t>
    </dgm:pt>
    <dgm:pt modelId="{0C4EFDA4-4FA4-854E-97C3-8AEADF068B54}" type="pres">
      <dgm:prSet presAssocID="{0BA36CF7-0B9C-9D41-8E86-2EB758520025}" presName="sp" presStyleCnt="0"/>
      <dgm:spPr/>
    </dgm:pt>
    <dgm:pt modelId="{18E102C3-3F75-1642-8E32-E20E896DCA2B}" type="pres">
      <dgm:prSet presAssocID="{7C36C85E-7146-374F-8A80-9CB06E8AE69A}" presName="linNode" presStyleCnt="0"/>
      <dgm:spPr/>
    </dgm:pt>
    <dgm:pt modelId="{5DB9E837-3497-7442-8502-D922724AFCF7}" type="pres">
      <dgm:prSet presAssocID="{7C36C85E-7146-374F-8A80-9CB06E8AE69A}" presName="parentText" presStyleLbl="node1" presStyleIdx="1" presStyleCnt="2">
        <dgm:presLayoutVars>
          <dgm:chMax val="1"/>
          <dgm:bulletEnabled val="1"/>
        </dgm:presLayoutVars>
      </dgm:prSet>
      <dgm:spPr/>
      <dgm:t>
        <a:bodyPr/>
        <a:lstStyle/>
        <a:p>
          <a:endParaRPr lang="en-US"/>
        </a:p>
      </dgm:t>
    </dgm:pt>
    <dgm:pt modelId="{B0606D4C-8505-D242-B90E-E0CF6AB2F7B1}" type="pres">
      <dgm:prSet presAssocID="{7C36C85E-7146-374F-8A80-9CB06E8AE69A}" presName="descendantText" presStyleLbl="alignAccFollowNode1" presStyleIdx="1" presStyleCnt="2">
        <dgm:presLayoutVars>
          <dgm:bulletEnabled val="1"/>
        </dgm:presLayoutVars>
      </dgm:prSet>
      <dgm:spPr/>
      <dgm:t>
        <a:bodyPr/>
        <a:lstStyle/>
        <a:p>
          <a:endParaRPr lang="en-US"/>
        </a:p>
      </dgm:t>
    </dgm:pt>
  </dgm:ptLst>
  <dgm:cxnLst>
    <dgm:cxn modelId="{36417E67-0522-4C3D-A6E7-C517C37D534C}" type="presOf" srcId="{6D452D9C-BC35-1947-BD0E-6F249836C9C2}" destId="{6504D364-3924-104F-B1C1-92816D7F117E}" srcOrd="0" destOrd="0" presId="urn:microsoft.com/office/officeart/2005/8/layout/vList5"/>
    <dgm:cxn modelId="{B788406B-7D93-4A26-86CB-32EAE6A82BF8}" type="presOf" srcId="{28D74F34-01BB-BB41-9904-872642057583}" destId="{90725DAA-D6FF-DA40-947A-710D20CAF488}" srcOrd="0" destOrd="0" presId="urn:microsoft.com/office/officeart/2005/8/layout/vList5"/>
    <dgm:cxn modelId="{76BFBD14-41D5-4762-B15A-801F154B03B8}" type="presOf" srcId="{4962AEC5-03F6-C14C-A738-034E4BDFE2B0}" destId="{A2302737-752E-E14F-A2E4-8BF9F4E9A76E}" srcOrd="0" destOrd="0" presId="urn:microsoft.com/office/officeart/2005/8/layout/vList5"/>
    <dgm:cxn modelId="{913024AF-C933-427F-A527-EB4857AE7007}" type="presOf" srcId="{7C36C85E-7146-374F-8A80-9CB06E8AE69A}" destId="{5DB9E837-3497-7442-8502-D922724AFCF7}" srcOrd="0" destOrd="0" presId="urn:microsoft.com/office/officeart/2005/8/layout/vList5"/>
    <dgm:cxn modelId="{EFC57AA3-3174-AA47-9C5C-2317AD47F19E}" srcId="{28D74F34-01BB-BB41-9904-872642057583}" destId="{4962AEC5-03F6-C14C-A738-034E4BDFE2B0}" srcOrd="0" destOrd="0" parTransId="{DD5C9CC0-CA1A-7C46-815A-87A098B8E61F}" sibTransId="{8E3758BA-B1B0-084E-8BE8-F9ED03EFB7AC}"/>
    <dgm:cxn modelId="{620AFE73-C15D-3C4D-959F-98136BA14DBE}" srcId="{6D452D9C-BC35-1947-BD0E-6F249836C9C2}" destId="{28D74F34-01BB-BB41-9904-872642057583}" srcOrd="0" destOrd="0" parTransId="{8043B42B-613E-4A41-B04B-77565D0BB121}" sibTransId="{0BA36CF7-0B9C-9D41-8E86-2EB758520025}"/>
    <dgm:cxn modelId="{0582EB65-FD31-FB43-8586-5DEEF829D659}" srcId="{6D452D9C-BC35-1947-BD0E-6F249836C9C2}" destId="{7C36C85E-7146-374F-8A80-9CB06E8AE69A}" srcOrd="1" destOrd="0" parTransId="{D08EA035-F4D0-FE48-89CC-D4696C7EEE97}" sibTransId="{8F227250-CF41-4B40-AAC5-28BE8ED87B31}"/>
    <dgm:cxn modelId="{52F3CE78-8912-5441-AA0C-B898951AAB75}" srcId="{7C36C85E-7146-374F-8A80-9CB06E8AE69A}" destId="{C79054A0-D0E3-5947-863C-721B9BD5BBE4}" srcOrd="0" destOrd="0" parTransId="{E0EF617F-E1B8-1E49-82F0-4010C772F5DF}" sibTransId="{799C3D9D-FFEB-5044-A43A-F5AC5A2C056D}"/>
    <dgm:cxn modelId="{4CF03154-F85D-42C3-9BC1-B87D422DA915}" type="presOf" srcId="{C79054A0-D0E3-5947-863C-721B9BD5BBE4}" destId="{B0606D4C-8505-D242-B90E-E0CF6AB2F7B1}" srcOrd="0" destOrd="0" presId="urn:microsoft.com/office/officeart/2005/8/layout/vList5"/>
    <dgm:cxn modelId="{729FEA3C-0A92-4C0A-8E27-69F791D4187E}" type="presParOf" srcId="{6504D364-3924-104F-B1C1-92816D7F117E}" destId="{2AD50871-DCE8-1E45-8C4D-D0D8F25C61A5}" srcOrd="0" destOrd="0" presId="urn:microsoft.com/office/officeart/2005/8/layout/vList5"/>
    <dgm:cxn modelId="{146CFF0E-562D-481E-8BC4-0560F29F6883}" type="presParOf" srcId="{2AD50871-DCE8-1E45-8C4D-D0D8F25C61A5}" destId="{90725DAA-D6FF-DA40-947A-710D20CAF488}" srcOrd="0" destOrd="0" presId="urn:microsoft.com/office/officeart/2005/8/layout/vList5"/>
    <dgm:cxn modelId="{7F55C67A-904F-48FD-9110-FFA8AFE6C148}" type="presParOf" srcId="{2AD50871-DCE8-1E45-8C4D-D0D8F25C61A5}" destId="{A2302737-752E-E14F-A2E4-8BF9F4E9A76E}" srcOrd="1" destOrd="0" presId="urn:microsoft.com/office/officeart/2005/8/layout/vList5"/>
    <dgm:cxn modelId="{07C51310-14F9-4F14-ABA2-8E0CB3B14AF1}" type="presParOf" srcId="{6504D364-3924-104F-B1C1-92816D7F117E}" destId="{0C4EFDA4-4FA4-854E-97C3-8AEADF068B54}" srcOrd="1" destOrd="0" presId="urn:microsoft.com/office/officeart/2005/8/layout/vList5"/>
    <dgm:cxn modelId="{7DD831E8-6CE5-49C8-94FA-C159EA1763AA}" type="presParOf" srcId="{6504D364-3924-104F-B1C1-92816D7F117E}" destId="{18E102C3-3F75-1642-8E32-E20E896DCA2B}" srcOrd="2" destOrd="0" presId="urn:microsoft.com/office/officeart/2005/8/layout/vList5"/>
    <dgm:cxn modelId="{55E876C5-20FE-4196-8069-53918D94A17E}" type="presParOf" srcId="{18E102C3-3F75-1642-8E32-E20E896DCA2B}" destId="{5DB9E837-3497-7442-8502-D922724AFCF7}" srcOrd="0" destOrd="0" presId="urn:microsoft.com/office/officeart/2005/8/layout/vList5"/>
    <dgm:cxn modelId="{CAD33420-7ABC-48C1-BCB6-7E2B5929652F}" type="presParOf" srcId="{18E102C3-3F75-1642-8E32-E20E896DCA2B}" destId="{B0606D4C-8505-D242-B90E-E0CF6AB2F7B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C67A6A1-40EF-9F4F-AAF9-40563BC3FE9D}" type="doc">
      <dgm:prSet loTypeId="urn:microsoft.com/office/officeart/2005/8/layout/default" loCatId="" qsTypeId="urn:microsoft.com/office/officeart/2005/8/quickstyle/simple2" qsCatId="simple" csTypeId="urn:microsoft.com/office/officeart/2005/8/colors/accent3_2" csCatId="accent3" phldr="1"/>
      <dgm:spPr/>
      <dgm:t>
        <a:bodyPr/>
        <a:lstStyle/>
        <a:p>
          <a:endParaRPr lang="en-US"/>
        </a:p>
      </dgm:t>
    </dgm:pt>
    <dgm:pt modelId="{1C847758-0C0D-C144-B661-9B76AFDC69AC}">
      <dgm:prSet custT="1"/>
      <dgm:spPr/>
      <dgm:t>
        <a:bodyPr/>
        <a:lstStyle/>
        <a:p>
          <a:pPr rtl="0"/>
          <a:r>
            <a:rPr lang="en-US" sz="3200" b="1" i="0" baseline="0" dirty="0">
              <a:solidFill>
                <a:schemeClr val="tx1"/>
              </a:solidFill>
              <a:latin typeface="Arial" charset="0"/>
              <a:ea typeface="Arial" charset="0"/>
              <a:cs typeface="Arial" charset="0"/>
            </a:rPr>
            <a:t>Train employees</a:t>
          </a:r>
          <a:endParaRPr lang="en-US" sz="3200" b="1" i="0" dirty="0">
            <a:solidFill>
              <a:schemeClr val="tx1"/>
            </a:solidFill>
            <a:latin typeface="Arial" charset="0"/>
            <a:ea typeface="Arial" charset="0"/>
            <a:cs typeface="Arial" charset="0"/>
          </a:endParaRPr>
        </a:p>
      </dgm:t>
    </dgm:pt>
    <dgm:pt modelId="{2DA17F8F-1B0D-764C-85C0-D0237B8AE6BF}" type="parTrans" cxnId="{B0873E03-5429-EF47-B1C8-A05281DA0D01}">
      <dgm:prSet/>
      <dgm:spPr/>
      <dgm:t>
        <a:bodyPr/>
        <a:lstStyle/>
        <a:p>
          <a:endParaRPr lang="en-US">
            <a:solidFill>
              <a:schemeClr val="tx1"/>
            </a:solidFill>
          </a:endParaRPr>
        </a:p>
      </dgm:t>
    </dgm:pt>
    <dgm:pt modelId="{B3BFC8A4-62A1-FD42-B8AC-AE2A3145FB22}" type="sibTrans" cxnId="{B0873E03-5429-EF47-B1C8-A05281DA0D01}">
      <dgm:prSet/>
      <dgm:spPr/>
      <dgm:t>
        <a:bodyPr/>
        <a:lstStyle/>
        <a:p>
          <a:endParaRPr lang="en-US">
            <a:solidFill>
              <a:schemeClr val="tx1"/>
            </a:solidFill>
          </a:endParaRPr>
        </a:p>
      </dgm:t>
    </dgm:pt>
    <dgm:pt modelId="{F02894EF-4B63-BA42-A023-78BCF1AE0469}">
      <dgm:prSet custT="1"/>
      <dgm:spPr/>
      <dgm:t>
        <a:bodyPr/>
        <a:lstStyle/>
        <a:p>
          <a:pPr rtl="0"/>
          <a:r>
            <a:rPr lang="en-US" sz="3200" b="1" i="0" baseline="0" dirty="0">
              <a:solidFill>
                <a:schemeClr val="tx1"/>
              </a:solidFill>
              <a:latin typeface="Arial" charset="0"/>
              <a:ea typeface="Arial" charset="0"/>
              <a:cs typeface="Arial" charset="0"/>
            </a:rPr>
            <a:t>Review routinely</a:t>
          </a:r>
          <a:endParaRPr lang="en-US" sz="3200" b="1" i="0" dirty="0">
            <a:solidFill>
              <a:schemeClr val="tx1"/>
            </a:solidFill>
            <a:latin typeface="Arial" charset="0"/>
            <a:ea typeface="Arial" charset="0"/>
            <a:cs typeface="Arial" charset="0"/>
          </a:endParaRPr>
        </a:p>
      </dgm:t>
    </dgm:pt>
    <dgm:pt modelId="{80959737-C1FF-C340-A6CB-744C7FCD96D0}" type="parTrans" cxnId="{9AE27F15-2D01-AE48-A632-AF35FD10B469}">
      <dgm:prSet/>
      <dgm:spPr/>
      <dgm:t>
        <a:bodyPr/>
        <a:lstStyle/>
        <a:p>
          <a:endParaRPr lang="en-US">
            <a:solidFill>
              <a:schemeClr val="tx1"/>
            </a:solidFill>
          </a:endParaRPr>
        </a:p>
      </dgm:t>
    </dgm:pt>
    <dgm:pt modelId="{502C71B5-E0D4-994C-B0E4-00FB14BC855F}" type="sibTrans" cxnId="{9AE27F15-2D01-AE48-A632-AF35FD10B469}">
      <dgm:prSet/>
      <dgm:spPr/>
      <dgm:t>
        <a:bodyPr/>
        <a:lstStyle/>
        <a:p>
          <a:endParaRPr lang="en-US">
            <a:solidFill>
              <a:schemeClr val="tx1"/>
            </a:solidFill>
          </a:endParaRPr>
        </a:p>
      </dgm:t>
    </dgm:pt>
    <dgm:pt modelId="{0BEF1479-B2A5-D147-A193-AA0F075805DC}">
      <dgm:prSet custT="1"/>
      <dgm:spPr/>
      <dgm:t>
        <a:bodyPr/>
        <a:lstStyle/>
        <a:p>
          <a:pPr rtl="0"/>
          <a:r>
            <a:rPr lang="en-US" sz="3200" b="1" i="0" baseline="0" dirty="0">
              <a:solidFill>
                <a:schemeClr val="tx1"/>
              </a:solidFill>
              <a:latin typeface="Arial" charset="0"/>
              <a:ea typeface="Arial" charset="0"/>
              <a:cs typeface="Arial" charset="0"/>
            </a:rPr>
            <a:t>Maintain on file at least </a:t>
          </a:r>
          <a:r>
            <a:rPr lang="en-US" sz="3200" b="1" i="0" u="sng" baseline="0" dirty="0">
              <a:solidFill>
                <a:schemeClr val="tx1"/>
              </a:solidFill>
              <a:latin typeface="Arial" charset="0"/>
              <a:ea typeface="Arial" charset="0"/>
              <a:cs typeface="Arial" charset="0"/>
            </a:rPr>
            <a:t>three</a:t>
          </a:r>
          <a:r>
            <a:rPr lang="en-US" sz="3200" b="1" i="0" baseline="0" dirty="0">
              <a:solidFill>
                <a:schemeClr val="tx1"/>
              </a:solidFill>
              <a:latin typeface="Arial" charset="0"/>
              <a:ea typeface="Arial" charset="0"/>
              <a:cs typeface="Arial" charset="0"/>
            </a:rPr>
            <a:t> </a:t>
          </a:r>
          <a:r>
            <a:rPr lang="en-US" sz="3200" b="1" i="0" u="sng" baseline="0" dirty="0">
              <a:solidFill>
                <a:schemeClr val="tx1"/>
              </a:solidFill>
              <a:latin typeface="Arial" charset="0"/>
              <a:ea typeface="Arial" charset="0"/>
              <a:cs typeface="Arial" charset="0"/>
            </a:rPr>
            <a:t>years</a:t>
          </a:r>
          <a:r>
            <a:rPr lang="en-US" sz="3200" b="1" i="0" baseline="0" dirty="0">
              <a:solidFill>
                <a:schemeClr val="tx1"/>
              </a:solidFill>
              <a:latin typeface="Arial" charset="0"/>
              <a:ea typeface="Arial" charset="0"/>
              <a:cs typeface="Arial" charset="0"/>
            </a:rPr>
            <a:t>.</a:t>
          </a:r>
          <a:endParaRPr lang="en-US" sz="3200" b="1" i="0" dirty="0">
            <a:solidFill>
              <a:schemeClr val="tx1"/>
            </a:solidFill>
            <a:latin typeface="Arial" charset="0"/>
            <a:ea typeface="Arial" charset="0"/>
            <a:cs typeface="Arial" charset="0"/>
          </a:endParaRPr>
        </a:p>
      </dgm:t>
    </dgm:pt>
    <dgm:pt modelId="{1E14267F-1F86-FD4E-A059-BAA14D750BDC}" type="parTrans" cxnId="{7068A007-6BC8-EE48-BFBF-93B24A55845E}">
      <dgm:prSet/>
      <dgm:spPr/>
      <dgm:t>
        <a:bodyPr/>
        <a:lstStyle/>
        <a:p>
          <a:endParaRPr lang="en-US">
            <a:solidFill>
              <a:schemeClr val="tx1"/>
            </a:solidFill>
          </a:endParaRPr>
        </a:p>
      </dgm:t>
    </dgm:pt>
    <dgm:pt modelId="{0AA99587-28DA-C842-96B0-C0D245DD82B9}" type="sibTrans" cxnId="{7068A007-6BC8-EE48-BFBF-93B24A55845E}">
      <dgm:prSet/>
      <dgm:spPr/>
      <dgm:t>
        <a:bodyPr/>
        <a:lstStyle/>
        <a:p>
          <a:endParaRPr lang="en-US">
            <a:solidFill>
              <a:schemeClr val="tx1"/>
            </a:solidFill>
          </a:endParaRPr>
        </a:p>
      </dgm:t>
    </dgm:pt>
    <dgm:pt modelId="{E9DE4676-6DEC-E844-ADA0-4CB33D6BAF33}" type="pres">
      <dgm:prSet presAssocID="{EC67A6A1-40EF-9F4F-AAF9-40563BC3FE9D}" presName="diagram" presStyleCnt="0">
        <dgm:presLayoutVars>
          <dgm:dir/>
          <dgm:resizeHandles val="exact"/>
        </dgm:presLayoutVars>
      </dgm:prSet>
      <dgm:spPr/>
      <dgm:t>
        <a:bodyPr/>
        <a:lstStyle/>
        <a:p>
          <a:endParaRPr lang="en-US"/>
        </a:p>
      </dgm:t>
    </dgm:pt>
    <dgm:pt modelId="{0A174309-A961-F74E-AE29-B38229086FAE}" type="pres">
      <dgm:prSet presAssocID="{1C847758-0C0D-C144-B661-9B76AFDC69AC}" presName="node" presStyleLbl="node1" presStyleIdx="0" presStyleCnt="3">
        <dgm:presLayoutVars>
          <dgm:bulletEnabled val="1"/>
        </dgm:presLayoutVars>
      </dgm:prSet>
      <dgm:spPr/>
      <dgm:t>
        <a:bodyPr/>
        <a:lstStyle/>
        <a:p>
          <a:endParaRPr lang="en-US"/>
        </a:p>
      </dgm:t>
    </dgm:pt>
    <dgm:pt modelId="{63F4FDC1-BF81-4944-A871-C72451CEE298}" type="pres">
      <dgm:prSet presAssocID="{B3BFC8A4-62A1-FD42-B8AC-AE2A3145FB22}" presName="sibTrans" presStyleCnt="0"/>
      <dgm:spPr/>
    </dgm:pt>
    <dgm:pt modelId="{7CA9D66B-8A65-444D-A945-2D3EAA6AE771}" type="pres">
      <dgm:prSet presAssocID="{F02894EF-4B63-BA42-A023-78BCF1AE0469}" presName="node" presStyleLbl="node1" presStyleIdx="1" presStyleCnt="3">
        <dgm:presLayoutVars>
          <dgm:bulletEnabled val="1"/>
        </dgm:presLayoutVars>
      </dgm:prSet>
      <dgm:spPr/>
      <dgm:t>
        <a:bodyPr/>
        <a:lstStyle/>
        <a:p>
          <a:endParaRPr lang="en-US"/>
        </a:p>
      </dgm:t>
    </dgm:pt>
    <dgm:pt modelId="{5B1B199F-FA78-4944-AD90-D620AA6001E3}" type="pres">
      <dgm:prSet presAssocID="{502C71B5-E0D4-994C-B0E4-00FB14BC855F}" presName="sibTrans" presStyleCnt="0"/>
      <dgm:spPr/>
    </dgm:pt>
    <dgm:pt modelId="{FC1B50E6-9032-2347-AB0D-F7C63860DFEF}" type="pres">
      <dgm:prSet presAssocID="{0BEF1479-B2A5-D147-A193-AA0F075805DC}" presName="node" presStyleLbl="node1" presStyleIdx="2" presStyleCnt="3">
        <dgm:presLayoutVars>
          <dgm:bulletEnabled val="1"/>
        </dgm:presLayoutVars>
      </dgm:prSet>
      <dgm:spPr/>
      <dgm:t>
        <a:bodyPr/>
        <a:lstStyle/>
        <a:p>
          <a:endParaRPr lang="en-US"/>
        </a:p>
      </dgm:t>
    </dgm:pt>
  </dgm:ptLst>
  <dgm:cxnLst>
    <dgm:cxn modelId="{FB8FD1FB-78AC-46D2-9F46-A169E33C0AE9}" type="presOf" srcId="{0BEF1479-B2A5-D147-A193-AA0F075805DC}" destId="{FC1B50E6-9032-2347-AB0D-F7C63860DFEF}" srcOrd="0" destOrd="0" presId="urn:microsoft.com/office/officeart/2005/8/layout/default"/>
    <dgm:cxn modelId="{3747BEFC-B7F1-4905-B3C5-5C2F32844A1E}" type="presOf" srcId="{1C847758-0C0D-C144-B661-9B76AFDC69AC}" destId="{0A174309-A961-F74E-AE29-B38229086FAE}" srcOrd="0" destOrd="0" presId="urn:microsoft.com/office/officeart/2005/8/layout/default"/>
    <dgm:cxn modelId="{B0873E03-5429-EF47-B1C8-A05281DA0D01}" srcId="{EC67A6A1-40EF-9F4F-AAF9-40563BC3FE9D}" destId="{1C847758-0C0D-C144-B661-9B76AFDC69AC}" srcOrd="0" destOrd="0" parTransId="{2DA17F8F-1B0D-764C-85C0-D0237B8AE6BF}" sibTransId="{B3BFC8A4-62A1-FD42-B8AC-AE2A3145FB22}"/>
    <dgm:cxn modelId="{8A6C6F41-1342-4E19-AD17-927B9D9C1859}" type="presOf" srcId="{EC67A6A1-40EF-9F4F-AAF9-40563BC3FE9D}" destId="{E9DE4676-6DEC-E844-ADA0-4CB33D6BAF33}" srcOrd="0" destOrd="0" presId="urn:microsoft.com/office/officeart/2005/8/layout/default"/>
    <dgm:cxn modelId="{C5AB53A1-5C0F-461A-B5BF-D396B6D93425}" type="presOf" srcId="{F02894EF-4B63-BA42-A023-78BCF1AE0469}" destId="{7CA9D66B-8A65-444D-A945-2D3EAA6AE771}" srcOrd="0" destOrd="0" presId="urn:microsoft.com/office/officeart/2005/8/layout/default"/>
    <dgm:cxn modelId="{7068A007-6BC8-EE48-BFBF-93B24A55845E}" srcId="{EC67A6A1-40EF-9F4F-AAF9-40563BC3FE9D}" destId="{0BEF1479-B2A5-D147-A193-AA0F075805DC}" srcOrd="2" destOrd="0" parTransId="{1E14267F-1F86-FD4E-A059-BAA14D750BDC}" sibTransId="{0AA99587-28DA-C842-96B0-C0D245DD82B9}"/>
    <dgm:cxn modelId="{9AE27F15-2D01-AE48-A632-AF35FD10B469}" srcId="{EC67A6A1-40EF-9F4F-AAF9-40563BC3FE9D}" destId="{F02894EF-4B63-BA42-A023-78BCF1AE0469}" srcOrd="1" destOrd="0" parTransId="{80959737-C1FF-C340-A6CB-744C7FCD96D0}" sibTransId="{502C71B5-E0D4-994C-B0E4-00FB14BC855F}"/>
    <dgm:cxn modelId="{1C622CF5-31EB-46AB-84F6-BF34A3458BE2}" type="presParOf" srcId="{E9DE4676-6DEC-E844-ADA0-4CB33D6BAF33}" destId="{0A174309-A961-F74E-AE29-B38229086FAE}" srcOrd="0" destOrd="0" presId="urn:microsoft.com/office/officeart/2005/8/layout/default"/>
    <dgm:cxn modelId="{6BC959D2-63FA-4B9F-BA6A-9B206103F15A}" type="presParOf" srcId="{E9DE4676-6DEC-E844-ADA0-4CB33D6BAF33}" destId="{63F4FDC1-BF81-4944-A871-C72451CEE298}" srcOrd="1" destOrd="0" presId="urn:microsoft.com/office/officeart/2005/8/layout/default"/>
    <dgm:cxn modelId="{87AF6279-1E83-43AC-8E43-C08744D2287F}" type="presParOf" srcId="{E9DE4676-6DEC-E844-ADA0-4CB33D6BAF33}" destId="{7CA9D66B-8A65-444D-A945-2D3EAA6AE771}" srcOrd="2" destOrd="0" presId="urn:microsoft.com/office/officeart/2005/8/layout/default"/>
    <dgm:cxn modelId="{A5138938-89BE-4D29-86D7-375C538FE8CE}" type="presParOf" srcId="{E9DE4676-6DEC-E844-ADA0-4CB33D6BAF33}" destId="{5B1B199F-FA78-4944-AD90-D620AA6001E3}" srcOrd="3" destOrd="0" presId="urn:microsoft.com/office/officeart/2005/8/layout/default"/>
    <dgm:cxn modelId="{255240E3-6075-45DC-B3F1-684EC7AA1EB5}" type="presParOf" srcId="{E9DE4676-6DEC-E844-ADA0-4CB33D6BAF33}" destId="{FC1B50E6-9032-2347-AB0D-F7C63860DFE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17A4356-0DB8-8F40-B076-00F9036262B0}" type="doc">
      <dgm:prSet loTypeId="urn:microsoft.com/office/officeart/2005/8/layout/default" loCatId="" qsTypeId="urn:microsoft.com/office/officeart/2005/8/quickstyle/simple2" qsCatId="simple" csTypeId="urn:microsoft.com/office/officeart/2005/8/colors/accent4_2" csCatId="accent4" phldr="1"/>
      <dgm:spPr/>
      <dgm:t>
        <a:bodyPr/>
        <a:lstStyle/>
        <a:p>
          <a:endParaRPr lang="en-US"/>
        </a:p>
      </dgm:t>
    </dgm:pt>
    <dgm:pt modelId="{BE3F54A0-1430-AB41-B05C-F5FCD64BF243}">
      <dgm:prSet/>
      <dgm:spPr/>
      <dgm:t>
        <a:bodyPr/>
        <a:lstStyle/>
        <a:p>
          <a:pPr rtl="0"/>
          <a:r>
            <a:rPr lang="en-US" b="1" i="0" baseline="0" dirty="0">
              <a:solidFill>
                <a:schemeClr val="tx1"/>
              </a:solidFill>
            </a:rPr>
            <a:t>Checks HCL</a:t>
          </a:r>
          <a:endParaRPr lang="en-US" b="1" dirty="0">
            <a:solidFill>
              <a:schemeClr val="tx1"/>
            </a:solidFill>
          </a:endParaRPr>
        </a:p>
      </dgm:t>
    </dgm:pt>
    <dgm:pt modelId="{5B39842E-3B2E-2745-9530-CF4FA125DEA3}" type="parTrans" cxnId="{49F91C8D-BFFC-D149-8B2A-1CDE0825644A}">
      <dgm:prSet/>
      <dgm:spPr/>
      <dgm:t>
        <a:bodyPr/>
        <a:lstStyle/>
        <a:p>
          <a:endParaRPr lang="en-US">
            <a:solidFill>
              <a:schemeClr val="tx1"/>
            </a:solidFill>
          </a:endParaRPr>
        </a:p>
      </dgm:t>
    </dgm:pt>
    <dgm:pt modelId="{BB64482F-DF68-FC49-BBCB-3C3E44FD063F}" type="sibTrans" cxnId="{49F91C8D-BFFC-D149-8B2A-1CDE0825644A}">
      <dgm:prSet/>
      <dgm:spPr/>
      <dgm:t>
        <a:bodyPr/>
        <a:lstStyle/>
        <a:p>
          <a:endParaRPr lang="en-US">
            <a:solidFill>
              <a:schemeClr val="tx1"/>
            </a:solidFill>
          </a:endParaRPr>
        </a:p>
      </dgm:t>
    </dgm:pt>
    <dgm:pt modelId="{4A6368C5-1BAE-3D43-A202-AF5531276E48}">
      <dgm:prSet/>
      <dgm:spPr/>
      <dgm:t>
        <a:bodyPr/>
        <a:lstStyle/>
        <a:p>
          <a:pPr rtl="0"/>
          <a:r>
            <a:rPr lang="en-US" b="1" i="0" baseline="0" dirty="0">
              <a:solidFill>
                <a:schemeClr val="tx1"/>
              </a:solidFill>
            </a:rPr>
            <a:t>Takes temporary control</a:t>
          </a:r>
          <a:endParaRPr lang="en-US" b="1" dirty="0">
            <a:solidFill>
              <a:schemeClr val="tx1"/>
            </a:solidFill>
          </a:endParaRPr>
        </a:p>
      </dgm:t>
    </dgm:pt>
    <dgm:pt modelId="{90321CAB-F35B-764C-97F6-7F0D0251D81D}" type="parTrans" cxnId="{A57BA2E4-42C9-7E4A-88AC-FE2BFB892E6F}">
      <dgm:prSet/>
      <dgm:spPr/>
      <dgm:t>
        <a:bodyPr/>
        <a:lstStyle/>
        <a:p>
          <a:endParaRPr lang="en-US">
            <a:solidFill>
              <a:schemeClr val="tx1"/>
            </a:solidFill>
          </a:endParaRPr>
        </a:p>
      </dgm:t>
    </dgm:pt>
    <dgm:pt modelId="{90A3509B-25C5-5D47-A689-6D530A5C81D9}" type="sibTrans" cxnId="{A57BA2E4-42C9-7E4A-88AC-FE2BFB892E6F}">
      <dgm:prSet/>
      <dgm:spPr/>
      <dgm:t>
        <a:bodyPr/>
        <a:lstStyle/>
        <a:p>
          <a:endParaRPr lang="en-US">
            <a:solidFill>
              <a:schemeClr val="tx1"/>
            </a:solidFill>
          </a:endParaRPr>
        </a:p>
      </dgm:t>
    </dgm:pt>
    <dgm:pt modelId="{DDA4977B-B6D4-A744-AA53-CC697559C59D}">
      <dgm:prSet/>
      <dgm:spPr/>
      <dgm:t>
        <a:bodyPr/>
        <a:lstStyle/>
        <a:p>
          <a:pPr rtl="0"/>
          <a:r>
            <a:rPr lang="en-US" b="1" i="0" baseline="0" dirty="0">
              <a:solidFill>
                <a:schemeClr val="tx1"/>
              </a:solidFill>
            </a:rPr>
            <a:t>Reports to next level, if uncontrolled</a:t>
          </a:r>
          <a:endParaRPr lang="en-US" b="1" dirty="0">
            <a:solidFill>
              <a:schemeClr val="tx1"/>
            </a:solidFill>
          </a:endParaRPr>
        </a:p>
      </dgm:t>
    </dgm:pt>
    <dgm:pt modelId="{0AAB8259-2E88-3345-A34D-1DAF1FC4B8D4}" type="parTrans" cxnId="{4BBD18C7-49FA-5942-A412-0AEF4A1F212E}">
      <dgm:prSet/>
      <dgm:spPr/>
      <dgm:t>
        <a:bodyPr/>
        <a:lstStyle/>
        <a:p>
          <a:endParaRPr lang="en-US">
            <a:solidFill>
              <a:schemeClr val="tx1"/>
            </a:solidFill>
          </a:endParaRPr>
        </a:p>
      </dgm:t>
    </dgm:pt>
    <dgm:pt modelId="{DAC29F14-BD8B-F94D-AE52-2DD8031F118E}" type="sibTrans" cxnId="{4BBD18C7-49FA-5942-A412-0AEF4A1F212E}">
      <dgm:prSet/>
      <dgm:spPr/>
      <dgm:t>
        <a:bodyPr/>
        <a:lstStyle/>
        <a:p>
          <a:endParaRPr lang="en-US">
            <a:solidFill>
              <a:schemeClr val="tx1"/>
            </a:solidFill>
          </a:endParaRPr>
        </a:p>
      </dgm:t>
    </dgm:pt>
    <dgm:pt modelId="{FD751325-E43F-8344-8553-034F81CCED4A}" type="pres">
      <dgm:prSet presAssocID="{917A4356-0DB8-8F40-B076-00F9036262B0}" presName="diagram" presStyleCnt="0">
        <dgm:presLayoutVars>
          <dgm:dir/>
          <dgm:resizeHandles val="exact"/>
        </dgm:presLayoutVars>
      </dgm:prSet>
      <dgm:spPr/>
      <dgm:t>
        <a:bodyPr/>
        <a:lstStyle/>
        <a:p>
          <a:endParaRPr lang="en-US"/>
        </a:p>
      </dgm:t>
    </dgm:pt>
    <dgm:pt modelId="{65AE2503-2654-D942-8BCF-59CCBF5C2F6C}" type="pres">
      <dgm:prSet presAssocID="{BE3F54A0-1430-AB41-B05C-F5FCD64BF243}" presName="node" presStyleLbl="node1" presStyleIdx="0" presStyleCnt="3">
        <dgm:presLayoutVars>
          <dgm:bulletEnabled val="1"/>
        </dgm:presLayoutVars>
      </dgm:prSet>
      <dgm:spPr/>
      <dgm:t>
        <a:bodyPr/>
        <a:lstStyle/>
        <a:p>
          <a:endParaRPr lang="en-US"/>
        </a:p>
      </dgm:t>
    </dgm:pt>
    <dgm:pt modelId="{660C0E4D-E8A8-664C-B6DF-4D13EF5DA3EA}" type="pres">
      <dgm:prSet presAssocID="{BB64482F-DF68-FC49-BBCB-3C3E44FD063F}" presName="sibTrans" presStyleCnt="0"/>
      <dgm:spPr/>
    </dgm:pt>
    <dgm:pt modelId="{ACB4E986-A519-D74F-94E5-FF5F170F2775}" type="pres">
      <dgm:prSet presAssocID="{4A6368C5-1BAE-3D43-A202-AF5531276E48}" presName="node" presStyleLbl="node1" presStyleIdx="1" presStyleCnt="3">
        <dgm:presLayoutVars>
          <dgm:bulletEnabled val="1"/>
        </dgm:presLayoutVars>
      </dgm:prSet>
      <dgm:spPr/>
      <dgm:t>
        <a:bodyPr/>
        <a:lstStyle/>
        <a:p>
          <a:endParaRPr lang="en-US"/>
        </a:p>
      </dgm:t>
    </dgm:pt>
    <dgm:pt modelId="{5073C931-535F-5244-A38C-6773B0EEA73D}" type="pres">
      <dgm:prSet presAssocID="{90A3509B-25C5-5D47-A689-6D530A5C81D9}" presName="sibTrans" presStyleCnt="0"/>
      <dgm:spPr/>
    </dgm:pt>
    <dgm:pt modelId="{3E8B2B6A-5B23-5743-9D2D-B8EF185CD9B9}" type="pres">
      <dgm:prSet presAssocID="{DDA4977B-B6D4-A744-AA53-CC697559C59D}" presName="node" presStyleLbl="node1" presStyleIdx="2" presStyleCnt="3">
        <dgm:presLayoutVars>
          <dgm:bulletEnabled val="1"/>
        </dgm:presLayoutVars>
      </dgm:prSet>
      <dgm:spPr/>
      <dgm:t>
        <a:bodyPr/>
        <a:lstStyle/>
        <a:p>
          <a:endParaRPr lang="en-US"/>
        </a:p>
      </dgm:t>
    </dgm:pt>
  </dgm:ptLst>
  <dgm:cxnLst>
    <dgm:cxn modelId="{D652B7F1-64F3-4991-8FBE-B092B71BB8E4}" type="presOf" srcId="{917A4356-0DB8-8F40-B076-00F9036262B0}" destId="{FD751325-E43F-8344-8553-034F81CCED4A}" srcOrd="0" destOrd="0" presId="urn:microsoft.com/office/officeart/2005/8/layout/default"/>
    <dgm:cxn modelId="{49F91C8D-BFFC-D149-8B2A-1CDE0825644A}" srcId="{917A4356-0DB8-8F40-B076-00F9036262B0}" destId="{BE3F54A0-1430-AB41-B05C-F5FCD64BF243}" srcOrd="0" destOrd="0" parTransId="{5B39842E-3B2E-2745-9530-CF4FA125DEA3}" sibTransId="{BB64482F-DF68-FC49-BBCB-3C3E44FD063F}"/>
    <dgm:cxn modelId="{4BBD18C7-49FA-5942-A412-0AEF4A1F212E}" srcId="{917A4356-0DB8-8F40-B076-00F9036262B0}" destId="{DDA4977B-B6D4-A744-AA53-CC697559C59D}" srcOrd="2" destOrd="0" parTransId="{0AAB8259-2E88-3345-A34D-1DAF1FC4B8D4}" sibTransId="{DAC29F14-BD8B-F94D-AE52-2DD8031F118E}"/>
    <dgm:cxn modelId="{59B23AFF-DD52-4299-BCD0-C9A6E0ACACFC}" type="presOf" srcId="{4A6368C5-1BAE-3D43-A202-AF5531276E48}" destId="{ACB4E986-A519-D74F-94E5-FF5F170F2775}" srcOrd="0" destOrd="0" presId="urn:microsoft.com/office/officeart/2005/8/layout/default"/>
    <dgm:cxn modelId="{A57BA2E4-42C9-7E4A-88AC-FE2BFB892E6F}" srcId="{917A4356-0DB8-8F40-B076-00F9036262B0}" destId="{4A6368C5-1BAE-3D43-A202-AF5531276E48}" srcOrd="1" destOrd="0" parTransId="{90321CAB-F35B-764C-97F6-7F0D0251D81D}" sibTransId="{90A3509B-25C5-5D47-A689-6D530A5C81D9}"/>
    <dgm:cxn modelId="{4A7C47CE-A112-4F18-AAED-069632E7A6A1}" type="presOf" srcId="{BE3F54A0-1430-AB41-B05C-F5FCD64BF243}" destId="{65AE2503-2654-D942-8BCF-59CCBF5C2F6C}" srcOrd="0" destOrd="0" presId="urn:microsoft.com/office/officeart/2005/8/layout/default"/>
    <dgm:cxn modelId="{1D59BB64-B813-4F71-9AF1-DF03D2F9ED4E}" type="presOf" srcId="{DDA4977B-B6D4-A744-AA53-CC697559C59D}" destId="{3E8B2B6A-5B23-5743-9D2D-B8EF185CD9B9}" srcOrd="0" destOrd="0" presId="urn:microsoft.com/office/officeart/2005/8/layout/default"/>
    <dgm:cxn modelId="{6A4FE209-5A3E-4A2A-8B0A-2A96D69EB718}" type="presParOf" srcId="{FD751325-E43F-8344-8553-034F81CCED4A}" destId="{65AE2503-2654-D942-8BCF-59CCBF5C2F6C}" srcOrd="0" destOrd="0" presId="urn:microsoft.com/office/officeart/2005/8/layout/default"/>
    <dgm:cxn modelId="{89997812-A0B7-4E87-BC34-2E1C7BCED517}" type="presParOf" srcId="{FD751325-E43F-8344-8553-034F81CCED4A}" destId="{660C0E4D-E8A8-664C-B6DF-4D13EF5DA3EA}" srcOrd="1" destOrd="0" presId="urn:microsoft.com/office/officeart/2005/8/layout/default"/>
    <dgm:cxn modelId="{98CE06FE-A22C-44A3-B0D4-B31560541CC9}" type="presParOf" srcId="{FD751325-E43F-8344-8553-034F81CCED4A}" destId="{ACB4E986-A519-D74F-94E5-FF5F170F2775}" srcOrd="2" destOrd="0" presId="urn:microsoft.com/office/officeart/2005/8/layout/default"/>
    <dgm:cxn modelId="{D99B11AF-E065-4DEA-B052-4EF55F4BEE47}" type="presParOf" srcId="{FD751325-E43F-8344-8553-034F81CCED4A}" destId="{5073C931-535F-5244-A38C-6773B0EEA73D}" srcOrd="3" destOrd="0" presId="urn:microsoft.com/office/officeart/2005/8/layout/default"/>
    <dgm:cxn modelId="{D0F674D2-FDC8-4C02-B38A-9E11F9763A93}" type="presParOf" srcId="{FD751325-E43F-8344-8553-034F81CCED4A}" destId="{3E8B2B6A-5B23-5743-9D2D-B8EF185CD9B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B2C3B49-44AA-B34D-B4EB-8677463A1AFD}" type="doc">
      <dgm:prSet loTypeId="urn:microsoft.com/office/officeart/2005/8/layout/radial4" loCatId="" qsTypeId="urn:microsoft.com/office/officeart/2005/8/quickstyle/simple2" qsCatId="simple" csTypeId="urn:microsoft.com/office/officeart/2005/8/colors/colorful1" csCatId="colorful" phldr="1"/>
      <dgm:spPr/>
      <dgm:t>
        <a:bodyPr/>
        <a:lstStyle/>
        <a:p>
          <a:endParaRPr lang="en-US"/>
        </a:p>
      </dgm:t>
    </dgm:pt>
    <dgm:pt modelId="{AE5278F0-7CC6-BF40-9A24-F8F778BA2ECE}">
      <dgm:prSet custT="1"/>
      <dgm:spPr/>
      <dgm:t>
        <a:bodyPr/>
        <a:lstStyle/>
        <a:p>
          <a:pPr rtl="0"/>
          <a:r>
            <a:rPr lang="en-US" sz="3000" b="1" i="0" baseline="0" dirty="0">
              <a:solidFill>
                <a:schemeClr val="tx1"/>
              </a:solidFill>
            </a:rPr>
            <a:t>Corrective Action</a:t>
          </a:r>
          <a:endParaRPr lang="en-US" sz="3000" dirty="0">
            <a:solidFill>
              <a:schemeClr val="tx1"/>
            </a:solidFill>
          </a:endParaRPr>
        </a:p>
      </dgm:t>
      <dgm:extLst>
        <a:ext uri="{E40237B7-FDA0-4F09-8148-C483321AD2D9}">
          <dgm14:cNvPr xmlns:dgm14="http://schemas.microsoft.com/office/drawing/2010/diagram" id="0" name="" descr="Blue circle" title="Graphic"/>
        </a:ext>
      </dgm:extLst>
    </dgm:pt>
    <dgm:pt modelId="{C73D68DD-8909-004F-8B9B-082D9FBA72DA}" type="parTrans" cxnId="{FEAD9E14-CCEF-3948-87EC-D0906A5CF00A}">
      <dgm:prSet/>
      <dgm:spPr/>
      <dgm:t>
        <a:bodyPr/>
        <a:lstStyle/>
        <a:p>
          <a:endParaRPr lang="en-US">
            <a:solidFill>
              <a:schemeClr val="tx1"/>
            </a:solidFill>
          </a:endParaRPr>
        </a:p>
      </dgm:t>
    </dgm:pt>
    <dgm:pt modelId="{4F51FC9E-420B-BA44-B59D-41FF754179D1}" type="sibTrans" cxnId="{FEAD9E14-CCEF-3948-87EC-D0906A5CF00A}">
      <dgm:prSet/>
      <dgm:spPr/>
      <dgm:t>
        <a:bodyPr/>
        <a:lstStyle/>
        <a:p>
          <a:endParaRPr lang="en-US">
            <a:solidFill>
              <a:schemeClr val="tx1"/>
            </a:solidFill>
          </a:endParaRPr>
        </a:p>
      </dgm:t>
    </dgm:pt>
    <dgm:pt modelId="{2F258920-8CAF-3A49-8305-534EDFCD90EE}">
      <dgm:prSet custT="1"/>
      <dgm:spPr/>
      <dgm:t>
        <a:bodyPr/>
        <a:lstStyle/>
        <a:p>
          <a:pPr rtl="0"/>
          <a:r>
            <a:rPr lang="en-US" sz="3000" b="1" i="0" baseline="0" dirty="0">
              <a:solidFill>
                <a:schemeClr val="tx1"/>
              </a:solidFill>
            </a:rPr>
            <a:t>Effective</a:t>
          </a:r>
          <a:endParaRPr lang="en-US" sz="3000" dirty="0">
            <a:solidFill>
              <a:schemeClr val="tx1"/>
            </a:solidFill>
          </a:endParaRPr>
        </a:p>
      </dgm:t>
      <dgm:extLst>
        <a:ext uri="{E40237B7-FDA0-4F09-8148-C483321AD2D9}">
          <dgm14:cNvPr xmlns:dgm14="http://schemas.microsoft.com/office/drawing/2010/diagram" id="0" name="" descr="Grey box" title="Graphic"/>
        </a:ext>
      </dgm:extLst>
    </dgm:pt>
    <dgm:pt modelId="{72C7654E-7423-244B-BE5C-B3AC61EFE67F}" type="parTrans" cxnId="{740CF8D0-D07F-A847-8E31-8BF69653477C}">
      <dgm:prSet/>
      <dgm:spPr/>
      <dgm:t>
        <a:bodyPr/>
        <a:lstStyle/>
        <a:p>
          <a:endParaRPr lang="en-US">
            <a:solidFill>
              <a:schemeClr val="tx1"/>
            </a:solidFill>
          </a:endParaRPr>
        </a:p>
      </dgm:t>
    </dgm:pt>
    <dgm:pt modelId="{D9022D6A-D84F-AC4F-9301-A2A5492963DF}" type="sibTrans" cxnId="{740CF8D0-D07F-A847-8E31-8BF69653477C}">
      <dgm:prSet/>
      <dgm:spPr/>
      <dgm:t>
        <a:bodyPr/>
        <a:lstStyle/>
        <a:p>
          <a:endParaRPr lang="en-US">
            <a:solidFill>
              <a:schemeClr val="tx1"/>
            </a:solidFill>
          </a:endParaRPr>
        </a:p>
      </dgm:t>
    </dgm:pt>
    <dgm:pt modelId="{62C361B6-6E24-4D4D-A872-430C86CEC09B}">
      <dgm:prSet custT="1"/>
      <dgm:spPr/>
      <dgm:t>
        <a:bodyPr/>
        <a:lstStyle/>
        <a:p>
          <a:pPr rtl="0"/>
          <a:r>
            <a:rPr lang="en-US" sz="3000" b="1" i="0" baseline="0" dirty="0">
              <a:solidFill>
                <a:schemeClr val="tx1"/>
              </a:solidFill>
            </a:rPr>
            <a:t>Timely	</a:t>
          </a:r>
          <a:endParaRPr lang="en-US" sz="3000" dirty="0">
            <a:solidFill>
              <a:schemeClr val="tx1"/>
            </a:solidFill>
          </a:endParaRPr>
        </a:p>
      </dgm:t>
      <dgm:extLst>
        <a:ext uri="{E40237B7-FDA0-4F09-8148-C483321AD2D9}">
          <dgm14:cNvPr xmlns:dgm14="http://schemas.microsoft.com/office/drawing/2010/diagram" id="0" name="" descr="Yellow box" title="Image"/>
        </a:ext>
      </dgm:extLst>
    </dgm:pt>
    <dgm:pt modelId="{25FA5398-6BEA-5146-A658-3B2CF243AD18}" type="parTrans" cxnId="{4120F775-4204-504B-981F-2A6EE38A63F4}">
      <dgm:prSet/>
      <dgm:spPr/>
      <dgm:t>
        <a:bodyPr/>
        <a:lstStyle/>
        <a:p>
          <a:endParaRPr lang="en-US">
            <a:solidFill>
              <a:schemeClr val="tx1"/>
            </a:solidFill>
          </a:endParaRPr>
        </a:p>
      </dgm:t>
    </dgm:pt>
    <dgm:pt modelId="{FF3D3D39-EC53-494C-ACE0-866F14ED890C}" type="sibTrans" cxnId="{4120F775-4204-504B-981F-2A6EE38A63F4}">
      <dgm:prSet/>
      <dgm:spPr/>
      <dgm:t>
        <a:bodyPr/>
        <a:lstStyle/>
        <a:p>
          <a:endParaRPr lang="en-US">
            <a:solidFill>
              <a:schemeClr val="tx1"/>
            </a:solidFill>
          </a:endParaRPr>
        </a:p>
      </dgm:t>
    </dgm:pt>
    <dgm:pt modelId="{A585F82B-57CD-774D-8760-52F090E4665C}">
      <dgm:prSet custT="1"/>
      <dgm:spPr/>
      <dgm:t>
        <a:bodyPr/>
        <a:lstStyle/>
        <a:p>
          <a:pPr rtl="0"/>
          <a:r>
            <a:rPr lang="en-US" sz="3000" b="1" i="0" baseline="0" dirty="0">
              <a:solidFill>
                <a:schemeClr val="tx1"/>
              </a:solidFill>
            </a:rPr>
            <a:t>Appropriate</a:t>
          </a:r>
          <a:endParaRPr lang="en-US" sz="3000" dirty="0">
            <a:solidFill>
              <a:schemeClr val="tx1"/>
            </a:solidFill>
          </a:endParaRPr>
        </a:p>
      </dgm:t>
      <dgm:extLst>
        <a:ext uri="{E40237B7-FDA0-4F09-8148-C483321AD2D9}">
          <dgm14:cNvPr xmlns:dgm14="http://schemas.microsoft.com/office/drawing/2010/diagram" id="0" name="" descr="Orange box" title="Graphic"/>
        </a:ext>
      </dgm:extLst>
    </dgm:pt>
    <dgm:pt modelId="{317B916F-AEBD-924F-9A0F-B66D6DCCA862}" type="parTrans" cxnId="{B96D5C03-00F4-1441-9A33-58052EF40769}">
      <dgm:prSet/>
      <dgm:spPr/>
      <dgm:t>
        <a:bodyPr/>
        <a:lstStyle/>
        <a:p>
          <a:endParaRPr lang="en-US">
            <a:solidFill>
              <a:schemeClr val="tx1"/>
            </a:solidFill>
          </a:endParaRPr>
        </a:p>
      </dgm:t>
    </dgm:pt>
    <dgm:pt modelId="{9582CD04-8D3B-4447-AC06-51B79AB8B728}" type="sibTrans" cxnId="{B96D5C03-00F4-1441-9A33-58052EF40769}">
      <dgm:prSet/>
      <dgm:spPr/>
      <dgm:t>
        <a:bodyPr/>
        <a:lstStyle/>
        <a:p>
          <a:endParaRPr lang="en-US">
            <a:solidFill>
              <a:schemeClr val="tx1"/>
            </a:solidFill>
          </a:endParaRPr>
        </a:p>
      </dgm:t>
    </dgm:pt>
    <dgm:pt modelId="{F17E5596-5EEE-2E43-8FD7-91CFCE04557E}" type="pres">
      <dgm:prSet presAssocID="{5B2C3B49-44AA-B34D-B4EB-8677463A1AFD}" presName="cycle" presStyleCnt="0">
        <dgm:presLayoutVars>
          <dgm:chMax val="1"/>
          <dgm:dir/>
          <dgm:animLvl val="ctr"/>
          <dgm:resizeHandles val="exact"/>
        </dgm:presLayoutVars>
      </dgm:prSet>
      <dgm:spPr/>
      <dgm:t>
        <a:bodyPr/>
        <a:lstStyle/>
        <a:p>
          <a:endParaRPr lang="en-US"/>
        </a:p>
      </dgm:t>
    </dgm:pt>
    <dgm:pt modelId="{6C3F634C-918B-6444-908A-10250014DE5C}" type="pres">
      <dgm:prSet presAssocID="{AE5278F0-7CC6-BF40-9A24-F8F778BA2ECE}" presName="centerShape" presStyleLbl="node0" presStyleIdx="0" presStyleCnt="1" custScaleX="159564" custScaleY="120144"/>
      <dgm:spPr/>
      <dgm:t>
        <a:bodyPr/>
        <a:lstStyle/>
        <a:p>
          <a:endParaRPr lang="en-US"/>
        </a:p>
      </dgm:t>
    </dgm:pt>
    <dgm:pt modelId="{6A9BD942-8967-B540-9FA4-55608FE9FDD2}" type="pres">
      <dgm:prSet presAssocID="{317B916F-AEBD-924F-9A0F-B66D6DCCA862}" presName="parTrans" presStyleLbl="bgSibTrans2D1" presStyleIdx="0" presStyleCnt="3"/>
      <dgm:spPr/>
      <dgm:t>
        <a:bodyPr/>
        <a:lstStyle/>
        <a:p>
          <a:endParaRPr lang="en-US"/>
        </a:p>
      </dgm:t>
    </dgm:pt>
    <dgm:pt modelId="{080D8155-90E7-AD48-B964-CF2E44BD1B46}" type="pres">
      <dgm:prSet presAssocID="{A585F82B-57CD-774D-8760-52F090E4665C}" presName="node" presStyleLbl="node1" presStyleIdx="0" presStyleCnt="3" custScaleX="142839" custScaleY="64959" custRadScaleRad="130056" custRadScaleInc="-14720">
        <dgm:presLayoutVars>
          <dgm:bulletEnabled val="1"/>
        </dgm:presLayoutVars>
      </dgm:prSet>
      <dgm:spPr/>
      <dgm:t>
        <a:bodyPr/>
        <a:lstStyle/>
        <a:p>
          <a:endParaRPr lang="en-US"/>
        </a:p>
      </dgm:t>
    </dgm:pt>
    <dgm:pt modelId="{A587A396-CA9C-0C48-9684-1E463485ABED}" type="pres">
      <dgm:prSet presAssocID="{72C7654E-7423-244B-BE5C-B3AC61EFE67F}" presName="parTrans" presStyleLbl="bgSibTrans2D1" presStyleIdx="1" presStyleCnt="3"/>
      <dgm:spPr/>
      <dgm:t>
        <a:bodyPr/>
        <a:lstStyle/>
        <a:p>
          <a:endParaRPr lang="en-US"/>
        </a:p>
      </dgm:t>
    </dgm:pt>
    <dgm:pt modelId="{C8EDB630-6128-0546-AF38-0611245A94E4}" type="pres">
      <dgm:prSet presAssocID="{2F258920-8CAF-3A49-8305-534EDFCD90EE}" presName="node" presStyleLbl="node1" presStyleIdx="1" presStyleCnt="3" custScaleX="142839" custScaleY="64959">
        <dgm:presLayoutVars>
          <dgm:bulletEnabled val="1"/>
        </dgm:presLayoutVars>
      </dgm:prSet>
      <dgm:spPr/>
      <dgm:t>
        <a:bodyPr/>
        <a:lstStyle/>
        <a:p>
          <a:endParaRPr lang="en-US"/>
        </a:p>
      </dgm:t>
    </dgm:pt>
    <dgm:pt modelId="{4CB3EC9A-CBAD-7444-A7F8-16198611FCF0}" type="pres">
      <dgm:prSet presAssocID="{25FA5398-6BEA-5146-A658-3B2CF243AD18}" presName="parTrans" presStyleLbl="bgSibTrans2D1" presStyleIdx="2" presStyleCnt="3"/>
      <dgm:spPr/>
      <dgm:t>
        <a:bodyPr/>
        <a:lstStyle/>
        <a:p>
          <a:endParaRPr lang="en-US"/>
        </a:p>
      </dgm:t>
    </dgm:pt>
    <dgm:pt modelId="{895D939F-9482-E44E-9156-B17CC59D52FE}" type="pres">
      <dgm:prSet presAssocID="{62C361B6-6E24-4D4D-A872-430C86CEC09B}" presName="node" presStyleLbl="node1" presStyleIdx="2" presStyleCnt="3" custScaleX="142839" custScaleY="64959" custRadScaleRad="130555" custRadScaleInc="14901">
        <dgm:presLayoutVars>
          <dgm:bulletEnabled val="1"/>
        </dgm:presLayoutVars>
      </dgm:prSet>
      <dgm:spPr/>
      <dgm:t>
        <a:bodyPr/>
        <a:lstStyle/>
        <a:p>
          <a:endParaRPr lang="en-US"/>
        </a:p>
      </dgm:t>
    </dgm:pt>
  </dgm:ptLst>
  <dgm:cxnLst>
    <dgm:cxn modelId="{392A6971-3FAE-4B3D-8FF6-FD266C72293C}" type="presOf" srcId="{5B2C3B49-44AA-B34D-B4EB-8677463A1AFD}" destId="{F17E5596-5EEE-2E43-8FD7-91CFCE04557E}" srcOrd="0" destOrd="0" presId="urn:microsoft.com/office/officeart/2005/8/layout/radial4"/>
    <dgm:cxn modelId="{4120F775-4204-504B-981F-2A6EE38A63F4}" srcId="{AE5278F0-7CC6-BF40-9A24-F8F778BA2ECE}" destId="{62C361B6-6E24-4D4D-A872-430C86CEC09B}" srcOrd="2" destOrd="0" parTransId="{25FA5398-6BEA-5146-A658-3B2CF243AD18}" sibTransId="{FF3D3D39-EC53-494C-ACE0-866F14ED890C}"/>
    <dgm:cxn modelId="{E9C4BFDF-D587-4C1F-8673-F000E7506B84}" type="presOf" srcId="{2F258920-8CAF-3A49-8305-534EDFCD90EE}" destId="{C8EDB630-6128-0546-AF38-0611245A94E4}" srcOrd="0" destOrd="0" presId="urn:microsoft.com/office/officeart/2005/8/layout/radial4"/>
    <dgm:cxn modelId="{B96D5C03-00F4-1441-9A33-58052EF40769}" srcId="{AE5278F0-7CC6-BF40-9A24-F8F778BA2ECE}" destId="{A585F82B-57CD-774D-8760-52F090E4665C}" srcOrd="0" destOrd="0" parTransId="{317B916F-AEBD-924F-9A0F-B66D6DCCA862}" sibTransId="{9582CD04-8D3B-4447-AC06-51B79AB8B728}"/>
    <dgm:cxn modelId="{DB411766-8494-4A51-AA50-1ED0ECF06544}" type="presOf" srcId="{317B916F-AEBD-924F-9A0F-B66D6DCCA862}" destId="{6A9BD942-8967-B540-9FA4-55608FE9FDD2}" srcOrd="0" destOrd="0" presId="urn:microsoft.com/office/officeart/2005/8/layout/radial4"/>
    <dgm:cxn modelId="{9D59B7DB-8CD1-4FD9-B3F4-39234F631FED}" type="presOf" srcId="{72C7654E-7423-244B-BE5C-B3AC61EFE67F}" destId="{A587A396-CA9C-0C48-9684-1E463485ABED}" srcOrd="0" destOrd="0" presId="urn:microsoft.com/office/officeart/2005/8/layout/radial4"/>
    <dgm:cxn modelId="{FFC52BF8-EDA7-4EF8-88ED-FF6AD7E51641}" type="presOf" srcId="{62C361B6-6E24-4D4D-A872-430C86CEC09B}" destId="{895D939F-9482-E44E-9156-B17CC59D52FE}" srcOrd="0" destOrd="0" presId="urn:microsoft.com/office/officeart/2005/8/layout/radial4"/>
    <dgm:cxn modelId="{E4B69B6C-6C69-4348-86F6-7730F17F77C6}" type="presOf" srcId="{AE5278F0-7CC6-BF40-9A24-F8F778BA2ECE}" destId="{6C3F634C-918B-6444-908A-10250014DE5C}" srcOrd="0" destOrd="0" presId="urn:microsoft.com/office/officeart/2005/8/layout/radial4"/>
    <dgm:cxn modelId="{740CF8D0-D07F-A847-8E31-8BF69653477C}" srcId="{AE5278F0-7CC6-BF40-9A24-F8F778BA2ECE}" destId="{2F258920-8CAF-3A49-8305-534EDFCD90EE}" srcOrd="1" destOrd="0" parTransId="{72C7654E-7423-244B-BE5C-B3AC61EFE67F}" sibTransId="{D9022D6A-D84F-AC4F-9301-A2A5492963DF}"/>
    <dgm:cxn modelId="{32B76CE0-0262-4C08-A730-203F388E06F1}" type="presOf" srcId="{25FA5398-6BEA-5146-A658-3B2CF243AD18}" destId="{4CB3EC9A-CBAD-7444-A7F8-16198611FCF0}" srcOrd="0" destOrd="0" presId="urn:microsoft.com/office/officeart/2005/8/layout/radial4"/>
    <dgm:cxn modelId="{84E997FA-E23A-4A82-A6E8-3F9A185B985A}" type="presOf" srcId="{A585F82B-57CD-774D-8760-52F090E4665C}" destId="{080D8155-90E7-AD48-B964-CF2E44BD1B46}" srcOrd="0" destOrd="0" presId="urn:microsoft.com/office/officeart/2005/8/layout/radial4"/>
    <dgm:cxn modelId="{FEAD9E14-CCEF-3948-87EC-D0906A5CF00A}" srcId="{5B2C3B49-44AA-B34D-B4EB-8677463A1AFD}" destId="{AE5278F0-7CC6-BF40-9A24-F8F778BA2ECE}" srcOrd="0" destOrd="0" parTransId="{C73D68DD-8909-004F-8B9B-082D9FBA72DA}" sibTransId="{4F51FC9E-420B-BA44-B59D-41FF754179D1}"/>
    <dgm:cxn modelId="{887DA2F0-F309-4131-B169-43BC361E6308}" type="presParOf" srcId="{F17E5596-5EEE-2E43-8FD7-91CFCE04557E}" destId="{6C3F634C-918B-6444-908A-10250014DE5C}" srcOrd="0" destOrd="0" presId="urn:microsoft.com/office/officeart/2005/8/layout/radial4"/>
    <dgm:cxn modelId="{3DB2CDA6-7E27-4D46-B83C-4DB9938F2F02}" type="presParOf" srcId="{F17E5596-5EEE-2E43-8FD7-91CFCE04557E}" destId="{6A9BD942-8967-B540-9FA4-55608FE9FDD2}" srcOrd="1" destOrd="0" presId="urn:microsoft.com/office/officeart/2005/8/layout/radial4"/>
    <dgm:cxn modelId="{9B888320-E3D3-4AA0-B6A8-27CBA4CBBB31}" type="presParOf" srcId="{F17E5596-5EEE-2E43-8FD7-91CFCE04557E}" destId="{080D8155-90E7-AD48-B964-CF2E44BD1B46}" srcOrd="2" destOrd="0" presId="urn:microsoft.com/office/officeart/2005/8/layout/radial4"/>
    <dgm:cxn modelId="{575C7509-163A-424A-BB87-0CA8AD8DF288}" type="presParOf" srcId="{F17E5596-5EEE-2E43-8FD7-91CFCE04557E}" destId="{A587A396-CA9C-0C48-9684-1E463485ABED}" srcOrd="3" destOrd="0" presId="urn:microsoft.com/office/officeart/2005/8/layout/radial4"/>
    <dgm:cxn modelId="{C46D186F-AF36-4B5A-BAD1-F4FCE9971BB1}" type="presParOf" srcId="{F17E5596-5EEE-2E43-8FD7-91CFCE04557E}" destId="{C8EDB630-6128-0546-AF38-0611245A94E4}" srcOrd="4" destOrd="0" presId="urn:microsoft.com/office/officeart/2005/8/layout/radial4"/>
    <dgm:cxn modelId="{3FA26F29-EDBD-40F5-B473-B7072540EAA4}" type="presParOf" srcId="{F17E5596-5EEE-2E43-8FD7-91CFCE04557E}" destId="{4CB3EC9A-CBAD-7444-A7F8-16198611FCF0}" srcOrd="5" destOrd="0" presId="urn:microsoft.com/office/officeart/2005/8/layout/radial4"/>
    <dgm:cxn modelId="{77C82897-D50D-4712-BF34-1690B58CC92F}" type="presParOf" srcId="{F17E5596-5EEE-2E43-8FD7-91CFCE04557E}" destId="{895D939F-9482-E44E-9156-B17CC59D52F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0EBD2C-5374-C749-BD6D-88CEB3274996}" type="doc">
      <dgm:prSet loTypeId="urn:microsoft.com/office/officeart/2005/8/layout/default" loCatId="" qsTypeId="urn:microsoft.com/office/officeart/2005/8/quickstyle/simple2" qsCatId="simple" csTypeId="urn:microsoft.com/office/officeart/2005/8/colors/accent3_4" csCatId="accent3" phldr="1"/>
      <dgm:spPr/>
      <dgm:t>
        <a:bodyPr/>
        <a:lstStyle/>
        <a:p>
          <a:endParaRPr lang="en-US"/>
        </a:p>
      </dgm:t>
    </dgm:pt>
    <dgm:pt modelId="{C2342941-C4C5-D348-959A-D382025C9450}">
      <dgm:prSet/>
      <dgm:spPr/>
      <dgm:t>
        <a:bodyPr/>
        <a:lstStyle/>
        <a:p>
          <a:pPr rtl="0"/>
          <a:r>
            <a:rPr lang="en-US" b="1" i="0" baseline="0" dirty="0">
              <a:latin typeface="Arial" charset="0"/>
              <a:ea typeface="Arial" charset="0"/>
              <a:cs typeface="Arial" charset="0"/>
            </a:rPr>
            <a:t>Inspection of work areas and audits of safety programs are tools that can be used to identify problems and hazards before these conditions result in accidents or injuries. Audits also help to identify the effectiveness of safety program management and can be used as a guide to assure regulatory compliance and a safe workplace.</a:t>
          </a:r>
          <a:endParaRPr lang="en-US" b="1" i="0" dirty="0">
            <a:latin typeface="Arial" charset="0"/>
            <a:ea typeface="Arial" charset="0"/>
            <a:cs typeface="Arial" charset="0"/>
          </a:endParaRPr>
        </a:p>
      </dgm:t>
    </dgm:pt>
    <dgm:pt modelId="{8FCC6D6A-585B-5646-A0DF-A86F1523A224}" type="parTrans" cxnId="{8F7ECC2A-96DD-6A47-8B0F-92F107B3AB70}">
      <dgm:prSet/>
      <dgm:spPr/>
      <dgm:t>
        <a:bodyPr/>
        <a:lstStyle/>
        <a:p>
          <a:endParaRPr lang="en-US" b="1"/>
        </a:p>
      </dgm:t>
    </dgm:pt>
    <dgm:pt modelId="{4581B815-4927-894E-9E11-733651C2F201}" type="sibTrans" cxnId="{8F7ECC2A-96DD-6A47-8B0F-92F107B3AB70}">
      <dgm:prSet/>
      <dgm:spPr/>
      <dgm:t>
        <a:bodyPr/>
        <a:lstStyle/>
        <a:p>
          <a:endParaRPr lang="en-US" b="1"/>
        </a:p>
      </dgm:t>
    </dgm:pt>
    <dgm:pt modelId="{E74F3CEE-A8DE-F448-8DB4-6125E3BA97A4}" type="pres">
      <dgm:prSet presAssocID="{680EBD2C-5374-C749-BD6D-88CEB3274996}" presName="diagram" presStyleCnt="0">
        <dgm:presLayoutVars>
          <dgm:dir/>
          <dgm:resizeHandles val="exact"/>
        </dgm:presLayoutVars>
      </dgm:prSet>
      <dgm:spPr/>
      <dgm:t>
        <a:bodyPr/>
        <a:lstStyle/>
        <a:p>
          <a:endParaRPr lang="en-US"/>
        </a:p>
      </dgm:t>
    </dgm:pt>
    <dgm:pt modelId="{ED685030-5730-DA4F-80D5-F1E7FE14634E}" type="pres">
      <dgm:prSet presAssocID="{C2342941-C4C5-D348-959A-D382025C9450}" presName="node" presStyleLbl="node1" presStyleIdx="0" presStyleCnt="1" custScaleX="138753">
        <dgm:presLayoutVars>
          <dgm:bulletEnabled val="1"/>
        </dgm:presLayoutVars>
      </dgm:prSet>
      <dgm:spPr/>
      <dgm:t>
        <a:bodyPr/>
        <a:lstStyle/>
        <a:p>
          <a:endParaRPr lang="en-US"/>
        </a:p>
      </dgm:t>
    </dgm:pt>
  </dgm:ptLst>
  <dgm:cxnLst>
    <dgm:cxn modelId="{8F7ECC2A-96DD-6A47-8B0F-92F107B3AB70}" srcId="{680EBD2C-5374-C749-BD6D-88CEB3274996}" destId="{C2342941-C4C5-D348-959A-D382025C9450}" srcOrd="0" destOrd="0" parTransId="{8FCC6D6A-585B-5646-A0DF-A86F1523A224}" sibTransId="{4581B815-4927-894E-9E11-733651C2F201}"/>
    <dgm:cxn modelId="{901DF223-B64B-4ADE-924A-C4FDB2B46E49}" type="presOf" srcId="{680EBD2C-5374-C749-BD6D-88CEB3274996}" destId="{E74F3CEE-A8DE-F448-8DB4-6125E3BA97A4}" srcOrd="0" destOrd="0" presId="urn:microsoft.com/office/officeart/2005/8/layout/default"/>
    <dgm:cxn modelId="{E4518D6A-199B-4C0D-907E-373A4B60928F}" type="presOf" srcId="{C2342941-C4C5-D348-959A-D382025C9450}" destId="{ED685030-5730-DA4F-80D5-F1E7FE14634E}" srcOrd="0" destOrd="0" presId="urn:microsoft.com/office/officeart/2005/8/layout/default"/>
    <dgm:cxn modelId="{606B0719-5813-4AF4-91CC-772493B61518}" type="presParOf" srcId="{E74F3CEE-A8DE-F448-8DB4-6125E3BA97A4}" destId="{ED685030-5730-DA4F-80D5-F1E7FE14634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1F4DD8-2601-9C45-AD6D-522CD515E2C7}" type="doc">
      <dgm:prSet loTypeId="urn:microsoft.com/office/officeart/2005/8/layout/pyramid2" loCatId="cycle" qsTypeId="urn:microsoft.com/office/officeart/2005/8/quickstyle/simple4" qsCatId="simple" csTypeId="urn:microsoft.com/office/officeart/2005/8/colors/colorful1" csCatId="colorful" phldr="1"/>
      <dgm:spPr/>
      <dgm:t>
        <a:bodyPr/>
        <a:lstStyle/>
        <a:p>
          <a:endParaRPr lang="en-US"/>
        </a:p>
      </dgm:t>
    </dgm:pt>
    <dgm:pt modelId="{52185E33-F86E-0145-B4D2-DC7A4A288203}">
      <dgm:prSet custT="1"/>
      <dgm:spPr/>
      <dgm:t>
        <a:bodyPr/>
        <a:lstStyle/>
        <a:p>
          <a:pPr rtl="0"/>
          <a:r>
            <a:rPr lang="en-US" sz="2800" b="1" i="0" baseline="0" dirty="0">
              <a:latin typeface="Arial" charset="0"/>
              <a:ea typeface="Arial" charset="0"/>
              <a:cs typeface="Arial" charset="0"/>
            </a:rPr>
            <a:t>Special Function Inspections</a:t>
          </a:r>
          <a:endParaRPr lang="en-US" sz="2800" b="1" i="0" dirty="0">
            <a:latin typeface="Arial" charset="0"/>
            <a:ea typeface="Arial" charset="0"/>
            <a:cs typeface="Arial" charset="0"/>
          </a:endParaRPr>
        </a:p>
      </dgm:t>
    </dgm:pt>
    <dgm:pt modelId="{764AD00F-47F1-6549-AD5F-A75A807684EB}" type="sibTrans" cxnId="{2A7903D1-0D2E-514C-B0D1-6B734A216AED}">
      <dgm:prSet/>
      <dgm:spPr/>
      <dgm:t>
        <a:bodyPr/>
        <a:lstStyle/>
        <a:p>
          <a:endParaRPr lang="en-US"/>
        </a:p>
      </dgm:t>
    </dgm:pt>
    <dgm:pt modelId="{CBB5266C-F815-B24E-8A30-B9C70CFF72DB}" type="parTrans" cxnId="{2A7903D1-0D2E-514C-B0D1-6B734A216AED}">
      <dgm:prSet/>
      <dgm:spPr/>
      <dgm:t>
        <a:bodyPr/>
        <a:lstStyle/>
        <a:p>
          <a:endParaRPr lang="en-US"/>
        </a:p>
      </dgm:t>
    </dgm:pt>
    <dgm:pt modelId="{35F22C22-3EB4-2E46-8A2B-9CEF48EFE3EE}">
      <dgm:prSet custT="1"/>
      <dgm:spPr/>
      <dgm:t>
        <a:bodyPr/>
        <a:lstStyle/>
        <a:p>
          <a:pPr rtl="0"/>
          <a:r>
            <a:rPr lang="en-US" sz="2800" b="1" i="0" baseline="0" dirty="0">
              <a:latin typeface="Arial" charset="0"/>
              <a:ea typeface="Arial" charset="0"/>
              <a:cs typeface="Arial" charset="0"/>
            </a:rPr>
            <a:t>Daily/Weekly Inspections</a:t>
          </a:r>
          <a:endParaRPr lang="en-US" sz="2800" b="1" i="0" dirty="0">
            <a:latin typeface="Arial" charset="0"/>
            <a:ea typeface="Arial" charset="0"/>
            <a:cs typeface="Arial" charset="0"/>
          </a:endParaRPr>
        </a:p>
      </dgm:t>
    </dgm:pt>
    <dgm:pt modelId="{62DDF17D-E9A8-EA4D-A3FB-E5592B31B445}" type="parTrans" cxnId="{4DA6C9C7-3323-1747-B65A-8C3D17476769}">
      <dgm:prSet/>
      <dgm:spPr/>
      <dgm:t>
        <a:bodyPr/>
        <a:lstStyle/>
        <a:p>
          <a:endParaRPr lang="en-US"/>
        </a:p>
      </dgm:t>
    </dgm:pt>
    <dgm:pt modelId="{1BD8AC67-78B4-C744-B99A-F9623A1AB3E0}" type="sibTrans" cxnId="{4DA6C9C7-3323-1747-B65A-8C3D17476769}">
      <dgm:prSet/>
      <dgm:spPr/>
      <dgm:t>
        <a:bodyPr/>
        <a:lstStyle/>
        <a:p>
          <a:endParaRPr lang="en-US"/>
        </a:p>
      </dgm:t>
    </dgm:pt>
    <dgm:pt modelId="{C59EE954-9F77-BC48-AA44-E5004E464C77}">
      <dgm:prSet custT="1"/>
      <dgm:spPr/>
      <dgm:t>
        <a:bodyPr/>
        <a:lstStyle/>
        <a:p>
          <a:pPr rtl="0"/>
          <a:r>
            <a:rPr lang="en-US" sz="2800" b="1" i="0" baseline="0" dirty="0">
              <a:latin typeface="Arial" charset="0"/>
              <a:ea typeface="Arial" charset="0"/>
              <a:cs typeface="Arial" charset="0"/>
            </a:rPr>
            <a:t>Formal Inspections</a:t>
          </a:r>
          <a:endParaRPr lang="en-US" sz="2800" b="1" i="0" dirty="0">
            <a:latin typeface="Arial" charset="0"/>
            <a:ea typeface="Arial" charset="0"/>
            <a:cs typeface="Arial" charset="0"/>
          </a:endParaRPr>
        </a:p>
      </dgm:t>
    </dgm:pt>
    <dgm:pt modelId="{6A8415EB-38D3-9D45-B38C-2BFBAD21469A}" type="parTrans" cxnId="{2F42CA41-E97A-B944-90DF-FB6E8E040B32}">
      <dgm:prSet/>
      <dgm:spPr/>
      <dgm:t>
        <a:bodyPr/>
        <a:lstStyle/>
        <a:p>
          <a:endParaRPr lang="en-US"/>
        </a:p>
      </dgm:t>
    </dgm:pt>
    <dgm:pt modelId="{1588A773-177E-C949-9CF7-5EB844659BAB}" type="sibTrans" cxnId="{2F42CA41-E97A-B944-90DF-FB6E8E040B32}">
      <dgm:prSet/>
      <dgm:spPr/>
      <dgm:t>
        <a:bodyPr/>
        <a:lstStyle/>
        <a:p>
          <a:endParaRPr lang="en-US"/>
        </a:p>
      </dgm:t>
    </dgm:pt>
    <dgm:pt modelId="{4F9FF366-6037-124B-8765-FF9A0912ECCB}" type="pres">
      <dgm:prSet presAssocID="{E61F4DD8-2601-9C45-AD6D-522CD515E2C7}" presName="compositeShape" presStyleCnt="0">
        <dgm:presLayoutVars>
          <dgm:dir/>
          <dgm:resizeHandles/>
        </dgm:presLayoutVars>
      </dgm:prSet>
      <dgm:spPr/>
      <dgm:t>
        <a:bodyPr/>
        <a:lstStyle/>
        <a:p>
          <a:endParaRPr lang="en-US"/>
        </a:p>
      </dgm:t>
    </dgm:pt>
    <dgm:pt modelId="{35BABDFF-5717-D74B-9965-9C3B92BC3085}" type="pres">
      <dgm:prSet presAssocID="{E61F4DD8-2601-9C45-AD6D-522CD515E2C7}" presName="pyramid" presStyleLbl="node1" presStyleIdx="0" presStyleCnt="1"/>
      <dgm:spPr/>
    </dgm:pt>
    <dgm:pt modelId="{DC54E49B-86C5-F043-A9AA-3DF8AB093663}" type="pres">
      <dgm:prSet presAssocID="{E61F4DD8-2601-9C45-AD6D-522CD515E2C7}" presName="theList" presStyleCnt="0"/>
      <dgm:spPr/>
    </dgm:pt>
    <dgm:pt modelId="{1AAC910A-3CC0-ED4D-965C-FD8BDE0FEA21}" type="pres">
      <dgm:prSet presAssocID="{52185E33-F86E-0145-B4D2-DC7A4A288203}" presName="aNode" presStyleLbl="fgAcc1" presStyleIdx="0" presStyleCnt="3" custScaleX="135015">
        <dgm:presLayoutVars>
          <dgm:bulletEnabled val="1"/>
        </dgm:presLayoutVars>
      </dgm:prSet>
      <dgm:spPr/>
      <dgm:t>
        <a:bodyPr/>
        <a:lstStyle/>
        <a:p>
          <a:endParaRPr lang="en-US"/>
        </a:p>
      </dgm:t>
    </dgm:pt>
    <dgm:pt modelId="{C2CB0F32-690A-6C41-AD6C-177C79E598A1}" type="pres">
      <dgm:prSet presAssocID="{52185E33-F86E-0145-B4D2-DC7A4A288203}" presName="aSpace" presStyleCnt="0"/>
      <dgm:spPr/>
    </dgm:pt>
    <dgm:pt modelId="{373A51E8-6451-A148-B5E7-8E971DE32617}" type="pres">
      <dgm:prSet presAssocID="{C59EE954-9F77-BC48-AA44-E5004E464C77}" presName="aNode" presStyleLbl="fgAcc1" presStyleIdx="1" presStyleCnt="3" custScaleX="134851">
        <dgm:presLayoutVars>
          <dgm:bulletEnabled val="1"/>
        </dgm:presLayoutVars>
      </dgm:prSet>
      <dgm:spPr/>
      <dgm:t>
        <a:bodyPr/>
        <a:lstStyle/>
        <a:p>
          <a:endParaRPr lang="en-US"/>
        </a:p>
      </dgm:t>
    </dgm:pt>
    <dgm:pt modelId="{8D881DCA-812F-D648-8A2D-189BC690D1DB}" type="pres">
      <dgm:prSet presAssocID="{C59EE954-9F77-BC48-AA44-E5004E464C77}" presName="aSpace" presStyleCnt="0"/>
      <dgm:spPr/>
    </dgm:pt>
    <dgm:pt modelId="{3B741EA7-63B6-0642-8F45-6052B4929AAE}" type="pres">
      <dgm:prSet presAssocID="{35F22C22-3EB4-2E46-8A2B-9CEF48EFE3EE}" presName="aNode" presStyleLbl="fgAcc1" presStyleIdx="2" presStyleCnt="3" custScaleX="135015">
        <dgm:presLayoutVars>
          <dgm:bulletEnabled val="1"/>
        </dgm:presLayoutVars>
      </dgm:prSet>
      <dgm:spPr/>
      <dgm:t>
        <a:bodyPr/>
        <a:lstStyle/>
        <a:p>
          <a:endParaRPr lang="en-US"/>
        </a:p>
      </dgm:t>
    </dgm:pt>
    <dgm:pt modelId="{E78FBB87-1F72-BF4F-9F21-D088BC53BA84}" type="pres">
      <dgm:prSet presAssocID="{35F22C22-3EB4-2E46-8A2B-9CEF48EFE3EE}" presName="aSpace" presStyleCnt="0"/>
      <dgm:spPr/>
    </dgm:pt>
  </dgm:ptLst>
  <dgm:cxnLst>
    <dgm:cxn modelId="{7A4B8665-873F-4745-B524-BC26BAC34F56}" type="presOf" srcId="{35F22C22-3EB4-2E46-8A2B-9CEF48EFE3EE}" destId="{3B741EA7-63B6-0642-8F45-6052B4929AAE}" srcOrd="0" destOrd="0" presId="urn:microsoft.com/office/officeart/2005/8/layout/pyramid2"/>
    <dgm:cxn modelId="{3A5AECD7-302E-413C-8E26-58FF73243C2D}" type="presOf" srcId="{52185E33-F86E-0145-B4D2-DC7A4A288203}" destId="{1AAC910A-3CC0-ED4D-965C-FD8BDE0FEA21}" srcOrd="0" destOrd="0" presId="urn:microsoft.com/office/officeart/2005/8/layout/pyramid2"/>
    <dgm:cxn modelId="{4DA6C9C7-3323-1747-B65A-8C3D17476769}" srcId="{E61F4DD8-2601-9C45-AD6D-522CD515E2C7}" destId="{35F22C22-3EB4-2E46-8A2B-9CEF48EFE3EE}" srcOrd="2" destOrd="0" parTransId="{62DDF17D-E9A8-EA4D-A3FB-E5592B31B445}" sibTransId="{1BD8AC67-78B4-C744-B99A-F9623A1AB3E0}"/>
    <dgm:cxn modelId="{83B47627-5FE9-4A10-9FB7-4731D899F7EC}" type="presOf" srcId="{C59EE954-9F77-BC48-AA44-E5004E464C77}" destId="{373A51E8-6451-A148-B5E7-8E971DE32617}" srcOrd="0" destOrd="0" presId="urn:microsoft.com/office/officeart/2005/8/layout/pyramid2"/>
    <dgm:cxn modelId="{65EFAE53-F926-42FF-A175-BF04762CA2B9}" type="presOf" srcId="{E61F4DD8-2601-9C45-AD6D-522CD515E2C7}" destId="{4F9FF366-6037-124B-8765-FF9A0912ECCB}" srcOrd="0" destOrd="0" presId="urn:microsoft.com/office/officeart/2005/8/layout/pyramid2"/>
    <dgm:cxn modelId="{2F42CA41-E97A-B944-90DF-FB6E8E040B32}" srcId="{E61F4DD8-2601-9C45-AD6D-522CD515E2C7}" destId="{C59EE954-9F77-BC48-AA44-E5004E464C77}" srcOrd="1" destOrd="0" parTransId="{6A8415EB-38D3-9D45-B38C-2BFBAD21469A}" sibTransId="{1588A773-177E-C949-9CF7-5EB844659BAB}"/>
    <dgm:cxn modelId="{2A7903D1-0D2E-514C-B0D1-6B734A216AED}" srcId="{E61F4DD8-2601-9C45-AD6D-522CD515E2C7}" destId="{52185E33-F86E-0145-B4D2-DC7A4A288203}" srcOrd="0" destOrd="0" parTransId="{CBB5266C-F815-B24E-8A30-B9C70CFF72DB}" sibTransId="{764AD00F-47F1-6549-AD5F-A75A807684EB}"/>
    <dgm:cxn modelId="{5BFD731F-B8A7-4C95-85AD-4D17FA926A6E}" type="presParOf" srcId="{4F9FF366-6037-124B-8765-FF9A0912ECCB}" destId="{35BABDFF-5717-D74B-9965-9C3B92BC3085}" srcOrd="0" destOrd="0" presId="urn:microsoft.com/office/officeart/2005/8/layout/pyramid2"/>
    <dgm:cxn modelId="{11474EA7-1C70-4815-A682-119ADC42FDA7}" type="presParOf" srcId="{4F9FF366-6037-124B-8765-FF9A0912ECCB}" destId="{DC54E49B-86C5-F043-A9AA-3DF8AB093663}" srcOrd="1" destOrd="0" presId="urn:microsoft.com/office/officeart/2005/8/layout/pyramid2"/>
    <dgm:cxn modelId="{0DDBA33B-B3DF-4DBF-8FCA-B76BC06AA5A2}" type="presParOf" srcId="{DC54E49B-86C5-F043-A9AA-3DF8AB093663}" destId="{1AAC910A-3CC0-ED4D-965C-FD8BDE0FEA21}" srcOrd="0" destOrd="0" presId="urn:microsoft.com/office/officeart/2005/8/layout/pyramid2"/>
    <dgm:cxn modelId="{5BD0F1F2-8B71-4734-9E67-3E3FCB0F017C}" type="presParOf" srcId="{DC54E49B-86C5-F043-A9AA-3DF8AB093663}" destId="{C2CB0F32-690A-6C41-AD6C-177C79E598A1}" srcOrd="1" destOrd="0" presId="urn:microsoft.com/office/officeart/2005/8/layout/pyramid2"/>
    <dgm:cxn modelId="{72FF913A-CEF7-4EEC-BAD2-5F536B61EA5C}" type="presParOf" srcId="{DC54E49B-86C5-F043-A9AA-3DF8AB093663}" destId="{373A51E8-6451-A148-B5E7-8E971DE32617}" srcOrd="2" destOrd="0" presId="urn:microsoft.com/office/officeart/2005/8/layout/pyramid2"/>
    <dgm:cxn modelId="{6DFD33B1-06D3-4B7E-87D6-E137AB425349}" type="presParOf" srcId="{DC54E49B-86C5-F043-A9AA-3DF8AB093663}" destId="{8D881DCA-812F-D648-8A2D-189BC690D1DB}" srcOrd="3" destOrd="0" presId="urn:microsoft.com/office/officeart/2005/8/layout/pyramid2"/>
    <dgm:cxn modelId="{4B766165-CE70-4BA3-A5C0-B4046D4B95CB}" type="presParOf" srcId="{DC54E49B-86C5-F043-A9AA-3DF8AB093663}" destId="{3B741EA7-63B6-0642-8F45-6052B4929AAE}" srcOrd="4" destOrd="0" presId="urn:microsoft.com/office/officeart/2005/8/layout/pyramid2"/>
    <dgm:cxn modelId="{1824F867-372F-4FB2-ADE4-C9FD2A98D927}" type="presParOf" srcId="{DC54E49B-86C5-F043-A9AA-3DF8AB093663}" destId="{E78FBB87-1F72-BF4F-9F21-D088BC53BA84}"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754303-FA73-DB44-87C1-02BAA9732845}" type="doc">
      <dgm:prSet loTypeId="urn:microsoft.com/office/officeart/2005/8/layout/vList2" loCatId="cycle" qsTypeId="urn:microsoft.com/office/officeart/2005/8/quickstyle/simple2" qsCatId="simple" csTypeId="urn:microsoft.com/office/officeart/2005/8/colors/accent2_2" csCatId="accent2" phldr="1"/>
      <dgm:spPr/>
      <dgm:t>
        <a:bodyPr/>
        <a:lstStyle/>
        <a:p>
          <a:endParaRPr lang="en-US"/>
        </a:p>
      </dgm:t>
    </dgm:pt>
    <dgm:pt modelId="{A1843B8A-D362-514B-8080-E1B78367DE65}">
      <dgm:prSet custT="1"/>
      <dgm:spPr/>
      <dgm:t>
        <a:bodyPr/>
        <a:lstStyle/>
        <a:p>
          <a:pPr algn="l" rtl="0"/>
          <a:r>
            <a:rPr lang="en-US" sz="2400" b="1" dirty="0">
              <a:solidFill>
                <a:schemeClr val="tx1"/>
              </a:solidFill>
            </a:rPr>
            <a:t>Frequency of planned formal inspections</a:t>
          </a:r>
        </a:p>
      </dgm:t>
    </dgm:pt>
    <dgm:pt modelId="{7B13239B-78E7-484F-9732-57FC15EE305A}" type="parTrans" cxnId="{04EB60ED-1027-CC45-9E91-7188AA61C575}">
      <dgm:prSet/>
      <dgm:spPr/>
      <dgm:t>
        <a:bodyPr/>
        <a:lstStyle/>
        <a:p>
          <a:endParaRPr lang="en-US" sz="2200" b="1">
            <a:solidFill>
              <a:schemeClr val="tx1"/>
            </a:solidFill>
          </a:endParaRPr>
        </a:p>
      </dgm:t>
    </dgm:pt>
    <dgm:pt modelId="{29B7B80A-CF50-C04E-89FE-3EFB3EB63F14}" type="sibTrans" cxnId="{04EB60ED-1027-CC45-9E91-7188AA61C575}">
      <dgm:prSet/>
      <dgm:spPr/>
      <dgm:t>
        <a:bodyPr/>
        <a:lstStyle/>
        <a:p>
          <a:endParaRPr lang="en-US" sz="2200" b="1">
            <a:solidFill>
              <a:schemeClr val="tx1"/>
            </a:solidFill>
          </a:endParaRPr>
        </a:p>
      </dgm:t>
    </dgm:pt>
    <dgm:pt modelId="{0066C324-9373-E745-BF35-98D97FA7DFEE}">
      <dgm:prSet custT="1"/>
      <dgm:spPr/>
      <dgm:t>
        <a:bodyPr/>
        <a:lstStyle/>
        <a:p>
          <a:pPr algn="l"/>
          <a:r>
            <a:rPr lang="en-US" sz="2400" b="1" dirty="0">
              <a:solidFill>
                <a:schemeClr val="tx1"/>
              </a:solidFill>
            </a:rPr>
            <a:t>Number, size, and potential risk of different work operations or equipment</a:t>
          </a:r>
        </a:p>
      </dgm:t>
    </dgm:pt>
    <dgm:pt modelId="{984B2C3D-8768-E946-87FF-36301C28E095}" type="parTrans" cxnId="{AC4B3843-8FAF-C649-B8E0-465B79310340}">
      <dgm:prSet/>
      <dgm:spPr/>
      <dgm:t>
        <a:bodyPr/>
        <a:lstStyle/>
        <a:p>
          <a:endParaRPr lang="en-US" sz="2200" b="1">
            <a:solidFill>
              <a:schemeClr val="tx1"/>
            </a:solidFill>
          </a:endParaRPr>
        </a:p>
      </dgm:t>
    </dgm:pt>
    <dgm:pt modelId="{271DEACB-535D-5749-B8CE-E5E32A9073FD}" type="sibTrans" cxnId="{AC4B3843-8FAF-C649-B8E0-465B79310340}">
      <dgm:prSet/>
      <dgm:spPr/>
      <dgm:t>
        <a:bodyPr/>
        <a:lstStyle/>
        <a:p>
          <a:endParaRPr lang="en-US" sz="2200" b="1">
            <a:solidFill>
              <a:schemeClr val="tx1"/>
            </a:solidFill>
          </a:endParaRPr>
        </a:p>
      </dgm:t>
    </dgm:pt>
    <dgm:pt modelId="{9A9CE503-024D-E040-A004-835EBA1C449D}">
      <dgm:prSet custT="1"/>
      <dgm:spPr/>
      <dgm:t>
        <a:bodyPr/>
        <a:lstStyle/>
        <a:p>
          <a:pPr algn="l"/>
          <a:r>
            <a:rPr lang="en-US" sz="2400" b="1" dirty="0">
              <a:solidFill>
                <a:schemeClr val="tx1"/>
              </a:solidFill>
            </a:rPr>
            <a:t>Number of shifts; the activity of each shift may vary</a:t>
          </a:r>
        </a:p>
      </dgm:t>
    </dgm:pt>
    <dgm:pt modelId="{DC164590-5E0D-E247-A651-3274EF926140}" type="parTrans" cxnId="{913F10F8-9707-BB4B-9786-535C80D185F0}">
      <dgm:prSet/>
      <dgm:spPr/>
      <dgm:t>
        <a:bodyPr/>
        <a:lstStyle/>
        <a:p>
          <a:endParaRPr lang="en-US" sz="2200" b="1">
            <a:solidFill>
              <a:schemeClr val="tx1"/>
            </a:solidFill>
          </a:endParaRPr>
        </a:p>
      </dgm:t>
    </dgm:pt>
    <dgm:pt modelId="{4BC3BBB7-F401-904C-A4F9-1B07B53D6D46}" type="sibTrans" cxnId="{913F10F8-9707-BB4B-9786-535C80D185F0}">
      <dgm:prSet/>
      <dgm:spPr/>
      <dgm:t>
        <a:bodyPr/>
        <a:lstStyle/>
        <a:p>
          <a:endParaRPr lang="en-US" sz="2200" b="1">
            <a:solidFill>
              <a:schemeClr val="tx1"/>
            </a:solidFill>
          </a:endParaRPr>
        </a:p>
      </dgm:t>
    </dgm:pt>
    <dgm:pt modelId="{9DEF90B1-FE01-8E4C-9D97-53DE22FF77FD}">
      <dgm:prSet custT="1"/>
      <dgm:spPr/>
      <dgm:t>
        <a:bodyPr/>
        <a:lstStyle/>
        <a:p>
          <a:pPr algn="l"/>
          <a:r>
            <a:rPr lang="en-US" sz="2400" b="1" dirty="0">
              <a:solidFill>
                <a:schemeClr val="tx1"/>
              </a:solidFill>
            </a:rPr>
            <a:t>Team building/employee involvement/safety committee activities</a:t>
          </a:r>
        </a:p>
      </dgm:t>
    </dgm:pt>
    <dgm:pt modelId="{649DF728-F2E9-A442-A316-12285ABEFF09}" type="parTrans" cxnId="{F7FA37A0-3EF2-7141-89F6-5B7987775555}">
      <dgm:prSet/>
      <dgm:spPr/>
      <dgm:t>
        <a:bodyPr/>
        <a:lstStyle/>
        <a:p>
          <a:endParaRPr lang="en-US" sz="2200" b="1">
            <a:solidFill>
              <a:schemeClr val="tx1"/>
            </a:solidFill>
          </a:endParaRPr>
        </a:p>
      </dgm:t>
    </dgm:pt>
    <dgm:pt modelId="{09DBE674-9C66-7A40-8024-09D3E74ABA65}" type="sibTrans" cxnId="{F7FA37A0-3EF2-7141-89F6-5B7987775555}">
      <dgm:prSet/>
      <dgm:spPr/>
      <dgm:t>
        <a:bodyPr/>
        <a:lstStyle/>
        <a:p>
          <a:endParaRPr lang="en-US" sz="2200" b="1">
            <a:solidFill>
              <a:schemeClr val="tx1"/>
            </a:solidFill>
          </a:endParaRPr>
        </a:p>
      </dgm:t>
    </dgm:pt>
    <dgm:pt modelId="{7E10E9A9-7F7A-C342-9773-2AC77D80F7A7}" type="pres">
      <dgm:prSet presAssocID="{43754303-FA73-DB44-87C1-02BAA9732845}" presName="linear" presStyleCnt="0">
        <dgm:presLayoutVars>
          <dgm:animLvl val="lvl"/>
          <dgm:resizeHandles val="exact"/>
        </dgm:presLayoutVars>
      </dgm:prSet>
      <dgm:spPr/>
      <dgm:t>
        <a:bodyPr/>
        <a:lstStyle/>
        <a:p>
          <a:endParaRPr lang="en-US"/>
        </a:p>
      </dgm:t>
    </dgm:pt>
    <dgm:pt modelId="{4925957E-3009-7E4D-8818-8BA15C77F18F}" type="pres">
      <dgm:prSet presAssocID="{A1843B8A-D362-514B-8080-E1B78367DE65}" presName="parentText" presStyleLbl="node1" presStyleIdx="0" presStyleCnt="4" custScaleY="92369">
        <dgm:presLayoutVars>
          <dgm:chMax val="0"/>
          <dgm:bulletEnabled val="1"/>
        </dgm:presLayoutVars>
      </dgm:prSet>
      <dgm:spPr/>
      <dgm:t>
        <a:bodyPr/>
        <a:lstStyle/>
        <a:p>
          <a:endParaRPr lang="en-US"/>
        </a:p>
      </dgm:t>
    </dgm:pt>
    <dgm:pt modelId="{4A5850A0-E8CA-2F4B-8959-1907CB093B8B}" type="pres">
      <dgm:prSet presAssocID="{29B7B80A-CF50-C04E-89FE-3EFB3EB63F14}" presName="spacer" presStyleCnt="0"/>
      <dgm:spPr/>
    </dgm:pt>
    <dgm:pt modelId="{F0B63CDD-F36F-2641-AD05-8DDD94F92D02}" type="pres">
      <dgm:prSet presAssocID="{0066C324-9373-E745-BF35-98D97FA7DFEE}" presName="parentText" presStyleLbl="node1" presStyleIdx="1" presStyleCnt="4">
        <dgm:presLayoutVars>
          <dgm:chMax val="0"/>
          <dgm:bulletEnabled val="1"/>
        </dgm:presLayoutVars>
      </dgm:prSet>
      <dgm:spPr/>
      <dgm:t>
        <a:bodyPr/>
        <a:lstStyle/>
        <a:p>
          <a:endParaRPr lang="en-US"/>
        </a:p>
      </dgm:t>
    </dgm:pt>
    <dgm:pt modelId="{F738C2F2-7BE3-024B-B5F3-9CB20EBFE98D}" type="pres">
      <dgm:prSet presAssocID="{271DEACB-535D-5749-B8CE-E5E32A9073FD}" presName="spacer" presStyleCnt="0"/>
      <dgm:spPr/>
    </dgm:pt>
    <dgm:pt modelId="{800C2880-4275-6146-A4CB-E69EB612493E}" type="pres">
      <dgm:prSet presAssocID="{9DEF90B1-FE01-8E4C-9D97-53DE22FF77FD}" presName="parentText" presStyleLbl="node1" presStyleIdx="2" presStyleCnt="4">
        <dgm:presLayoutVars>
          <dgm:chMax val="0"/>
          <dgm:bulletEnabled val="1"/>
        </dgm:presLayoutVars>
      </dgm:prSet>
      <dgm:spPr/>
      <dgm:t>
        <a:bodyPr/>
        <a:lstStyle/>
        <a:p>
          <a:endParaRPr lang="en-US"/>
        </a:p>
      </dgm:t>
    </dgm:pt>
    <dgm:pt modelId="{0E66B0F3-E401-9F4B-AD94-DFEEDFB5A79E}" type="pres">
      <dgm:prSet presAssocID="{09DBE674-9C66-7A40-8024-09D3E74ABA65}" presName="spacer" presStyleCnt="0"/>
      <dgm:spPr/>
    </dgm:pt>
    <dgm:pt modelId="{3FE8BD5B-E7A2-0441-B951-557420C02DD7}" type="pres">
      <dgm:prSet presAssocID="{9A9CE503-024D-E040-A004-835EBA1C449D}" presName="parentText" presStyleLbl="node1" presStyleIdx="3" presStyleCnt="4">
        <dgm:presLayoutVars>
          <dgm:chMax val="0"/>
          <dgm:bulletEnabled val="1"/>
        </dgm:presLayoutVars>
      </dgm:prSet>
      <dgm:spPr/>
      <dgm:t>
        <a:bodyPr/>
        <a:lstStyle/>
        <a:p>
          <a:endParaRPr lang="en-US"/>
        </a:p>
      </dgm:t>
    </dgm:pt>
  </dgm:ptLst>
  <dgm:cxnLst>
    <dgm:cxn modelId="{9BB78F98-7570-452D-BA35-9558B74AE47A}" type="presOf" srcId="{9DEF90B1-FE01-8E4C-9D97-53DE22FF77FD}" destId="{800C2880-4275-6146-A4CB-E69EB612493E}" srcOrd="0" destOrd="0" presId="urn:microsoft.com/office/officeart/2005/8/layout/vList2"/>
    <dgm:cxn modelId="{04EB60ED-1027-CC45-9E91-7188AA61C575}" srcId="{43754303-FA73-DB44-87C1-02BAA9732845}" destId="{A1843B8A-D362-514B-8080-E1B78367DE65}" srcOrd="0" destOrd="0" parTransId="{7B13239B-78E7-484F-9732-57FC15EE305A}" sibTransId="{29B7B80A-CF50-C04E-89FE-3EFB3EB63F14}"/>
    <dgm:cxn modelId="{193B0471-A435-4957-B8A1-EBD76BD5EAA4}" type="presOf" srcId="{A1843B8A-D362-514B-8080-E1B78367DE65}" destId="{4925957E-3009-7E4D-8818-8BA15C77F18F}" srcOrd="0" destOrd="0" presId="urn:microsoft.com/office/officeart/2005/8/layout/vList2"/>
    <dgm:cxn modelId="{ECA48865-E992-42BA-8746-C5812B50DEAF}" type="presOf" srcId="{9A9CE503-024D-E040-A004-835EBA1C449D}" destId="{3FE8BD5B-E7A2-0441-B951-557420C02DD7}" srcOrd="0" destOrd="0" presId="urn:microsoft.com/office/officeart/2005/8/layout/vList2"/>
    <dgm:cxn modelId="{F7FA37A0-3EF2-7141-89F6-5B7987775555}" srcId="{43754303-FA73-DB44-87C1-02BAA9732845}" destId="{9DEF90B1-FE01-8E4C-9D97-53DE22FF77FD}" srcOrd="2" destOrd="0" parTransId="{649DF728-F2E9-A442-A316-12285ABEFF09}" sibTransId="{09DBE674-9C66-7A40-8024-09D3E74ABA65}"/>
    <dgm:cxn modelId="{D21B3112-7C6D-4F9C-894A-13F454B753E6}" type="presOf" srcId="{43754303-FA73-DB44-87C1-02BAA9732845}" destId="{7E10E9A9-7F7A-C342-9773-2AC77D80F7A7}" srcOrd="0" destOrd="0" presId="urn:microsoft.com/office/officeart/2005/8/layout/vList2"/>
    <dgm:cxn modelId="{A79AAF20-BD98-47F3-91C2-0A8B4EB3CD62}" type="presOf" srcId="{0066C324-9373-E745-BF35-98D97FA7DFEE}" destId="{F0B63CDD-F36F-2641-AD05-8DDD94F92D02}" srcOrd="0" destOrd="0" presId="urn:microsoft.com/office/officeart/2005/8/layout/vList2"/>
    <dgm:cxn modelId="{913F10F8-9707-BB4B-9786-535C80D185F0}" srcId="{43754303-FA73-DB44-87C1-02BAA9732845}" destId="{9A9CE503-024D-E040-A004-835EBA1C449D}" srcOrd="3" destOrd="0" parTransId="{DC164590-5E0D-E247-A651-3274EF926140}" sibTransId="{4BC3BBB7-F401-904C-A4F9-1B07B53D6D46}"/>
    <dgm:cxn modelId="{AC4B3843-8FAF-C649-B8E0-465B79310340}" srcId="{43754303-FA73-DB44-87C1-02BAA9732845}" destId="{0066C324-9373-E745-BF35-98D97FA7DFEE}" srcOrd="1" destOrd="0" parTransId="{984B2C3D-8768-E946-87FF-36301C28E095}" sibTransId="{271DEACB-535D-5749-B8CE-E5E32A9073FD}"/>
    <dgm:cxn modelId="{354BACAB-FD5D-4472-9D34-59855696FC34}" type="presParOf" srcId="{7E10E9A9-7F7A-C342-9773-2AC77D80F7A7}" destId="{4925957E-3009-7E4D-8818-8BA15C77F18F}" srcOrd="0" destOrd="0" presId="urn:microsoft.com/office/officeart/2005/8/layout/vList2"/>
    <dgm:cxn modelId="{8543A643-8051-4B80-A092-2F30E676ACD1}" type="presParOf" srcId="{7E10E9A9-7F7A-C342-9773-2AC77D80F7A7}" destId="{4A5850A0-E8CA-2F4B-8959-1907CB093B8B}" srcOrd="1" destOrd="0" presId="urn:microsoft.com/office/officeart/2005/8/layout/vList2"/>
    <dgm:cxn modelId="{C9F8DEA2-5CD4-4336-B143-53D8ABDED720}" type="presParOf" srcId="{7E10E9A9-7F7A-C342-9773-2AC77D80F7A7}" destId="{F0B63CDD-F36F-2641-AD05-8DDD94F92D02}" srcOrd="2" destOrd="0" presId="urn:microsoft.com/office/officeart/2005/8/layout/vList2"/>
    <dgm:cxn modelId="{FACEB997-3FCD-4A3E-B8DD-021E9159DE6E}" type="presParOf" srcId="{7E10E9A9-7F7A-C342-9773-2AC77D80F7A7}" destId="{F738C2F2-7BE3-024B-B5F3-9CB20EBFE98D}" srcOrd="3" destOrd="0" presId="urn:microsoft.com/office/officeart/2005/8/layout/vList2"/>
    <dgm:cxn modelId="{AFC05E3D-F04C-4EFB-86DF-B380ACB99176}" type="presParOf" srcId="{7E10E9A9-7F7A-C342-9773-2AC77D80F7A7}" destId="{800C2880-4275-6146-A4CB-E69EB612493E}" srcOrd="4" destOrd="0" presId="urn:microsoft.com/office/officeart/2005/8/layout/vList2"/>
    <dgm:cxn modelId="{7A1AEEC4-292C-419B-B4DA-3CA0ECC81AF5}" type="presParOf" srcId="{7E10E9A9-7F7A-C342-9773-2AC77D80F7A7}" destId="{0E66B0F3-E401-9F4B-AD94-DFEEDFB5A79E}" srcOrd="5" destOrd="0" presId="urn:microsoft.com/office/officeart/2005/8/layout/vList2"/>
    <dgm:cxn modelId="{FBACB6DD-5D7D-40C3-A87D-B800F2BD31DC}" type="presParOf" srcId="{7E10E9A9-7F7A-C342-9773-2AC77D80F7A7}" destId="{3FE8BD5B-E7A2-0441-B951-557420C02DD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754303-FA73-DB44-87C1-02BAA9732845}" type="doc">
      <dgm:prSet loTypeId="urn:microsoft.com/office/officeart/2005/8/layout/vList2" loCatId="cycle" qsTypeId="urn:microsoft.com/office/officeart/2005/8/quickstyle/simple2" qsCatId="simple" csTypeId="urn:microsoft.com/office/officeart/2005/8/colors/accent2_2" csCatId="accent2" phldr="1"/>
      <dgm:spPr/>
      <dgm:t>
        <a:bodyPr/>
        <a:lstStyle/>
        <a:p>
          <a:endParaRPr lang="en-US"/>
        </a:p>
      </dgm:t>
    </dgm:pt>
    <dgm:pt modelId="{BFE44140-5485-9246-9D25-0A79B6DBF109}">
      <dgm:prSet custT="1"/>
      <dgm:spPr/>
      <dgm:t>
        <a:bodyPr/>
        <a:lstStyle/>
        <a:p>
          <a:r>
            <a:rPr lang="en-US" sz="3000" b="1" dirty="0">
              <a:solidFill>
                <a:schemeClr val="tx1"/>
              </a:solidFill>
            </a:rPr>
            <a:t>Number of hours worked by the team</a:t>
          </a:r>
        </a:p>
      </dgm:t>
    </dgm:pt>
    <dgm:pt modelId="{CA493020-4804-9749-9B98-308808907413}" type="parTrans" cxnId="{E03CB107-D0F5-6542-8879-AD63235167B9}">
      <dgm:prSet/>
      <dgm:spPr/>
      <dgm:t>
        <a:bodyPr/>
        <a:lstStyle/>
        <a:p>
          <a:endParaRPr lang="en-US" sz="2400" b="1">
            <a:solidFill>
              <a:schemeClr val="tx1"/>
            </a:solidFill>
          </a:endParaRPr>
        </a:p>
      </dgm:t>
    </dgm:pt>
    <dgm:pt modelId="{46C8FAB2-FFEA-F547-8DBE-617FB38EDB9C}" type="sibTrans" cxnId="{E03CB107-D0F5-6542-8879-AD63235167B9}">
      <dgm:prSet/>
      <dgm:spPr/>
      <dgm:t>
        <a:bodyPr/>
        <a:lstStyle/>
        <a:p>
          <a:endParaRPr lang="en-US" sz="2400" b="1">
            <a:solidFill>
              <a:schemeClr val="tx1"/>
            </a:solidFill>
          </a:endParaRPr>
        </a:p>
      </dgm:t>
    </dgm:pt>
    <dgm:pt modelId="{DA18F1E1-0CCB-AB43-A911-1F9A2DA5B738}">
      <dgm:prSet custT="1"/>
      <dgm:spPr/>
      <dgm:t>
        <a:bodyPr/>
        <a:lstStyle/>
        <a:p>
          <a:r>
            <a:rPr lang="en-US" sz="3000" b="1" dirty="0">
              <a:solidFill>
                <a:schemeClr val="tx1"/>
              </a:solidFill>
            </a:rPr>
            <a:t>Introduction of new processes, equipment, or workers</a:t>
          </a:r>
        </a:p>
      </dgm:t>
    </dgm:pt>
    <dgm:pt modelId="{D613293A-B925-294F-B885-D9BD475BC6D1}" type="parTrans" cxnId="{6F7CADF2-5E10-904D-9176-B7D095B06469}">
      <dgm:prSet/>
      <dgm:spPr/>
      <dgm:t>
        <a:bodyPr/>
        <a:lstStyle/>
        <a:p>
          <a:endParaRPr lang="en-US" sz="2400" b="1">
            <a:solidFill>
              <a:schemeClr val="tx1"/>
            </a:solidFill>
          </a:endParaRPr>
        </a:p>
      </dgm:t>
    </dgm:pt>
    <dgm:pt modelId="{0447C8BB-BE02-2646-8429-18708D660EA5}" type="sibTrans" cxnId="{6F7CADF2-5E10-904D-9176-B7D095B06469}">
      <dgm:prSet/>
      <dgm:spPr/>
      <dgm:t>
        <a:bodyPr/>
        <a:lstStyle/>
        <a:p>
          <a:endParaRPr lang="en-US" sz="2400" b="1">
            <a:solidFill>
              <a:schemeClr val="tx1"/>
            </a:solidFill>
          </a:endParaRPr>
        </a:p>
      </dgm:t>
    </dgm:pt>
    <dgm:pt modelId="{487941D5-5DE6-E749-B28F-0CDE1F05A658}">
      <dgm:prSet custT="1"/>
      <dgm:spPr/>
      <dgm:t>
        <a:bodyPr/>
        <a:lstStyle/>
        <a:p>
          <a:r>
            <a:rPr lang="en-US" sz="3000" b="1" dirty="0">
              <a:solidFill>
                <a:schemeClr val="tx1"/>
              </a:solidFill>
            </a:rPr>
            <a:t>Historical patterns of at-risk activity</a:t>
          </a:r>
        </a:p>
      </dgm:t>
    </dgm:pt>
    <dgm:pt modelId="{871C7232-97E1-6147-882E-2F0A79BD7413}" type="parTrans" cxnId="{28A98BDF-2C11-0B47-BBFD-97FFC4D2E642}">
      <dgm:prSet/>
      <dgm:spPr/>
      <dgm:t>
        <a:bodyPr/>
        <a:lstStyle/>
        <a:p>
          <a:endParaRPr lang="en-US" sz="2400" b="1">
            <a:solidFill>
              <a:schemeClr val="tx1"/>
            </a:solidFill>
          </a:endParaRPr>
        </a:p>
      </dgm:t>
    </dgm:pt>
    <dgm:pt modelId="{A5E92523-BDDF-D24F-A6C1-EC7F81BBC030}" type="sibTrans" cxnId="{28A98BDF-2C11-0B47-BBFD-97FFC4D2E642}">
      <dgm:prSet/>
      <dgm:spPr/>
      <dgm:t>
        <a:bodyPr/>
        <a:lstStyle/>
        <a:p>
          <a:endParaRPr lang="en-US" sz="2400" b="1">
            <a:solidFill>
              <a:schemeClr val="tx1"/>
            </a:solidFill>
          </a:endParaRPr>
        </a:p>
      </dgm:t>
    </dgm:pt>
    <dgm:pt modelId="{809E03F9-DA75-C84D-BCEA-2C027EC8D662}">
      <dgm:prSet custT="1"/>
      <dgm:spPr/>
      <dgm:t>
        <a:bodyPr/>
        <a:lstStyle/>
        <a:p>
          <a:r>
            <a:rPr lang="en-US" sz="3000" b="1" dirty="0">
              <a:solidFill>
                <a:schemeClr val="tx1"/>
              </a:solidFill>
            </a:rPr>
            <a:t>Past incidents/near-miss records</a:t>
          </a:r>
        </a:p>
      </dgm:t>
    </dgm:pt>
    <dgm:pt modelId="{3FEA1421-34DD-D64D-ABDA-57A3D8C6D987}" type="parTrans" cxnId="{7F0DDDA1-2FF0-6D46-91B0-10C11B57716F}">
      <dgm:prSet/>
      <dgm:spPr/>
      <dgm:t>
        <a:bodyPr/>
        <a:lstStyle/>
        <a:p>
          <a:endParaRPr lang="en-US" sz="2400" b="1">
            <a:solidFill>
              <a:schemeClr val="tx1"/>
            </a:solidFill>
          </a:endParaRPr>
        </a:p>
      </dgm:t>
    </dgm:pt>
    <dgm:pt modelId="{F2B1761C-9F15-7546-9781-B88B19B8B5A0}" type="sibTrans" cxnId="{7F0DDDA1-2FF0-6D46-91B0-10C11B57716F}">
      <dgm:prSet/>
      <dgm:spPr/>
      <dgm:t>
        <a:bodyPr/>
        <a:lstStyle/>
        <a:p>
          <a:endParaRPr lang="en-US" sz="2400" b="1">
            <a:solidFill>
              <a:schemeClr val="tx1"/>
            </a:solidFill>
          </a:endParaRPr>
        </a:p>
      </dgm:t>
    </dgm:pt>
    <dgm:pt modelId="{7E10E9A9-7F7A-C342-9773-2AC77D80F7A7}" type="pres">
      <dgm:prSet presAssocID="{43754303-FA73-DB44-87C1-02BAA9732845}" presName="linear" presStyleCnt="0">
        <dgm:presLayoutVars>
          <dgm:animLvl val="lvl"/>
          <dgm:resizeHandles val="exact"/>
        </dgm:presLayoutVars>
      </dgm:prSet>
      <dgm:spPr/>
      <dgm:t>
        <a:bodyPr/>
        <a:lstStyle/>
        <a:p>
          <a:endParaRPr lang="en-US"/>
        </a:p>
      </dgm:t>
    </dgm:pt>
    <dgm:pt modelId="{62C890A8-A93B-5740-B964-3E90CD577DBC}" type="pres">
      <dgm:prSet presAssocID="{BFE44140-5485-9246-9D25-0A79B6DBF109}" presName="parentText" presStyleLbl="node1" presStyleIdx="0" presStyleCnt="4">
        <dgm:presLayoutVars>
          <dgm:chMax val="0"/>
          <dgm:bulletEnabled val="1"/>
        </dgm:presLayoutVars>
      </dgm:prSet>
      <dgm:spPr/>
      <dgm:t>
        <a:bodyPr/>
        <a:lstStyle/>
        <a:p>
          <a:endParaRPr lang="en-US"/>
        </a:p>
      </dgm:t>
    </dgm:pt>
    <dgm:pt modelId="{154156B0-27FF-AC40-98EE-7E799ED33268}" type="pres">
      <dgm:prSet presAssocID="{46C8FAB2-FFEA-F547-8DBE-617FB38EDB9C}" presName="spacer" presStyleCnt="0"/>
      <dgm:spPr/>
    </dgm:pt>
    <dgm:pt modelId="{06E0BCBB-0C31-9049-B63F-6677F26B6E4A}" type="pres">
      <dgm:prSet presAssocID="{DA18F1E1-0CCB-AB43-A911-1F9A2DA5B738}" presName="parentText" presStyleLbl="node1" presStyleIdx="1" presStyleCnt="4">
        <dgm:presLayoutVars>
          <dgm:chMax val="0"/>
          <dgm:bulletEnabled val="1"/>
        </dgm:presLayoutVars>
      </dgm:prSet>
      <dgm:spPr/>
      <dgm:t>
        <a:bodyPr/>
        <a:lstStyle/>
        <a:p>
          <a:endParaRPr lang="en-US"/>
        </a:p>
      </dgm:t>
    </dgm:pt>
    <dgm:pt modelId="{AE8D3F01-61D0-8E4E-B543-B7BE4745EE22}" type="pres">
      <dgm:prSet presAssocID="{0447C8BB-BE02-2646-8429-18708D660EA5}" presName="spacer" presStyleCnt="0"/>
      <dgm:spPr/>
    </dgm:pt>
    <dgm:pt modelId="{5D04FA1A-0A3B-B44E-93E0-54A67B9BFDCD}" type="pres">
      <dgm:prSet presAssocID="{487941D5-5DE6-E749-B28F-0CDE1F05A658}" presName="parentText" presStyleLbl="node1" presStyleIdx="2" presStyleCnt="4">
        <dgm:presLayoutVars>
          <dgm:chMax val="0"/>
          <dgm:bulletEnabled val="1"/>
        </dgm:presLayoutVars>
      </dgm:prSet>
      <dgm:spPr/>
      <dgm:t>
        <a:bodyPr/>
        <a:lstStyle/>
        <a:p>
          <a:endParaRPr lang="en-US"/>
        </a:p>
      </dgm:t>
    </dgm:pt>
    <dgm:pt modelId="{3883247F-D235-524E-98CE-A9F2D343456D}" type="pres">
      <dgm:prSet presAssocID="{A5E92523-BDDF-D24F-A6C1-EC7F81BBC030}" presName="spacer" presStyleCnt="0"/>
      <dgm:spPr/>
    </dgm:pt>
    <dgm:pt modelId="{077BD5A6-4DD4-B648-A5CE-CF4AEB78B269}" type="pres">
      <dgm:prSet presAssocID="{809E03F9-DA75-C84D-BCEA-2C027EC8D662}" presName="parentText" presStyleLbl="node1" presStyleIdx="3" presStyleCnt="4">
        <dgm:presLayoutVars>
          <dgm:chMax val="0"/>
          <dgm:bulletEnabled val="1"/>
        </dgm:presLayoutVars>
      </dgm:prSet>
      <dgm:spPr/>
      <dgm:t>
        <a:bodyPr/>
        <a:lstStyle/>
        <a:p>
          <a:endParaRPr lang="en-US"/>
        </a:p>
      </dgm:t>
    </dgm:pt>
  </dgm:ptLst>
  <dgm:cxnLst>
    <dgm:cxn modelId="{28A98BDF-2C11-0B47-BBFD-97FFC4D2E642}" srcId="{43754303-FA73-DB44-87C1-02BAA9732845}" destId="{487941D5-5DE6-E749-B28F-0CDE1F05A658}" srcOrd="2" destOrd="0" parTransId="{871C7232-97E1-6147-882E-2F0A79BD7413}" sibTransId="{A5E92523-BDDF-D24F-A6C1-EC7F81BBC030}"/>
    <dgm:cxn modelId="{CBD55316-5ABE-47CD-B107-BC74B02159CD}" type="presOf" srcId="{809E03F9-DA75-C84D-BCEA-2C027EC8D662}" destId="{077BD5A6-4DD4-B648-A5CE-CF4AEB78B269}" srcOrd="0" destOrd="0" presId="urn:microsoft.com/office/officeart/2005/8/layout/vList2"/>
    <dgm:cxn modelId="{7F0DDDA1-2FF0-6D46-91B0-10C11B57716F}" srcId="{43754303-FA73-DB44-87C1-02BAA9732845}" destId="{809E03F9-DA75-C84D-BCEA-2C027EC8D662}" srcOrd="3" destOrd="0" parTransId="{3FEA1421-34DD-D64D-ABDA-57A3D8C6D987}" sibTransId="{F2B1761C-9F15-7546-9781-B88B19B8B5A0}"/>
    <dgm:cxn modelId="{10E3DA5C-A645-44A6-8922-0F0C8692A517}" type="presOf" srcId="{DA18F1E1-0CCB-AB43-A911-1F9A2DA5B738}" destId="{06E0BCBB-0C31-9049-B63F-6677F26B6E4A}" srcOrd="0" destOrd="0" presId="urn:microsoft.com/office/officeart/2005/8/layout/vList2"/>
    <dgm:cxn modelId="{94120B87-EBBF-4CC2-A9DD-B2D72A48BA62}" type="presOf" srcId="{487941D5-5DE6-E749-B28F-0CDE1F05A658}" destId="{5D04FA1A-0A3B-B44E-93E0-54A67B9BFDCD}" srcOrd="0" destOrd="0" presId="urn:microsoft.com/office/officeart/2005/8/layout/vList2"/>
    <dgm:cxn modelId="{0E77B37D-7A49-43F6-9FD9-30F322CE39EE}" type="presOf" srcId="{43754303-FA73-DB44-87C1-02BAA9732845}" destId="{7E10E9A9-7F7A-C342-9773-2AC77D80F7A7}" srcOrd="0" destOrd="0" presId="urn:microsoft.com/office/officeart/2005/8/layout/vList2"/>
    <dgm:cxn modelId="{050100F6-E866-49A0-B597-91D312191084}" type="presOf" srcId="{BFE44140-5485-9246-9D25-0A79B6DBF109}" destId="{62C890A8-A93B-5740-B964-3E90CD577DBC}" srcOrd="0" destOrd="0" presId="urn:microsoft.com/office/officeart/2005/8/layout/vList2"/>
    <dgm:cxn modelId="{E03CB107-D0F5-6542-8879-AD63235167B9}" srcId="{43754303-FA73-DB44-87C1-02BAA9732845}" destId="{BFE44140-5485-9246-9D25-0A79B6DBF109}" srcOrd="0" destOrd="0" parTransId="{CA493020-4804-9749-9B98-308808907413}" sibTransId="{46C8FAB2-FFEA-F547-8DBE-617FB38EDB9C}"/>
    <dgm:cxn modelId="{6F7CADF2-5E10-904D-9176-B7D095B06469}" srcId="{43754303-FA73-DB44-87C1-02BAA9732845}" destId="{DA18F1E1-0CCB-AB43-A911-1F9A2DA5B738}" srcOrd="1" destOrd="0" parTransId="{D613293A-B925-294F-B885-D9BD475BC6D1}" sibTransId="{0447C8BB-BE02-2646-8429-18708D660EA5}"/>
    <dgm:cxn modelId="{97526882-378D-4B85-8A53-7AF7BF760825}" type="presParOf" srcId="{7E10E9A9-7F7A-C342-9773-2AC77D80F7A7}" destId="{62C890A8-A93B-5740-B964-3E90CD577DBC}" srcOrd="0" destOrd="0" presId="urn:microsoft.com/office/officeart/2005/8/layout/vList2"/>
    <dgm:cxn modelId="{92F27A87-6D6B-432B-B205-C7A35AFEF1EE}" type="presParOf" srcId="{7E10E9A9-7F7A-C342-9773-2AC77D80F7A7}" destId="{154156B0-27FF-AC40-98EE-7E799ED33268}" srcOrd="1" destOrd="0" presId="urn:microsoft.com/office/officeart/2005/8/layout/vList2"/>
    <dgm:cxn modelId="{8410FFA9-99B1-4DC6-A709-46A5D0B3196D}" type="presParOf" srcId="{7E10E9A9-7F7A-C342-9773-2AC77D80F7A7}" destId="{06E0BCBB-0C31-9049-B63F-6677F26B6E4A}" srcOrd="2" destOrd="0" presId="urn:microsoft.com/office/officeart/2005/8/layout/vList2"/>
    <dgm:cxn modelId="{CF32AC90-33C3-40B4-BAE0-2C6C79D83989}" type="presParOf" srcId="{7E10E9A9-7F7A-C342-9773-2AC77D80F7A7}" destId="{AE8D3F01-61D0-8E4E-B543-B7BE4745EE22}" srcOrd="3" destOrd="0" presId="urn:microsoft.com/office/officeart/2005/8/layout/vList2"/>
    <dgm:cxn modelId="{1F208022-D1BE-4DC2-BF84-DD2933C6453F}" type="presParOf" srcId="{7E10E9A9-7F7A-C342-9773-2AC77D80F7A7}" destId="{5D04FA1A-0A3B-B44E-93E0-54A67B9BFDCD}" srcOrd="4" destOrd="0" presId="urn:microsoft.com/office/officeart/2005/8/layout/vList2"/>
    <dgm:cxn modelId="{3DF3013D-A0B0-4A47-B91E-BFEEB1CBA7A0}" type="presParOf" srcId="{7E10E9A9-7F7A-C342-9773-2AC77D80F7A7}" destId="{3883247F-D235-524E-98CE-A9F2D343456D}" srcOrd="5" destOrd="0" presId="urn:microsoft.com/office/officeart/2005/8/layout/vList2"/>
    <dgm:cxn modelId="{D3E06F02-52F8-42E6-92A5-5B14056D3DEE}" type="presParOf" srcId="{7E10E9A9-7F7A-C342-9773-2AC77D80F7A7}" destId="{077BD5A6-4DD4-B648-A5CE-CF4AEB78B26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67B73B-5ACB-9142-AB81-9F1FFCFD2F0F}" type="doc">
      <dgm:prSet loTypeId="urn:microsoft.com/office/officeart/2005/8/layout/vList2" loCatId="" qsTypeId="urn:microsoft.com/office/officeart/2005/8/quickstyle/simple2" qsCatId="simple" csTypeId="urn:microsoft.com/office/officeart/2005/8/colors/accent2_2" csCatId="accent2" phldr="1"/>
      <dgm:spPr/>
      <dgm:t>
        <a:bodyPr/>
        <a:lstStyle/>
        <a:p>
          <a:endParaRPr lang="en-US"/>
        </a:p>
      </dgm:t>
    </dgm:pt>
    <dgm:pt modelId="{7E9D323B-0919-4346-A613-D00043A1F639}">
      <dgm:prSet custT="1"/>
      <dgm:spPr/>
      <dgm:t>
        <a:bodyPr/>
        <a:lstStyle/>
        <a:p>
          <a:pPr rtl="0"/>
          <a:r>
            <a:rPr lang="en-US" sz="3400" b="1" i="0" baseline="0" dirty="0">
              <a:solidFill>
                <a:schemeClr val="tx1"/>
              </a:solidFill>
            </a:rPr>
            <a:t>Supervisor/ Mgt Daily Walk-through</a:t>
          </a:r>
          <a:endParaRPr lang="en-US" sz="3400" dirty="0">
            <a:solidFill>
              <a:schemeClr val="tx1"/>
            </a:solidFill>
          </a:endParaRPr>
        </a:p>
      </dgm:t>
    </dgm:pt>
    <dgm:pt modelId="{DFD38194-831E-374C-BEF4-83185C1079EE}" type="parTrans" cxnId="{962A595A-90E6-4F4E-9439-F0A83D2D32A0}">
      <dgm:prSet/>
      <dgm:spPr/>
      <dgm:t>
        <a:bodyPr/>
        <a:lstStyle/>
        <a:p>
          <a:endParaRPr lang="en-US"/>
        </a:p>
      </dgm:t>
    </dgm:pt>
    <dgm:pt modelId="{523C256B-A6FB-F64B-AB1D-5ED491904902}" type="sibTrans" cxnId="{962A595A-90E6-4F4E-9439-F0A83D2D32A0}">
      <dgm:prSet/>
      <dgm:spPr/>
      <dgm:t>
        <a:bodyPr/>
        <a:lstStyle/>
        <a:p>
          <a:endParaRPr lang="en-US"/>
        </a:p>
      </dgm:t>
    </dgm:pt>
    <dgm:pt modelId="{E82FE548-04C1-8748-BC58-3E121EF6BCF8}">
      <dgm:prSet/>
      <dgm:spPr/>
      <dgm:t>
        <a:bodyPr/>
        <a:lstStyle/>
        <a:p>
          <a:pPr rtl="0"/>
          <a:r>
            <a:rPr lang="en-US" b="1" i="0" baseline="0" dirty="0">
              <a:solidFill>
                <a:schemeClr val="bg1"/>
              </a:solidFill>
              <a:latin typeface="Arial" charset="0"/>
              <a:ea typeface="Arial" charset="0"/>
              <a:cs typeface="Arial" charset="0"/>
            </a:rPr>
            <a:t>Undocumented inspection made daily prior to startup and shift change to ensure the facility and equipment are in safe conditions. All noted unsafe areas are placed in a safe condition prior to Employees working in the area.</a:t>
          </a:r>
          <a:endParaRPr lang="en-US" b="1" i="0" dirty="0">
            <a:solidFill>
              <a:schemeClr val="bg1"/>
            </a:solidFill>
            <a:latin typeface="Arial" charset="0"/>
            <a:ea typeface="Arial" charset="0"/>
            <a:cs typeface="Arial" charset="0"/>
          </a:endParaRPr>
        </a:p>
      </dgm:t>
    </dgm:pt>
    <dgm:pt modelId="{0F39512A-1800-C542-A269-0BB2944A6A50}" type="parTrans" cxnId="{7A2CEB8E-9BBD-2043-8D3B-72678C5B9FE5}">
      <dgm:prSet/>
      <dgm:spPr/>
      <dgm:t>
        <a:bodyPr/>
        <a:lstStyle/>
        <a:p>
          <a:endParaRPr lang="en-US"/>
        </a:p>
      </dgm:t>
    </dgm:pt>
    <dgm:pt modelId="{427A9CE2-1510-C240-B8B5-4A3895C787EA}" type="sibTrans" cxnId="{7A2CEB8E-9BBD-2043-8D3B-72678C5B9FE5}">
      <dgm:prSet/>
      <dgm:spPr/>
      <dgm:t>
        <a:bodyPr/>
        <a:lstStyle/>
        <a:p>
          <a:endParaRPr lang="en-US"/>
        </a:p>
      </dgm:t>
    </dgm:pt>
    <dgm:pt modelId="{B50F7768-B0A3-574C-B840-DDCA5D4BA3B2}" type="pres">
      <dgm:prSet presAssocID="{4A67B73B-5ACB-9142-AB81-9F1FFCFD2F0F}" presName="linear" presStyleCnt="0">
        <dgm:presLayoutVars>
          <dgm:animLvl val="lvl"/>
          <dgm:resizeHandles val="exact"/>
        </dgm:presLayoutVars>
      </dgm:prSet>
      <dgm:spPr/>
      <dgm:t>
        <a:bodyPr/>
        <a:lstStyle/>
        <a:p>
          <a:endParaRPr lang="en-US"/>
        </a:p>
      </dgm:t>
    </dgm:pt>
    <dgm:pt modelId="{08B982AE-AB7A-3B45-97AA-C1FDE761172C}" type="pres">
      <dgm:prSet presAssocID="{7E9D323B-0919-4346-A613-D00043A1F639}" presName="parentText" presStyleLbl="node1" presStyleIdx="0" presStyleCnt="1">
        <dgm:presLayoutVars>
          <dgm:chMax val="0"/>
          <dgm:bulletEnabled val="1"/>
        </dgm:presLayoutVars>
      </dgm:prSet>
      <dgm:spPr/>
      <dgm:t>
        <a:bodyPr/>
        <a:lstStyle/>
        <a:p>
          <a:endParaRPr lang="en-US"/>
        </a:p>
      </dgm:t>
    </dgm:pt>
    <dgm:pt modelId="{680F95DD-1279-0146-8627-688F810531EF}" type="pres">
      <dgm:prSet presAssocID="{7E9D323B-0919-4346-A613-D00043A1F639}" presName="childText" presStyleLbl="revTx" presStyleIdx="0" presStyleCnt="1">
        <dgm:presLayoutVars>
          <dgm:bulletEnabled val="1"/>
        </dgm:presLayoutVars>
      </dgm:prSet>
      <dgm:spPr/>
      <dgm:t>
        <a:bodyPr/>
        <a:lstStyle/>
        <a:p>
          <a:endParaRPr lang="en-US"/>
        </a:p>
      </dgm:t>
    </dgm:pt>
  </dgm:ptLst>
  <dgm:cxnLst>
    <dgm:cxn modelId="{962A595A-90E6-4F4E-9439-F0A83D2D32A0}" srcId="{4A67B73B-5ACB-9142-AB81-9F1FFCFD2F0F}" destId="{7E9D323B-0919-4346-A613-D00043A1F639}" srcOrd="0" destOrd="0" parTransId="{DFD38194-831E-374C-BEF4-83185C1079EE}" sibTransId="{523C256B-A6FB-F64B-AB1D-5ED491904902}"/>
    <dgm:cxn modelId="{89167544-DF6F-487C-B79C-246F1AC806B5}" type="presOf" srcId="{7E9D323B-0919-4346-A613-D00043A1F639}" destId="{08B982AE-AB7A-3B45-97AA-C1FDE761172C}" srcOrd="0" destOrd="0" presId="urn:microsoft.com/office/officeart/2005/8/layout/vList2"/>
    <dgm:cxn modelId="{7A2CEB8E-9BBD-2043-8D3B-72678C5B9FE5}" srcId="{7E9D323B-0919-4346-A613-D00043A1F639}" destId="{E82FE548-04C1-8748-BC58-3E121EF6BCF8}" srcOrd="0" destOrd="0" parTransId="{0F39512A-1800-C542-A269-0BB2944A6A50}" sibTransId="{427A9CE2-1510-C240-B8B5-4A3895C787EA}"/>
    <dgm:cxn modelId="{1F6CE828-DAAD-4E4C-B903-F39E5FFFA3A8}" type="presOf" srcId="{4A67B73B-5ACB-9142-AB81-9F1FFCFD2F0F}" destId="{B50F7768-B0A3-574C-B840-DDCA5D4BA3B2}" srcOrd="0" destOrd="0" presId="urn:microsoft.com/office/officeart/2005/8/layout/vList2"/>
    <dgm:cxn modelId="{EAED7067-FAD6-4DEA-80C1-04E835B10383}" type="presOf" srcId="{E82FE548-04C1-8748-BC58-3E121EF6BCF8}" destId="{680F95DD-1279-0146-8627-688F810531EF}" srcOrd="0" destOrd="0" presId="urn:microsoft.com/office/officeart/2005/8/layout/vList2"/>
    <dgm:cxn modelId="{D56F0C30-EF8F-4F54-80DA-4FB17137E64F}" type="presParOf" srcId="{B50F7768-B0A3-574C-B840-DDCA5D4BA3B2}" destId="{08B982AE-AB7A-3B45-97AA-C1FDE761172C}" srcOrd="0" destOrd="0" presId="urn:microsoft.com/office/officeart/2005/8/layout/vList2"/>
    <dgm:cxn modelId="{85A20BBF-FBA0-4876-AECF-2D537BB02203}" type="presParOf" srcId="{B50F7768-B0A3-574C-B840-DDCA5D4BA3B2}" destId="{680F95DD-1279-0146-8627-688F810531E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67B73B-5ACB-9142-AB81-9F1FFCFD2F0F}" type="doc">
      <dgm:prSet loTypeId="urn:microsoft.com/office/officeart/2005/8/layout/vList2" loCatId="" qsTypeId="urn:microsoft.com/office/officeart/2005/8/quickstyle/simple2" qsCatId="simple" csTypeId="urn:microsoft.com/office/officeart/2005/8/colors/accent2_2" csCatId="accent2" phldr="1"/>
      <dgm:spPr/>
      <dgm:t>
        <a:bodyPr/>
        <a:lstStyle/>
        <a:p>
          <a:endParaRPr lang="en-US"/>
        </a:p>
      </dgm:t>
    </dgm:pt>
    <dgm:pt modelId="{7E9D323B-0919-4346-A613-D00043A1F639}">
      <dgm:prSet custT="1"/>
      <dgm:spPr/>
      <dgm:t>
        <a:bodyPr/>
        <a:lstStyle/>
        <a:p>
          <a:pPr rtl="0"/>
          <a:r>
            <a:rPr lang="en-US" altLang="x-none" sz="3200" b="1" i="0" dirty="0">
              <a:solidFill>
                <a:schemeClr val="tx1"/>
              </a:solidFill>
              <a:latin typeface="Arial" charset="0"/>
              <a:ea typeface="Arial" charset="0"/>
              <a:cs typeface="Arial" charset="0"/>
            </a:rPr>
            <a:t>Weekly Supervisor Inspections</a:t>
          </a:r>
          <a:endParaRPr lang="en-US" sz="3200" b="1" i="0" dirty="0">
            <a:solidFill>
              <a:schemeClr val="tx1"/>
            </a:solidFill>
            <a:latin typeface="Arial" charset="0"/>
            <a:ea typeface="Arial" charset="0"/>
            <a:cs typeface="Arial" charset="0"/>
          </a:endParaRPr>
        </a:p>
      </dgm:t>
    </dgm:pt>
    <dgm:pt modelId="{DFD38194-831E-374C-BEF4-83185C1079EE}" type="parTrans" cxnId="{962A595A-90E6-4F4E-9439-F0A83D2D32A0}">
      <dgm:prSet/>
      <dgm:spPr/>
      <dgm:t>
        <a:bodyPr/>
        <a:lstStyle/>
        <a:p>
          <a:endParaRPr lang="en-US"/>
        </a:p>
      </dgm:t>
    </dgm:pt>
    <dgm:pt modelId="{523C256B-A6FB-F64B-AB1D-5ED491904902}" type="sibTrans" cxnId="{962A595A-90E6-4F4E-9439-F0A83D2D32A0}">
      <dgm:prSet/>
      <dgm:spPr/>
      <dgm:t>
        <a:bodyPr/>
        <a:lstStyle/>
        <a:p>
          <a:endParaRPr lang="en-US"/>
        </a:p>
      </dgm:t>
    </dgm:pt>
    <dgm:pt modelId="{E0924A63-D1A1-004E-A4AF-38E22703ECBC}">
      <dgm:prSet custT="1"/>
      <dgm:spPr/>
      <dgm:t>
        <a:bodyPr/>
        <a:lstStyle/>
        <a:p>
          <a:pPr rtl="0"/>
          <a:r>
            <a:rPr lang="en-US" altLang="x-none" sz="2800" b="1" dirty="0">
              <a:solidFill>
                <a:srgbClr val="FFFFFF"/>
              </a:solidFill>
              <a:ea typeface="ＭＳ Ｐゴシック" charset="-128"/>
            </a:rPr>
            <a:t>Conducted and recorded with an employee. </a:t>
          </a:r>
          <a:endParaRPr lang="en-US" sz="2800" b="1" dirty="0">
            <a:solidFill>
              <a:srgbClr val="FFFFFF"/>
            </a:solidFill>
          </a:endParaRPr>
        </a:p>
      </dgm:t>
    </dgm:pt>
    <dgm:pt modelId="{42CE96EE-66D5-7C49-928E-965029FF5C4F}" type="parTrans" cxnId="{7CC2EA29-9F6B-4E4F-AB04-874E9260DEC3}">
      <dgm:prSet/>
      <dgm:spPr/>
      <dgm:t>
        <a:bodyPr/>
        <a:lstStyle/>
        <a:p>
          <a:endParaRPr lang="en-US"/>
        </a:p>
      </dgm:t>
    </dgm:pt>
    <dgm:pt modelId="{1FB11FAF-E9F3-5C49-BCDA-F89791086556}" type="sibTrans" cxnId="{7CC2EA29-9F6B-4E4F-AB04-874E9260DEC3}">
      <dgm:prSet/>
      <dgm:spPr/>
      <dgm:t>
        <a:bodyPr/>
        <a:lstStyle/>
        <a:p>
          <a:endParaRPr lang="en-US"/>
        </a:p>
      </dgm:t>
    </dgm:pt>
    <dgm:pt modelId="{1B1C4609-7FF2-0E42-BB2D-365B71383CA3}">
      <dgm:prSet custT="1"/>
      <dgm:spPr/>
      <dgm:t>
        <a:bodyPr/>
        <a:lstStyle/>
        <a:p>
          <a:pPr rtl="0"/>
          <a:r>
            <a:rPr lang="en-US" altLang="x-none" sz="2800" b="1" dirty="0">
              <a:solidFill>
                <a:srgbClr val="FFFFFF"/>
              </a:solidFill>
              <a:ea typeface="ＭＳ Ｐゴシック" charset="-128"/>
            </a:rPr>
            <a:t>Ensures current hazard controls are still effective, equipment is in safe condition, and safe work practices are in use. </a:t>
          </a:r>
          <a:endParaRPr lang="en-US" sz="2800" b="1" dirty="0">
            <a:solidFill>
              <a:srgbClr val="FFFFFF"/>
            </a:solidFill>
          </a:endParaRPr>
        </a:p>
      </dgm:t>
    </dgm:pt>
    <dgm:pt modelId="{F078F067-4B12-A241-97F4-DBADA8A4BEC0}" type="parTrans" cxnId="{9EB44412-E637-D949-BEBE-AF4B76E3E3AD}">
      <dgm:prSet/>
      <dgm:spPr/>
      <dgm:t>
        <a:bodyPr/>
        <a:lstStyle/>
        <a:p>
          <a:endParaRPr lang="en-US"/>
        </a:p>
      </dgm:t>
    </dgm:pt>
    <dgm:pt modelId="{A0C94A9B-C9E6-9F41-AF7A-DABC61013694}" type="sibTrans" cxnId="{9EB44412-E637-D949-BEBE-AF4B76E3E3AD}">
      <dgm:prSet/>
      <dgm:spPr/>
      <dgm:t>
        <a:bodyPr/>
        <a:lstStyle/>
        <a:p>
          <a:endParaRPr lang="en-US"/>
        </a:p>
      </dgm:t>
    </dgm:pt>
    <dgm:pt modelId="{4624831F-8A10-0144-A04D-DDF63DEC7356}">
      <dgm:prSet custT="1"/>
      <dgm:spPr/>
      <dgm:t>
        <a:bodyPr/>
        <a:lstStyle/>
        <a:p>
          <a:pPr rtl="0"/>
          <a:r>
            <a:rPr lang="en-US" altLang="x-none" sz="2800" b="1" dirty="0">
              <a:solidFill>
                <a:srgbClr val="FFFFFF"/>
              </a:solidFill>
              <a:ea typeface="ＭＳ Ｐゴシック" charset="-128"/>
            </a:rPr>
            <a:t>Discrepancies are listed and recorded on work orders for correction. </a:t>
          </a:r>
          <a:endParaRPr lang="en-US" sz="2800" b="1" dirty="0">
            <a:solidFill>
              <a:srgbClr val="FFFFFF"/>
            </a:solidFill>
          </a:endParaRPr>
        </a:p>
      </dgm:t>
    </dgm:pt>
    <dgm:pt modelId="{F26812EF-3048-B741-B566-9DEB7BAA0628}" type="parTrans" cxnId="{F6200BB5-8A36-384A-B1FD-12D8297550E9}">
      <dgm:prSet/>
      <dgm:spPr/>
      <dgm:t>
        <a:bodyPr/>
        <a:lstStyle/>
        <a:p>
          <a:endParaRPr lang="en-US"/>
        </a:p>
      </dgm:t>
    </dgm:pt>
    <dgm:pt modelId="{1F110590-A8C3-6F42-9D65-5E616307AE0D}" type="sibTrans" cxnId="{F6200BB5-8A36-384A-B1FD-12D8297550E9}">
      <dgm:prSet/>
      <dgm:spPr/>
      <dgm:t>
        <a:bodyPr/>
        <a:lstStyle/>
        <a:p>
          <a:endParaRPr lang="en-US"/>
        </a:p>
      </dgm:t>
    </dgm:pt>
    <dgm:pt modelId="{A999683B-EEED-5B4C-B751-916F41DEED37}">
      <dgm:prSet custT="1"/>
      <dgm:spPr/>
      <dgm:t>
        <a:bodyPr/>
        <a:lstStyle/>
        <a:p>
          <a:pPr rtl="0"/>
          <a:r>
            <a:rPr lang="en-US" altLang="x-none" sz="2800" b="1" dirty="0">
              <a:solidFill>
                <a:srgbClr val="FFFFFF"/>
              </a:solidFill>
              <a:ea typeface="ＭＳ Ｐゴシック" charset="-128"/>
            </a:rPr>
            <a:t>Inspection sheet is forwarded to Safety Manager for review and to track corrections.</a:t>
          </a:r>
          <a:endParaRPr lang="en-US" sz="2800" b="1" dirty="0">
            <a:solidFill>
              <a:srgbClr val="FFFFFF"/>
            </a:solidFill>
          </a:endParaRPr>
        </a:p>
      </dgm:t>
    </dgm:pt>
    <dgm:pt modelId="{125610BD-8272-4B4A-A9F0-0435F987AFB5}" type="parTrans" cxnId="{42B38766-3803-7243-93C3-3273AACCFBE8}">
      <dgm:prSet/>
      <dgm:spPr/>
      <dgm:t>
        <a:bodyPr/>
        <a:lstStyle/>
        <a:p>
          <a:endParaRPr lang="en-US"/>
        </a:p>
      </dgm:t>
    </dgm:pt>
    <dgm:pt modelId="{85B4E919-FE44-0846-BBA5-F4D58A4BFD15}" type="sibTrans" cxnId="{42B38766-3803-7243-93C3-3273AACCFBE8}">
      <dgm:prSet/>
      <dgm:spPr/>
      <dgm:t>
        <a:bodyPr/>
        <a:lstStyle/>
        <a:p>
          <a:endParaRPr lang="en-US"/>
        </a:p>
      </dgm:t>
    </dgm:pt>
    <dgm:pt modelId="{B50F7768-B0A3-574C-B840-DDCA5D4BA3B2}" type="pres">
      <dgm:prSet presAssocID="{4A67B73B-5ACB-9142-AB81-9F1FFCFD2F0F}" presName="linear" presStyleCnt="0">
        <dgm:presLayoutVars>
          <dgm:animLvl val="lvl"/>
          <dgm:resizeHandles val="exact"/>
        </dgm:presLayoutVars>
      </dgm:prSet>
      <dgm:spPr/>
      <dgm:t>
        <a:bodyPr/>
        <a:lstStyle/>
        <a:p>
          <a:endParaRPr lang="en-US"/>
        </a:p>
      </dgm:t>
    </dgm:pt>
    <dgm:pt modelId="{08B982AE-AB7A-3B45-97AA-C1FDE761172C}" type="pres">
      <dgm:prSet presAssocID="{7E9D323B-0919-4346-A613-D00043A1F639}" presName="parentText" presStyleLbl="node1" presStyleIdx="0" presStyleCnt="1" custScaleY="95723" custLinFactNeighborX="-575" custLinFactNeighborY="-3491">
        <dgm:presLayoutVars>
          <dgm:chMax val="0"/>
          <dgm:bulletEnabled val="1"/>
        </dgm:presLayoutVars>
      </dgm:prSet>
      <dgm:spPr/>
      <dgm:t>
        <a:bodyPr/>
        <a:lstStyle/>
        <a:p>
          <a:endParaRPr lang="en-US"/>
        </a:p>
      </dgm:t>
    </dgm:pt>
    <dgm:pt modelId="{680F95DD-1279-0146-8627-688F810531EF}" type="pres">
      <dgm:prSet presAssocID="{7E9D323B-0919-4346-A613-D00043A1F639}" presName="childText" presStyleLbl="revTx" presStyleIdx="0" presStyleCnt="1" custScaleY="110086">
        <dgm:presLayoutVars>
          <dgm:bulletEnabled val="1"/>
        </dgm:presLayoutVars>
      </dgm:prSet>
      <dgm:spPr/>
      <dgm:t>
        <a:bodyPr/>
        <a:lstStyle/>
        <a:p>
          <a:endParaRPr lang="en-US"/>
        </a:p>
      </dgm:t>
    </dgm:pt>
  </dgm:ptLst>
  <dgm:cxnLst>
    <dgm:cxn modelId="{451ACA8C-FFD6-4D7D-8255-5C82B70AE990}" type="presOf" srcId="{4A67B73B-5ACB-9142-AB81-9F1FFCFD2F0F}" destId="{B50F7768-B0A3-574C-B840-DDCA5D4BA3B2}" srcOrd="0" destOrd="0" presId="urn:microsoft.com/office/officeart/2005/8/layout/vList2"/>
    <dgm:cxn modelId="{9EB44412-E637-D949-BEBE-AF4B76E3E3AD}" srcId="{7E9D323B-0919-4346-A613-D00043A1F639}" destId="{1B1C4609-7FF2-0E42-BB2D-365B71383CA3}" srcOrd="1" destOrd="0" parTransId="{F078F067-4B12-A241-97F4-DBADA8A4BEC0}" sibTransId="{A0C94A9B-C9E6-9F41-AF7A-DABC61013694}"/>
    <dgm:cxn modelId="{42B38766-3803-7243-93C3-3273AACCFBE8}" srcId="{7E9D323B-0919-4346-A613-D00043A1F639}" destId="{A999683B-EEED-5B4C-B751-916F41DEED37}" srcOrd="3" destOrd="0" parTransId="{125610BD-8272-4B4A-A9F0-0435F987AFB5}" sibTransId="{85B4E919-FE44-0846-BBA5-F4D58A4BFD15}"/>
    <dgm:cxn modelId="{8AC6D458-26CB-43AE-9833-26BC94BE6783}" type="presOf" srcId="{4624831F-8A10-0144-A04D-DDF63DEC7356}" destId="{680F95DD-1279-0146-8627-688F810531EF}" srcOrd="0" destOrd="2" presId="urn:microsoft.com/office/officeart/2005/8/layout/vList2"/>
    <dgm:cxn modelId="{9EF3C5AB-C5FC-475A-BBF7-AB1E6AD9CCDD}" type="presOf" srcId="{7E9D323B-0919-4346-A613-D00043A1F639}" destId="{08B982AE-AB7A-3B45-97AA-C1FDE761172C}" srcOrd="0" destOrd="0" presId="urn:microsoft.com/office/officeart/2005/8/layout/vList2"/>
    <dgm:cxn modelId="{962A595A-90E6-4F4E-9439-F0A83D2D32A0}" srcId="{4A67B73B-5ACB-9142-AB81-9F1FFCFD2F0F}" destId="{7E9D323B-0919-4346-A613-D00043A1F639}" srcOrd="0" destOrd="0" parTransId="{DFD38194-831E-374C-BEF4-83185C1079EE}" sibTransId="{523C256B-A6FB-F64B-AB1D-5ED491904902}"/>
    <dgm:cxn modelId="{EDF370E3-CF0B-4C7C-9F66-6CCB1FFD7F52}" type="presOf" srcId="{E0924A63-D1A1-004E-A4AF-38E22703ECBC}" destId="{680F95DD-1279-0146-8627-688F810531EF}" srcOrd="0" destOrd="0" presId="urn:microsoft.com/office/officeart/2005/8/layout/vList2"/>
    <dgm:cxn modelId="{F6200BB5-8A36-384A-B1FD-12D8297550E9}" srcId="{7E9D323B-0919-4346-A613-D00043A1F639}" destId="{4624831F-8A10-0144-A04D-DDF63DEC7356}" srcOrd="2" destOrd="0" parTransId="{F26812EF-3048-B741-B566-9DEB7BAA0628}" sibTransId="{1F110590-A8C3-6F42-9D65-5E616307AE0D}"/>
    <dgm:cxn modelId="{906CE778-6702-4D36-BC00-7ECE9D136BB2}" type="presOf" srcId="{1B1C4609-7FF2-0E42-BB2D-365B71383CA3}" destId="{680F95DD-1279-0146-8627-688F810531EF}" srcOrd="0" destOrd="1" presId="urn:microsoft.com/office/officeart/2005/8/layout/vList2"/>
    <dgm:cxn modelId="{7CC2EA29-9F6B-4E4F-AB04-874E9260DEC3}" srcId="{7E9D323B-0919-4346-A613-D00043A1F639}" destId="{E0924A63-D1A1-004E-A4AF-38E22703ECBC}" srcOrd="0" destOrd="0" parTransId="{42CE96EE-66D5-7C49-928E-965029FF5C4F}" sibTransId="{1FB11FAF-E9F3-5C49-BCDA-F89791086556}"/>
    <dgm:cxn modelId="{6C87FA20-9026-4E8C-B3AD-7509A6C1DB58}" type="presOf" srcId="{A999683B-EEED-5B4C-B751-916F41DEED37}" destId="{680F95DD-1279-0146-8627-688F810531EF}" srcOrd="0" destOrd="3" presId="urn:microsoft.com/office/officeart/2005/8/layout/vList2"/>
    <dgm:cxn modelId="{E3CBD926-B509-4337-A197-42DFADA37F43}" type="presParOf" srcId="{B50F7768-B0A3-574C-B840-DDCA5D4BA3B2}" destId="{08B982AE-AB7A-3B45-97AA-C1FDE761172C}" srcOrd="0" destOrd="0" presId="urn:microsoft.com/office/officeart/2005/8/layout/vList2"/>
    <dgm:cxn modelId="{FA9A6498-0EB2-4E2B-9B79-59ACFB2D01C2}" type="presParOf" srcId="{B50F7768-B0A3-574C-B840-DDCA5D4BA3B2}" destId="{680F95DD-1279-0146-8627-688F810531E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67B73B-5ACB-9142-AB81-9F1FFCFD2F0F}" type="doc">
      <dgm:prSet loTypeId="urn:microsoft.com/office/officeart/2005/8/layout/vList2" loCatId="" qsTypeId="urn:microsoft.com/office/officeart/2005/8/quickstyle/simple2" qsCatId="simple" csTypeId="urn:microsoft.com/office/officeart/2005/8/colors/accent2_2" csCatId="accent2" phldr="1"/>
      <dgm:spPr/>
      <dgm:t>
        <a:bodyPr/>
        <a:lstStyle/>
        <a:p>
          <a:endParaRPr lang="en-US"/>
        </a:p>
      </dgm:t>
    </dgm:pt>
    <dgm:pt modelId="{7E9D323B-0919-4346-A613-D00043A1F639}">
      <dgm:prSet custT="1"/>
      <dgm:spPr/>
      <dgm:t>
        <a:bodyPr/>
        <a:lstStyle/>
        <a:p>
          <a:pPr rtl="0"/>
          <a:r>
            <a:rPr lang="en-US" altLang="x-none" sz="3400" b="1" dirty="0">
              <a:solidFill>
                <a:schemeClr val="tx1"/>
              </a:solidFill>
              <a:ea typeface="ＭＳ Ｐゴシック" charset="-128"/>
            </a:rPr>
            <a:t>Monthly Safety Committee Inspection</a:t>
          </a:r>
          <a:endParaRPr lang="en-US" sz="3400" b="1" dirty="0">
            <a:solidFill>
              <a:schemeClr val="tx1"/>
            </a:solidFill>
          </a:endParaRPr>
        </a:p>
      </dgm:t>
    </dgm:pt>
    <dgm:pt modelId="{DFD38194-831E-374C-BEF4-83185C1079EE}" type="parTrans" cxnId="{962A595A-90E6-4F4E-9439-F0A83D2D32A0}">
      <dgm:prSet/>
      <dgm:spPr/>
      <dgm:t>
        <a:bodyPr/>
        <a:lstStyle/>
        <a:p>
          <a:endParaRPr lang="en-US"/>
        </a:p>
      </dgm:t>
    </dgm:pt>
    <dgm:pt modelId="{523C256B-A6FB-F64B-AB1D-5ED491904902}" type="sibTrans" cxnId="{962A595A-90E6-4F4E-9439-F0A83D2D32A0}">
      <dgm:prSet/>
      <dgm:spPr/>
      <dgm:t>
        <a:bodyPr/>
        <a:lstStyle/>
        <a:p>
          <a:endParaRPr lang="en-US"/>
        </a:p>
      </dgm:t>
    </dgm:pt>
    <dgm:pt modelId="{4B72E1A2-DDB8-544F-BC97-38A0CEEB6260}">
      <dgm:prSet custT="1"/>
      <dgm:spPr/>
      <dgm:t>
        <a:bodyPr/>
        <a:lstStyle/>
        <a:p>
          <a:pPr rtl="0"/>
          <a:r>
            <a:rPr lang="en-US" altLang="x-none" sz="2800" b="1" dirty="0">
              <a:solidFill>
                <a:srgbClr val="FFFFFF"/>
              </a:solidFill>
              <a:ea typeface="ＭＳ Ｐゴシック" charset="-128"/>
            </a:rPr>
            <a:t>Safety Committee tours the entire facility with the Safety Manager. </a:t>
          </a:r>
          <a:endParaRPr lang="en-US" sz="2800" b="1" dirty="0">
            <a:solidFill>
              <a:srgbClr val="FFFFFF"/>
            </a:solidFill>
          </a:endParaRPr>
        </a:p>
      </dgm:t>
    </dgm:pt>
    <dgm:pt modelId="{F0DEA24D-A75E-264E-88E9-79407388C17D}" type="parTrans" cxnId="{876CD319-3F01-DB44-A7D9-483EBA6F3EB3}">
      <dgm:prSet/>
      <dgm:spPr/>
      <dgm:t>
        <a:bodyPr/>
        <a:lstStyle/>
        <a:p>
          <a:endParaRPr lang="en-US"/>
        </a:p>
      </dgm:t>
    </dgm:pt>
    <dgm:pt modelId="{C962FFED-78E6-F744-B224-EFD573D4BA0E}" type="sibTrans" cxnId="{876CD319-3F01-DB44-A7D9-483EBA6F3EB3}">
      <dgm:prSet/>
      <dgm:spPr/>
      <dgm:t>
        <a:bodyPr/>
        <a:lstStyle/>
        <a:p>
          <a:endParaRPr lang="en-US"/>
        </a:p>
      </dgm:t>
    </dgm:pt>
    <dgm:pt modelId="{4FDEDAD0-8EF8-E844-9581-AA6FBC9C8D50}">
      <dgm:prSet custT="1"/>
      <dgm:spPr/>
      <dgm:t>
        <a:bodyPr/>
        <a:lstStyle/>
        <a:p>
          <a:pPr rtl="0"/>
          <a:r>
            <a:rPr lang="en-US" altLang="x-none" sz="2800" b="1" dirty="0">
              <a:solidFill>
                <a:srgbClr val="FFFFFF"/>
              </a:solidFill>
              <a:ea typeface="ＭＳ Ｐゴシック" charset="-128"/>
            </a:rPr>
            <a:t>Ensures Safety Committee Members are familiar with all areas of the operation.</a:t>
          </a:r>
          <a:endParaRPr lang="en-US" sz="2800" b="1" dirty="0">
            <a:solidFill>
              <a:srgbClr val="FFFFFF"/>
            </a:solidFill>
          </a:endParaRPr>
        </a:p>
      </dgm:t>
    </dgm:pt>
    <dgm:pt modelId="{15E3DA70-1119-274E-98A9-27B6BCB219AB}" type="parTrans" cxnId="{0B09D550-B16C-1444-936F-D08A00E8849A}">
      <dgm:prSet/>
      <dgm:spPr/>
      <dgm:t>
        <a:bodyPr/>
        <a:lstStyle/>
        <a:p>
          <a:endParaRPr lang="en-US"/>
        </a:p>
      </dgm:t>
    </dgm:pt>
    <dgm:pt modelId="{159A4187-0EB6-FD47-B777-128B5E8BCDBE}" type="sibTrans" cxnId="{0B09D550-B16C-1444-936F-D08A00E8849A}">
      <dgm:prSet/>
      <dgm:spPr/>
      <dgm:t>
        <a:bodyPr/>
        <a:lstStyle/>
        <a:p>
          <a:endParaRPr lang="en-US"/>
        </a:p>
      </dgm:t>
    </dgm:pt>
    <dgm:pt modelId="{54CD8F84-AE6E-E743-92D5-04270366BF45}">
      <dgm:prSet custT="1"/>
      <dgm:spPr/>
      <dgm:t>
        <a:bodyPr/>
        <a:lstStyle/>
        <a:p>
          <a:pPr rtl="0"/>
          <a:r>
            <a:rPr lang="en-US" altLang="x-none" sz="2800" b="1" dirty="0">
              <a:solidFill>
                <a:srgbClr val="FFFFFF"/>
              </a:solidFill>
              <a:ea typeface="ＭＳ Ｐゴシック" charset="-128"/>
            </a:rPr>
            <a:t>Record of problem areas, committee recommendations, and deficiencies will be recorded and provided to management</a:t>
          </a:r>
          <a:endParaRPr lang="en-US" sz="2800" b="1" dirty="0">
            <a:solidFill>
              <a:srgbClr val="FFFFFF"/>
            </a:solidFill>
          </a:endParaRPr>
        </a:p>
      </dgm:t>
    </dgm:pt>
    <dgm:pt modelId="{185772AD-514B-8340-BA6D-D147A7DC7AAE}" type="parTrans" cxnId="{59787452-6A5F-4C4B-9043-5B121F3F7C52}">
      <dgm:prSet/>
      <dgm:spPr/>
      <dgm:t>
        <a:bodyPr/>
        <a:lstStyle/>
        <a:p>
          <a:endParaRPr lang="en-US"/>
        </a:p>
      </dgm:t>
    </dgm:pt>
    <dgm:pt modelId="{23AA9BF0-E782-7142-8555-8C4E751624B6}" type="sibTrans" cxnId="{59787452-6A5F-4C4B-9043-5B121F3F7C52}">
      <dgm:prSet/>
      <dgm:spPr/>
      <dgm:t>
        <a:bodyPr/>
        <a:lstStyle/>
        <a:p>
          <a:endParaRPr lang="en-US"/>
        </a:p>
      </dgm:t>
    </dgm:pt>
    <dgm:pt modelId="{B50F7768-B0A3-574C-B840-DDCA5D4BA3B2}" type="pres">
      <dgm:prSet presAssocID="{4A67B73B-5ACB-9142-AB81-9F1FFCFD2F0F}" presName="linear" presStyleCnt="0">
        <dgm:presLayoutVars>
          <dgm:animLvl val="lvl"/>
          <dgm:resizeHandles val="exact"/>
        </dgm:presLayoutVars>
      </dgm:prSet>
      <dgm:spPr/>
      <dgm:t>
        <a:bodyPr/>
        <a:lstStyle/>
        <a:p>
          <a:endParaRPr lang="en-US"/>
        </a:p>
      </dgm:t>
    </dgm:pt>
    <dgm:pt modelId="{08B982AE-AB7A-3B45-97AA-C1FDE761172C}" type="pres">
      <dgm:prSet presAssocID="{7E9D323B-0919-4346-A613-D00043A1F639}" presName="parentText" presStyleLbl="node1" presStyleIdx="0" presStyleCnt="1" custScaleY="69476" custLinFactNeighborX="16" custLinFactNeighborY="-12750">
        <dgm:presLayoutVars>
          <dgm:chMax val="0"/>
          <dgm:bulletEnabled val="1"/>
        </dgm:presLayoutVars>
      </dgm:prSet>
      <dgm:spPr/>
      <dgm:t>
        <a:bodyPr/>
        <a:lstStyle/>
        <a:p>
          <a:endParaRPr lang="en-US"/>
        </a:p>
      </dgm:t>
    </dgm:pt>
    <dgm:pt modelId="{680F95DD-1279-0146-8627-688F810531EF}" type="pres">
      <dgm:prSet presAssocID="{7E9D323B-0919-4346-A613-D00043A1F639}" presName="childText" presStyleLbl="revTx" presStyleIdx="0" presStyleCnt="1">
        <dgm:presLayoutVars>
          <dgm:bulletEnabled val="1"/>
        </dgm:presLayoutVars>
      </dgm:prSet>
      <dgm:spPr/>
      <dgm:t>
        <a:bodyPr/>
        <a:lstStyle/>
        <a:p>
          <a:endParaRPr lang="en-US"/>
        </a:p>
      </dgm:t>
    </dgm:pt>
  </dgm:ptLst>
  <dgm:cxnLst>
    <dgm:cxn modelId="{B7413024-5661-4FA8-9783-421E267143A3}" type="presOf" srcId="{7E9D323B-0919-4346-A613-D00043A1F639}" destId="{08B982AE-AB7A-3B45-97AA-C1FDE761172C}" srcOrd="0" destOrd="0" presId="urn:microsoft.com/office/officeart/2005/8/layout/vList2"/>
    <dgm:cxn modelId="{4043DEE0-03FB-477E-BAEF-CE6699E9D8D5}" type="presOf" srcId="{4B72E1A2-DDB8-544F-BC97-38A0CEEB6260}" destId="{680F95DD-1279-0146-8627-688F810531EF}" srcOrd="0" destOrd="0" presId="urn:microsoft.com/office/officeart/2005/8/layout/vList2"/>
    <dgm:cxn modelId="{0B09D550-B16C-1444-936F-D08A00E8849A}" srcId="{7E9D323B-0919-4346-A613-D00043A1F639}" destId="{4FDEDAD0-8EF8-E844-9581-AA6FBC9C8D50}" srcOrd="1" destOrd="0" parTransId="{15E3DA70-1119-274E-98A9-27B6BCB219AB}" sibTransId="{159A4187-0EB6-FD47-B777-128B5E8BCDBE}"/>
    <dgm:cxn modelId="{ACEBBFCE-E8C6-40A4-B109-F962CD28F106}" type="presOf" srcId="{54CD8F84-AE6E-E743-92D5-04270366BF45}" destId="{680F95DD-1279-0146-8627-688F810531EF}" srcOrd="0" destOrd="2" presId="urn:microsoft.com/office/officeart/2005/8/layout/vList2"/>
    <dgm:cxn modelId="{962A595A-90E6-4F4E-9439-F0A83D2D32A0}" srcId="{4A67B73B-5ACB-9142-AB81-9F1FFCFD2F0F}" destId="{7E9D323B-0919-4346-A613-D00043A1F639}" srcOrd="0" destOrd="0" parTransId="{DFD38194-831E-374C-BEF4-83185C1079EE}" sibTransId="{523C256B-A6FB-F64B-AB1D-5ED491904902}"/>
    <dgm:cxn modelId="{1F0F422D-32C3-4A9F-A376-0509CCB23B40}" type="presOf" srcId="{4A67B73B-5ACB-9142-AB81-9F1FFCFD2F0F}" destId="{B50F7768-B0A3-574C-B840-DDCA5D4BA3B2}" srcOrd="0" destOrd="0" presId="urn:microsoft.com/office/officeart/2005/8/layout/vList2"/>
    <dgm:cxn modelId="{59787452-6A5F-4C4B-9043-5B121F3F7C52}" srcId="{7E9D323B-0919-4346-A613-D00043A1F639}" destId="{54CD8F84-AE6E-E743-92D5-04270366BF45}" srcOrd="2" destOrd="0" parTransId="{185772AD-514B-8340-BA6D-D147A7DC7AAE}" sibTransId="{23AA9BF0-E782-7142-8555-8C4E751624B6}"/>
    <dgm:cxn modelId="{876CD319-3F01-DB44-A7D9-483EBA6F3EB3}" srcId="{7E9D323B-0919-4346-A613-D00043A1F639}" destId="{4B72E1A2-DDB8-544F-BC97-38A0CEEB6260}" srcOrd="0" destOrd="0" parTransId="{F0DEA24D-A75E-264E-88E9-79407388C17D}" sibTransId="{C962FFED-78E6-F744-B224-EFD573D4BA0E}"/>
    <dgm:cxn modelId="{31165BA9-CD6A-4C1A-B2ED-4793B096BF0F}" type="presOf" srcId="{4FDEDAD0-8EF8-E844-9581-AA6FBC9C8D50}" destId="{680F95DD-1279-0146-8627-688F810531EF}" srcOrd="0" destOrd="1" presId="urn:microsoft.com/office/officeart/2005/8/layout/vList2"/>
    <dgm:cxn modelId="{AC955F76-B70E-4BEA-8338-B095BC262CD2}" type="presParOf" srcId="{B50F7768-B0A3-574C-B840-DDCA5D4BA3B2}" destId="{08B982AE-AB7A-3B45-97AA-C1FDE761172C}" srcOrd="0" destOrd="0" presId="urn:microsoft.com/office/officeart/2005/8/layout/vList2"/>
    <dgm:cxn modelId="{7F5494A2-3506-4040-ADE9-5B5876AC503B}" type="presParOf" srcId="{B50F7768-B0A3-574C-B840-DDCA5D4BA3B2}" destId="{680F95DD-1279-0146-8627-688F810531E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C2985-B11D-1442-83F5-89529E296EA4}">
      <dsp:nvSpPr>
        <dsp:cNvPr id="0" name=""/>
        <dsp:cNvSpPr/>
      </dsp:nvSpPr>
      <dsp:spPr>
        <a:xfrm>
          <a:off x="0" y="54710"/>
          <a:ext cx="7698971" cy="108108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i="0" kern="1200" baseline="0" dirty="0">
              <a:solidFill>
                <a:schemeClr val="tx1"/>
              </a:solidFill>
              <a:latin typeface="Arial" charset="0"/>
              <a:ea typeface="Arial" charset="0"/>
              <a:cs typeface="Arial" charset="0"/>
            </a:rPr>
            <a:t>Create a better understanding of the inspection process.</a:t>
          </a:r>
          <a:endParaRPr lang="en-US" sz="2800" b="1" i="0" kern="1200" dirty="0">
            <a:solidFill>
              <a:schemeClr val="tx1"/>
            </a:solidFill>
            <a:latin typeface="Arial" charset="0"/>
            <a:ea typeface="Arial" charset="0"/>
            <a:cs typeface="Arial" charset="0"/>
          </a:endParaRPr>
        </a:p>
      </dsp:txBody>
      <dsp:txXfrm>
        <a:off x="52774" y="107484"/>
        <a:ext cx="7593423" cy="975532"/>
      </dsp:txXfrm>
    </dsp:sp>
    <dsp:sp modelId="{2C56C462-85EA-3247-A8FF-A26EBA8DFF14}">
      <dsp:nvSpPr>
        <dsp:cNvPr id="0" name=""/>
        <dsp:cNvSpPr/>
      </dsp:nvSpPr>
      <dsp:spPr>
        <a:xfrm>
          <a:off x="0" y="1216430"/>
          <a:ext cx="7698971" cy="108108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i="0" kern="1200" baseline="0" dirty="0">
              <a:solidFill>
                <a:schemeClr val="tx1"/>
              </a:solidFill>
              <a:latin typeface="Arial" charset="0"/>
              <a:ea typeface="Arial" charset="0"/>
              <a:cs typeface="Arial" charset="0"/>
            </a:rPr>
            <a:t>Learn how to identify safety hazards.</a:t>
          </a:r>
          <a:endParaRPr lang="en-US" sz="2800" b="1" i="0" kern="1200" dirty="0">
            <a:solidFill>
              <a:schemeClr val="tx1"/>
            </a:solidFill>
            <a:latin typeface="Arial" charset="0"/>
            <a:ea typeface="Arial" charset="0"/>
            <a:cs typeface="Arial" charset="0"/>
          </a:endParaRPr>
        </a:p>
      </dsp:txBody>
      <dsp:txXfrm>
        <a:off x="52774" y="1269204"/>
        <a:ext cx="7593423" cy="975532"/>
      </dsp:txXfrm>
    </dsp:sp>
    <dsp:sp modelId="{910A6393-207D-A94F-A41A-548A61D4A2A6}">
      <dsp:nvSpPr>
        <dsp:cNvPr id="0" name=""/>
        <dsp:cNvSpPr/>
      </dsp:nvSpPr>
      <dsp:spPr>
        <a:xfrm>
          <a:off x="0" y="2378150"/>
          <a:ext cx="7698971" cy="1081080"/>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i="0" kern="1200" baseline="0" dirty="0">
              <a:solidFill>
                <a:schemeClr val="tx1"/>
              </a:solidFill>
              <a:latin typeface="Arial" charset="0"/>
              <a:ea typeface="Arial" charset="0"/>
              <a:cs typeface="Arial" charset="0"/>
            </a:rPr>
            <a:t>Learn how to control identified hazards.</a:t>
          </a:r>
          <a:endParaRPr lang="en-US" sz="2800" b="1" i="0" kern="1200" dirty="0">
            <a:solidFill>
              <a:schemeClr val="tx1"/>
            </a:solidFill>
            <a:latin typeface="Arial" charset="0"/>
            <a:ea typeface="Arial" charset="0"/>
            <a:cs typeface="Arial" charset="0"/>
          </a:endParaRPr>
        </a:p>
      </dsp:txBody>
      <dsp:txXfrm>
        <a:off x="52774" y="2430924"/>
        <a:ext cx="7593423" cy="9755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951A1-239D-F747-B96D-9783917B0C0F}">
      <dsp:nvSpPr>
        <dsp:cNvPr id="0" name=""/>
        <dsp:cNvSpPr/>
      </dsp:nvSpPr>
      <dsp:spPr>
        <a:xfrm>
          <a:off x="41" y="116185"/>
          <a:ext cx="3944687" cy="547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b="1" i="0" kern="1200" baseline="0" dirty="0">
              <a:solidFill>
                <a:schemeClr val="tx1"/>
              </a:solidFill>
              <a:latin typeface="Arial" charset="0"/>
              <a:ea typeface="Arial" charset="0"/>
              <a:cs typeface="Arial" charset="0"/>
            </a:rPr>
            <a:t>Daily, prior to use:</a:t>
          </a:r>
          <a:endParaRPr lang="en-US" sz="2400" b="1" i="0" kern="1200" dirty="0">
            <a:solidFill>
              <a:schemeClr val="tx1"/>
            </a:solidFill>
            <a:latin typeface="Arial" charset="0"/>
            <a:ea typeface="Arial" charset="0"/>
            <a:cs typeface="Arial" charset="0"/>
          </a:endParaRPr>
        </a:p>
      </dsp:txBody>
      <dsp:txXfrm>
        <a:off x="41" y="116185"/>
        <a:ext cx="3944687" cy="547200"/>
      </dsp:txXfrm>
    </dsp:sp>
    <dsp:sp modelId="{46CA4945-AFD1-A249-8402-0A5A1B7CAA63}">
      <dsp:nvSpPr>
        <dsp:cNvPr id="0" name=""/>
        <dsp:cNvSpPr/>
      </dsp:nvSpPr>
      <dsp:spPr>
        <a:xfrm>
          <a:off x="41" y="663385"/>
          <a:ext cx="3944687" cy="195092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b="1" i="0" kern="1200" baseline="0" dirty="0">
              <a:latin typeface="Arial" charset="0"/>
              <a:ea typeface="Arial" charset="0"/>
              <a:cs typeface="Arial" charset="0"/>
            </a:rPr>
            <a:t>All construction equipment  </a:t>
          </a:r>
          <a:endParaRPr lang="en-US" sz="1900" b="1" i="0" kern="1200" dirty="0">
            <a:latin typeface="Arial" charset="0"/>
            <a:ea typeface="Arial" charset="0"/>
            <a:cs typeface="Arial" charset="0"/>
          </a:endParaRPr>
        </a:p>
        <a:p>
          <a:pPr marL="171450" lvl="1" indent="-171450" algn="l" defTabSz="844550" rtl="0">
            <a:lnSpc>
              <a:spcPct val="90000"/>
            </a:lnSpc>
            <a:spcBef>
              <a:spcPct val="0"/>
            </a:spcBef>
            <a:spcAft>
              <a:spcPct val="15000"/>
            </a:spcAft>
            <a:buChar char="••"/>
          </a:pPr>
          <a:r>
            <a:rPr lang="en-US" sz="1900" b="1" i="0" kern="1200" baseline="0" dirty="0">
              <a:latin typeface="Arial" charset="0"/>
              <a:ea typeface="Arial" charset="0"/>
              <a:cs typeface="Arial" charset="0"/>
            </a:rPr>
            <a:t>Respirator Inspections (before/after use)</a:t>
          </a:r>
          <a:endParaRPr lang="en-US" sz="1900" b="1" i="0" kern="1200" dirty="0">
            <a:latin typeface="Arial" charset="0"/>
            <a:ea typeface="Arial" charset="0"/>
            <a:cs typeface="Arial" charset="0"/>
          </a:endParaRPr>
        </a:p>
        <a:p>
          <a:pPr marL="342900" lvl="2" indent="-171450" algn="l" defTabSz="844550" rtl="0">
            <a:lnSpc>
              <a:spcPct val="90000"/>
            </a:lnSpc>
            <a:spcBef>
              <a:spcPct val="0"/>
            </a:spcBef>
            <a:spcAft>
              <a:spcPct val="15000"/>
            </a:spcAft>
            <a:buChar char="••"/>
          </a:pPr>
          <a:r>
            <a:rPr lang="en-US" sz="1900" b="1" i="0" kern="1200" baseline="0" dirty="0">
              <a:latin typeface="Arial" charset="0"/>
              <a:ea typeface="Arial" charset="0"/>
              <a:cs typeface="Arial" charset="0"/>
            </a:rPr>
            <a:t>Hand tools</a:t>
          </a:r>
          <a:endParaRPr lang="en-US" sz="1900" b="1" i="0" kern="1200" dirty="0">
            <a:latin typeface="Arial" charset="0"/>
            <a:ea typeface="Arial" charset="0"/>
            <a:cs typeface="Arial" charset="0"/>
          </a:endParaRPr>
        </a:p>
        <a:p>
          <a:pPr marL="342900" lvl="2" indent="-171450" algn="l" defTabSz="844550" rtl="0">
            <a:lnSpc>
              <a:spcPct val="90000"/>
            </a:lnSpc>
            <a:spcBef>
              <a:spcPct val="0"/>
            </a:spcBef>
            <a:spcAft>
              <a:spcPct val="15000"/>
            </a:spcAft>
            <a:buChar char="••"/>
          </a:pPr>
          <a:r>
            <a:rPr lang="en-US" sz="1900" b="1" i="0" kern="1200" baseline="0" dirty="0">
              <a:latin typeface="Arial" charset="0"/>
              <a:ea typeface="Arial" charset="0"/>
              <a:cs typeface="Arial" charset="0"/>
            </a:rPr>
            <a:t>Scaffolding</a:t>
          </a:r>
          <a:endParaRPr lang="en-US" sz="1900" b="1" i="0" kern="1200" dirty="0">
            <a:latin typeface="Arial" charset="0"/>
            <a:ea typeface="Arial" charset="0"/>
            <a:cs typeface="Arial" charset="0"/>
          </a:endParaRPr>
        </a:p>
      </dsp:txBody>
      <dsp:txXfrm>
        <a:off x="41" y="663385"/>
        <a:ext cx="3944687" cy="1950922"/>
      </dsp:txXfrm>
    </dsp:sp>
    <dsp:sp modelId="{0418476A-E2E8-8E4D-A7E9-82308DE995F1}">
      <dsp:nvSpPr>
        <dsp:cNvPr id="0" name=""/>
        <dsp:cNvSpPr/>
      </dsp:nvSpPr>
      <dsp:spPr>
        <a:xfrm>
          <a:off x="4496985" y="116185"/>
          <a:ext cx="3944687" cy="547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b="1" i="0" kern="1200" baseline="0" dirty="0">
              <a:solidFill>
                <a:schemeClr val="tx1"/>
              </a:solidFill>
              <a:latin typeface="Arial" charset="0"/>
              <a:ea typeface="Arial" charset="0"/>
              <a:cs typeface="Arial" charset="0"/>
            </a:rPr>
            <a:t>Monthly:</a:t>
          </a:r>
          <a:endParaRPr lang="en-US" sz="2400" b="1" i="0" kern="1200" dirty="0">
            <a:solidFill>
              <a:schemeClr val="tx1"/>
            </a:solidFill>
            <a:latin typeface="Arial" charset="0"/>
            <a:ea typeface="Arial" charset="0"/>
            <a:cs typeface="Arial" charset="0"/>
          </a:endParaRPr>
        </a:p>
      </dsp:txBody>
      <dsp:txXfrm>
        <a:off x="4496985" y="116185"/>
        <a:ext cx="3944687" cy="547200"/>
      </dsp:txXfrm>
    </dsp:sp>
    <dsp:sp modelId="{1B5482C3-CAEE-8945-A1EE-42F1A9BB153F}">
      <dsp:nvSpPr>
        <dsp:cNvPr id="0" name=""/>
        <dsp:cNvSpPr/>
      </dsp:nvSpPr>
      <dsp:spPr>
        <a:xfrm>
          <a:off x="4496985" y="663385"/>
          <a:ext cx="3944687" cy="195092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b="1" i="0" kern="1200" baseline="0" dirty="0">
              <a:latin typeface="Arial" charset="0"/>
              <a:ea typeface="Arial" charset="0"/>
              <a:cs typeface="Arial" charset="0"/>
            </a:rPr>
            <a:t>Sprinkler Inspection</a:t>
          </a:r>
          <a:endParaRPr lang="en-US" sz="1900" b="1" i="0" kern="1200" dirty="0">
            <a:latin typeface="Arial" charset="0"/>
            <a:ea typeface="Arial" charset="0"/>
            <a:cs typeface="Arial" charset="0"/>
          </a:endParaRPr>
        </a:p>
        <a:p>
          <a:pPr marL="171450" lvl="1" indent="-171450" algn="l" defTabSz="844550" rtl="0">
            <a:lnSpc>
              <a:spcPct val="90000"/>
            </a:lnSpc>
            <a:spcBef>
              <a:spcPct val="0"/>
            </a:spcBef>
            <a:spcAft>
              <a:spcPct val="15000"/>
            </a:spcAft>
            <a:buChar char="••"/>
          </a:pPr>
          <a:r>
            <a:rPr lang="en-US" sz="1900" b="1" i="0" kern="1200" baseline="0" dirty="0">
              <a:latin typeface="Arial" charset="0"/>
              <a:ea typeface="Arial" charset="0"/>
              <a:cs typeface="Arial" charset="0"/>
            </a:rPr>
            <a:t>Emergency Lighting Test </a:t>
          </a:r>
          <a:endParaRPr lang="en-US" sz="1900" b="1" i="0" kern="1200" dirty="0">
            <a:latin typeface="Arial" charset="0"/>
            <a:ea typeface="Arial" charset="0"/>
            <a:cs typeface="Arial" charset="0"/>
          </a:endParaRPr>
        </a:p>
        <a:p>
          <a:pPr marL="171450" lvl="1" indent="-171450" algn="l" defTabSz="844550" rtl="0">
            <a:lnSpc>
              <a:spcPct val="90000"/>
            </a:lnSpc>
            <a:spcBef>
              <a:spcPct val="0"/>
            </a:spcBef>
            <a:spcAft>
              <a:spcPct val="15000"/>
            </a:spcAft>
            <a:buChar char="••"/>
          </a:pPr>
          <a:r>
            <a:rPr lang="en-US" sz="1900" b="1" i="0" kern="1200" baseline="0" dirty="0">
              <a:latin typeface="Arial" charset="0"/>
              <a:ea typeface="Arial" charset="0"/>
              <a:cs typeface="Arial" charset="0"/>
            </a:rPr>
            <a:t>Fire Extinguisher Inspections</a:t>
          </a:r>
          <a:endParaRPr lang="en-US" sz="1900" b="1" i="0" kern="1200" dirty="0">
            <a:latin typeface="Arial" charset="0"/>
            <a:ea typeface="Arial" charset="0"/>
            <a:cs typeface="Arial" charset="0"/>
          </a:endParaRPr>
        </a:p>
        <a:p>
          <a:pPr marL="171450" lvl="1" indent="-171450" algn="l" defTabSz="844550" rtl="0">
            <a:lnSpc>
              <a:spcPct val="90000"/>
            </a:lnSpc>
            <a:spcBef>
              <a:spcPct val="0"/>
            </a:spcBef>
            <a:spcAft>
              <a:spcPct val="15000"/>
            </a:spcAft>
            <a:buChar char="••"/>
          </a:pPr>
          <a:r>
            <a:rPr lang="en-US" sz="1900" b="1" i="0" kern="1200" baseline="0" dirty="0">
              <a:latin typeface="Arial" charset="0"/>
              <a:ea typeface="Arial" charset="0"/>
              <a:cs typeface="Arial" charset="0"/>
            </a:rPr>
            <a:t>Safety Equipment Inventories</a:t>
          </a:r>
          <a:endParaRPr lang="en-US" sz="1900" b="1" i="0" kern="1200" dirty="0">
            <a:latin typeface="Arial" charset="0"/>
            <a:ea typeface="Arial" charset="0"/>
            <a:cs typeface="Arial" charset="0"/>
          </a:endParaRPr>
        </a:p>
        <a:p>
          <a:pPr marL="171450" lvl="1" indent="-171450" algn="l" defTabSz="844550" rtl="0">
            <a:lnSpc>
              <a:spcPct val="90000"/>
            </a:lnSpc>
            <a:spcBef>
              <a:spcPct val="0"/>
            </a:spcBef>
            <a:spcAft>
              <a:spcPct val="15000"/>
            </a:spcAft>
            <a:buChar char="••"/>
          </a:pPr>
          <a:r>
            <a:rPr lang="en-US" sz="1900" b="1" i="0" kern="1200" baseline="0" dirty="0">
              <a:latin typeface="Arial" charset="0"/>
              <a:ea typeface="Arial" charset="0"/>
              <a:cs typeface="Arial" charset="0"/>
            </a:rPr>
            <a:t>Emergency Lighting 90 Min. Test </a:t>
          </a:r>
          <a:endParaRPr lang="en-US" sz="1900" b="1" i="0" kern="1200" dirty="0">
            <a:latin typeface="Arial" charset="0"/>
            <a:ea typeface="Arial" charset="0"/>
            <a:cs typeface="Arial" charset="0"/>
          </a:endParaRPr>
        </a:p>
      </dsp:txBody>
      <dsp:txXfrm>
        <a:off x="4496985" y="663385"/>
        <a:ext cx="3944687" cy="19509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A8C1D-BA78-6540-905B-CEC3FCC75C91}">
      <dsp:nvSpPr>
        <dsp:cNvPr id="0" name=""/>
        <dsp:cNvSpPr/>
      </dsp:nvSpPr>
      <dsp:spPr>
        <a:xfrm>
          <a:off x="1" y="0"/>
          <a:ext cx="8441710" cy="64549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i="0" kern="1200" baseline="0" dirty="0">
              <a:solidFill>
                <a:schemeClr val="tx1"/>
              </a:solidFill>
            </a:rPr>
            <a:t>Check regularly (daily, weekly, monthly, annually): Boiler</a:t>
          </a:r>
          <a:endParaRPr lang="en-US" sz="2400" kern="1200" dirty="0">
            <a:solidFill>
              <a:schemeClr val="tx1"/>
            </a:solidFill>
          </a:endParaRPr>
        </a:p>
      </dsp:txBody>
      <dsp:txXfrm>
        <a:off x="1" y="0"/>
        <a:ext cx="8441710" cy="6454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69FE7-B36A-4D48-B618-D3E3185AFB2C}">
      <dsp:nvSpPr>
        <dsp:cNvPr id="0" name=""/>
        <dsp:cNvSpPr/>
      </dsp:nvSpPr>
      <dsp:spPr>
        <a:xfrm>
          <a:off x="0" y="0"/>
          <a:ext cx="8839200" cy="1081080"/>
        </a:xfrm>
        <a:prstGeom prst="roundRect">
          <a:avLst/>
        </a:prstGeom>
        <a:solidFill>
          <a:schemeClr val="accent3">
            <a:shade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i="0" kern="1200" baseline="0" dirty="0">
              <a:solidFill>
                <a:schemeClr val="tx1"/>
              </a:solidFill>
            </a:rPr>
            <a:t>It is every employees’ responsibility to be on the lookout for possible hazards. </a:t>
          </a:r>
          <a:endParaRPr lang="en-US" sz="2800" b="1" kern="1200" baseline="0" dirty="0">
            <a:solidFill>
              <a:schemeClr val="tx1"/>
            </a:solidFill>
          </a:endParaRPr>
        </a:p>
      </dsp:txBody>
      <dsp:txXfrm>
        <a:off x="52774" y="52774"/>
        <a:ext cx="8733652" cy="975532"/>
      </dsp:txXfrm>
    </dsp:sp>
    <dsp:sp modelId="{616CB573-1C7A-724E-B246-2099F9C073E5}">
      <dsp:nvSpPr>
        <dsp:cNvPr id="0" name=""/>
        <dsp:cNvSpPr/>
      </dsp:nvSpPr>
      <dsp:spPr>
        <a:xfrm>
          <a:off x="0" y="1134619"/>
          <a:ext cx="8839200" cy="312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45"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200" b="1" i="0" kern="1200" baseline="0" dirty="0">
              <a:solidFill>
                <a:srgbClr val="FFFFFF"/>
              </a:solidFill>
            </a:rPr>
            <a:t>Slippery floors and walkways / open holes in floors</a:t>
          </a:r>
          <a:endParaRPr lang="en-US" sz="2200" b="1" kern="1200" dirty="0">
            <a:solidFill>
              <a:srgbClr val="FFFFFF"/>
            </a:solidFill>
          </a:endParaRPr>
        </a:p>
        <a:p>
          <a:pPr marL="228600" lvl="1" indent="-228600" algn="l" defTabSz="977900" rtl="0">
            <a:lnSpc>
              <a:spcPct val="90000"/>
            </a:lnSpc>
            <a:spcBef>
              <a:spcPct val="0"/>
            </a:spcBef>
            <a:spcAft>
              <a:spcPct val="20000"/>
            </a:spcAft>
            <a:buChar char="••"/>
          </a:pPr>
          <a:r>
            <a:rPr lang="en-US" sz="2200" b="1" i="0" kern="1200" baseline="0" dirty="0">
              <a:solidFill>
                <a:srgbClr val="FFFFFF"/>
              </a:solidFill>
            </a:rPr>
            <a:t>Tripping hazards, i.e. hose links, piping, extension cords, etc.</a:t>
          </a:r>
          <a:endParaRPr lang="en-US" sz="2200" b="1" kern="1200" dirty="0">
            <a:solidFill>
              <a:srgbClr val="FFFFFF"/>
            </a:solidFill>
          </a:endParaRPr>
        </a:p>
        <a:p>
          <a:pPr marL="228600" lvl="1" indent="-228600" algn="l" defTabSz="977900" rtl="0">
            <a:lnSpc>
              <a:spcPct val="90000"/>
            </a:lnSpc>
            <a:spcBef>
              <a:spcPct val="0"/>
            </a:spcBef>
            <a:spcAft>
              <a:spcPct val="20000"/>
            </a:spcAft>
            <a:buChar char="••"/>
          </a:pPr>
          <a:r>
            <a:rPr lang="en-US" sz="2200" b="1" i="0" kern="1200" baseline="0" dirty="0">
              <a:solidFill>
                <a:srgbClr val="FFFFFF"/>
              </a:solidFill>
            </a:rPr>
            <a:t>Missing/inoperative entrance and exit signs and lighting</a:t>
          </a:r>
          <a:endParaRPr lang="en-US" sz="2200" b="1" kern="1200" dirty="0">
            <a:solidFill>
              <a:srgbClr val="FFFFFF"/>
            </a:solidFill>
          </a:endParaRPr>
        </a:p>
        <a:p>
          <a:pPr marL="228600" lvl="1" indent="-228600" algn="l" defTabSz="977900" rtl="0">
            <a:lnSpc>
              <a:spcPct val="90000"/>
            </a:lnSpc>
            <a:spcBef>
              <a:spcPct val="0"/>
            </a:spcBef>
            <a:spcAft>
              <a:spcPct val="20000"/>
            </a:spcAft>
            <a:buChar char="••"/>
          </a:pPr>
          <a:r>
            <a:rPr lang="en-US" sz="2200" b="1" i="0" kern="1200" baseline="0" dirty="0">
              <a:solidFill>
                <a:srgbClr val="FFFFFF"/>
              </a:solidFill>
            </a:rPr>
            <a:t>Poorly lit stairs</a:t>
          </a:r>
          <a:endParaRPr lang="en-US" sz="2200" b="1" kern="1200" dirty="0">
            <a:solidFill>
              <a:srgbClr val="FFFFFF"/>
            </a:solidFill>
          </a:endParaRPr>
        </a:p>
        <a:p>
          <a:pPr marL="228600" lvl="1" indent="-228600" algn="l" defTabSz="977900" rtl="0">
            <a:lnSpc>
              <a:spcPct val="90000"/>
            </a:lnSpc>
            <a:spcBef>
              <a:spcPct val="0"/>
            </a:spcBef>
            <a:spcAft>
              <a:spcPct val="20000"/>
            </a:spcAft>
            <a:buChar char="••"/>
          </a:pPr>
          <a:r>
            <a:rPr lang="en-US" sz="2200" b="1" i="0" kern="1200" baseline="0" dirty="0">
              <a:solidFill>
                <a:srgbClr val="FFFFFF"/>
              </a:solidFill>
            </a:rPr>
            <a:t>Loose handrails or guard rails</a:t>
          </a:r>
          <a:endParaRPr lang="en-US" sz="2200" b="1" kern="1200" dirty="0">
            <a:solidFill>
              <a:srgbClr val="FFFFFF"/>
            </a:solidFill>
          </a:endParaRPr>
        </a:p>
        <a:p>
          <a:pPr marL="228600" lvl="1" indent="-228600" algn="l" defTabSz="977900" rtl="0">
            <a:lnSpc>
              <a:spcPct val="90000"/>
            </a:lnSpc>
            <a:spcBef>
              <a:spcPct val="0"/>
            </a:spcBef>
            <a:spcAft>
              <a:spcPct val="20000"/>
            </a:spcAft>
            <a:buChar char="••"/>
          </a:pPr>
          <a:r>
            <a:rPr lang="en-US" sz="2200" b="1" i="0" kern="1200" baseline="0" dirty="0">
              <a:solidFill>
                <a:srgbClr val="FFFFFF"/>
              </a:solidFill>
            </a:rPr>
            <a:t>Open, loose or broken windows</a:t>
          </a:r>
          <a:endParaRPr lang="en-US" sz="2200" b="1" kern="1200" dirty="0">
            <a:solidFill>
              <a:srgbClr val="FFFFFF"/>
            </a:solidFill>
          </a:endParaRPr>
        </a:p>
        <a:p>
          <a:pPr marL="228600" lvl="1" indent="-228600" algn="l" defTabSz="977900" rtl="0">
            <a:lnSpc>
              <a:spcPct val="90000"/>
            </a:lnSpc>
            <a:spcBef>
              <a:spcPct val="0"/>
            </a:spcBef>
            <a:spcAft>
              <a:spcPct val="20000"/>
            </a:spcAft>
            <a:buChar char="••"/>
          </a:pPr>
          <a:r>
            <a:rPr lang="en-US" sz="2200" b="1" i="0" kern="1200" baseline="0" dirty="0">
              <a:solidFill>
                <a:srgbClr val="FFFFFF"/>
              </a:solidFill>
            </a:rPr>
            <a:t>Dangerously piled supplies or equipment</a:t>
          </a:r>
          <a:endParaRPr lang="en-US" sz="2200" b="1" kern="1200" dirty="0">
            <a:solidFill>
              <a:srgbClr val="FFFFFF"/>
            </a:solidFill>
          </a:endParaRPr>
        </a:p>
        <a:p>
          <a:pPr marL="228600" lvl="1" indent="-228600" algn="l" defTabSz="977900" rtl="0">
            <a:lnSpc>
              <a:spcPct val="90000"/>
            </a:lnSpc>
            <a:spcBef>
              <a:spcPct val="0"/>
            </a:spcBef>
            <a:spcAft>
              <a:spcPct val="20000"/>
            </a:spcAft>
            <a:buChar char="••"/>
          </a:pPr>
          <a:r>
            <a:rPr lang="en-US" sz="2200" b="1" i="0" kern="1200" baseline="0" dirty="0">
              <a:solidFill>
                <a:srgbClr val="FFFFFF"/>
              </a:solidFill>
            </a:rPr>
            <a:t>Unlocked doors and gates</a:t>
          </a:r>
          <a:endParaRPr lang="en-US" sz="2200" b="1" kern="1200" dirty="0">
            <a:solidFill>
              <a:srgbClr val="FFFFFF"/>
            </a:solidFill>
          </a:endParaRPr>
        </a:p>
      </dsp:txBody>
      <dsp:txXfrm>
        <a:off x="0" y="1134619"/>
        <a:ext cx="8839200" cy="31298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69FE7-B36A-4D48-B618-D3E3185AFB2C}">
      <dsp:nvSpPr>
        <dsp:cNvPr id="0" name=""/>
        <dsp:cNvSpPr/>
      </dsp:nvSpPr>
      <dsp:spPr>
        <a:xfrm>
          <a:off x="0" y="124148"/>
          <a:ext cx="8839200" cy="1003860"/>
        </a:xfrm>
        <a:prstGeom prst="roundRect">
          <a:avLst/>
        </a:prstGeom>
        <a:solidFill>
          <a:schemeClr val="accent3">
            <a:shade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i="0" kern="1200" baseline="0" dirty="0">
              <a:solidFill>
                <a:schemeClr val="tx1"/>
              </a:solidFill>
            </a:rPr>
            <a:t>It is every employees’ responsibility to be on the lookout for possible hazards. </a:t>
          </a:r>
          <a:endParaRPr lang="en-US" sz="2600" b="1" kern="1200" baseline="0" dirty="0">
            <a:solidFill>
              <a:schemeClr val="tx1"/>
            </a:solidFill>
          </a:endParaRPr>
        </a:p>
      </dsp:txBody>
      <dsp:txXfrm>
        <a:off x="49004" y="173152"/>
        <a:ext cx="8741192" cy="905852"/>
      </dsp:txXfrm>
    </dsp:sp>
    <dsp:sp modelId="{616CB573-1C7A-724E-B246-2099F9C073E5}">
      <dsp:nvSpPr>
        <dsp:cNvPr id="0" name=""/>
        <dsp:cNvSpPr/>
      </dsp:nvSpPr>
      <dsp:spPr>
        <a:xfrm>
          <a:off x="0" y="1213617"/>
          <a:ext cx="8839200" cy="3175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645"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n-US" altLang="x-none" sz="2000" b="1" kern="1200" dirty="0">
              <a:solidFill>
                <a:srgbClr val="FFFFFF"/>
              </a:solidFill>
              <a:ea typeface="ＭＳ Ｐゴシック" charset="-128"/>
            </a:rPr>
            <a:t>Electrical equipment left operating, frayed cords</a:t>
          </a:r>
          <a:endParaRPr lang="en-US" sz="2000" b="1" kern="1200" dirty="0">
            <a:solidFill>
              <a:srgbClr val="FFFFFF"/>
            </a:solidFill>
          </a:endParaRPr>
        </a:p>
        <a:p>
          <a:pPr marL="228600" lvl="1" indent="-228600" algn="l" defTabSz="889000" rtl="0">
            <a:lnSpc>
              <a:spcPct val="90000"/>
            </a:lnSpc>
            <a:spcBef>
              <a:spcPct val="0"/>
            </a:spcBef>
            <a:spcAft>
              <a:spcPct val="20000"/>
            </a:spcAft>
            <a:buChar char="••"/>
          </a:pPr>
          <a:r>
            <a:rPr lang="en-US" altLang="x-none" sz="2000" b="1" kern="1200" dirty="0">
              <a:solidFill>
                <a:srgbClr val="FFFFFF"/>
              </a:solidFill>
              <a:ea typeface="ＭＳ Ｐゴシック" charset="-128"/>
            </a:rPr>
            <a:t>Panel doors left open, blocked access to electrical panels</a:t>
          </a:r>
          <a:endParaRPr lang="en-US" sz="2000" b="1" kern="1200" dirty="0">
            <a:solidFill>
              <a:srgbClr val="FFFFFF"/>
            </a:solidFill>
          </a:endParaRPr>
        </a:p>
        <a:p>
          <a:pPr marL="228600" lvl="1" indent="-228600" algn="l" defTabSz="889000">
            <a:lnSpc>
              <a:spcPct val="90000"/>
            </a:lnSpc>
            <a:spcBef>
              <a:spcPct val="0"/>
            </a:spcBef>
            <a:spcAft>
              <a:spcPct val="20000"/>
            </a:spcAft>
            <a:buChar char="••"/>
          </a:pPr>
          <a:r>
            <a:rPr lang="en-US" altLang="x-none" sz="2000" b="1" kern="1200" dirty="0">
              <a:solidFill>
                <a:srgbClr val="FFFFFF"/>
              </a:solidFill>
              <a:ea typeface="ＭＳ Ｐゴシック" charset="-128"/>
            </a:rPr>
            <a:t>Leaks of steam, water, oil other liquids; roof leaks</a:t>
          </a:r>
        </a:p>
        <a:p>
          <a:pPr marL="228600" lvl="1" indent="-228600" algn="l" defTabSz="889000">
            <a:lnSpc>
              <a:spcPct val="90000"/>
            </a:lnSpc>
            <a:spcBef>
              <a:spcPct val="0"/>
            </a:spcBef>
            <a:spcAft>
              <a:spcPct val="20000"/>
            </a:spcAft>
            <a:buChar char="••"/>
          </a:pPr>
          <a:r>
            <a:rPr lang="en-US" altLang="x-none" sz="2000" b="1" kern="1200" dirty="0">
              <a:solidFill>
                <a:srgbClr val="FFFFFF"/>
              </a:solidFill>
              <a:ea typeface="ＭＳ Ｐゴシック" charset="-128"/>
            </a:rPr>
            <a:t>Blocked aisles; blocked fire doors</a:t>
          </a:r>
        </a:p>
        <a:p>
          <a:pPr marL="228600" lvl="1" indent="-228600" algn="l" defTabSz="889000">
            <a:lnSpc>
              <a:spcPct val="90000"/>
            </a:lnSpc>
            <a:spcBef>
              <a:spcPct val="0"/>
            </a:spcBef>
            <a:spcAft>
              <a:spcPct val="20000"/>
            </a:spcAft>
            <a:buChar char="••"/>
          </a:pPr>
          <a:r>
            <a:rPr lang="en-US" altLang="x-none" sz="2000" b="1" kern="1200" dirty="0">
              <a:solidFill>
                <a:srgbClr val="FFFFFF"/>
              </a:solidFill>
              <a:ea typeface="ＭＳ Ｐゴシック" charset="-128"/>
            </a:rPr>
            <a:t>Blocked fire extinguishers, sprinkler heads,</a:t>
          </a:r>
        </a:p>
        <a:p>
          <a:pPr marL="228600" lvl="1" indent="-228600" algn="l" defTabSz="889000">
            <a:lnSpc>
              <a:spcPct val="90000"/>
            </a:lnSpc>
            <a:spcBef>
              <a:spcPct val="0"/>
            </a:spcBef>
            <a:spcAft>
              <a:spcPct val="20000"/>
            </a:spcAft>
            <a:buChar char="••"/>
          </a:pPr>
          <a:r>
            <a:rPr lang="en-US" altLang="x-none" sz="2000" b="1" kern="1200" dirty="0">
              <a:solidFill>
                <a:srgbClr val="FFFFFF"/>
              </a:solidFill>
              <a:ea typeface="ＭＳ Ｐゴシック" charset="-128"/>
            </a:rPr>
            <a:t>Evidence of smoking in non-smoking areas</a:t>
          </a:r>
        </a:p>
        <a:p>
          <a:pPr marL="228600" lvl="1" indent="-228600" algn="l" defTabSz="889000">
            <a:lnSpc>
              <a:spcPct val="90000"/>
            </a:lnSpc>
            <a:spcBef>
              <a:spcPct val="0"/>
            </a:spcBef>
            <a:spcAft>
              <a:spcPct val="20000"/>
            </a:spcAft>
            <a:buChar char="••"/>
          </a:pPr>
          <a:r>
            <a:rPr lang="en-US" altLang="x-none" sz="2000" b="1" kern="1200" dirty="0">
              <a:solidFill>
                <a:srgbClr val="FFFFFF"/>
              </a:solidFill>
              <a:ea typeface="ＭＳ Ｐゴシック" charset="-128"/>
            </a:rPr>
            <a:t>Evidence of any equipment running hot or overheating</a:t>
          </a:r>
        </a:p>
        <a:p>
          <a:pPr marL="228600" lvl="1" indent="-228600" algn="l" defTabSz="889000">
            <a:lnSpc>
              <a:spcPct val="90000"/>
            </a:lnSpc>
            <a:spcBef>
              <a:spcPct val="0"/>
            </a:spcBef>
            <a:spcAft>
              <a:spcPct val="20000"/>
            </a:spcAft>
            <a:buChar char="••"/>
          </a:pPr>
          <a:r>
            <a:rPr lang="en-US" altLang="x-none" sz="2000" b="1" kern="1200" dirty="0">
              <a:solidFill>
                <a:srgbClr val="FFFFFF"/>
              </a:solidFill>
              <a:ea typeface="ＭＳ Ｐゴシック" charset="-128"/>
            </a:rPr>
            <a:t>Safety devices not operating properly – Warning Signs Not In Place</a:t>
          </a:r>
        </a:p>
        <a:p>
          <a:pPr marL="228600" lvl="1" indent="-228600" algn="l" defTabSz="889000">
            <a:lnSpc>
              <a:spcPct val="90000"/>
            </a:lnSpc>
            <a:spcBef>
              <a:spcPct val="0"/>
            </a:spcBef>
            <a:spcAft>
              <a:spcPct val="20000"/>
            </a:spcAft>
            <a:buChar char="••"/>
          </a:pPr>
          <a:r>
            <a:rPr lang="en-US" altLang="x-none" sz="2000" b="1" kern="1200" dirty="0">
              <a:solidFill>
                <a:srgbClr val="FFFFFF"/>
              </a:solidFill>
              <a:ea typeface="ＭＳ Ｐゴシック" charset="-128"/>
            </a:rPr>
            <a:t>Machine, power transmission, or drive guards missing, damaged, loose or improperly placed</a:t>
          </a:r>
        </a:p>
      </dsp:txBody>
      <dsp:txXfrm>
        <a:off x="0" y="1213617"/>
        <a:ext cx="8839200" cy="31753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66B3A-A026-2B4C-ADCA-AEF89238C538}">
      <dsp:nvSpPr>
        <dsp:cNvPr id="0" name=""/>
        <dsp:cNvSpPr/>
      </dsp:nvSpPr>
      <dsp:spPr>
        <a:xfrm>
          <a:off x="1107742" y="159104"/>
          <a:ext cx="4470864" cy="3080316"/>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0">
          <a:scrgbClr r="0" g="0" b="0"/>
        </a:effectRef>
        <a:fontRef idx="minor"/>
      </dsp:style>
    </dsp:sp>
    <dsp:sp modelId="{339C0BB6-7D5B-8B45-AFEC-DD8336427B69}">
      <dsp:nvSpPr>
        <dsp:cNvPr id="0" name=""/>
        <dsp:cNvSpPr/>
      </dsp:nvSpPr>
      <dsp:spPr>
        <a:xfrm>
          <a:off x="1661288" y="2883715"/>
          <a:ext cx="5361694" cy="104150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1435" tIns="51435" rIns="51435" bIns="51435" numCol="1" spcCol="1270" anchor="ctr" anchorCtr="0">
          <a:noAutofit/>
        </a:bodyPr>
        <a:lstStyle/>
        <a:p>
          <a:pPr lvl="0" algn="l" defTabSz="1200150" rtl="0">
            <a:lnSpc>
              <a:spcPct val="90000"/>
            </a:lnSpc>
            <a:spcBef>
              <a:spcPct val="0"/>
            </a:spcBef>
            <a:spcAft>
              <a:spcPct val="5000"/>
            </a:spcAft>
          </a:pPr>
          <a:r>
            <a:rPr lang="en-US" sz="2700" b="1" i="0" kern="1200" baseline="0" dirty="0">
              <a:solidFill>
                <a:schemeClr val="tx1">
                  <a:lumMod val="85000"/>
                  <a:lumOff val="15000"/>
                </a:schemeClr>
              </a:solidFill>
            </a:rPr>
            <a:t>The entire workplace</a:t>
          </a:r>
          <a:endParaRPr lang="en-US" sz="2700" kern="1200" dirty="0">
            <a:solidFill>
              <a:schemeClr val="tx1">
                <a:lumMod val="85000"/>
                <a:lumOff val="15000"/>
              </a:schemeClr>
            </a:solidFill>
          </a:endParaRPr>
        </a:p>
        <a:p>
          <a:pPr marL="228600" lvl="1" indent="-228600" algn="l" defTabSz="933450" rtl="0">
            <a:lnSpc>
              <a:spcPct val="90000"/>
            </a:lnSpc>
            <a:spcBef>
              <a:spcPct val="0"/>
            </a:spcBef>
            <a:spcAft>
              <a:spcPct val="15000"/>
            </a:spcAft>
            <a:buChar char="••"/>
          </a:pPr>
          <a:r>
            <a:rPr lang="en-US" sz="2100" b="1" i="0" kern="1200" baseline="0" dirty="0">
              <a:solidFill>
                <a:schemeClr val="tx1">
                  <a:lumMod val="85000"/>
                  <a:lumOff val="15000"/>
                </a:schemeClr>
              </a:solidFill>
            </a:rPr>
            <a:t>Interior &amp; exterior work environments.</a:t>
          </a:r>
          <a:endParaRPr lang="en-US" sz="2100" kern="1200" dirty="0">
            <a:solidFill>
              <a:schemeClr val="tx1">
                <a:lumMod val="85000"/>
                <a:lumOff val="15000"/>
              </a:schemeClr>
            </a:solidFill>
          </a:endParaRPr>
        </a:p>
      </dsp:txBody>
      <dsp:txXfrm>
        <a:off x="1661288" y="2883715"/>
        <a:ext cx="5361694" cy="104150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60216-948A-F64E-BFF5-047286DA4DDB}">
      <dsp:nvSpPr>
        <dsp:cNvPr id="0" name=""/>
        <dsp:cNvSpPr/>
      </dsp:nvSpPr>
      <dsp:spPr>
        <a:xfrm rot="10800000">
          <a:off x="1390494" y="65500"/>
          <a:ext cx="2931137" cy="961513"/>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79758" tIns="106680" rIns="199136" bIns="106680" numCol="1" spcCol="1270" anchor="ctr" anchorCtr="0">
          <a:noAutofit/>
        </a:bodyPr>
        <a:lstStyle/>
        <a:p>
          <a:pPr lvl="0" algn="ctr" defTabSz="1244600" rtl="0">
            <a:lnSpc>
              <a:spcPct val="90000"/>
            </a:lnSpc>
            <a:spcBef>
              <a:spcPct val="0"/>
            </a:spcBef>
            <a:spcAft>
              <a:spcPct val="35000"/>
            </a:spcAft>
          </a:pPr>
          <a:r>
            <a:rPr lang="en-US" sz="2800" b="1" i="0" kern="1200" baseline="0" dirty="0">
              <a:solidFill>
                <a:schemeClr val="tx1"/>
              </a:solidFill>
            </a:rPr>
            <a:t>Building Safety</a:t>
          </a:r>
          <a:endParaRPr lang="en-US" sz="2800" kern="1200" dirty="0">
            <a:solidFill>
              <a:schemeClr val="tx1"/>
            </a:solidFill>
          </a:endParaRPr>
        </a:p>
      </dsp:txBody>
      <dsp:txXfrm rot="10800000">
        <a:off x="1630872" y="65500"/>
        <a:ext cx="2690759" cy="961513"/>
      </dsp:txXfrm>
    </dsp:sp>
    <dsp:sp modelId="{5D267734-45C0-3C4D-BE0E-D0EC6EFB6812}">
      <dsp:nvSpPr>
        <dsp:cNvPr id="0" name=""/>
        <dsp:cNvSpPr/>
      </dsp:nvSpPr>
      <dsp:spPr>
        <a:xfrm>
          <a:off x="656767" y="2279"/>
          <a:ext cx="1087955" cy="1087955"/>
        </a:xfrm>
        <a:prstGeom prst="ellipse">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172B78D3-A30A-4B4A-AF8D-9C8CF5A0F99C}">
      <dsp:nvSpPr>
        <dsp:cNvPr id="0" name=""/>
        <dsp:cNvSpPr/>
      </dsp:nvSpPr>
      <dsp:spPr>
        <a:xfrm rot="10800000">
          <a:off x="1390494" y="1478218"/>
          <a:ext cx="2931137" cy="961513"/>
        </a:xfrm>
        <a:prstGeom prst="homePlat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79758" tIns="106680" rIns="199136" bIns="106680" numCol="1" spcCol="1270" anchor="ctr" anchorCtr="0">
          <a:noAutofit/>
        </a:bodyPr>
        <a:lstStyle/>
        <a:p>
          <a:pPr lvl="0" algn="ctr" defTabSz="1244600" rtl="0">
            <a:lnSpc>
              <a:spcPct val="90000"/>
            </a:lnSpc>
            <a:spcBef>
              <a:spcPct val="0"/>
            </a:spcBef>
            <a:spcAft>
              <a:spcPct val="35000"/>
            </a:spcAft>
          </a:pPr>
          <a:r>
            <a:rPr lang="en-US" sz="2800" b="1" i="0" kern="1200" baseline="0" dirty="0">
              <a:solidFill>
                <a:schemeClr val="tx1"/>
              </a:solidFill>
            </a:rPr>
            <a:t>Office Safety</a:t>
          </a:r>
          <a:endParaRPr lang="en-US" sz="2800" kern="1200" dirty="0">
            <a:solidFill>
              <a:schemeClr val="tx1"/>
            </a:solidFill>
          </a:endParaRPr>
        </a:p>
      </dsp:txBody>
      <dsp:txXfrm rot="10800000">
        <a:off x="1630872" y="1478218"/>
        <a:ext cx="2690759" cy="961513"/>
      </dsp:txXfrm>
    </dsp:sp>
    <dsp:sp modelId="{14BB5BB1-2965-3E42-B9F7-464858D696FD}">
      <dsp:nvSpPr>
        <dsp:cNvPr id="0" name=""/>
        <dsp:cNvSpPr/>
      </dsp:nvSpPr>
      <dsp:spPr>
        <a:xfrm>
          <a:off x="656767" y="1414997"/>
          <a:ext cx="1087955" cy="1087955"/>
        </a:xfrm>
        <a:prstGeom prst="ellipse">
          <a:avLst/>
        </a:prstGeom>
        <a:blipFill rotWithShape="1">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6D4A6DB7-8D38-8E45-AF3C-0F35D1CF312E}">
      <dsp:nvSpPr>
        <dsp:cNvPr id="0" name=""/>
        <dsp:cNvSpPr/>
      </dsp:nvSpPr>
      <dsp:spPr>
        <a:xfrm rot="10800000">
          <a:off x="1390494" y="2890936"/>
          <a:ext cx="2931137" cy="961513"/>
        </a:xfrm>
        <a:prstGeom prst="homePlat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79758" tIns="106680" rIns="199136" bIns="106680" numCol="1" spcCol="1270" anchor="ctr" anchorCtr="0">
          <a:noAutofit/>
        </a:bodyPr>
        <a:lstStyle/>
        <a:p>
          <a:pPr lvl="0" algn="ctr" defTabSz="1244600" rtl="0">
            <a:lnSpc>
              <a:spcPct val="90000"/>
            </a:lnSpc>
            <a:spcBef>
              <a:spcPct val="0"/>
            </a:spcBef>
            <a:spcAft>
              <a:spcPct val="35000"/>
            </a:spcAft>
          </a:pPr>
          <a:r>
            <a:rPr lang="en-US" sz="2800" b="1" i="0" kern="1200" baseline="0" dirty="0">
              <a:solidFill>
                <a:schemeClr val="tx1"/>
              </a:solidFill>
            </a:rPr>
            <a:t>Fire Safety</a:t>
          </a:r>
          <a:endParaRPr lang="en-US" sz="2800" kern="1200" dirty="0">
            <a:solidFill>
              <a:schemeClr val="tx1"/>
            </a:solidFill>
          </a:endParaRPr>
        </a:p>
      </dsp:txBody>
      <dsp:txXfrm rot="10800000">
        <a:off x="1630872" y="2890936"/>
        <a:ext cx="2690759" cy="961513"/>
      </dsp:txXfrm>
    </dsp:sp>
    <dsp:sp modelId="{ACC44FAE-7225-AD44-9B8E-89BFCE87E078}">
      <dsp:nvSpPr>
        <dsp:cNvPr id="0" name=""/>
        <dsp:cNvSpPr/>
      </dsp:nvSpPr>
      <dsp:spPr>
        <a:xfrm>
          <a:off x="656767" y="2827715"/>
          <a:ext cx="1087955" cy="1087955"/>
        </a:xfrm>
        <a:prstGeom prst="ellipse">
          <a:avLst/>
        </a:prstGeom>
        <a:blipFill rotWithShape="1">
          <a:blip xmlns:r="http://schemas.openxmlformats.org/officeDocument/2006/relationships" r:embed="rId3"/>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66478-710F-AB42-A984-1F6BB949D830}">
      <dsp:nvSpPr>
        <dsp:cNvPr id="0" name=""/>
        <dsp:cNvSpPr/>
      </dsp:nvSpPr>
      <dsp:spPr>
        <a:xfrm rot="10800000">
          <a:off x="1089291" y="2046"/>
          <a:ext cx="3293745" cy="1038654"/>
        </a:xfrm>
        <a:prstGeom prst="homePlat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8018" tIns="99060" rIns="184912" bIns="99060" numCol="1" spcCol="1270" anchor="ctr" anchorCtr="0">
          <a:noAutofit/>
        </a:bodyPr>
        <a:lstStyle/>
        <a:p>
          <a:pPr lvl="0" algn="ctr" defTabSz="1155700" rtl="0">
            <a:lnSpc>
              <a:spcPct val="90000"/>
            </a:lnSpc>
            <a:spcBef>
              <a:spcPct val="0"/>
            </a:spcBef>
            <a:spcAft>
              <a:spcPct val="35000"/>
            </a:spcAft>
          </a:pPr>
          <a:r>
            <a:rPr lang="en-US" sz="2600" b="1" i="0" kern="1200" baseline="0" dirty="0">
              <a:solidFill>
                <a:schemeClr val="tx1"/>
              </a:solidFill>
            </a:rPr>
            <a:t>Electrical Safety</a:t>
          </a:r>
          <a:endParaRPr lang="en-US" sz="2600" kern="1200" dirty="0">
            <a:solidFill>
              <a:schemeClr val="tx1"/>
            </a:solidFill>
          </a:endParaRPr>
        </a:p>
      </dsp:txBody>
      <dsp:txXfrm rot="10800000">
        <a:off x="1348954" y="2046"/>
        <a:ext cx="3034082" cy="1038654"/>
      </dsp:txXfrm>
    </dsp:sp>
    <dsp:sp modelId="{03CD4674-C58B-024C-A9D8-F54FEFED3DD7}">
      <dsp:nvSpPr>
        <dsp:cNvPr id="0" name=""/>
        <dsp:cNvSpPr/>
      </dsp:nvSpPr>
      <dsp:spPr>
        <a:xfrm>
          <a:off x="569963" y="2046"/>
          <a:ext cx="1038654" cy="1038654"/>
        </a:xfrm>
        <a:prstGeom prst="ellipse">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80831DB0-E40A-5D4E-A4EC-5F2F6FD0FE50}">
      <dsp:nvSpPr>
        <dsp:cNvPr id="0" name=""/>
        <dsp:cNvSpPr/>
      </dsp:nvSpPr>
      <dsp:spPr>
        <a:xfrm rot="10800000">
          <a:off x="1089291" y="1350747"/>
          <a:ext cx="3293745" cy="1038654"/>
        </a:xfrm>
        <a:prstGeom prst="homePlat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8018" tIns="99060" rIns="184912" bIns="99060" numCol="1" spcCol="1270" anchor="ctr" anchorCtr="0">
          <a:noAutofit/>
        </a:bodyPr>
        <a:lstStyle/>
        <a:p>
          <a:pPr lvl="0" algn="ctr" defTabSz="1155700" rtl="0">
            <a:lnSpc>
              <a:spcPct val="90000"/>
            </a:lnSpc>
            <a:spcBef>
              <a:spcPct val="0"/>
            </a:spcBef>
            <a:spcAft>
              <a:spcPct val="35000"/>
            </a:spcAft>
          </a:pPr>
          <a:r>
            <a:rPr lang="en-US" sz="2600" b="1" i="0" kern="1200" baseline="0" dirty="0">
              <a:solidFill>
                <a:schemeClr val="tx1"/>
              </a:solidFill>
            </a:rPr>
            <a:t>Emergency Equipment</a:t>
          </a:r>
          <a:endParaRPr lang="en-US" sz="2600" kern="1200" dirty="0">
            <a:solidFill>
              <a:schemeClr val="tx1"/>
            </a:solidFill>
          </a:endParaRPr>
        </a:p>
      </dsp:txBody>
      <dsp:txXfrm rot="10800000">
        <a:off x="1348954" y="1350747"/>
        <a:ext cx="3034082" cy="1038654"/>
      </dsp:txXfrm>
    </dsp:sp>
    <dsp:sp modelId="{0FAE0D2C-8599-2044-842E-3EBD31DC3D10}">
      <dsp:nvSpPr>
        <dsp:cNvPr id="0" name=""/>
        <dsp:cNvSpPr/>
      </dsp:nvSpPr>
      <dsp:spPr>
        <a:xfrm>
          <a:off x="569963" y="1350747"/>
          <a:ext cx="1038654" cy="1038654"/>
        </a:xfrm>
        <a:prstGeom prst="ellipse">
          <a:avLst/>
        </a:prstGeom>
        <a:blipFill rotWithShape="1">
          <a:blip xmlns:r="http://schemas.openxmlformats.org/officeDocument/2006/relationships" r:embed="rId2"/>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42924868-79EA-FB4B-8085-628B7F1262E0}">
      <dsp:nvSpPr>
        <dsp:cNvPr id="0" name=""/>
        <dsp:cNvSpPr/>
      </dsp:nvSpPr>
      <dsp:spPr>
        <a:xfrm rot="10800000">
          <a:off x="1089291" y="2699448"/>
          <a:ext cx="3293745" cy="1038654"/>
        </a:xfrm>
        <a:prstGeom prst="homePlat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8018" tIns="99060" rIns="184912" bIns="99060" numCol="1" spcCol="1270" anchor="ctr" anchorCtr="0">
          <a:noAutofit/>
        </a:bodyPr>
        <a:lstStyle/>
        <a:p>
          <a:pPr lvl="0" algn="ctr" defTabSz="1155700" rtl="0">
            <a:lnSpc>
              <a:spcPct val="90000"/>
            </a:lnSpc>
            <a:spcBef>
              <a:spcPct val="0"/>
            </a:spcBef>
            <a:spcAft>
              <a:spcPct val="35000"/>
            </a:spcAft>
          </a:pPr>
          <a:r>
            <a:rPr lang="en-US" sz="2600" b="1" i="0" kern="1200" baseline="0" dirty="0">
              <a:solidFill>
                <a:schemeClr val="tx1"/>
              </a:solidFill>
            </a:rPr>
            <a:t>Storage Methods</a:t>
          </a:r>
          <a:endParaRPr lang="en-US" sz="2600" kern="1200" dirty="0">
            <a:solidFill>
              <a:schemeClr val="tx1"/>
            </a:solidFill>
          </a:endParaRPr>
        </a:p>
      </dsp:txBody>
      <dsp:txXfrm rot="10800000">
        <a:off x="1348954" y="2699448"/>
        <a:ext cx="3034082" cy="1038654"/>
      </dsp:txXfrm>
    </dsp:sp>
    <dsp:sp modelId="{9C26A937-0D2B-4448-9070-3C6625655169}">
      <dsp:nvSpPr>
        <dsp:cNvPr id="0" name=""/>
        <dsp:cNvSpPr/>
      </dsp:nvSpPr>
      <dsp:spPr>
        <a:xfrm>
          <a:off x="569963" y="2699448"/>
          <a:ext cx="1038654" cy="1038654"/>
        </a:xfrm>
        <a:prstGeom prst="ellipse">
          <a:avLst/>
        </a:prstGeom>
        <a:blipFill rotWithShape="1">
          <a:blip xmlns:r="http://schemas.openxmlformats.org/officeDocument/2006/relationships" r:embed="rId3"/>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1B8AE-9BA9-C34D-8CC2-78A6DD8DC65B}">
      <dsp:nvSpPr>
        <dsp:cNvPr id="0" name=""/>
        <dsp:cNvSpPr/>
      </dsp:nvSpPr>
      <dsp:spPr>
        <a:xfrm>
          <a:off x="895797" y="2129"/>
          <a:ext cx="3343907" cy="2006344"/>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b="1" i="0" kern="1200" baseline="0" dirty="0">
              <a:solidFill>
                <a:schemeClr val="tx1"/>
              </a:solidFill>
            </a:rPr>
            <a:t>Indoor air quality</a:t>
          </a:r>
          <a:endParaRPr lang="en-US" sz="3000" b="1" kern="1200" dirty="0">
            <a:solidFill>
              <a:schemeClr val="tx1"/>
            </a:solidFill>
          </a:endParaRPr>
        </a:p>
      </dsp:txBody>
      <dsp:txXfrm>
        <a:off x="895797" y="2129"/>
        <a:ext cx="3343907" cy="2006344"/>
      </dsp:txXfrm>
    </dsp:sp>
    <dsp:sp modelId="{DEA6234E-F360-744C-ACA3-B91C84C17C26}">
      <dsp:nvSpPr>
        <dsp:cNvPr id="0" name=""/>
        <dsp:cNvSpPr/>
      </dsp:nvSpPr>
      <dsp:spPr>
        <a:xfrm>
          <a:off x="4574095" y="2129"/>
          <a:ext cx="3343907" cy="2006344"/>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b="1" i="0" kern="1200" baseline="0" dirty="0">
              <a:solidFill>
                <a:schemeClr val="tx1"/>
              </a:solidFill>
            </a:rPr>
            <a:t>NFPA- Life Safety 101 Compliance</a:t>
          </a:r>
          <a:endParaRPr lang="en-US" sz="3000" b="1" kern="1200" dirty="0">
            <a:solidFill>
              <a:schemeClr val="tx1"/>
            </a:solidFill>
          </a:endParaRPr>
        </a:p>
      </dsp:txBody>
      <dsp:txXfrm>
        <a:off x="4574095" y="2129"/>
        <a:ext cx="3343907" cy="2006344"/>
      </dsp:txXfrm>
    </dsp:sp>
    <dsp:sp modelId="{A4C50909-6444-7A45-A6E5-E19E9A2DE22F}">
      <dsp:nvSpPr>
        <dsp:cNvPr id="0" name=""/>
        <dsp:cNvSpPr/>
      </dsp:nvSpPr>
      <dsp:spPr>
        <a:xfrm>
          <a:off x="2734946" y="2342864"/>
          <a:ext cx="3343907" cy="200634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b="1" i="0" kern="1200" baseline="0" dirty="0">
              <a:solidFill>
                <a:schemeClr val="tx1"/>
              </a:solidFill>
            </a:rPr>
            <a:t>Housekeeping practices</a:t>
          </a:r>
          <a:endParaRPr lang="en-US" sz="3000" b="1" kern="1200" dirty="0">
            <a:solidFill>
              <a:schemeClr val="tx1"/>
            </a:solidFill>
          </a:endParaRPr>
        </a:p>
      </dsp:txBody>
      <dsp:txXfrm>
        <a:off x="2734946" y="2342864"/>
        <a:ext cx="3343907" cy="20063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F6006-F894-E64F-9FBA-36DE89D0013C}">
      <dsp:nvSpPr>
        <dsp:cNvPr id="0" name=""/>
        <dsp:cNvSpPr/>
      </dsp:nvSpPr>
      <dsp:spPr>
        <a:xfrm>
          <a:off x="429570" y="472"/>
          <a:ext cx="3346456" cy="2007873"/>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i="0" kern="1200" baseline="0" dirty="0">
              <a:solidFill>
                <a:schemeClr val="tx1"/>
              </a:solidFill>
            </a:rPr>
            <a:t>Equipment operation and maintenance practices</a:t>
          </a:r>
          <a:endParaRPr lang="en-US" sz="2800" kern="1200" dirty="0">
            <a:solidFill>
              <a:schemeClr val="tx1"/>
            </a:solidFill>
          </a:endParaRPr>
        </a:p>
      </dsp:txBody>
      <dsp:txXfrm>
        <a:off x="429570" y="472"/>
        <a:ext cx="3346456" cy="2007873"/>
      </dsp:txXfrm>
    </dsp:sp>
    <dsp:sp modelId="{78DFB4C4-D088-1E4F-9D8F-AF0F35019C2A}">
      <dsp:nvSpPr>
        <dsp:cNvPr id="0" name=""/>
        <dsp:cNvSpPr/>
      </dsp:nvSpPr>
      <dsp:spPr>
        <a:xfrm>
          <a:off x="4110672" y="472"/>
          <a:ext cx="3346456" cy="200787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i="0" kern="1200" baseline="0" dirty="0">
              <a:solidFill>
                <a:schemeClr val="tx1"/>
              </a:solidFill>
            </a:rPr>
            <a:t>Unsafe conditions</a:t>
          </a:r>
          <a:endParaRPr lang="en-US" sz="2800" kern="1200" dirty="0">
            <a:solidFill>
              <a:schemeClr val="tx1"/>
            </a:solidFill>
          </a:endParaRPr>
        </a:p>
      </dsp:txBody>
      <dsp:txXfrm>
        <a:off x="4110672" y="472"/>
        <a:ext cx="3346456" cy="2007873"/>
      </dsp:txXfrm>
    </dsp:sp>
    <dsp:sp modelId="{86951F23-2C16-D44E-B902-BA19E3189DAA}">
      <dsp:nvSpPr>
        <dsp:cNvPr id="0" name=""/>
        <dsp:cNvSpPr/>
      </dsp:nvSpPr>
      <dsp:spPr>
        <a:xfrm>
          <a:off x="2270121" y="2342991"/>
          <a:ext cx="3346456" cy="2007873"/>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i="0" kern="1200" baseline="0" dirty="0">
              <a:solidFill>
                <a:schemeClr val="tx1"/>
              </a:solidFill>
            </a:rPr>
            <a:t>Unsafe acts (practices)</a:t>
          </a:r>
          <a:endParaRPr lang="en-US" sz="2800" kern="1200" dirty="0">
            <a:solidFill>
              <a:schemeClr val="tx1"/>
            </a:solidFill>
          </a:endParaRPr>
        </a:p>
      </dsp:txBody>
      <dsp:txXfrm>
        <a:off x="2270121" y="2342991"/>
        <a:ext cx="3346456" cy="200787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B86CC-E569-9048-8D24-5AFB7D17AC92}">
      <dsp:nvSpPr>
        <dsp:cNvPr id="0" name=""/>
        <dsp:cNvSpPr/>
      </dsp:nvSpPr>
      <dsp:spPr>
        <a:xfrm>
          <a:off x="40" y="42532"/>
          <a:ext cx="3906486" cy="604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i="0" kern="1200" baseline="0" dirty="0">
              <a:solidFill>
                <a:schemeClr val="tx1"/>
              </a:solidFill>
            </a:rPr>
            <a:t>Management </a:t>
          </a:r>
          <a:endParaRPr lang="en-US" sz="2800" b="1" kern="1200" dirty="0">
            <a:solidFill>
              <a:schemeClr val="tx1"/>
            </a:solidFill>
          </a:endParaRPr>
        </a:p>
      </dsp:txBody>
      <dsp:txXfrm>
        <a:off x="40" y="42532"/>
        <a:ext cx="3906486" cy="604800"/>
      </dsp:txXfrm>
    </dsp:sp>
    <dsp:sp modelId="{2C43BDCE-0D04-844D-8356-DFBF416D815D}">
      <dsp:nvSpPr>
        <dsp:cNvPr id="0" name=""/>
        <dsp:cNvSpPr/>
      </dsp:nvSpPr>
      <dsp:spPr>
        <a:xfrm>
          <a:off x="40" y="647332"/>
          <a:ext cx="3906486" cy="345870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b="1" i="0" kern="1200" baseline="0" dirty="0">
              <a:solidFill>
                <a:schemeClr val="tx1"/>
              </a:solidFill>
            </a:rPr>
            <a:t>Design and schedule audit and inspection procedures for all work areas, processes, and procedures. </a:t>
          </a:r>
          <a:endParaRPr lang="en-US" sz="2100" b="1" kern="1200" dirty="0">
            <a:solidFill>
              <a:schemeClr val="tx1"/>
            </a:solidFill>
          </a:endParaRPr>
        </a:p>
        <a:p>
          <a:pPr marL="228600" lvl="1" indent="-228600" algn="l" defTabSz="933450" rtl="0">
            <a:lnSpc>
              <a:spcPct val="90000"/>
            </a:lnSpc>
            <a:spcBef>
              <a:spcPct val="0"/>
            </a:spcBef>
            <a:spcAft>
              <a:spcPct val="15000"/>
            </a:spcAft>
            <a:buChar char="••"/>
          </a:pPr>
          <a:r>
            <a:rPr lang="en-US" sz="2100" b="1" i="0" kern="1200" baseline="0" dirty="0">
              <a:solidFill>
                <a:schemeClr val="tx1"/>
              </a:solidFill>
            </a:rPr>
            <a:t>Conduct routine audits and inspections </a:t>
          </a:r>
          <a:endParaRPr lang="en-US" sz="2100" b="1" kern="1200" dirty="0">
            <a:solidFill>
              <a:schemeClr val="tx1"/>
            </a:solidFill>
          </a:endParaRPr>
        </a:p>
        <a:p>
          <a:pPr marL="228600" lvl="1" indent="-228600" algn="l" defTabSz="933450" rtl="0">
            <a:lnSpc>
              <a:spcPct val="90000"/>
            </a:lnSpc>
            <a:spcBef>
              <a:spcPct val="0"/>
            </a:spcBef>
            <a:spcAft>
              <a:spcPct val="15000"/>
            </a:spcAft>
            <a:buChar char="••"/>
          </a:pPr>
          <a:r>
            <a:rPr lang="en-US" sz="2100" b="1" i="0" kern="1200" baseline="0" dirty="0">
              <a:solidFill>
                <a:schemeClr val="tx1"/>
              </a:solidFill>
            </a:rPr>
            <a:t>Ensure audits are conducted by employees who understand the safety program and policies </a:t>
          </a:r>
          <a:endParaRPr lang="en-US" sz="2100" b="1" kern="1200" dirty="0">
            <a:solidFill>
              <a:schemeClr val="tx1"/>
            </a:solidFill>
          </a:endParaRPr>
        </a:p>
      </dsp:txBody>
      <dsp:txXfrm>
        <a:off x="40" y="647332"/>
        <a:ext cx="3906486" cy="3458700"/>
      </dsp:txXfrm>
    </dsp:sp>
    <dsp:sp modelId="{F78ED5D8-7D5D-A248-94D5-DE292BD1821A}">
      <dsp:nvSpPr>
        <dsp:cNvPr id="0" name=""/>
        <dsp:cNvSpPr/>
      </dsp:nvSpPr>
      <dsp:spPr>
        <a:xfrm>
          <a:off x="4453435" y="42532"/>
          <a:ext cx="3906486" cy="604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1" i="0" kern="1200" baseline="0" dirty="0">
              <a:solidFill>
                <a:schemeClr val="tx1"/>
              </a:solidFill>
            </a:rPr>
            <a:t>Supervisors</a:t>
          </a:r>
          <a:r>
            <a:rPr lang="en-US" sz="2200" b="1" i="0" kern="1200" baseline="0" dirty="0">
              <a:solidFill>
                <a:schemeClr val="tx1"/>
              </a:solidFill>
            </a:rPr>
            <a:t> </a:t>
          </a:r>
          <a:endParaRPr lang="en-US" sz="2200" b="1" kern="1200" dirty="0">
            <a:solidFill>
              <a:schemeClr val="tx1"/>
            </a:solidFill>
          </a:endParaRPr>
        </a:p>
      </dsp:txBody>
      <dsp:txXfrm>
        <a:off x="4453435" y="42532"/>
        <a:ext cx="3906486" cy="604800"/>
      </dsp:txXfrm>
    </dsp:sp>
    <dsp:sp modelId="{E1BC6D3D-4C76-654B-AA58-3018D343D22A}">
      <dsp:nvSpPr>
        <dsp:cNvPr id="0" name=""/>
        <dsp:cNvSpPr/>
      </dsp:nvSpPr>
      <dsp:spPr>
        <a:xfrm>
          <a:off x="4453435" y="647332"/>
          <a:ext cx="3906486" cy="345870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b="1" i="0" kern="1200" baseline="0" dirty="0">
              <a:solidFill>
                <a:schemeClr val="tx1"/>
              </a:solidFill>
            </a:rPr>
            <a:t>Conduct informal daily safety inspections and ensure all unsafe conditions are corrected </a:t>
          </a:r>
          <a:endParaRPr lang="en-US" sz="2100" b="1" kern="1200" dirty="0">
            <a:solidFill>
              <a:schemeClr val="tx1"/>
            </a:solidFill>
          </a:endParaRPr>
        </a:p>
        <a:p>
          <a:pPr marL="228600" lvl="1" indent="-228600" algn="l" defTabSz="933450" rtl="0">
            <a:lnSpc>
              <a:spcPct val="90000"/>
            </a:lnSpc>
            <a:spcBef>
              <a:spcPct val="0"/>
            </a:spcBef>
            <a:spcAft>
              <a:spcPct val="15000"/>
            </a:spcAft>
            <a:buChar char="••"/>
          </a:pPr>
          <a:r>
            <a:rPr lang="en-US" sz="2100" b="1" i="0" kern="1200" baseline="0" dirty="0">
              <a:solidFill>
                <a:schemeClr val="tx1"/>
              </a:solidFill>
            </a:rPr>
            <a:t>Conduct documented weekly inspections and ensure all unsafe conditions are corrected </a:t>
          </a:r>
          <a:endParaRPr lang="en-US" sz="2100" b="1" kern="1200" dirty="0">
            <a:solidFill>
              <a:schemeClr val="tx1"/>
            </a:solidFill>
          </a:endParaRPr>
        </a:p>
      </dsp:txBody>
      <dsp:txXfrm>
        <a:off x="4453435" y="647332"/>
        <a:ext cx="3906486" cy="3458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C0C45-4D2F-4640-B16C-C37B452BBCB4}">
      <dsp:nvSpPr>
        <dsp:cNvPr id="0" name=""/>
        <dsp:cNvSpPr/>
      </dsp:nvSpPr>
      <dsp:spPr>
        <a:xfrm>
          <a:off x="987034" y="0"/>
          <a:ext cx="4190230" cy="2895600"/>
        </a:xfrm>
        <a:prstGeom prst="rightArrow">
          <a:avLst>
            <a:gd name="adj1" fmla="val 70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b="1" i="0" kern="1200" baseline="0" dirty="0">
              <a:latin typeface="Arial" charset="0"/>
              <a:ea typeface="Arial" charset="0"/>
              <a:cs typeface="Arial" charset="0"/>
            </a:rPr>
            <a:t>Death</a:t>
          </a:r>
          <a:endParaRPr lang="en-US" sz="2400" b="1" i="0" kern="1200" dirty="0">
            <a:latin typeface="Arial" charset="0"/>
            <a:ea typeface="Arial" charset="0"/>
            <a:cs typeface="Arial" charset="0"/>
          </a:endParaRPr>
        </a:p>
        <a:p>
          <a:pPr marL="228600" lvl="1" indent="-228600" algn="l" defTabSz="1066800" rtl="0">
            <a:lnSpc>
              <a:spcPct val="90000"/>
            </a:lnSpc>
            <a:spcBef>
              <a:spcPct val="0"/>
            </a:spcBef>
            <a:spcAft>
              <a:spcPct val="15000"/>
            </a:spcAft>
            <a:buChar char="••"/>
          </a:pPr>
          <a:r>
            <a:rPr lang="en-US" sz="2400" b="1" i="0" kern="1200" baseline="0" dirty="0">
              <a:latin typeface="Arial" charset="0"/>
              <a:ea typeface="Arial" charset="0"/>
              <a:cs typeface="Arial" charset="0"/>
            </a:rPr>
            <a:t>Injury</a:t>
          </a:r>
          <a:endParaRPr lang="en-US" sz="2400" b="1" i="0" kern="1200" dirty="0">
            <a:latin typeface="Arial" charset="0"/>
            <a:ea typeface="Arial" charset="0"/>
            <a:cs typeface="Arial" charset="0"/>
          </a:endParaRPr>
        </a:p>
        <a:p>
          <a:pPr marL="228600" lvl="1" indent="-228600" algn="l" defTabSz="1066800" rtl="0">
            <a:lnSpc>
              <a:spcPct val="90000"/>
            </a:lnSpc>
            <a:spcBef>
              <a:spcPct val="0"/>
            </a:spcBef>
            <a:spcAft>
              <a:spcPct val="15000"/>
            </a:spcAft>
            <a:buChar char="••"/>
          </a:pPr>
          <a:r>
            <a:rPr lang="en-US" sz="2400" b="1" i="0" kern="1200" baseline="0" dirty="0">
              <a:latin typeface="Arial" charset="0"/>
              <a:ea typeface="Arial" charset="0"/>
              <a:cs typeface="Arial" charset="0"/>
            </a:rPr>
            <a:t>Damage to equipment</a:t>
          </a:r>
          <a:endParaRPr lang="en-US" sz="2400" b="1" i="0" kern="1200" dirty="0">
            <a:latin typeface="Arial" charset="0"/>
            <a:ea typeface="Arial" charset="0"/>
            <a:cs typeface="Arial" charset="0"/>
          </a:endParaRPr>
        </a:p>
      </dsp:txBody>
      <dsp:txXfrm>
        <a:off x="2034592" y="434340"/>
        <a:ext cx="2129213" cy="2026920"/>
      </dsp:txXfrm>
    </dsp:sp>
    <dsp:sp modelId="{BA8378B9-B47F-5B46-85B0-3C871710268D}">
      <dsp:nvSpPr>
        <dsp:cNvPr id="0" name=""/>
        <dsp:cNvSpPr/>
      </dsp:nvSpPr>
      <dsp:spPr>
        <a:xfrm>
          <a:off x="0" y="504232"/>
          <a:ext cx="2111976" cy="1887135"/>
        </a:xfrm>
        <a:prstGeom prst="ellipse">
          <a:avLst/>
        </a:prstGeom>
        <a:gradFill rotWithShape="0">
          <a:gsLst>
            <a:gs pos="0">
              <a:schemeClr val="accent2">
                <a:hueOff val="0"/>
                <a:satOff val="0"/>
                <a:lumOff val="0"/>
                <a:alphaOff val="0"/>
                <a:tint val="100000"/>
                <a:shade val="100000"/>
                <a:satMod val="129999"/>
              </a:schemeClr>
            </a:gs>
            <a:gs pos="100000">
              <a:schemeClr val="accent2">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b="1" i="0" kern="1200" baseline="0" dirty="0">
              <a:solidFill>
                <a:schemeClr val="tx1"/>
              </a:solidFill>
              <a:latin typeface="Arial" charset="0"/>
              <a:ea typeface="Arial" charset="0"/>
              <a:cs typeface="Arial" charset="0"/>
            </a:rPr>
            <a:t>Hazards</a:t>
          </a:r>
          <a:endParaRPr lang="en-US" sz="2600" b="1" i="0" kern="1200" dirty="0">
            <a:solidFill>
              <a:schemeClr val="tx1"/>
            </a:solidFill>
            <a:latin typeface="Arial" charset="0"/>
            <a:ea typeface="Arial" charset="0"/>
            <a:cs typeface="Arial" charset="0"/>
          </a:endParaRPr>
        </a:p>
      </dsp:txBody>
      <dsp:txXfrm>
        <a:off x="309292" y="780597"/>
        <a:ext cx="1493392" cy="133440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B61DC-20C2-964A-810B-E8A84EBA7E17}">
      <dsp:nvSpPr>
        <dsp:cNvPr id="0" name=""/>
        <dsp:cNvSpPr/>
      </dsp:nvSpPr>
      <dsp:spPr>
        <a:xfrm>
          <a:off x="0" y="33887"/>
          <a:ext cx="7886700" cy="60840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i="0" kern="1200" baseline="0" dirty="0"/>
            <a:t>Employees</a:t>
          </a:r>
          <a:endParaRPr lang="en-US" sz="2600" kern="1200" dirty="0"/>
        </a:p>
      </dsp:txBody>
      <dsp:txXfrm>
        <a:off x="29700" y="63587"/>
        <a:ext cx="7827300" cy="549000"/>
      </dsp:txXfrm>
    </dsp:sp>
    <dsp:sp modelId="{D742F027-16E4-AC49-B666-785544D60C67}">
      <dsp:nvSpPr>
        <dsp:cNvPr id="0" name=""/>
        <dsp:cNvSpPr/>
      </dsp:nvSpPr>
      <dsp:spPr>
        <a:xfrm>
          <a:off x="0" y="717167"/>
          <a:ext cx="7886700" cy="60840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i="0" kern="1200" baseline="0" dirty="0"/>
            <a:t>Supervisors</a:t>
          </a:r>
          <a:endParaRPr lang="en-US" sz="2600" kern="1200" dirty="0"/>
        </a:p>
      </dsp:txBody>
      <dsp:txXfrm>
        <a:off x="29700" y="746867"/>
        <a:ext cx="7827300" cy="549000"/>
      </dsp:txXfrm>
    </dsp:sp>
    <dsp:sp modelId="{69219929-AE9A-8444-B7B7-771A683FFAA2}">
      <dsp:nvSpPr>
        <dsp:cNvPr id="0" name=""/>
        <dsp:cNvSpPr/>
      </dsp:nvSpPr>
      <dsp:spPr>
        <a:xfrm>
          <a:off x="0" y="1400447"/>
          <a:ext cx="7886700" cy="60840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i="0" kern="1200" baseline="0" dirty="0"/>
            <a:t>Safety Coordinators</a:t>
          </a:r>
          <a:endParaRPr lang="en-US" sz="2600" kern="1200" dirty="0"/>
        </a:p>
      </dsp:txBody>
      <dsp:txXfrm>
        <a:off x="29700" y="1430147"/>
        <a:ext cx="7827300" cy="549000"/>
      </dsp:txXfrm>
    </dsp:sp>
    <dsp:sp modelId="{7E95C76E-529E-074E-9DF4-D577B7D70CA3}">
      <dsp:nvSpPr>
        <dsp:cNvPr id="0" name=""/>
        <dsp:cNvSpPr/>
      </dsp:nvSpPr>
      <dsp:spPr>
        <a:xfrm>
          <a:off x="0" y="2083727"/>
          <a:ext cx="7886700" cy="60840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i="0" kern="1200" baseline="0" dirty="0"/>
            <a:t>Management</a:t>
          </a:r>
          <a:endParaRPr lang="en-US" sz="2600" kern="1200" dirty="0"/>
        </a:p>
      </dsp:txBody>
      <dsp:txXfrm>
        <a:off x="29700" y="2113427"/>
        <a:ext cx="7827300" cy="549000"/>
      </dsp:txXfrm>
    </dsp:sp>
    <dsp:sp modelId="{D51B2EB7-3C66-5E41-A066-CB31B18BC50C}">
      <dsp:nvSpPr>
        <dsp:cNvPr id="0" name=""/>
        <dsp:cNvSpPr/>
      </dsp:nvSpPr>
      <dsp:spPr>
        <a:xfrm>
          <a:off x="0" y="2767007"/>
          <a:ext cx="7886700" cy="60840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i="0" kern="1200" baseline="0" dirty="0"/>
            <a:t>Safety Committee Members</a:t>
          </a:r>
          <a:endParaRPr lang="en-US" sz="2600" kern="1200" dirty="0"/>
        </a:p>
      </dsp:txBody>
      <dsp:txXfrm>
        <a:off x="29700" y="2796707"/>
        <a:ext cx="7827300" cy="549000"/>
      </dsp:txXfrm>
    </dsp:sp>
    <dsp:sp modelId="{57ECC8F2-B967-8244-B7E9-45EC2CAB9A97}">
      <dsp:nvSpPr>
        <dsp:cNvPr id="0" name=""/>
        <dsp:cNvSpPr/>
      </dsp:nvSpPr>
      <dsp:spPr>
        <a:xfrm>
          <a:off x="0" y="3450287"/>
          <a:ext cx="7886700" cy="608400"/>
        </a:xfrm>
        <a:prstGeom prst="round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1" i="0" kern="1200" baseline="0" dirty="0"/>
            <a:t>Outside Vendors/insurance companies</a:t>
          </a:r>
          <a:endParaRPr lang="en-US" sz="2600" kern="1200" dirty="0"/>
        </a:p>
      </dsp:txBody>
      <dsp:txXfrm>
        <a:off x="29700" y="3479987"/>
        <a:ext cx="7827300" cy="54900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5EAE9-6386-2E40-9465-AE801617AA69}">
      <dsp:nvSpPr>
        <dsp:cNvPr id="0" name=""/>
        <dsp:cNvSpPr/>
      </dsp:nvSpPr>
      <dsp:spPr>
        <a:xfrm>
          <a:off x="315467" y="603100"/>
          <a:ext cx="7571232" cy="3145137"/>
        </a:xfrm>
        <a:prstGeom prst="rect">
          <a:avLst/>
        </a:prstGeom>
        <a:solidFill>
          <a:srgbClr val="FFFF00"/>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2577" tIns="144780" rIns="144780" bIns="144780" numCol="1" spcCol="1270" anchor="t" anchorCtr="0">
          <a:noAutofit/>
        </a:bodyPr>
        <a:lstStyle/>
        <a:p>
          <a:pPr lvl="0" algn="l" defTabSz="1689100" rtl="0">
            <a:lnSpc>
              <a:spcPct val="90000"/>
            </a:lnSpc>
            <a:spcBef>
              <a:spcPct val="0"/>
            </a:spcBef>
            <a:spcAft>
              <a:spcPct val="35000"/>
            </a:spcAft>
          </a:pPr>
          <a:r>
            <a:rPr lang="en-US" sz="3800" b="1" i="0" kern="1200" baseline="0" dirty="0">
              <a:solidFill>
                <a:schemeClr val="tx1"/>
              </a:solidFill>
            </a:rPr>
            <a:t>Include in operational safety plan/manual</a:t>
          </a:r>
          <a:endParaRPr lang="en-US" sz="3800" kern="1200" dirty="0">
            <a:solidFill>
              <a:schemeClr val="tx1"/>
            </a:solidFill>
          </a:endParaRPr>
        </a:p>
        <a:p>
          <a:pPr marL="285750" lvl="1" indent="-285750" algn="l" defTabSz="1333500" rtl="0">
            <a:lnSpc>
              <a:spcPct val="90000"/>
            </a:lnSpc>
            <a:spcBef>
              <a:spcPct val="0"/>
            </a:spcBef>
            <a:spcAft>
              <a:spcPct val="15000"/>
            </a:spcAft>
            <a:buChar char="••"/>
          </a:pPr>
          <a:r>
            <a:rPr lang="en-US" sz="3000" b="1" i="0" kern="1200" baseline="0" dirty="0">
              <a:solidFill>
                <a:schemeClr val="tx1"/>
              </a:solidFill>
            </a:rPr>
            <a:t>Include procedures to identify &amp; correct hazards</a:t>
          </a:r>
          <a:endParaRPr lang="en-US" sz="3000" kern="1200" dirty="0">
            <a:solidFill>
              <a:schemeClr val="tx1"/>
            </a:solidFill>
          </a:endParaRPr>
        </a:p>
        <a:p>
          <a:pPr marL="285750" lvl="1" indent="-285750" algn="l" defTabSz="1333500" rtl="0">
            <a:lnSpc>
              <a:spcPct val="90000"/>
            </a:lnSpc>
            <a:spcBef>
              <a:spcPct val="0"/>
            </a:spcBef>
            <a:spcAft>
              <a:spcPct val="15000"/>
            </a:spcAft>
            <a:buChar char="••"/>
          </a:pPr>
          <a:r>
            <a:rPr lang="en-US" sz="3000" b="1" i="0" kern="1200" baseline="0" noProof="0" dirty="0">
              <a:solidFill>
                <a:schemeClr val="tx1"/>
              </a:solidFill>
            </a:rPr>
            <a:t>Cover </a:t>
          </a:r>
          <a:r>
            <a:rPr lang="en-US" altLang="ja-JP" sz="3000" b="1" i="0" kern="1200" baseline="0" noProof="0" dirty="0">
              <a:solidFill>
                <a:schemeClr val="tx1"/>
              </a:solidFill>
            </a:rPr>
            <a:t>“</a:t>
          </a:r>
          <a:r>
            <a:rPr lang="en-US" sz="3000" b="1" i="0" kern="1200" baseline="0" noProof="0" dirty="0">
              <a:solidFill>
                <a:schemeClr val="tx1"/>
              </a:solidFill>
            </a:rPr>
            <a:t>good</a:t>
          </a:r>
          <a:r>
            <a:rPr lang="en-US" altLang="ja-JP" sz="3000" b="1" i="0" kern="1200" baseline="0" noProof="0" dirty="0">
              <a:solidFill>
                <a:schemeClr val="tx1"/>
              </a:solidFill>
            </a:rPr>
            <a:t>”</a:t>
          </a:r>
          <a:r>
            <a:rPr lang="en-US" sz="3000" b="1" i="0" kern="1200" baseline="0" noProof="0" dirty="0">
              <a:solidFill>
                <a:schemeClr val="tx1"/>
              </a:solidFill>
            </a:rPr>
            <a:t> housekeeping                                		</a:t>
          </a:r>
          <a:endParaRPr lang="en-US" sz="3000" kern="1200" noProof="0" dirty="0">
            <a:solidFill>
              <a:schemeClr val="tx1"/>
            </a:solidFill>
          </a:endParaRPr>
        </a:p>
      </dsp:txBody>
      <dsp:txXfrm>
        <a:off x="315467" y="603100"/>
        <a:ext cx="7571232" cy="3145137"/>
      </dsp:txXfrm>
    </dsp:sp>
    <dsp:sp modelId="{D2509B2B-5A30-E544-9EF7-C22AB0117A30}">
      <dsp:nvSpPr>
        <dsp:cNvPr id="0" name=""/>
        <dsp:cNvSpPr/>
      </dsp:nvSpPr>
      <dsp:spPr>
        <a:xfrm>
          <a:off x="0" y="650907"/>
          <a:ext cx="1656207" cy="2484310"/>
        </a:xfrm>
        <a:prstGeom prst="rect">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4E6A6-9CB1-F94C-AAE3-A115ACEAC04A}">
      <dsp:nvSpPr>
        <dsp:cNvPr id="0" name=""/>
        <dsp:cNvSpPr/>
      </dsp:nvSpPr>
      <dsp:spPr>
        <a:xfrm>
          <a:off x="2724153" y="1626391"/>
          <a:ext cx="2438392" cy="2422827"/>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n-US" sz="2700" b="1" i="0" kern="1200" baseline="0" dirty="0">
              <a:solidFill>
                <a:schemeClr val="tx1"/>
              </a:solidFill>
              <a:latin typeface="Arial"/>
              <a:cs typeface="Arial"/>
            </a:rPr>
            <a:t>Document</a:t>
          </a:r>
          <a:endParaRPr lang="en-US" sz="2700" b="1" kern="1200" dirty="0">
            <a:solidFill>
              <a:schemeClr val="tx1"/>
            </a:solidFill>
            <a:latin typeface="Arial"/>
            <a:cs typeface="Arial"/>
          </a:endParaRPr>
        </a:p>
      </dsp:txBody>
      <dsp:txXfrm>
        <a:off x="3081247" y="1981206"/>
        <a:ext cx="1724204" cy="1713197"/>
      </dsp:txXfrm>
    </dsp:sp>
    <dsp:sp modelId="{98C713F2-35A7-2347-9F1D-BFC2C7C68FF9}">
      <dsp:nvSpPr>
        <dsp:cNvPr id="0" name=""/>
        <dsp:cNvSpPr/>
      </dsp:nvSpPr>
      <dsp:spPr>
        <a:xfrm rot="12900000">
          <a:off x="2438342" y="1518248"/>
          <a:ext cx="488611" cy="636536"/>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FB4ABC20-053A-6D45-AFB5-1C76C8C30E7B}">
      <dsp:nvSpPr>
        <dsp:cNvPr id="0" name=""/>
        <dsp:cNvSpPr/>
      </dsp:nvSpPr>
      <dsp:spPr>
        <a:xfrm>
          <a:off x="7617" y="-27489"/>
          <a:ext cx="2193858" cy="175508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rtl="0">
            <a:lnSpc>
              <a:spcPct val="90000"/>
            </a:lnSpc>
            <a:spcBef>
              <a:spcPct val="0"/>
            </a:spcBef>
            <a:spcAft>
              <a:spcPct val="35000"/>
            </a:spcAft>
          </a:pPr>
          <a:r>
            <a:rPr lang="en-US" sz="2700" b="1" i="0" kern="1200" baseline="0" dirty="0">
              <a:solidFill>
                <a:schemeClr val="tx1"/>
              </a:solidFill>
              <a:latin typeface="Arial"/>
              <a:cs typeface="Arial"/>
            </a:rPr>
            <a:t>Unsafe Conditions</a:t>
          </a:r>
          <a:endParaRPr lang="en-US" sz="2700" b="1" kern="1200" dirty="0">
            <a:solidFill>
              <a:schemeClr val="tx1"/>
            </a:solidFill>
            <a:latin typeface="Arial"/>
            <a:cs typeface="Arial"/>
          </a:endParaRPr>
        </a:p>
      </dsp:txBody>
      <dsp:txXfrm>
        <a:off x="59022" y="23916"/>
        <a:ext cx="2091048" cy="1652276"/>
      </dsp:txXfrm>
    </dsp:sp>
    <dsp:sp modelId="{9B256713-6002-F84E-9C81-C39FFB7B439B}">
      <dsp:nvSpPr>
        <dsp:cNvPr id="0" name=""/>
        <dsp:cNvSpPr/>
      </dsp:nvSpPr>
      <dsp:spPr>
        <a:xfrm rot="19500000">
          <a:off x="4973963" y="1536562"/>
          <a:ext cx="577063" cy="658157"/>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EB10AE72-1CD0-434A-A3A5-45000BF313D8}">
      <dsp:nvSpPr>
        <dsp:cNvPr id="0" name=""/>
        <dsp:cNvSpPr/>
      </dsp:nvSpPr>
      <dsp:spPr>
        <a:xfrm>
          <a:off x="5685224" y="-27489"/>
          <a:ext cx="2193858" cy="175508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rtl="0">
            <a:lnSpc>
              <a:spcPct val="90000"/>
            </a:lnSpc>
            <a:spcBef>
              <a:spcPct val="0"/>
            </a:spcBef>
            <a:spcAft>
              <a:spcPct val="35000"/>
            </a:spcAft>
          </a:pPr>
          <a:r>
            <a:rPr lang="en-US" sz="2700" b="1" i="0" kern="1200" baseline="0" dirty="0">
              <a:solidFill>
                <a:schemeClr val="tx1"/>
              </a:solidFill>
              <a:latin typeface="Arial"/>
              <a:cs typeface="Arial"/>
            </a:rPr>
            <a:t>Unsafe Acts</a:t>
          </a:r>
          <a:endParaRPr lang="en-US" sz="2700" b="1" kern="1200" dirty="0">
            <a:solidFill>
              <a:schemeClr val="tx1"/>
            </a:solidFill>
            <a:latin typeface="Arial"/>
            <a:cs typeface="Arial"/>
          </a:endParaRPr>
        </a:p>
      </dsp:txBody>
      <dsp:txXfrm>
        <a:off x="5736629" y="23916"/>
        <a:ext cx="2091048" cy="165227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F417A-C5E3-724E-8323-AF0F9E442CA5}">
      <dsp:nvSpPr>
        <dsp:cNvPr id="0" name=""/>
        <dsp:cNvSpPr/>
      </dsp:nvSpPr>
      <dsp:spPr>
        <a:xfrm>
          <a:off x="0" y="593597"/>
          <a:ext cx="8229600" cy="756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44C40A-4855-E24D-9356-D83172988CE1}">
      <dsp:nvSpPr>
        <dsp:cNvPr id="0" name=""/>
        <dsp:cNvSpPr/>
      </dsp:nvSpPr>
      <dsp:spPr>
        <a:xfrm>
          <a:off x="411480" y="30188"/>
          <a:ext cx="7506967" cy="1006209"/>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1022350">
            <a:lnSpc>
              <a:spcPct val="90000"/>
            </a:lnSpc>
            <a:spcBef>
              <a:spcPct val="0"/>
            </a:spcBef>
            <a:spcAft>
              <a:spcPct val="35000"/>
            </a:spcAft>
          </a:pPr>
          <a:r>
            <a:rPr lang="en-US" altLang="x-none" sz="2300" b="1" kern="1200" dirty="0">
              <a:solidFill>
                <a:schemeClr val="tx1"/>
              </a:solidFill>
              <a:ea typeface="ＭＳ Ｐゴシック" charset="-128"/>
            </a:rPr>
            <a:t>Safety deficiencies found during audits and inspections should be corrected as soon as possible. </a:t>
          </a:r>
        </a:p>
      </dsp:txBody>
      <dsp:txXfrm>
        <a:off x="460599" y="79307"/>
        <a:ext cx="7408729" cy="907971"/>
      </dsp:txXfrm>
    </dsp:sp>
    <dsp:sp modelId="{6C09C697-8E03-F94E-8BE2-4518D95AF006}">
      <dsp:nvSpPr>
        <dsp:cNvPr id="0" name=""/>
        <dsp:cNvSpPr/>
      </dsp:nvSpPr>
      <dsp:spPr>
        <a:xfrm>
          <a:off x="0" y="1954397"/>
          <a:ext cx="8229600" cy="756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9C803B-DC6F-5E40-A080-B49874A1975F}">
      <dsp:nvSpPr>
        <dsp:cNvPr id="0" name=""/>
        <dsp:cNvSpPr/>
      </dsp:nvSpPr>
      <dsp:spPr>
        <a:xfrm>
          <a:off x="411480" y="1511597"/>
          <a:ext cx="7506967" cy="8856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altLang="x-none" sz="2400" b="1" kern="1200" dirty="0">
              <a:solidFill>
                <a:schemeClr val="tx1"/>
              </a:solidFill>
              <a:ea typeface="ＭＳ Ｐゴシック" charset="-128"/>
            </a:rPr>
            <a:t>Documentation of corrections should be made on the audit or inspection sheet. </a:t>
          </a:r>
        </a:p>
      </dsp:txBody>
      <dsp:txXfrm>
        <a:off x="454711" y="1554828"/>
        <a:ext cx="7420505" cy="799138"/>
      </dsp:txXfrm>
    </dsp:sp>
    <dsp:sp modelId="{3E269591-492A-D943-B260-738CB8517B99}">
      <dsp:nvSpPr>
        <dsp:cNvPr id="0" name=""/>
        <dsp:cNvSpPr/>
      </dsp:nvSpPr>
      <dsp:spPr>
        <a:xfrm>
          <a:off x="0" y="3315197"/>
          <a:ext cx="8229600" cy="756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2031A8-39B8-AA4E-8000-C54DD1400263}">
      <dsp:nvSpPr>
        <dsp:cNvPr id="0" name=""/>
        <dsp:cNvSpPr/>
      </dsp:nvSpPr>
      <dsp:spPr>
        <a:xfrm>
          <a:off x="411480" y="2872397"/>
          <a:ext cx="7506967" cy="88560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altLang="x-none" sz="2400" b="1" kern="1200" dirty="0">
              <a:solidFill>
                <a:schemeClr val="tx1"/>
              </a:solidFill>
              <a:ea typeface="ＭＳ Ｐゴシック" charset="-128"/>
            </a:rPr>
            <a:t>Conditions that present a hazards are to be corrected or controlled immediately.</a:t>
          </a:r>
        </a:p>
      </dsp:txBody>
      <dsp:txXfrm>
        <a:off x="454711" y="2915628"/>
        <a:ext cx="7420505" cy="79913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5E39A-2419-F64A-8D98-0215E7CE895A}">
      <dsp:nvSpPr>
        <dsp:cNvPr id="0" name=""/>
        <dsp:cNvSpPr/>
      </dsp:nvSpPr>
      <dsp:spPr>
        <a:xfrm>
          <a:off x="1218637" y="35363"/>
          <a:ext cx="5868599" cy="169884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b="1" i="0" kern="1200" baseline="0" dirty="0">
              <a:solidFill>
                <a:schemeClr val="tx1"/>
              </a:solidFill>
            </a:rPr>
            <a:t>Document your corrective action</a:t>
          </a:r>
          <a:endParaRPr lang="en-US" sz="4400" b="1" kern="1200" dirty="0">
            <a:solidFill>
              <a:schemeClr val="tx1"/>
            </a:solidFill>
          </a:endParaRPr>
        </a:p>
      </dsp:txBody>
      <dsp:txXfrm>
        <a:off x="1301568" y="118294"/>
        <a:ext cx="5702737" cy="1532978"/>
      </dsp:txXfrm>
    </dsp:sp>
    <dsp:sp modelId="{4C362F3E-772C-D748-9072-01F3BAB99077}">
      <dsp:nvSpPr>
        <dsp:cNvPr id="0" name=""/>
        <dsp:cNvSpPr/>
      </dsp:nvSpPr>
      <dsp:spPr>
        <a:xfrm>
          <a:off x="1218637" y="1860924"/>
          <a:ext cx="5868599" cy="169884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b="1" i="0" kern="1200" baseline="0" dirty="0">
              <a:solidFill>
                <a:schemeClr val="tx1"/>
              </a:solidFill>
            </a:rPr>
            <a:t>Document your controls</a:t>
          </a:r>
          <a:endParaRPr lang="en-US" sz="4400" b="1" kern="1200" dirty="0">
            <a:solidFill>
              <a:schemeClr val="tx1"/>
            </a:solidFill>
          </a:endParaRPr>
        </a:p>
      </dsp:txBody>
      <dsp:txXfrm>
        <a:off x="1301568" y="1943855"/>
        <a:ext cx="5702737" cy="153297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3B49B-F965-184E-8D0B-B37C2BC471DE}">
      <dsp:nvSpPr>
        <dsp:cNvPr id="0" name=""/>
        <dsp:cNvSpPr/>
      </dsp:nvSpPr>
      <dsp:spPr>
        <a:xfrm>
          <a:off x="2717803" y="-385868"/>
          <a:ext cx="2698743" cy="1681269"/>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baseline="0" dirty="0">
              <a:solidFill>
                <a:schemeClr val="tx1"/>
              </a:solidFill>
            </a:rPr>
            <a:t>Increased employee engagement</a:t>
          </a:r>
          <a:endParaRPr lang="en-US" sz="2200" b="1" kern="1200" baseline="0" dirty="0">
            <a:solidFill>
              <a:schemeClr val="tx1"/>
            </a:solidFill>
          </a:endParaRPr>
        </a:p>
      </dsp:txBody>
      <dsp:txXfrm>
        <a:off x="2767046" y="-336625"/>
        <a:ext cx="2600257" cy="1582783"/>
      </dsp:txXfrm>
    </dsp:sp>
    <dsp:sp modelId="{32DE1D9B-D78C-6548-82A8-08AAB1FF13A4}">
      <dsp:nvSpPr>
        <dsp:cNvPr id="0" name=""/>
        <dsp:cNvSpPr/>
      </dsp:nvSpPr>
      <dsp:spPr>
        <a:xfrm rot="3075293">
          <a:off x="4622189" y="1489169"/>
          <a:ext cx="972806" cy="526804"/>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baseline="0" dirty="0">
            <a:solidFill>
              <a:schemeClr val="tx1"/>
            </a:solidFill>
          </a:endParaRPr>
        </a:p>
      </dsp:txBody>
      <dsp:txXfrm>
        <a:off x="4780230" y="1594530"/>
        <a:ext cx="656724" cy="316082"/>
      </dsp:txXfrm>
    </dsp:sp>
    <dsp:sp modelId="{53F2507A-2109-9E4A-9C90-512B0CF42BB1}">
      <dsp:nvSpPr>
        <dsp:cNvPr id="0" name=""/>
        <dsp:cNvSpPr/>
      </dsp:nvSpPr>
      <dsp:spPr>
        <a:xfrm>
          <a:off x="4800638" y="2209743"/>
          <a:ext cx="2698743" cy="1681269"/>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baseline="0" dirty="0">
              <a:solidFill>
                <a:schemeClr val="tx1"/>
              </a:solidFill>
            </a:rPr>
            <a:t>Reinforces importance of safety &amp; management</a:t>
          </a:r>
          <a:r>
            <a:rPr lang="en-US" altLang="ja-JP" sz="2200" b="1" i="0" kern="1200" baseline="0" dirty="0">
              <a:solidFill>
                <a:schemeClr val="tx1"/>
              </a:solidFill>
            </a:rPr>
            <a:t>’</a:t>
          </a:r>
          <a:r>
            <a:rPr lang="en-US" sz="2200" b="1" i="0" kern="1200" baseline="0" dirty="0">
              <a:solidFill>
                <a:schemeClr val="tx1"/>
              </a:solidFill>
            </a:rPr>
            <a:t>s commitment</a:t>
          </a:r>
          <a:endParaRPr lang="en-US" sz="2200" b="1" kern="1200" baseline="0" dirty="0">
            <a:solidFill>
              <a:schemeClr val="tx1"/>
            </a:solidFill>
          </a:endParaRPr>
        </a:p>
      </dsp:txBody>
      <dsp:txXfrm>
        <a:off x="4849881" y="2258986"/>
        <a:ext cx="2600257" cy="1582783"/>
      </dsp:txXfrm>
    </dsp:sp>
    <dsp:sp modelId="{64BEB0DB-AD0C-514F-B5C3-2628FF3C44F8}">
      <dsp:nvSpPr>
        <dsp:cNvPr id="0" name=""/>
        <dsp:cNvSpPr/>
      </dsp:nvSpPr>
      <dsp:spPr>
        <a:xfrm rot="10799992">
          <a:off x="3628087" y="2743200"/>
          <a:ext cx="928977" cy="614364"/>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baseline="0" dirty="0">
            <a:solidFill>
              <a:schemeClr val="tx1"/>
            </a:solidFill>
          </a:endParaRPr>
        </a:p>
      </dsp:txBody>
      <dsp:txXfrm rot="10800000">
        <a:off x="3812396" y="2866073"/>
        <a:ext cx="560359" cy="368618"/>
      </dsp:txXfrm>
    </dsp:sp>
    <dsp:sp modelId="{BA412C22-D818-3740-BF9F-BF36E8711B65}">
      <dsp:nvSpPr>
        <dsp:cNvPr id="0" name=""/>
        <dsp:cNvSpPr/>
      </dsp:nvSpPr>
      <dsp:spPr>
        <a:xfrm>
          <a:off x="685769" y="2209752"/>
          <a:ext cx="2698743" cy="1681269"/>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0" kern="1200" baseline="0" dirty="0">
              <a:solidFill>
                <a:schemeClr val="tx1"/>
              </a:solidFill>
            </a:rPr>
            <a:t>Encourages employees</a:t>
          </a:r>
          <a:endParaRPr lang="en-US" sz="2200" b="1" kern="1200" baseline="0" dirty="0">
            <a:solidFill>
              <a:schemeClr val="tx1"/>
            </a:solidFill>
          </a:endParaRPr>
        </a:p>
      </dsp:txBody>
      <dsp:txXfrm>
        <a:off x="735012" y="2258995"/>
        <a:ext cx="2600257" cy="1582783"/>
      </dsp:txXfrm>
    </dsp:sp>
    <dsp:sp modelId="{C04083C5-2EB9-3149-8D51-3A0598B5B8D2}">
      <dsp:nvSpPr>
        <dsp:cNvPr id="0" name=""/>
        <dsp:cNvSpPr/>
      </dsp:nvSpPr>
      <dsp:spPr>
        <a:xfrm rot="18483379">
          <a:off x="2576060" y="1475302"/>
          <a:ext cx="950195" cy="554548"/>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n-US" sz="2500" kern="1200" baseline="0" dirty="0">
            <a:solidFill>
              <a:schemeClr val="tx1"/>
            </a:solidFill>
          </a:endParaRPr>
        </a:p>
      </dsp:txBody>
      <dsp:txXfrm>
        <a:off x="2742424" y="1586212"/>
        <a:ext cx="617467" cy="33272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02737-752E-E14F-A2E4-8BF9F4E9A76E}">
      <dsp:nvSpPr>
        <dsp:cNvPr id="0" name=""/>
        <dsp:cNvSpPr/>
      </dsp:nvSpPr>
      <dsp:spPr>
        <a:xfrm rot="5400000">
          <a:off x="4939163" y="-1864608"/>
          <a:ext cx="1179522" cy="5203693"/>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b="1" i="0" kern="1200" baseline="0" dirty="0">
              <a:solidFill>
                <a:schemeClr val="tx1"/>
              </a:solidFill>
              <a:latin typeface="Arial" charset="0"/>
              <a:ea typeface="Arial" charset="0"/>
              <a:cs typeface="Arial" charset="0"/>
            </a:rPr>
            <a:t>Posted in the workplace, accessible to ALL employees</a:t>
          </a:r>
          <a:endParaRPr lang="en-US" sz="2800" b="1" i="0" kern="1200" dirty="0">
            <a:solidFill>
              <a:schemeClr val="tx1"/>
            </a:solidFill>
            <a:latin typeface="Arial" charset="0"/>
            <a:ea typeface="Arial" charset="0"/>
            <a:cs typeface="Arial" charset="0"/>
          </a:endParaRPr>
        </a:p>
      </dsp:txBody>
      <dsp:txXfrm rot="-5400000">
        <a:off x="2927078" y="205057"/>
        <a:ext cx="5146113" cy="1064362"/>
      </dsp:txXfrm>
    </dsp:sp>
    <dsp:sp modelId="{90725DAA-D6FF-DA40-947A-710D20CAF488}">
      <dsp:nvSpPr>
        <dsp:cNvPr id="0" name=""/>
        <dsp:cNvSpPr/>
      </dsp:nvSpPr>
      <dsp:spPr>
        <a:xfrm>
          <a:off x="0" y="36"/>
          <a:ext cx="2927077" cy="147440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b="1" i="0" kern="1200" baseline="0" dirty="0">
              <a:solidFill>
                <a:schemeClr val="tx1"/>
              </a:solidFill>
              <a:latin typeface="Arial" charset="0"/>
              <a:ea typeface="Arial" charset="0"/>
              <a:cs typeface="Arial" charset="0"/>
            </a:rPr>
            <a:t>Location</a:t>
          </a:r>
          <a:endParaRPr lang="en-US" sz="4000" b="1" i="0" kern="1200" dirty="0">
            <a:solidFill>
              <a:schemeClr val="tx1"/>
            </a:solidFill>
            <a:latin typeface="Arial" charset="0"/>
            <a:ea typeface="Arial" charset="0"/>
            <a:cs typeface="Arial" charset="0"/>
          </a:endParaRPr>
        </a:p>
      </dsp:txBody>
      <dsp:txXfrm>
        <a:off x="71974" y="72010"/>
        <a:ext cx="2783129" cy="1330455"/>
      </dsp:txXfrm>
    </dsp:sp>
    <dsp:sp modelId="{B0606D4C-8505-D242-B90E-E0CF6AB2F7B1}">
      <dsp:nvSpPr>
        <dsp:cNvPr id="0" name=""/>
        <dsp:cNvSpPr/>
      </dsp:nvSpPr>
      <dsp:spPr>
        <a:xfrm rot="5400000">
          <a:off x="4939163" y="-316485"/>
          <a:ext cx="1179522" cy="520369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b="1" i="0" kern="1200" baseline="0" dirty="0">
              <a:solidFill>
                <a:schemeClr val="tx1"/>
              </a:solidFill>
              <a:latin typeface="Arial" charset="0"/>
              <a:ea typeface="Arial" charset="0"/>
              <a:cs typeface="Arial" charset="0"/>
            </a:rPr>
            <a:t>For employees to </a:t>
          </a:r>
          <a:r>
            <a:rPr lang="en-US" altLang="ja-JP" sz="2800" b="1" i="0" kern="1200" baseline="0" dirty="0">
              <a:solidFill>
                <a:schemeClr val="tx1"/>
              </a:solidFill>
              <a:latin typeface="Arial" charset="0"/>
              <a:ea typeface="Arial" charset="0"/>
              <a:cs typeface="Arial" charset="0"/>
            </a:rPr>
            <a:t>“</a:t>
          </a:r>
          <a:r>
            <a:rPr lang="en-US" sz="2800" b="1" i="0" kern="1200" baseline="0" dirty="0">
              <a:solidFill>
                <a:schemeClr val="tx1"/>
              </a:solidFill>
              <a:latin typeface="Arial" charset="0"/>
              <a:ea typeface="Arial" charset="0"/>
              <a:cs typeface="Arial" charset="0"/>
            </a:rPr>
            <a:t>report</a:t>
          </a:r>
          <a:r>
            <a:rPr lang="en-US" altLang="ja-JP" sz="2800" b="1" i="0" kern="1200" baseline="0" dirty="0">
              <a:solidFill>
                <a:schemeClr val="tx1"/>
              </a:solidFill>
              <a:latin typeface="Arial" charset="0"/>
              <a:ea typeface="Arial" charset="0"/>
              <a:cs typeface="Arial" charset="0"/>
            </a:rPr>
            <a:t>”</a:t>
          </a:r>
          <a:r>
            <a:rPr lang="en-US" sz="2800" b="1" i="0" kern="1200" baseline="0" dirty="0">
              <a:solidFill>
                <a:schemeClr val="tx1"/>
              </a:solidFill>
              <a:latin typeface="Arial" charset="0"/>
              <a:ea typeface="Arial" charset="0"/>
              <a:cs typeface="Arial" charset="0"/>
            </a:rPr>
            <a:t> unsafe conditions </a:t>
          </a:r>
          <a:endParaRPr lang="en-US" sz="2800" b="1" i="0" kern="1200" dirty="0">
            <a:solidFill>
              <a:schemeClr val="tx1"/>
            </a:solidFill>
            <a:latin typeface="Arial" charset="0"/>
            <a:ea typeface="Arial" charset="0"/>
            <a:cs typeface="Arial" charset="0"/>
          </a:endParaRPr>
        </a:p>
      </dsp:txBody>
      <dsp:txXfrm rot="-5400000">
        <a:off x="2927078" y="1753180"/>
        <a:ext cx="5146113" cy="1064362"/>
      </dsp:txXfrm>
    </dsp:sp>
    <dsp:sp modelId="{5DB9E837-3497-7442-8502-D922724AFCF7}">
      <dsp:nvSpPr>
        <dsp:cNvPr id="0" name=""/>
        <dsp:cNvSpPr/>
      </dsp:nvSpPr>
      <dsp:spPr>
        <a:xfrm>
          <a:off x="0" y="1548160"/>
          <a:ext cx="2927077" cy="1474403"/>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b="1" i="0" kern="1200" baseline="0" dirty="0">
              <a:solidFill>
                <a:schemeClr val="tx1"/>
              </a:solidFill>
              <a:latin typeface="Arial" charset="0"/>
              <a:ea typeface="Arial" charset="0"/>
              <a:cs typeface="Arial" charset="0"/>
            </a:rPr>
            <a:t>Purpose</a:t>
          </a:r>
          <a:endParaRPr lang="en-US" sz="4000" b="1" i="0" kern="1200" dirty="0">
            <a:solidFill>
              <a:schemeClr val="tx1"/>
            </a:solidFill>
            <a:latin typeface="Arial" charset="0"/>
            <a:ea typeface="Arial" charset="0"/>
            <a:cs typeface="Arial" charset="0"/>
          </a:endParaRPr>
        </a:p>
      </dsp:txBody>
      <dsp:txXfrm>
        <a:off x="71974" y="1620134"/>
        <a:ext cx="2783129" cy="133045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74309-A961-F74E-AE29-B38229086FAE}">
      <dsp:nvSpPr>
        <dsp:cNvPr id="0" name=""/>
        <dsp:cNvSpPr/>
      </dsp:nvSpPr>
      <dsp:spPr>
        <a:xfrm>
          <a:off x="962487" y="1108"/>
          <a:ext cx="2932655" cy="175959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i="0" kern="1200" baseline="0" dirty="0">
              <a:solidFill>
                <a:schemeClr val="tx1"/>
              </a:solidFill>
              <a:latin typeface="Arial" charset="0"/>
              <a:ea typeface="Arial" charset="0"/>
              <a:cs typeface="Arial" charset="0"/>
            </a:rPr>
            <a:t>Train employees</a:t>
          </a:r>
          <a:endParaRPr lang="en-US" sz="3200" b="1" i="0" kern="1200" dirty="0">
            <a:solidFill>
              <a:schemeClr val="tx1"/>
            </a:solidFill>
            <a:latin typeface="Arial" charset="0"/>
            <a:ea typeface="Arial" charset="0"/>
            <a:cs typeface="Arial" charset="0"/>
          </a:endParaRPr>
        </a:p>
      </dsp:txBody>
      <dsp:txXfrm>
        <a:off x="962487" y="1108"/>
        <a:ext cx="2932655" cy="1759593"/>
      </dsp:txXfrm>
    </dsp:sp>
    <dsp:sp modelId="{7CA9D66B-8A65-444D-A945-2D3EAA6AE771}">
      <dsp:nvSpPr>
        <dsp:cNvPr id="0" name=""/>
        <dsp:cNvSpPr/>
      </dsp:nvSpPr>
      <dsp:spPr>
        <a:xfrm>
          <a:off x="4188407" y="1108"/>
          <a:ext cx="2932655" cy="175959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i="0" kern="1200" baseline="0" dirty="0">
              <a:solidFill>
                <a:schemeClr val="tx1"/>
              </a:solidFill>
              <a:latin typeface="Arial" charset="0"/>
              <a:ea typeface="Arial" charset="0"/>
              <a:cs typeface="Arial" charset="0"/>
            </a:rPr>
            <a:t>Review routinely</a:t>
          </a:r>
          <a:endParaRPr lang="en-US" sz="3200" b="1" i="0" kern="1200" dirty="0">
            <a:solidFill>
              <a:schemeClr val="tx1"/>
            </a:solidFill>
            <a:latin typeface="Arial" charset="0"/>
            <a:ea typeface="Arial" charset="0"/>
            <a:cs typeface="Arial" charset="0"/>
          </a:endParaRPr>
        </a:p>
      </dsp:txBody>
      <dsp:txXfrm>
        <a:off x="4188407" y="1108"/>
        <a:ext cx="2932655" cy="1759593"/>
      </dsp:txXfrm>
    </dsp:sp>
    <dsp:sp modelId="{FC1B50E6-9032-2347-AB0D-F7C63860DFEF}">
      <dsp:nvSpPr>
        <dsp:cNvPr id="0" name=""/>
        <dsp:cNvSpPr/>
      </dsp:nvSpPr>
      <dsp:spPr>
        <a:xfrm>
          <a:off x="2575447" y="2053967"/>
          <a:ext cx="2932655" cy="1759593"/>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i="0" kern="1200" baseline="0" dirty="0">
              <a:solidFill>
                <a:schemeClr val="tx1"/>
              </a:solidFill>
              <a:latin typeface="Arial" charset="0"/>
              <a:ea typeface="Arial" charset="0"/>
              <a:cs typeface="Arial" charset="0"/>
            </a:rPr>
            <a:t>Maintain on file at least </a:t>
          </a:r>
          <a:r>
            <a:rPr lang="en-US" sz="3200" b="1" i="0" u="sng" kern="1200" baseline="0" dirty="0">
              <a:solidFill>
                <a:schemeClr val="tx1"/>
              </a:solidFill>
              <a:latin typeface="Arial" charset="0"/>
              <a:ea typeface="Arial" charset="0"/>
              <a:cs typeface="Arial" charset="0"/>
            </a:rPr>
            <a:t>three</a:t>
          </a:r>
          <a:r>
            <a:rPr lang="en-US" sz="3200" b="1" i="0" kern="1200" baseline="0" dirty="0">
              <a:solidFill>
                <a:schemeClr val="tx1"/>
              </a:solidFill>
              <a:latin typeface="Arial" charset="0"/>
              <a:ea typeface="Arial" charset="0"/>
              <a:cs typeface="Arial" charset="0"/>
            </a:rPr>
            <a:t> </a:t>
          </a:r>
          <a:r>
            <a:rPr lang="en-US" sz="3200" b="1" i="0" u="sng" kern="1200" baseline="0" dirty="0">
              <a:solidFill>
                <a:schemeClr val="tx1"/>
              </a:solidFill>
              <a:latin typeface="Arial" charset="0"/>
              <a:ea typeface="Arial" charset="0"/>
              <a:cs typeface="Arial" charset="0"/>
            </a:rPr>
            <a:t>years</a:t>
          </a:r>
          <a:r>
            <a:rPr lang="en-US" sz="3200" b="1" i="0" kern="1200" baseline="0" dirty="0">
              <a:solidFill>
                <a:schemeClr val="tx1"/>
              </a:solidFill>
              <a:latin typeface="Arial" charset="0"/>
              <a:ea typeface="Arial" charset="0"/>
              <a:cs typeface="Arial" charset="0"/>
            </a:rPr>
            <a:t>.</a:t>
          </a:r>
          <a:endParaRPr lang="en-US" sz="3200" b="1" i="0" kern="1200" dirty="0">
            <a:solidFill>
              <a:schemeClr val="tx1"/>
            </a:solidFill>
            <a:latin typeface="Arial" charset="0"/>
            <a:ea typeface="Arial" charset="0"/>
            <a:cs typeface="Arial" charset="0"/>
          </a:endParaRPr>
        </a:p>
      </dsp:txBody>
      <dsp:txXfrm>
        <a:off x="2575447" y="2053967"/>
        <a:ext cx="2932655" cy="175959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E2503-2654-D942-8BCF-59CCBF5C2F6C}">
      <dsp:nvSpPr>
        <dsp:cNvPr id="0" name=""/>
        <dsp:cNvSpPr/>
      </dsp:nvSpPr>
      <dsp:spPr>
        <a:xfrm>
          <a:off x="910744" y="918"/>
          <a:ext cx="2888195" cy="1732917"/>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1" i="0" kern="1200" baseline="0" dirty="0">
              <a:solidFill>
                <a:schemeClr val="tx1"/>
              </a:solidFill>
            </a:rPr>
            <a:t>Checks HCL</a:t>
          </a:r>
          <a:endParaRPr lang="en-US" sz="3400" b="1" kern="1200" dirty="0">
            <a:solidFill>
              <a:schemeClr val="tx1"/>
            </a:solidFill>
          </a:endParaRPr>
        </a:p>
      </dsp:txBody>
      <dsp:txXfrm>
        <a:off x="910744" y="918"/>
        <a:ext cx="2888195" cy="1732917"/>
      </dsp:txXfrm>
    </dsp:sp>
    <dsp:sp modelId="{ACB4E986-A519-D74F-94E5-FF5F170F2775}">
      <dsp:nvSpPr>
        <dsp:cNvPr id="0" name=""/>
        <dsp:cNvSpPr/>
      </dsp:nvSpPr>
      <dsp:spPr>
        <a:xfrm>
          <a:off x="4087759" y="918"/>
          <a:ext cx="2888195" cy="1732917"/>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1" i="0" kern="1200" baseline="0" dirty="0">
              <a:solidFill>
                <a:schemeClr val="tx1"/>
              </a:solidFill>
            </a:rPr>
            <a:t>Takes temporary control</a:t>
          </a:r>
          <a:endParaRPr lang="en-US" sz="3400" b="1" kern="1200" dirty="0">
            <a:solidFill>
              <a:schemeClr val="tx1"/>
            </a:solidFill>
          </a:endParaRPr>
        </a:p>
      </dsp:txBody>
      <dsp:txXfrm>
        <a:off x="4087759" y="918"/>
        <a:ext cx="2888195" cy="1732917"/>
      </dsp:txXfrm>
    </dsp:sp>
    <dsp:sp modelId="{3E8B2B6A-5B23-5743-9D2D-B8EF185CD9B9}">
      <dsp:nvSpPr>
        <dsp:cNvPr id="0" name=""/>
        <dsp:cNvSpPr/>
      </dsp:nvSpPr>
      <dsp:spPr>
        <a:xfrm>
          <a:off x="2499252" y="2022655"/>
          <a:ext cx="2888195" cy="1732917"/>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1" i="0" kern="1200" baseline="0" dirty="0">
              <a:solidFill>
                <a:schemeClr val="tx1"/>
              </a:solidFill>
            </a:rPr>
            <a:t>Reports to next level, if uncontrolled</a:t>
          </a:r>
          <a:endParaRPr lang="en-US" sz="3400" b="1" kern="1200" dirty="0">
            <a:solidFill>
              <a:schemeClr val="tx1"/>
            </a:solidFill>
          </a:endParaRPr>
        </a:p>
      </dsp:txBody>
      <dsp:txXfrm>
        <a:off x="2499252" y="2022655"/>
        <a:ext cx="2888195" cy="173291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F634C-918B-6444-908A-10250014DE5C}">
      <dsp:nvSpPr>
        <dsp:cNvPr id="0" name=""/>
        <dsp:cNvSpPr/>
      </dsp:nvSpPr>
      <dsp:spPr>
        <a:xfrm>
          <a:off x="2768600" y="1786781"/>
          <a:ext cx="2927348" cy="2204152"/>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en-US" sz="3000" b="1" i="0" kern="1200" baseline="0" dirty="0">
              <a:solidFill>
                <a:schemeClr val="tx1"/>
              </a:solidFill>
            </a:rPr>
            <a:t>Corrective Action</a:t>
          </a:r>
          <a:endParaRPr lang="en-US" sz="3000" kern="1200" dirty="0">
            <a:solidFill>
              <a:schemeClr val="tx1"/>
            </a:solidFill>
          </a:endParaRPr>
        </a:p>
      </dsp:txBody>
      <dsp:txXfrm>
        <a:off x="3197300" y="2109572"/>
        <a:ext cx="2069948" cy="1558570"/>
      </dsp:txXfrm>
    </dsp:sp>
    <dsp:sp modelId="{6A9BD942-8967-B540-9FA4-55608FE9FDD2}">
      <dsp:nvSpPr>
        <dsp:cNvPr id="0" name=""/>
        <dsp:cNvSpPr/>
      </dsp:nvSpPr>
      <dsp:spPr>
        <a:xfrm rot="12370080">
          <a:off x="1339431" y="1615150"/>
          <a:ext cx="1665441" cy="52285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080D8155-90E7-AD48-B964-CF2E44BD1B46}">
      <dsp:nvSpPr>
        <dsp:cNvPr id="0" name=""/>
        <dsp:cNvSpPr/>
      </dsp:nvSpPr>
      <dsp:spPr>
        <a:xfrm>
          <a:off x="180037" y="1056487"/>
          <a:ext cx="2489487" cy="905716"/>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rtl="0">
            <a:lnSpc>
              <a:spcPct val="90000"/>
            </a:lnSpc>
            <a:spcBef>
              <a:spcPct val="0"/>
            </a:spcBef>
            <a:spcAft>
              <a:spcPct val="35000"/>
            </a:spcAft>
          </a:pPr>
          <a:r>
            <a:rPr lang="en-US" sz="3000" b="1" i="0" kern="1200" baseline="0" dirty="0">
              <a:solidFill>
                <a:schemeClr val="tx1"/>
              </a:solidFill>
            </a:rPr>
            <a:t>Appropriate</a:t>
          </a:r>
          <a:endParaRPr lang="en-US" sz="3000" kern="1200" dirty="0">
            <a:solidFill>
              <a:schemeClr val="tx1"/>
            </a:solidFill>
          </a:endParaRPr>
        </a:p>
      </dsp:txBody>
      <dsp:txXfrm>
        <a:off x="206565" y="1083015"/>
        <a:ext cx="2436431" cy="852660"/>
      </dsp:txXfrm>
    </dsp:sp>
    <dsp:sp modelId="{A587A396-CA9C-0C48-9684-1E463485ABED}">
      <dsp:nvSpPr>
        <dsp:cNvPr id="0" name=""/>
        <dsp:cNvSpPr/>
      </dsp:nvSpPr>
      <dsp:spPr>
        <a:xfrm rot="16200000">
          <a:off x="3616547" y="837952"/>
          <a:ext cx="1231454" cy="52285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C8EDB630-6128-0546-AF38-0611245A94E4}">
      <dsp:nvSpPr>
        <dsp:cNvPr id="0" name=""/>
        <dsp:cNvSpPr/>
      </dsp:nvSpPr>
      <dsp:spPr>
        <a:xfrm>
          <a:off x="2987531" y="30796"/>
          <a:ext cx="2489487" cy="905716"/>
        </a:xfrm>
        <a:prstGeom prst="roundRect">
          <a:avLst>
            <a:gd name="adj" fmla="val 100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rtl="0">
            <a:lnSpc>
              <a:spcPct val="90000"/>
            </a:lnSpc>
            <a:spcBef>
              <a:spcPct val="0"/>
            </a:spcBef>
            <a:spcAft>
              <a:spcPct val="35000"/>
            </a:spcAft>
          </a:pPr>
          <a:r>
            <a:rPr lang="en-US" sz="3000" b="1" i="0" kern="1200" baseline="0" dirty="0">
              <a:solidFill>
                <a:schemeClr val="tx1"/>
              </a:solidFill>
            </a:rPr>
            <a:t>Effective</a:t>
          </a:r>
          <a:endParaRPr lang="en-US" sz="3000" kern="1200" dirty="0">
            <a:solidFill>
              <a:schemeClr val="tx1"/>
            </a:solidFill>
          </a:endParaRPr>
        </a:p>
      </dsp:txBody>
      <dsp:txXfrm>
        <a:off x="3014059" y="57324"/>
        <a:ext cx="2436431" cy="852660"/>
      </dsp:txXfrm>
    </dsp:sp>
    <dsp:sp modelId="{4CB3EC9A-CBAD-7444-A7F8-16198611FCF0}">
      <dsp:nvSpPr>
        <dsp:cNvPr id="0" name=""/>
        <dsp:cNvSpPr/>
      </dsp:nvSpPr>
      <dsp:spPr>
        <a:xfrm rot="20036436">
          <a:off x="5462219" y="1616134"/>
          <a:ext cx="1676139" cy="52285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95D939F-9482-E44E-9156-B17CC59D52FE}">
      <dsp:nvSpPr>
        <dsp:cNvPr id="0" name=""/>
        <dsp:cNvSpPr/>
      </dsp:nvSpPr>
      <dsp:spPr>
        <a:xfrm>
          <a:off x="5808416" y="1056539"/>
          <a:ext cx="2489487" cy="905716"/>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1333500" rtl="0">
            <a:lnSpc>
              <a:spcPct val="90000"/>
            </a:lnSpc>
            <a:spcBef>
              <a:spcPct val="0"/>
            </a:spcBef>
            <a:spcAft>
              <a:spcPct val="35000"/>
            </a:spcAft>
          </a:pPr>
          <a:r>
            <a:rPr lang="en-US" sz="3000" b="1" i="0" kern="1200" baseline="0" dirty="0">
              <a:solidFill>
                <a:schemeClr val="tx1"/>
              </a:solidFill>
            </a:rPr>
            <a:t>Timely	</a:t>
          </a:r>
          <a:endParaRPr lang="en-US" sz="3000" kern="1200" dirty="0">
            <a:solidFill>
              <a:schemeClr val="tx1"/>
            </a:solidFill>
          </a:endParaRPr>
        </a:p>
      </dsp:txBody>
      <dsp:txXfrm>
        <a:off x="5834944" y="1083067"/>
        <a:ext cx="2436431" cy="8526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85030-5730-DA4F-80D5-F1E7FE14634E}">
      <dsp:nvSpPr>
        <dsp:cNvPr id="0" name=""/>
        <dsp:cNvSpPr/>
      </dsp:nvSpPr>
      <dsp:spPr>
        <a:xfrm>
          <a:off x="311154" y="2032"/>
          <a:ext cx="7882283" cy="3408481"/>
        </a:xfrm>
        <a:prstGeom prst="rect">
          <a:avLst/>
        </a:prstGeom>
        <a:solidFill>
          <a:schemeClr val="accent3">
            <a:shade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i="0" kern="1200" baseline="0" dirty="0">
              <a:latin typeface="Arial" charset="0"/>
              <a:ea typeface="Arial" charset="0"/>
              <a:cs typeface="Arial" charset="0"/>
            </a:rPr>
            <a:t>Inspection of work areas and audits of safety programs are tools that can be used to identify problems and hazards before these conditions result in accidents or injuries. Audits also help to identify the effectiveness of safety program management and can be used as a guide to assure regulatory compliance and a safe workplace.</a:t>
          </a:r>
          <a:endParaRPr lang="en-US" sz="2800" b="1" i="0" kern="1200" dirty="0">
            <a:latin typeface="Arial" charset="0"/>
            <a:ea typeface="Arial" charset="0"/>
            <a:cs typeface="Arial" charset="0"/>
          </a:endParaRPr>
        </a:p>
      </dsp:txBody>
      <dsp:txXfrm>
        <a:off x="311154" y="2032"/>
        <a:ext cx="7882283" cy="34084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ABDFF-5717-D74B-9965-9C3B92BC3085}">
      <dsp:nvSpPr>
        <dsp:cNvPr id="0" name=""/>
        <dsp:cNvSpPr/>
      </dsp:nvSpPr>
      <dsp:spPr>
        <a:xfrm>
          <a:off x="1193742" y="0"/>
          <a:ext cx="4351338" cy="4351338"/>
        </a:xfrm>
        <a:prstGeom prst="triangle">
          <a:avLst/>
        </a:prstGeom>
        <a:gradFill rotWithShape="0">
          <a:gsLst>
            <a:gs pos="0">
              <a:schemeClr val="accent2">
                <a:hueOff val="0"/>
                <a:satOff val="0"/>
                <a:lumOff val="0"/>
                <a:alphaOff val="0"/>
                <a:tint val="100000"/>
                <a:shade val="100000"/>
                <a:satMod val="129999"/>
              </a:schemeClr>
            </a:gs>
            <a:gs pos="100000">
              <a:schemeClr val="accent2">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sp>
    <dsp:sp modelId="{1AAC910A-3CC0-ED4D-965C-FD8BDE0FEA21}">
      <dsp:nvSpPr>
        <dsp:cNvPr id="0" name=""/>
        <dsp:cNvSpPr/>
      </dsp:nvSpPr>
      <dsp:spPr>
        <a:xfrm>
          <a:off x="2874234" y="437470"/>
          <a:ext cx="3818723" cy="1030043"/>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i="0" kern="1200" baseline="0" dirty="0">
              <a:latin typeface="Arial" charset="0"/>
              <a:ea typeface="Arial" charset="0"/>
              <a:cs typeface="Arial" charset="0"/>
            </a:rPr>
            <a:t>Special Function Inspections</a:t>
          </a:r>
          <a:endParaRPr lang="en-US" sz="2800" b="1" i="0" kern="1200" dirty="0">
            <a:latin typeface="Arial" charset="0"/>
            <a:ea typeface="Arial" charset="0"/>
            <a:cs typeface="Arial" charset="0"/>
          </a:endParaRPr>
        </a:p>
      </dsp:txBody>
      <dsp:txXfrm>
        <a:off x="2924517" y="487753"/>
        <a:ext cx="3718157" cy="929477"/>
      </dsp:txXfrm>
    </dsp:sp>
    <dsp:sp modelId="{373A51E8-6451-A148-B5E7-8E971DE32617}">
      <dsp:nvSpPr>
        <dsp:cNvPr id="0" name=""/>
        <dsp:cNvSpPr/>
      </dsp:nvSpPr>
      <dsp:spPr>
        <a:xfrm>
          <a:off x="2876553" y="1596269"/>
          <a:ext cx="3814084" cy="1030043"/>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i="0" kern="1200" baseline="0" dirty="0">
              <a:latin typeface="Arial" charset="0"/>
              <a:ea typeface="Arial" charset="0"/>
              <a:cs typeface="Arial" charset="0"/>
            </a:rPr>
            <a:t>Formal Inspections</a:t>
          </a:r>
          <a:endParaRPr lang="en-US" sz="2800" b="1" i="0" kern="1200" dirty="0">
            <a:latin typeface="Arial" charset="0"/>
            <a:ea typeface="Arial" charset="0"/>
            <a:cs typeface="Arial" charset="0"/>
          </a:endParaRPr>
        </a:p>
      </dsp:txBody>
      <dsp:txXfrm>
        <a:off x="2926836" y="1646552"/>
        <a:ext cx="3713518" cy="929477"/>
      </dsp:txXfrm>
    </dsp:sp>
    <dsp:sp modelId="{3B741EA7-63B6-0642-8F45-6052B4929AAE}">
      <dsp:nvSpPr>
        <dsp:cNvPr id="0" name=""/>
        <dsp:cNvSpPr/>
      </dsp:nvSpPr>
      <dsp:spPr>
        <a:xfrm>
          <a:off x="2874234" y="2755068"/>
          <a:ext cx="3818723" cy="1030043"/>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i="0" kern="1200" baseline="0" dirty="0">
              <a:latin typeface="Arial" charset="0"/>
              <a:ea typeface="Arial" charset="0"/>
              <a:cs typeface="Arial" charset="0"/>
            </a:rPr>
            <a:t>Daily/Weekly Inspections</a:t>
          </a:r>
          <a:endParaRPr lang="en-US" sz="2800" b="1" i="0" kern="1200" dirty="0">
            <a:latin typeface="Arial" charset="0"/>
            <a:ea typeface="Arial" charset="0"/>
            <a:cs typeface="Arial" charset="0"/>
          </a:endParaRPr>
        </a:p>
      </dsp:txBody>
      <dsp:txXfrm>
        <a:off x="2924517" y="2805351"/>
        <a:ext cx="3718157" cy="9294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25957E-3009-7E4D-8818-8BA15C77F18F}">
      <dsp:nvSpPr>
        <dsp:cNvPr id="0" name=""/>
        <dsp:cNvSpPr/>
      </dsp:nvSpPr>
      <dsp:spPr>
        <a:xfrm>
          <a:off x="0" y="10400"/>
          <a:ext cx="8432800" cy="835934"/>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a:solidFill>
                <a:schemeClr val="tx1"/>
              </a:solidFill>
            </a:rPr>
            <a:t>Frequency of planned formal inspections</a:t>
          </a:r>
        </a:p>
      </dsp:txBody>
      <dsp:txXfrm>
        <a:off x="40807" y="51207"/>
        <a:ext cx="8351186" cy="754320"/>
      </dsp:txXfrm>
    </dsp:sp>
    <dsp:sp modelId="{F0B63CDD-F36F-2641-AD05-8DDD94F92D02}">
      <dsp:nvSpPr>
        <dsp:cNvPr id="0" name=""/>
        <dsp:cNvSpPr/>
      </dsp:nvSpPr>
      <dsp:spPr>
        <a:xfrm>
          <a:off x="0" y="866494"/>
          <a:ext cx="8432800" cy="90499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rPr>
            <a:t>Number, size, and potential risk of different work operations or equipment</a:t>
          </a:r>
        </a:p>
      </dsp:txBody>
      <dsp:txXfrm>
        <a:off x="44178" y="910672"/>
        <a:ext cx="8344444" cy="816639"/>
      </dsp:txXfrm>
    </dsp:sp>
    <dsp:sp modelId="{800C2880-4275-6146-A4CB-E69EB612493E}">
      <dsp:nvSpPr>
        <dsp:cNvPr id="0" name=""/>
        <dsp:cNvSpPr/>
      </dsp:nvSpPr>
      <dsp:spPr>
        <a:xfrm>
          <a:off x="0" y="1791649"/>
          <a:ext cx="8432800" cy="90499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rPr>
            <a:t>Team building/employee involvement/safety committee activities</a:t>
          </a:r>
        </a:p>
      </dsp:txBody>
      <dsp:txXfrm>
        <a:off x="44178" y="1835827"/>
        <a:ext cx="8344444" cy="816639"/>
      </dsp:txXfrm>
    </dsp:sp>
    <dsp:sp modelId="{3FE8BD5B-E7A2-0441-B951-557420C02DD7}">
      <dsp:nvSpPr>
        <dsp:cNvPr id="0" name=""/>
        <dsp:cNvSpPr/>
      </dsp:nvSpPr>
      <dsp:spPr>
        <a:xfrm>
          <a:off x="0" y="2716804"/>
          <a:ext cx="8432800" cy="904995"/>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chemeClr val="tx1"/>
              </a:solidFill>
            </a:rPr>
            <a:t>Number of shifts; the activity of each shift may vary</a:t>
          </a:r>
        </a:p>
      </dsp:txBody>
      <dsp:txXfrm>
        <a:off x="44178" y="2760982"/>
        <a:ext cx="8344444" cy="8166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890A8-A93B-5740-B964-3E90CD577DBC}">
      <dsp:nvSpPr>
        <dsp:cNvPr id="0" name=""/>
        <dsp:cNvSpPr/>
      </dsp:nvSpPr>
      <dsp:spPr>
        <a:xfrm>
          <a:off x="0" y="1148"/>
          <a:ext cx="8356600" cy="86753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a:solidFill>
                <a:schemeClr val="tx1"/>
              </a:solidFill>
            </a:rPr>
            <a:t>Number of hours worked by the team</a:t>
          </a:r>
        </a:p>
      </dsp:txBody>
      <dsp:txXfrm>
        <a:off x="42349" y="43497"/>
        <a:ext cx="8271902" cy="782832"/>
      </dsp:txXfrm>
    </dsp:sp>
    <dsp:sp modelId="{06E0BCBB-0C31-9049-B63F-6677F26B6E4A}">
      <dsp:nvSpPr>
        <dsp:cNvPr id="0" name=""/>
        <dsp:cNvSpPr/>
      </dsp:nvSpPr>
      <dsp:spPr>
        <a:xfrm>
          <a:off x="0" y="879606"/>
          <a:ext cx="8356600" cy="86753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a:solidFill>
                <a:schemeClr val="tx1"/>
              </a:solidFill>
            </a:rPr>
            <a:t>Introduction of new processes, equipment, or workers</a:t>
          </a:r>
        </a:p>
      </dsp:txBody>
      <dsp:txXfrm>
        <a:off x="42349" y="921955"/>
        <a:ext cx="8271902" cy="782832"/>
      </dsp:txXfrm>
    </dsp:sp>
    <dsp:sp modelId="{5D04FA1A-0A3B-B44E-93E0-54A67B9BFDCD}">
      <dsp:nvSpPr>
        <dsp:cNvPr id="0" name=""/>
        <dsp:cNvSpPr/>
      </dsp:nvSpPr>
      <dsp:spPr>
        <a:xfrm>
          <a:off x="0" y="1758063"/>
          <a:ext cx="8356600" cy="86753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a:solidFill>
                <a:schemeClr val="tx1"/>
              </a:solidFill>
            </a:rPr>
            <a:t>Historical patterns of at-risk activity</a:t>
          </a:r>
        </a:p>
      </dsp:txBody>
      <dsp:txXfrm>
        <a:off x="42349" y="1800412"/>
        <a:ext cx="8271902" cy="782832"/>
      </dsp:txXfrm>
    </dsp:sp>
    <dsp:sp modelId="{077BD5A6-4DD4-B648-A5CE-CF4AEB78B269}">
      <dsp:nvSpPr>
        <dsp:cNvPr id="0" name=""/>
        <dsp:cNvSpPr/>
      </dsp:nvSpPr>
      <dsp:spPr>
        <a:xfrm>
          <a:off x="0" y="2636520"/>
          <a:ext cx="8356600" cy="86753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kern="1200" dirty="0">
              <a:solidFill>
                <a:schemeClr val="tx1"/>
              </a:solidFill>
            </a:rPr>
            <a:t>Past incidents/near-miss records</a:t>
          </a:r>
        </a:p>
      </dsp:txBody>
      <dsp:txXfrm>
        <a:off x="42349" y="2678869"/>
        <a:ext cx="8271902" cy="7828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982AE-AB7A-3B45-97AA-C1FDE761172C}">
      <dsp:nvSpPr>
        <dsp:cNvPr id="0" name=""/>
        <dsp:cNvSpPr/>
      </dsp:nvSpPr>
      <dsp:spPr>
        <a:xfrm>
          <a:off x="0" y="227230"/>
          <a:ext cx="8562571" cy="791504"/>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sz="3400" b="1" i="0" kern="1200" baseline="0" dirty="0">
              <a:solidFill>
                <a:schemeClr val="tx1"/>
              </a:solidFill>
            </a:rPr>
            <a:t>Supervisor/ Mgt Daily Walk-through</a:t>
          </a:r>
          <a:endParaRPr lang="en-US" sz="3400" kern="1200" dirty="0">
            <a:solidFill>
              <a:schemeClr val="tx1"/>
            </a:solidFill>
          </a:endParaRPr>
        </a:p>
      </dsp:txBody>
      <dsp:txXfrm>
        <a:off x="38638" y="265868"/>
        <a:ext cx="8485295" cy="714228"/>
      </dsp:txXfrm>
    </dsp:sp>
    <dsp:sp modelId="{680F95DD-1279-0146-8627-688F810531EF}">
      <dsp:nvSpPr>
        <dsp:cNvPr id="0" name=""/>
        <dsp:cNvSpPr/>
      </dsp:nvSpPr>
      <dsp:spPr>
        <a:xfrm>
          <a:off x="0" y="1018735"/>
          <a:ext cx="8562571" cy="2630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62" tIns="52070" rIns="291592" bIns="52070" numCol="1" spcCol="1270" anchor="t" anchorCtr="0">
          <a:noAutofit/>
        </a:bodyPr>
        <a:lstStyle/>
        <a:p>
          <a:pPr marL="285750" lvl="1" indent="-285750" algn="l" defTabSz="1422400" rtl="0">
            <a:lnSpc>
              <a:spcPct val="90000"/>
            </a:lnSpc>
            <a:spcBef>
              <a:spcPct val="0"/>
            </a:spcBef>
            <a:spcAft>
              <a:spcPct val="20000"/>
            </a:spcAft>
            <a:buChar char="••"/>
          </a:pPr>
          <a:r>
            <a:rPr lang="en-US" sz="3200" b="1" i="0" kern="1200" baseline="0" dirty="0">
              <a:solidFill>
                <a:schemeClr val="bg1"/>
              </a:solidFill>
              <a:latin typeface="Arial" charset="0"/>
              <a:ea typeface="Arial" charset="0"/>
              <a:cs typeface="Arial" charset="0"/>
            </a:rPr>
            <a:t>Undocumented inspection made daily prior to startup and shift change to ensure the facility and equipment are in safe conditions. All noted unsafe areas are placed in a safe condition prior to Employees working in the area.</a:t>
          </a:r>
          <a:endParaRPr lang="en-US" sz="3200" b="1" i="0" kern="1200" dirty="0">
            <a:solidFill>
              <a:schemeClr val="bg1"/>
            </a:solidFill>
            <a:latin typeface="Arial" charset="0"/>
            <a:ea typeface="Arial" charset="0"/>
            <a:cs typeface="Arial" charset="0"/>
          </a:endParaRPr>
        </a:p>
      </dsp:txBody>
      <dsp:txXfrm>
        <a:off x="0" y="1018735"/>
        <a:ext cx="8562571" cy="26309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982AE-AB7A-3B45-97AA-C1FDE761172C}">
      <dsp:nvSpPr>
        <dsp:cNvPr id="0" name=""/>
        <dsp:cNvSpPr/>
      </dsp:nvSpPr>
      <dsp:spPr>
        <a:xfrm>
          <a:off x="0" y="0"/>
          <a:ext cx="8587972" cy="860128"/>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altLang="x-none" sz="3200" b="1" i="0" kern="1200" dirty="0">
              <a:solidFill>
                <a:schemeClr val="tx1"/>
              </a:solidFill>
              <a:latin typeface="Arial" charset="0"/>
              <a:ea typeface="Arial" charset="0"/>
              <a:cs typeface="Arial" charset="0"/>
            </a:rPr>
            <a:t>Weekly Supervisor Inspections</a:t>
          </a:r>
          <a:endParaRPr lang="en-US" sz="3200" b="1" i="0" kern="1200" dirty="0">
            <a:solidFill>
              <a:schemeClr val="tx1"/>
            </a:solidFill>
            <a:latin typeface="Arial" charset="0"/>
            <a:ea typeface="Arial" charset="0"/>
            <a:cs typeface="Arial" charset="0"/>
          </a:endParaRPr>
        </a:p>
      </dsp:txBody>
      <dsp:txXfrm>
        <a:off x="41988" y="41988"/>
        <a:ext cx="8503996" cy="776152"/>
      </dsp:txXfrm>
    </dsp:sp>
    <dsp:sp modelId="{680F95DD-1279-0146-8627-688F810531EF}">
      <dsp:nvSpPr>
        <dsp:cNvPr id="0" name=""/>
        <dsp:cNvSpPr/>
      </dsp:nvSpPr>
      <dsp:spPr>
        <a:xfrm>
          <a:off x="0" y="876930"/>
          <a:ext cx="8587972" cy="3609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668"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n-US" altLang="x-none" sz="2800" b="1" kern="1200" dirty="0">
              <a:solidFill>
                <a:srgbClr val="FFFFFF"/>
              </a:solidFill>
              <a:ea typeface="ＭＳ Ｐゴシック" charset="-128"/>
            </a:rPr>
            <a:t>Conducted and recorded with an employee. </a:t>
          </a:r>
          <a:endParaRPr lang="en-US" sz="2800" b="1" kern="1200" dirty="0">
            <a:solidFill>
              <a:srgbClr val="FFFFFF"/>
            </a:solidFill>
          </a:endParaRPr>
        </a:p>
        <a:p>
          <a:pPr marL="285750" lvl="1" indent="-285750" algn="l" defTabSz="1244600" rtl="0">
            <a:lnSpc>
              <a:spcPct val="90000"/>
            </a:lnSpc>
            <a:spcBef>
              <a:spcPct val="0"/>
            </a:spcBef>
            <a:spcAft>
              <a:spcPct val="20000"/>
            </a:spcAft>
            <a:buChar char="••"/>
          </a:pPr>
          <a:r>
            <a:rPr lang="en-US" altLang="x-none" sz="2800" b="1" kern="1200" dirty="0">
              <a:solidFill>
                <a:srgbClr val="FFFFFF"/>
              </a:solidFill>
              <a:ea typeface="ＭＳ Ｐゴシック" charset="-128"/>
            </a:rPr>
            <a:t>Ensures current hazard controls are still effective, equipment is in safe condition, and safe work practices are in use. </a:t>
          </a:r>
          <a:endParaRPr lang="en-US" sz="2800" b="1" kern="1200" dirty="0">
            <a:solidFill>
              <a:srgbClr val="FFFFFF"/>
            </a:solidFill>
          </a:endParaRPr>
        </a:p>
        <a:p>
          <a:pPr marL="285750" lvl="1" indent="-285750" algn="l" defTabSz="1244600" rtl="0">
            <a:lnSpc>
              <a:spcPct val="90000"/>
            </a:lnSpc>
            <a:spcBef>
              <a:spcPct val="0"/>
            </a:spcBef>
            <a:spcAft>
              <a:spcPct val="20000"/>
            </a:spcAft>
            <a:buChar char="••"/>
          </a:pPr>
          <a:r>
            <a:rPr lang="en-US" altLang="x-none" sz="2800" b="1" kern="1200" dirty="0">
              <a:solidFill>
                <a:srgbClr val="FFFFFF"/>
              </a:solidFill>
              <a:ea typeface="ＭＳ Ｐゴシック" charset="-128"/>
            </a:rPr>
            <a:t>Discrepancies are listed and recorded on work orders for correction. </a:t>
          </a:r>
          <a:endParaRPr lang="en-US" sz="2800" b="1" kern="1200" dirty="0">
            <a:solidFill>
              <a:srgbClr val="FFFFFF"/>
            </a:solidFill>
          </a:endParaRPr>
        </a:p>
        <a:p>
          <a:pPr marL="285750" lvl="1" indent="-285750" algn="l" defTabSz="1244600" rtl="0">
            <a:lnSpc>
              <a:spcPct val="90000"/>
            </a:lnSpc>
            <a:spcBef>
              <a:spcPct val="0"/>
            </a:spcBef>
            <a:spcAft>
              <a:spcPct val="20000"/>
            </a:spcAft>
            <a:buChar char="••"/>
          </a:pPr>
          <a:r>
            <a:rPr lang="en-US" altLang="x-none" sz="2800" b="1" kern="1200" dirty="0">
              <a:solidFill>
                <a:srgbClr val="FFFFFF"/>
              </a:solidFill>
              <a:ea typeface="ＭＳ Ｐゴシック" charset="-128"/>
            </a:rPr>
            <a:t>Inspection sheet is forwarded to Safety Manager for review and to track corrections.</a:t>
          </a:r>
          <a:endParaRPr lang="en-US" sz="2800" b="1" kern="1200" dirty="0">
            <a:solidFill>
              <a:srgbClr val="FFFFFF"/>
            </a:solidFill>
          </a:endParaRPr>
        </a:p>
      </dsp:txBody>
      <dsp:txXfrm>
        <a:off x="0" y="876930"/>
        <a:ext cx="8587972" cy="36095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982AE-AB7A-3B45-97AA-C1FDE761172C}">
      <dsp:nvSpPr>
        <dsp:cNvPr id="0" name=""/>
        <dsp:cNvSpPr/>
      </dsp:nvSpPr>
      <dsp:spPr>
        <a:xfrm>
          <a:off x="0" y="0"/>
          <a:ext cx="8587972" cy="84538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rtl="0">
            <a:lnSpc>
              <a:spcPct val="90000"/>
            </a:lnSpc>
            <a:spcBef>
              <a:spcPct val="0"/>
            </a:spcBef>
            <a:spcAft>
              <a:spcPct val="35000"/>
            </a:spcAft>
          </a:pPr>
          <a:r>
            <a:rPr lang="en-US" altLang="x-none" sz="3400" b="1" kern="1200" dirty="0">
              <a:solidFill>
                <a:schemeClr val="tx1"/>
              </a:solidFill>
              <a:ea typeface="ＭＳ Ｐゴシック" charset="-128"/>
            </a:rPr>
            <a:t>Monthly Safety Committee Inspection</a:t>
          </a:r>
          <a:endParaRPr lang="en-US" sz="3400" b="1" kern="1200" dirty="0">
            <a:solidFill>
              <a:schemeClr val="tx1"/>
            </a:solidFill>
          </a:endParaRPr>
        </a:p>
      </dsp:txBody>
      <dsp:txXfrm>
        <a:off x="41268" y="41268"/>
        <a:ext cx="8505436" cy="762847"/>
      </dsp:txXfrm>
    </dsp:sp>
    <dsp:sp modelId="{680F95DD-1279-0146-8627-688F810531EF}">
      <dsp:nvSpPr>
        <dsp:cNvPr id="0" name=""/>
        <dsp:cNvSpPr/>
      </dsp:nvSpPr>
      <dsp:spPr>
        <a:xfrm>
          <a:off x="0" y="1088084"/>
          <a:ext cx="8587972" cy="282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668"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n-US" altLang="x-none" sz="2800" b="1" kern="1200" dirty="0">
              <a:solidFill>
                <a:srgbClr val="FFFFFF"/>
              </a:solidFill>
              <a:ea typeface="ＭＳ Ｐゴシック" charset="-128"/>
            </a:rPr>
            <a:t>Safety Committee tours the entire facility with the Safety Manager. </a:t>
          </a:r>
          <a:endParaRPr lang="en-US" sz="2800" b="1" kern="1200" dirty="0">
            <a:solidFill>
              <a:srgbClr val="FFFFFF"/>
            </a:solidFill>
          </a:endParaRPr>
        </a:p>
        <a:p>
          <a:pPr marL="285750" lvl="1" indent="-285750" algn="l" defTabSz="1244600" rtl="0">
            <a:lnSpc>
              <a:spcPct val="90000"/>
            </a:lnSpc>
            <a:spcBef>
              <a:spcPct val="0"/>
            </a:spcBef>
            <a:spcAft>
              <a:spcPct val="20000"/>
            </a:spcAft>
            <a:buChar char="••"/>
          </a:pPr>
          <a:r>
            <a:rPr lang="en-US" altLang="x-none" sz="2800" b="1" kern="1200" dirty="0">
              <a:solidFill>
                <a:srgbClr val="FFFFFF"/>
              </a:solidFill>
              <a:ea typeface="ＭＳ Ｐゴシック" charset="-128"/>
            </a:rPr>
            <a:t>Ensures Safety Committee Members are familiar with all areas of the operation.</a:t>
          </a:r>
          <a:endParaRPr lang="en-US" sz="2800" b="1" kern="1200" dirty="0">
            <a:solidFill>
              <a:srgbClr val="FFFFFF"/>
            </a:solidFill>
          </a:endParaRPr>
        </a:p>
        <a:p>
          <a:pPr marL="285750" lvl="1" indent="-285750" algn="l" defTabSz="1244600" rtl="0">
            <a:lnSpc>
              <a:spcPct val="90000"/>
            </a:lnSpc>
            <a:spcBef>
              <a:spcPct val="0"/>
            </a:spcBef>
            <a:spcAft>
              <a:spcPct val="20000"/>
            </a:spcAft>
            <a:buChar char="••"/>
          </a:pPr>
          <a:r>
            <a:rPr lang="en-US" altLang="x-none" sz="2800" b="1" kern="1200" dirty="0">
              <a:solidFill>
                <a:srgbClr val="FFFFFF"/>
              </a:solidFill>
              <a:ea typeface="ＭＳ Ｐゴシック" charset="-128"/>
            </a:rPr>
            <a:t>Record of problem areas, committee recommendations, and deficiencies will be recorded and provided to management</a:t>
          </a:r>
          <a:endParaRPr lang="en-US" sz="2800" b="1" kern="1200" dirty="0">
            <a:solidFill>
              <a:srgbClr val="FFFFFF"/>
            </a:solidFill>
          </a:endParaRPr>
        </a:p>
      </dsp:txBody>
      <dsp:txXfrm>
        <a:off x="0" y="1088084"/>
        <a:ext cx="8587972" cy="28255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Header Placeholder 1">
            <a:extLst/>
          </p:cNvPr>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a:defRPr sz="1200" dirty="0">
                <a:latin typeface="Calibri Light" panose="020F0302020204030204" pitchFamily="34" charset="0"/>
                <a:cs typeface="Calibri" panose="020F0502020204030204" pitchFamily="34" charset="0"/>
              </a:defRPr>
            </a:lvl1pPr>
          </a:lstStyle>
          <a:p>
            <a:pPr>
              <a:defRPr/>
            </a:pPr>
            <a:endParaRPr lang="en-US" altLang="en-US"/>
          </a:p>
        </p:txBody>
      </p:sp>
      <p:sp>
        <p:nvSpPr>
          <p:cNvPr id="3075" name="Date Placeholder 2">
            <a:extLst/>
          </p:cNvPr>
          <p:cNvSpPr>
            <a:spLocks noGrp="1" noChangeArrowheads="1"/>
          </p:cNvSpPr>
          <p:nvPr>
            <p:ph type="dt" sz="quarter"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a:defRPr sz="1200">
                <a:latin typeface="Calibri Light" panose="020F0302020204030204" pitchFamily="34" charset="0"/>
                <a:cs typeface="Calibri" panose="020F0502020204030204" pitchFamily="34" charset="0"/>
              </a:defRPr>
            </a:lvl1pPr>
          </a:lstStyle>
          <a:p>
            <a:pPr>
              <a:defRPr/>
            </a:pPr>
            <a:fld id="{064E2238-9B0E-44A7-B524-F98A5E7BD6A2}" type="datetimeFigureOut">
              <a:rPr lang="en-US" altLang="en-US"/>
              <a:pPr>
                <a:defRPr/>
              </a:pPr>
              <a:t>7/16/2018</a:t>
            </a:fld>
            <a:endParaRPr lang="en-US" altLang="en-US" dirty="0"/>
          </a:p>
        </p:txBody>
      </p:sp>
      <p:sp>
        <p:nvSpPr>
          <p:cNvPr id="3076" name="Footer Placeholder 3">
            <a:extLst/>
          </p:cNvPr>
          <p:cNvSpPr>
            <a:spLocks noGrp="1" noChangeArrowheads="1"/>
          </p:cNvSpPr>
          <p:nvPr>
            <p:ph type="ftr" sz="quarter" idx="2"/>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a:defRPr sz="1200" dirty="0">
                <a:latin typeface="Calibri Light" panose="020F0302020204030204" pitchFamily="34" charset="0"/>
                <a:cs typeface="Calibri" panose="020F0502020204030204" pitchFamily="34" charset="0"/>
              </a:defRPr>
            </a:lvl1pPr>
          </a:lstStyle>
          <a:p>
            <a:pPr>
              <a:defRPr/>
            </a:pPr>
            <a:endParaRPr lang="en-US" altLang="en-US"/>
          </a:p>
        </p:txBody>
      </p:sp>
      <p:sp>
        <p:nvSpPr>
          <p:cNvPr id="3077" name="Slide Number Placeholder 4">
            <a:extLst/>
          </p:cNvPr>
          <p:cNvSpPr>
            <a:spLocks noGrp="1" noChangeArrowheads="1"/>
          </p:cNvSpPr>
          <p:nvPr>
            <p:ph type="sldNum" sz="quarter" idx="3"/>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a:defRPr sz="1200">
                <a:latin typeface="Calibri Light" panose="020F0302020204030204" pitchFamily="34" charset="0"/>
                <a:cs typeface="Calibri" panose="020F0502020204030204" pitchFamily="34" charset="0"/>
              </a:defRPr>
            </a:lvl1pPr>
          </a:lstStyle>
          <a:p>
            <a:pPr>
              <a:defRPr/>
            </a:pPr>
            <a:fld id="{74281F62-1E8E-4AF6-9F80-D0E0577F6A2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107"/>
          <p:cNvSpPr>
            <a:spLocks noGrp="1" noRot="1" noChangeAspect="1" noChangeArrowheads="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1" name="Shape 108"/>
          <p:cNvSpPr>
            <a:spLocks noGrp="1" noChangeArrowheads="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sym typeface="Calibri" panose="020F0502020204030204" pitchFamily="34" charset="0"/>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1pPr>
    <a:lvl2pPr marL="742950" indent="-285750"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2pPr>
    <a:lvl3pPr marL="1143000" indent="-228600"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3pPr>
    <a:lvl4pPr marL="1600200" indent="-228600"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4pPr>
    <a:lvl5pPr marL="2057400" indent="-228600" algn="l" rtl="0" eaLnBrk="0" fontAlgn="base" hangingPunct="0">
      <a:spcBef>
        <a:spcPct val="30000"/>
      </a:spcBef>
      <a:spcAft>
        <a:spcPct val="0"/>
      </a:spcAft>
      <a:defRPr sz="1200">
        <a:solidFill>
          <a:schemeClr val="tx1"/>
        </a:solidFill>
        <a:latin typeface="+mj-lt"/>
        <a:ea typeface="+mj-ea"/>
        <a:cs typeface="+mj-cs"/>
        <a:sym typeface="Calibri" panose="020F0502020204030204" pitchFamily="34" charset="0"/>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p:sp>
      <p:sp>
        <p:nvSpPr>
          <p:cNvPr id="5123" name="Notes Placeholder 2"/>
          <p:cNvSpPr>
            <a:spLocks noGrp="1"/>
          </p:cNvSpPr>
          <p:nvPr>
            <p:ph type="body" idx="1"/>
          </p:nvPr>
        </p:nvSpPr>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a:solidFill>
              <a:srgbClr val="000000"/>
            </a:solidFill>
            <a:miter lim="800000"/>
            <a:headEnd/>
            <a:tailEnd/>
          </a:ln>
        </p:spPr>
      </p:sp>
      <p:sp>
        <p:nvSpPr>
          <p:cNvPr id="23555" name="Notes Placeholder 2"/>
          <p:cNvSpPr>
            <a:spLocks noGrp="1" noChangeArrowheads="1"/>
          </p:cNvSpPr>
          <p:nvPr>
            <p:ph type="body" idx="1"/>
          </p:nvPr>
        </p:nvSpPr>
        <p:spPr/>
        <p:txBody>
          <a:bodyPr/>
          <a:lstStyle/>
          <a:p>
            <a:pPr eaLnBrk="1" hangingPunct="1">
              <a:spcBef>
                <a:spcPct val="0"/>
              </a:spcBef>
            </a:pPr>
            <a:endParaRPr lang="en-US" altLang="en-US" smtClean="0">
              <a:solidFill>
                <a:srgbClr val="000000"/>
              </a:solidFill>
              <a:ea typeface="MS PGothic" panose="020B0600070205080204" pitchFamily="34" charset="-128"/>
            </a:endParaRPr>
          </a:p>
        </p:txBody>
      </p:sp>
      <p:sp>
        <p:nvSpPr>
          <p:cNvPr id="23556" name="Slide Number Placeholder 3"/>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43BB196B-1278-4629-9B67-7CC64E2ECA7A}" type="slidenum">
              <a:rPr lang="en-US" altLang="en-US" sz="1300">
                <a:solidFill>
                  <a:srgbClr val="000000"/>
                </a:solidFill>
                <a:latin typeface="Arial" panose="020B0604020202020204" pitchFamily="34" charset="0"/>
                <a:ea typeface="MS PGothic" panose="020B0600070205080204" pitchFamily="34" charset="-128"/>
              </a:rPr>
              <a:pPr eaLnBrk="1" hangingPunct="1">
                <a:spcBef>
                  <a:spcPct val="0"/>
                </a:spcBef>
              </a:pPr>
              <a:t>10</a:t>
            </a:fld>
            <a:endParaRPr lang="en-US" altLang="en-US" sz="13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a:solidFill>
              <a:srgbClr val="000000"/>
            </a:solidFill>
            <a:miter lim="800000"/>
            <a:headEnd/>
            <a:tailEnd/>
          </a:ln>
        </p:spPr>
      </p:sp>
      <p:sp>
        <p:nvSpPr>
          <p:cNvPr id="25603" name="Notes Placeholder 2"/>
          <p:cNvSpPr>
            <a:spLocks noGrp="1" noChangeArrowheads="1"/>
          </p:cNvSpPr>
          <p:nvPr>
            <p:ph type="body" idx="1"/>
          </p:nvPr>
        </p:nvSpPr>
        <p:spPr/>
        <p:txBody>
          <a:bodyPr/>
          <a:lstStyle/>
          <a:p>
            <a:pPr eaLnBrk="1" hangingPunct="1">
              <a:spcBef>
                <a:spcPct val="0"/>
              </a:spcBef>
            </a:pPr>
            <a:endParaRPr lang="en-US" altLang="en-US" smtClean="0">
              <a:solidFill>
                <a:srgbClr val="000000"/>
              </a:solidFill>
              <a:ea typeface="MS PGothic" panose="020B0600070205080204" pitchFamily="34" charset="-128"/>
            </a:endParaRPr>
          </a:p>
        </p:txBody>
      </p:sp>
      <p:sp>
        <p:nvSpPr>
          <p:cNvPr id="25604" name="Slide Number Placeholder 3"/>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C1EF6428-42F9-45AE-9CFC-F7AAC319FA18}" type="slidenum">
              <a:rPr lang="en-US" altLang="en-US" sz="1300">
                <a:solidFill>
                  <a:srgbClr val="000000"/>
                </a:solidFill>
                <a:latin typeface="Arial" panose="020B0604020202020204" pitchFamily="34" charset="0"/>
                <a:ea typeface="MS PGothic" panose="020B0600070205080204" pitchFamily="34" charset="-128"/>
              </a:rPr>
              <a:pPr eaLnBrk="1" hangingPunct="1">
                <a:spcBef>
                  <a:spcPct val="0"/>
                </a:spcBef>
              </a:pPr>
              <a:t>11</a:t>
            </a:fld>
            <a:endParaRPr lang="en-US" altLang="en-US" sz="13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a:solidFill>
              <a:srgbClr val="000000"/>
            </a:solidFill>
            <a:miter lim="800000"/>
            <a:headEnd/>
            <a:tailEnd/>
          </a:ln>
        </p:spPr>
      </p:sp>
      <p:sp>
        <p:nvSpPr>
          <p:cNvPr id="139266" name="Notes Placeholder 2">
            <a:extLst/>
          </p:cNvPr>
          <p:cNvSpPr>
            <a:spLocks noGrp="1"/>
          </p:cNvSpPr>
          <p:nvPr>
            <p:ph type="body" idx="1"/>
          </p:nvPr>
        </p:nvSpPr>
        <p:spPr>
          <a:noFill/>
          <a:extLst>
            <a:ext uri="{FAA26D3D-D897-4be2-8F04-BA451C77F1D7}"/>
            <a:ext uri="{909E8E84-426E-40dd-AFC4-6F175D3DCCD1}"/>
            <a:ext uri="{91240B29-F687-4f45-9708-019B960494DF}"/>
          </a:extLst>
        </p:spPr>
        <p:txBody>
          <a:bodyPr/>
          <a:lstStyle/>
          <a:p>
            <a:pPr eaLnBrk="1" fontAlgn="auto" hangingPunct="1">
              <a:spcBef>
                <a:spcPct val="0"/>
              </a:spcBef>
              <a:spcAft>
                <a:spcPts val="0"/>
              </a:spcAft>
              <a:defRPr/>
            </a:pPr>
            <a:r>
              <a:rPr lang="en-US" altLang="x-none" dirty="0">
                <a:solidFill>
                  <a:sysClr val="windowText" lastClr="000000"/>
                </a:solidFill>
                <a:ea typeface="ＭＳ Ｐゴシック" charset="-128"/>
                <a:sym typeface="Calibri"/>
              </a:rPr>
              <a:t>Equipment Inspections: are conducted to ensure specific safety equipment is in good working order and will function when needed. Use it is applies to your industry and job sites.</a:t>
            </a:r>
          </a:p>
          <a:p>
            <a:pPr eaLnBrk="1" fontAlgn="auto" hangingPunct="1">
              <a:spcBef>
                <a:spcPct val="0"/>
              </a:spcBef>
              <a:spcAft>
                <a:spcPts val="0"/>
              </a:spcAft>
              <a:defRPr/>
            </a:pPr>
            <a:endParaRPr lang="en-US" altLang="x-none" dirty="0">
              <a:solidFill>
                <a:sysClr val="windowText" lastClr="000000"/>
              </a:solidFill>
              <a:ea typeface="ＭＳ Ｐゴシック" charset="-128"/>
              <a:sym typeface="Calibri"/>
            </a:endParaRPr>
          </a:p>
          <a:p>
            <a:pPr eaLnBrk="1" fontAlgn="auto" hangingPunct="1">
              <a:spcBef>
                <a:spcPct val="0"/>
              </a:spcBef>
              <a:spcAft>
                <a:spcPts val="0"/>
              </a:spcAft>
              <a:defRPr/>
            </a:pPr>
            <a:r>
              <a:rPr lang="en-US" altLang="x-none" dirty="0">
                <a:solidFill>
                  <a:sysClr val="windowText" lastClr="000000"/>
                </a:solidFill>
                <a:ea typeface="ＭＳ Ｐゴシック" charset="-128"/>
                <a:sym typeface="Calibri"/>
              </a:rPr>
              <a:t>[SAFETY] See your Workbook appendix for a number of sample inspection forms</a:t>
            </a:r>
          </a:p>
          <a:p>
            <a:pPr marL="180975" indent="-180975" eaLnBrk="1" fontAlgn="auto" hangingPunct="1">
              <a:spcBef>
                <a:spcPct val="0"/>
              </a:spcBef>
              <a:spcAft>
                <a:spcPts val="0"/>
              </a:spcAft>
              <a:buFontTx/>
              <a:buChar char="•"/>
              <a:defRPr/>
            </a:pPr>
            <a:endParaRPr lang="en-US" altLang="x-none" dirty="0">
              <a:solidFill>
                <a:sysClr val="windowText" lastClr="000000"/>
              </a:solidFill>
              <a:ea typeface="ＭＳ Ｐゴシック" charset="-128"/>
              <a:sym typeface="Calibri"/>
            </a:endParaRPr>
          </a:p>
        </p:txBody>
      </p:sp>
      <p:sp>
        <p:nvSpPr>
          <p:cNvPr id="27652" name="Slide Number Placeholder 3"/>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71534E4E-206E-4817-AAF2-E3389C92B066}" type="slidenum">
              <a:rPr lang="en-US" altLang="en-US" sz="1300">
                <a:solidFill>
                  <a:srgbClr val="000000"/>
                </a:solidFill>
                <a:latin typeface="Arial" panose="020B0604020202020204" pitchFamily="34" charset="0"/>
                <a:ea typeface="MS PGothic" panose="020B0600070205080204" pitchFamily="34" charset="-128"/>
              </a:rPr>
              <a:pPr eaLnBrk="1" hangingPunct="1">
                <a:spcBef>
                  <a:spcPct val="0"/>
                </a:spcBef>
              </a:pPr>
              <a:t>12</a:t>
            </a:fld>
            <a:endParaRPr lang="en-US" altLang="en-US" sz="13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a:solidFill>
              <a:srgbClr val="000000"/>
            </a:solidFill>
            <a:miter lim="800000"/>
            <a:headEnd/>
            <a:tailEnd/>
          </a:ln>
        </p:spPr>
      </p:sp>
      <p:sp>
        <p:nvSpPr>
          <p:cNvPr id="29699" name="Notes Placeholder 2"/>
          <p:cNvSpPr>
            <a:spLocks noGrp="1" noChangeArrowheads="1"/>
          </p:cNvSpPr>
          <p:nvPr>
            <p:ph type="body" idx="1"/>
          </p:nvPr>
        </p:nvSpPr>
        <p:spPr/>
        <p:txBody>
          <a:bodyPr/>
          <a:lstStyle/>
          <a:p>
            <a:pPr marL="180975" indent="-180975" eaLnBrk="1" hangingPunct="1">
              <a:spcBef>
                <a:spcPct val="0"/>
              </a:spcBef>
              <a:buFontTx/>
              <a:buChar char="•"/>
            </a:pPr>
            <a:r>
              <a:rPr lang="en-US" altLang="en-US" b="1" smtClean="0">
                <a:solidFill>
                  <a:srgbClr val="FFFFFF"/>
                </a:solidFill>
                <a:latin typeface="Arial" panose="020B0604020202020204" pitchFamily="34" charset="0"/>
                <a:cs typeface="Arial" panose="020B0604020202020204" pitchFamily="34" charset="0"/>
              </a:rPr>
              <a:t>Conducted to check administration of specific safety and health programs. </a:t>
            </a:r>
            <a:endParaRPr lang="en-US" altLang="en-US" smtClean="0">
              <a:solidFill>
                <a:srgbClr val="000000"/>
              </a:solidFill>
              <a:ea typeface="MS PGothic" panose="020B0600070205080204" pitchFamily="34" charset="-128"/>
            </a:endParaRPr>
          </a:p>
        </p:txBody>
      </p:sp>
      <p:sp>
        <p:nvSpPr>
          <p:cNvPr id="29700" name="Slide Number Placeholder 3"/>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6DE21B89-A8D8-4AAF-9A50-328C43CCF100}" type="slidenum">
              <a:rPr lang="en-US" altLang="en-US" sz="1300">
                <a:solidFill>
                  <a:srgbClr val="000000"/>
                </a:solidFill>
                <a:latin typeface="Arial" panose="020B0604020202020204" pitchFamily="34" charset="0"/>
                <a:ea typeface="MS PGothic" panose="020B0600070205080204" pitchFamily="34" charset="-128"/>
              </a:rPr>
              <a:pPr eaLnBrk="1" hangingPunct="1">
                <a:spcBef>
                  <a:spcPct val="0"/>
                </a:spcBef>
              </a:pPr>
              <a:t>13</a:t>
            </a:fld>
            <a:endParaRPr lang="en-US" altLang="en-US" sz="13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a:solidFill>
              <a:srgbClr val="000000"/>
            </a:solidFill>
            <a:miter lim="800000"/>
            <a:headEnd/>
            <a:tailEnd/>
          </a:ln>
        </p:spPr>
      </p:sp>
      <p:sp>
        <p:nvSpPr>
          <p:cNvPr id="31747" name="Notes Placeholder 2"/>
          <p:cNvSpPr>
            <a:spLocks noGrp="1" noChangeArrowheads="1"/>
          </p:cNvSpPr>
          <p:nvPr>
            <p:ph type="body" idx="1"/>
          </p:nvPr>
        </p:nvSpPr>
        <p:spPr/>
        <p:txBody>
          <a:bodyPr/>
          <a:lstStyle/>
          <a:p>
            <a:pPr eaLnBrk="1" hangingPunct="1">
              <a:spcBef>
                <a:spcPct val="0"/>
              </a:spcBef>
            </a:pPr>
            <a:r>
              <a:rPr lang="en-US" altLang="en-US" b="1" smtClean="0">
                <a:solidFill>
                  <a:srgbClr val="FFFFFF"/>
                </a:solidFill>
                <a:latin typeface="Arial" panose="020B0604020202020204" pitchFamily="34" charset="0"/>
                <a:cs typeface="Arial" panose="020B0604020202020204" pitchFamily="34" charset="0"/>
              </a:rPr>
              <a:t>Conducted to check administration of specific safety and health programs. </a:t>
            </a:r>
            <a:endParaRPr lang="en-US" altLang="en-US" smtClean="0">
              <a:solidFill>
                <a:srgbClr val="000000"/>
              </a:solidFill>
              <a:ea typeface="MS PGothic" panose="020B0600070205080204" pitchFamily="34" charset="-128"/>
            </a:endParaRPr>
          </a:p>
        </p:txBody>
      </p:sp>
      <p:sp>
        <p:nvSpPr>
          <p:cNvPr id="31748" name="Slide Number Placeholder 3"/>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BC77EF5D-501A-48AB-A470-826E242EE1EE}" type="slidenum">
              <a:rPr lang="en-US" altLang="en-US" sz="1300">
                <a:solidFill>
                  <a:srgbClr val="000000"/>
                </a:solidFill>
                <a:latin typeface="Arial" panose="020B0604020202020204" pitchFamily="34" charset="0"/>
                <a:ea typeface="MS PGothic" panose="020B0600070205080204" pitchFamily="34" charset="-128"/>
              </a:rPr>
              <a:pPr eaLnBrk="1" hangingPunct="1">
                <a:spcBef>
                  <a:spcPct val="0"/>
                </a:spcBef>
              </a:pPr>
              <a:t>14</a:t>
            </a:fld>
            <a:endParaRPr lang="en-US" altLang="en-US" sz="13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a:solidFill>
              <a:srgbClr val="000000"/>
            </a:solidFill>
            <a:miter lim="800000"/>
            <a:headEnd/>
            <a:tailEnd/>
          </a:ln>
        </p:spPr>
      </p:sp>
      <p:sp>
        <p:nvSpPr>
          <p:cNvPr id="33795" name="Notes Placeholder 2"/>
          <p:cNvSpPr>
            <a:spLocks noGrp="1" noChangeArrowheads="1"/>
          </p:cNvSpPr>
          <p:nvPr>
            <p:ph type="body" idx="1"/>
          </p:nvPr>
        </p:nvSpPr>
        <p:spPr/>
        <p:txBody>
          <a:bodyPr/>
          <a:lstStyle/>
          <a:p>
            <a:pPr marL="180975" indent="-180975" eaLnBrk="1" hangingPunct="1">
              <a:spcBef>
                <a:spcPct val="0"/>
              </a:spcBef>
              <a:buFontTx/>
              <a:buChar char="•"/>
            </a:pPr>
            <a:r>
              <a:rPr lang="en-US" altLang="en-US" b="1" smtClean="0">
                <a:solidFill>
                  <a:srgbClr val="FFFFFF"/>
                </a:solidFill>
                <a:latin typeface="Arial" panose="020B0604020202020204" pitchFamily="34" charset="0"/>
                <a:cs typeface="Arial" panose="020B0604020202020204" pitchFamily="34" charset="0"/>
              </a:rPr>
              <a:t>Conducted to check administration of specific safety and health programs. </a:t>
            </a:r>
            <a:endParaRPr lang="en-US" altLang="en-US" smtClean="0">
              <a:solidFill>
                <a:srgbClr val="000000"/>
              </a:solidFill>
              <a:ea typeface="MS PGothic" panose="020B0600070205080204" pitchFamily="34" charset="-128"/>
            </a:endParaRPr>
          </a:p>
        </p:txBody>
      </p:sp>
      <p:sp>
        <p:nvSpPr>
          <p:cNvPr id="33796" name="Slide Number Placeholder 3"/>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0C87E520-8EBA-443B-AFA6-C31B38C83AC0}" type="slidenum">
              <a:rPr lang="en-US" altLang="en-US" sz="1300">
                <a:solidFill>
                  <a:srgbClr val="000000"/>
                </a:solidFill>
                <a:latin typeface="Arial" panose="020B0604020202020204" pitchFamily="34" charset="0"/>
                <a:ea typeface="MS PGothic" panose="020B0600070205080204" pitchFamily="34" charset="-128"/>
              </a:rPr>
              <a:pPr eaLnBrk="1" hangingPunct="1">
                <a:spcBef>
                  <a:spcPct val="0"/>
                </a:spcBef>
              </a:pPr>
              <a:t>15</a:t>
            </a:fld>
            <a:endParaRPr lang="en-US" altLang="en-US" sz="13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13E9CDD2-1D95-4295-89EF-4FC9C64E1CEF}" type="slidenum">
              <a:rPr lang="en-US" altLang="en-US">
                <a:latin typeface="Arial" panose="020B0604020202020204" pitchFamily="34" charset="0"/>
                <a:ea typeface="MS PGothic" panose="020B0600070205080204" pitchFamily="34" charset="-128"/>
              </a:rPr>
              <a:pPr eaLnBrk="1" hangingPunct="1">
                <a:spcBef>
                  <a:spcPct val="0"/>
                </a:spcBef>
              </a:pPr>
              <a:t>16</a:t>
            </a:fld>
            <a:endParaRPr lang="en-US" altLang="en-US">
              <a:latin typeface="Arial" panose="020B0604020202020204" pitchFamily="34" charset="0"/>
              <a:ea typeface="MS PGothic" panose="020B0600070205080204" pitchFamily="34" charset="-128"/>
            </a:endParaRPr>
          </a:p>
        </p:txBody>
      </p:sp>
      <p:sp>
        <p:nvSpPr>
          <p:cNvPr id="35843" name="Rectangle 2"/>
          <p:cNvSpPr>
            <a:spLocks noGrp="1" noRot="1" noChangeAspect="1" noChangeArrowheads="1" noTextEdit="1"/>
          </p:cNvSpPr>
          <p:nvPr>
            <p:ph type="sldImg"/>
          </p:nvPr>
        </p:nvSpPr>
        <p:spPr/>
      </p:sp>
      <p:sp>
        <p:nvSpPr>
          <p:cNvPr id="35844" name="Rectangle 3"/>
          <p:cNvSpPr>
            <a:spLocks noGrp="1" noChangeArrowheads="1"/>
          </p:cNvSpPr>
          <p:nvPr>
            <p:ph type="body" idx="1"/>
          </p:nvPr>
        </p:nvSpPr>
        <p:spPr/>
        <p:txBody>
          <a:bodyPr/>
          <a:lstStyle/>
          <a:p>
            <a:pPr eaLnBrk="1" hangingPunct="1">
              <a:spcBef>
                <a:spcPct val="0"/>
              </a:spcBef>
            </a:pPr>
            <a:r>
              <a:rPr lang="en-US" altLang="en-US" smtClean="0">
                <a:solidFill>
                  <a:srgbClr val="000000"/>
                </a:solidFill>
              </a:rPr>
              <a:t>The inspection process seeks to identify potential causes of incidents or accidents, which is the first step in their prevention.</a:t>
            </a:r>
          </a:p>
          <a:p>
            <a:pPr eaLnBrk="1" hangingPunct="1">
              <a:spcBef>
                <a:spcPct val="0"/>
              </a:spcBef>
            </a:pPr>
            <a:r>
              <a:rPr lang="en-US" altLang="en-US" smtClean="0">
                <a:solidFill>
                  <a:srgbClr val="000000"/>
                </a:solidFill>
              </a:rPr>
              <a:t>Unsafe acts that are observed should be addressed, as should unsafe conditions.</a:t>
            </a:r>
          </a:p>
          <a:p>
            <a:pPr eaLnBrk="1" hangingPunct="1">
              <a:spcBef>
                <a:spcPct val="0"/>
              </a:spcBef>
            </a:pPr>
            <a:r>
              <a:rPr lang="en-US" altLang="en-US" smtClean="0">
                <a:solidFill>
                  <a:srgbClr val="000000"/>
                </a:solidFill>
              </a:rPr>
              <a:t>Accidents are a disruption to daily operations, and this in turn reduces operational efficiency.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13CE0B65-ABB7-4CD0-8D69-FA787672C1F4}" type="slidenum">
              <a:rPr lang="en-US" altLang="en-US">
                <a:latin typeface="Arial" panose="020B0604020202020204" pitchFamily="34" charset="0"/>
                <a:ea typeface="MS PGothic" panose="020B0600070205080204" pitchFamily="34" charset="-128"/>
              </a:rPr>
              <a:pPr eaLnBrk="1" hangingPunct="1">
                <a:spcBef>
                  <a:spcPct val="0"/>
                </a:spcBef>
              </a:pPr>
              <a:t>17</a:t>
            </a:fld>
            <a:endParaRPr lang="en-US" altLang="en-US">
              <a:latin typeface="Arial" panose="020B0604020202020204" pitchFamily="34" charset="0"/>
              <a:ea typeface="MS PGothic" panose="020B0600070205080204" pitchFamily="34" charset="-128"/>
            </a:endParaRPr>
          </a:p>
        </p:txBody>
      </p:sp>
      <p:sp>
        <p:nvSpPr>
          <p:cNvPr id="37891" name="Rectangle 2"/>
          <p:cNvSpPr>
            <a:spLocks noGrp="1" noRot="1" noChangeAspect="1" noChangeArrowheads="1" noTextEdit="1"/>
          </p:cNvSpPr>
          <p:nvPr>
            <p:ph type="sldImg"/>
          </p:nvPr>
        </p:nvSpPr>
        <p:spPr/>
      </p:sp>
      <p:sp>
        <p:nvSpPr>
          <p:cNvPr id="199683" name="Rectangle 3">
            <a:extLst/>
          </p:cNvPr>
          <p:cNvSpPr>
            <a:spLocks noGrp="1" noChangeArrowheads="1"/>
          </p:cNvSpPr>
          <p:nvPr>
            <p:ph type="body" idx="1"/>
          </p:nvPr>
        </p:nvSpPr>
        <p:spPr/>
        <p:txBody>
          <a:bodyPr/>
          <a:lstStyle/>
          <a:p>
            <a:pPr marL="171450" indent="-171450" eaLnBrk="1" fontAlgn="auto" hangingPunct="1">
              <a:spcBef>
                <a:spcPts val="0"/>
              </a:spcBef>
              <a:spcAft>
                <a:spcPts val="0"/>
              </a:spcAft>
              <a:buFont typeface="Arial"/>
              <a:buChar char="•"/>
              <a:defRPr/>
            </a:pPr>
            <a:r>
              <a:rPr lang="en-US" altLang="x-none" dirty="0">
                <a:solidFill>
                  <a:sysClr val="windowText" lastClr="000000"/>
                </a:solidFill>
                <a:ea typeface="ＭＳ Ｐゴシック" charset="-128"/>
                <a:sym typeface="Calibri"/>
              </a:rPr>
              <a:t>Workplace means all buildings/structures must be inspected. </a:t>
            </a:r>
          </a:p>
          <a:p>
            <a:pPr marL="171450" indent="-171450" eaLnBrk="1" fontAlgn="auto" hangingPunct="1">
              <a:spcBef>
                <a:spcPts val="0"/>
              </a:spcBef>
              <a:spcAft>
                <a:spcPts val="0"/>
              </a:spcAft>
              <a:buFont typeface="Arial"/>
              <a:buChar char="•"/>
              <a:defRPr/>
            </a:pPr>
            <a:r>
              <a:rPr lang="en-US" altLang="x-none" dirty="0">
                <a:solidFill>
                  <a:sysClr val="windowText" lastClr="000000"/>
                </a:solidFill>
                <a:ea typeface="ＭＳ Ｐゴシック" charset="-128"/>
                <a:sym typeface="Calibri"/>
              </a:rPr>
              <a:t>If you have a building that you break down into several different inspections then all the different inspections must be completed to receive credit for that inspection.  EX. 5 story bldg – each story has an inspection form, must have the inspection form for each story completed for that inspection to be counted as completed. All 5 inspections together count as one building inspection for that structure.</a:t>
            </a:r>
          </a:p>
          <a:p>
            <a:pPr marL="171450" indent="-171450" eaLnBrk="1" fontAlgn="auto" hangingPunct="1">
              <a:spcBef>
                <a:spcPts val="0"/>
              </a:spcBef>
              <a:spcAft>
                <a:spcPts val="0"/>
              </a:spcAft>
              <a:buFont typeface="Arial"/>
              <a:buChar char="•"/>
              <a:defRPr/>
            </a:pPr>
            <a:r>
              <a:rPr lang="en-US" altLang="x-none" dirty="0">
                <a:solidFill>
                  <a:sysClr val="windowText" lastClr="000000"/>
                </a:solidFill>
                <a:ea typeface="ＭＳ Ｐゴシック" charset="-128"/>
                <a:sym typeface="Calibri"/>
              </a:rPr>
              <a:t>When looking at inside operations, don</a:t>
            </a:r>
            <a:r>
              <a:rPr lang="ja-JP" altLang="en-US">
                <a:solidFill>
                  <a:sysClr val="windowText" lastClr="000000"/>
                </a:solidFill>
                <a:ea typeface="ＭＳ Ｐゴシック" charset="-128"/>
                <a:sym typeface="Calibri"/>
              </a:rPr>
              <a:t>’</a:t>
            </a:r>
            <a:r>
              <a:rPr lang="en-US" altLang="ja-JP" dirty="0">
                <a:solidFill>
                  <a:sysClr val="windowText" lastClr="000000"/>
                </a:solidFill>
                <a:ea typeface="ＭＳ Ｐゴシック" charset="-128"/>
                <a:sym typeface="Calibri"/>
              </a:rPr>
              <a:t>t forget to check work areas, areas accessible to the public, storage and maintenance areas, and equipment rooms. Open locked doors and look.</a:t>
            </a:r>
          </a:p>
          <a:p>
            <a:pPr marL="171450" indent="-171450" eaLnBrk="1" fontAlgn="auto" hangingPunct="1">
              <a:spcBef>
                <a:spcPts val="0"/>
              </a:spcBef>
              <a:spcAft>
                <a:spcPts val="0"/>
              </a:spcAft>
              <a:buFont typeface="Arial"/>
              <a:buChar char="•"/>
              <a:defRPr/>
            </a:pPr>
            <a:r>
              <a:rPr lang="en-US" altLang="x-none" dirty="0">
                <a:solidFill>
                  <a:sysClr val="windowText" lastClr="000000"/>
                </a:solidFill>
                <a:ea typeface="ＭＳ Ｐゴシック" charset="-128"/>
                <a:sym typeface="Calibri"/>
              </a:rPr>
              <a:t>When inspecting external areas, remember to address security in parking areas, walking-working surfaces (for trip hazards), storage and maintenance buildings, equipment buildings and vacant buildings.  </a:t>
            </a:r>
          </a:p>
          <a:p>
            <a:pPr eaLnBrk="1" fontAlgn="auto" hangingPunct="1">
              <a:spcBef>
                <a:spcPts val="0"/>
              </a:spcBef>
              <a:spcAft>
                <a:spcPts val="0"/>
              </a:spcAft>
              <a:defRPr/>
            </a:pPr>
            <a:endParaRPr lang="en-US" altLang="x-none" dirty="0">
              <a:solidFill>
                <a:sysClr val="windowText" lastClr="000000"/>
              </a:solidFill>
              <a:ea typeface="ＭＳ Ｐゴシック" charset="-128"/>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F0CE9F7D-677C-488B-8B03-426272E9626B}" type="slidenum">
              <a:rPr lang="en-US" altLang="en-US">
                <a:latin typeface="Arial" panose="020B0604020202020204" pitchFamily="34" charset="0"/>
                <a:ea typeface="MS PGothic" panose="020B0600070205080204" pitchFamily="34" charset="-128"/>
              </a:rPr>
              <a:pPr eaLnBrk="1" hangingPunct="1">
                <a:spcBef>
                  <a:spcPct val="0"/>
                </a:spcBef>
              </a:pPr>
              <a:t>18</a:t>
            </a:fld>
            <a:endParaRPr lang="en-US" altLang="en-US">
              <a:latin typeface="Arial" panose="020B0604020202020204" pitchFamily="34" charset="0"/>
              <a:ea typeface="MS PGothic" panose="020B0600070205080204" pitchFamily="34" charset="-128"/>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p:txBody>
          <a:bodyPr/>
          <a:lstStyle/>
          <a:p>
            <a:pPr eaLnBrk="1" hangingPunct="1">
              <a:spcBef>
                <a:spcPct val="0"/>
              </a:spcBef>
            </a:pPr>
            <a:r>
              <a:rPr lang="en-US" altLang="en-US" smtClean="0">
                <a:solidFill>
                  <a:srgbClr val="000000"/>
                </a:solidFill>
              </a:rPr>
              <a:t>If you have specialized areas that are hazardous, high risk; add them to your checklist.  Hazards areas that you should inspect for in each building/area per the audit/manual.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F31B2923-59FC-4D82-B62D-592F3DC324C8}" type="slidenum">
              <a:rPr lang="en-US" altLang="en-US">
                <a:latin typeface="Arial" panose="020B0604020202020204" pitchFamily="34" charset="0"/>
                <a:ea typeface="MS PGothic" panose="020B0600070205080204" pitchFamily="34" charset="-128"/>
              </a:rPr>
              <a:pPr eaLnBrk="1" hangingPunct="1">
                <a:spcBef>
                  <a:spcPct val="0"/>
                </a:spcBef>
              </a:pPr>
              <a:t>19</a:t>
            </a:fld>
            <a:endParaRPr lang="en-US" altLang="en-US">
              <a:latin typeface="Arial" panose="020B0604020202020204" pitchFamily="34" charset="0"/>
              <a:ea typeface="MS PGothic" panose="020B0600070205080204" pitchFamily="34" charset="-128"/>
            </a:endParaRPr>
          </a:p>
        </p:txBody>
      </p:sp>
      <p:sp>
        <p:nvSpPr>
          <p:cNvPr id="41987" name="Rectangle 2"/>
          <p:cNvSpPr>
            <a:spLocks noGrp="1" noRot="1" noChangeAspect="1" noChangeArrowheads="1" noTextEdit="1"/>
          </p:cNvSpPr>
          <p:nvPr>
            <p:ph type="sldImg"/>
          </p:nvPr>
        </p:nvSpPr>
        <p:spPr/>
      </p:sp>
      <p:sp>
        <p:nvSpPr>
          <p:cNvPr id="41988" name="Rectangle 3"/>
          <p:cNvSpPr>
            <a:spLocks noGrp="1" noChangeArrowheads="1"/>
          </p:cNvSpPr>
          <p:nvPr>
            <p:ph type="body" idx="1"/>
          </p:nvPr>
        </p:nvSpPr>
        <p:spPr/>
        <p:txBody>
          <a:bodyPr/>
          <a:lstStyle/>
          <a:p>
            <a:pPr marL="171450" indent="-171450" eaLnBrk="1" hangingPunct="1">
              <a:spcBef>
                <a:spcPct val="0"/>
              </a:spcBef>
              <a:buFontTx/>
              <a:buChar char="•"/>
            </a:pPr>
            <a:r>
              <a:rPr lang="en-US" altLang="en-US" smtClean="0">
                <a:solidFill>
                  <a:srgbClr val="000000"/>
                </a:solidFill>
              </a:rPr>
              <a:t>Indoor air quality problems include those caused by mold or asbestos or by an improperly operating HVAC (heating, ventilation and air conditioning) system.</a:t>
            </a:r>
          </a:p>
          <a:p>
            <a:pPr marL="171450" indent="-171450" eaLnBrk="1" hangingPunct="1">
              <a:spcBef>
                <a:spcPct val="0"/>
              </a:spcBef>
              <a:buFontTx/>
              <a:buChar char="•"/>
            </a:pPr>
            <a:r>
              <a:rPr lang="en-US" altLang="en-US" smtClean="0">
                <a:solidFill>
                  <a:srgbClr val="000000"/>
                </a:solidFill>
              </a:rPr>
              <a:t>NFPA addresses items such as firefighting equipment, exit signs, and exit pathways. (The Fire Marshal will write up any code violations)  You should get a copy of the report every time they inspect your site. </a:t>
            </a:r>
          </a:p>
          <a:p>
            <a:pPr marL="171450" indent="-171450" eaLnBrk="1" hangingPunct="1">
              <a:spcBef>
                <a:spcPct val="0"/>
              </a:spcBef>
              <a:buFontTx/>
              <a:buChar char="•"/>
            </a:pPr>
            <a:r>
              <a:rPr lang="en-US" altLang="en-US" smtClean="0">
                <a:solidFill>
                  <a:srgbClr val="000000"/>
                </a:solidFill>
              </a:rPr>
              <a:t>Housekeeping may refer to items such as facility cleanliness, proper storage of materials and supplies, and related activities.</a:t>
            </a:r>
          </a:p>
          <a:p>
            <a:pPr marL="171450" indent="-171450" eaLnBrk="1" hangingPunct="1">
              <a:spcBef>
                <a:spcPct val="0"/>
              </a:spcBef>
              <a:buFontTx/>
              <a:buChar char="•"/>
            </a:pPr>
            <a:endParaRPr lang="en-US" alt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6FC9B62F-6E72-40EB-9DBE-F491B55F61E6}" type="slidenum">
              <a:rPr lang="en-US" altLang="en-US">
                <a:latin typeface="Arial" panose="020B0604020202020204" pitchFamily="34" charset="0"/>
                <a:ea typeface="MS PGothic" panose="020B0600070205080204" pitchFamily="34" charset="-128"/>
              </a:rPr>
              <a:pPr eaLnBrk="1" hangingPunct="1">
                <a:spcBef>
                  <a:spcPct val="0"/>
                </a:spcBef>
              </a:pPr>
              <a:t>20</a:t>
            </a:fld>
            <a:endParaRPr lang="en-US" altLang="en-US">
              <a:latin typeface="Arial" panose="020B0604020202020204" pitchFamily="34" charset="0"/>
              <a:ea typeface="MS PGothic" panose="020B0600070205080204" pitchFamily="34" charset="-128"/>
            </a:endParaRPr>
          </a:p>
        </p:txBody>
      </p:sp>
      <p:sp>
        <p:nvSpPr>
          <p:cNvPr id="44035" name="Rectangle 2"/>
          <p:cNvSpPr>
            <a:spLocks noGrp="1" noRot="1" noChangeAspect="1" noChangeArrowheads="1" noTextEdit="1"/>
          </p:cNvSpPr>
          <p:nvPr>
            <p:ph type="sldImg"/>
          </p:nvPr>
        </p:nvSpPr>
        <p:spPr/>
      </p:sp>
      <p:sp>
        <p:nvSpPr>
          <p:cNvPr id="44036" name="Rectangle 3"/>
          <p:cNvSpPr>
            <a:spLocks noGrp="1" noChangeArrowheads="1"/>
          </p:cNvSpPr>
          <p:nvPr>
            <p:ph type="body" idx="1"/>
          </p:nvPr>
        </p:nvSpPr>
        <p:spPr/>
        <p:txBody>
          <a:bodyPr/>
          <a:lstStyle/>
          <a:p>
            <a:pPr eaLnBrk="1" hangingPunct="1">
              <a:spcBef>
                <a:spcPct val="0"/>
              </a:spcBef>
            </a:pPr>
            <a:r>
              <a:rPr lang="en-US" altLang="en-US" smtClean="0">
                <a:solidFill>
                  <a:srgbClr val="000000"/>
                </a:solidFill>
                <a:ea typeface="MS PGothic" panose="020B0600070205080204" pitchFamily="34" charset="-128"/>
              </a:rPr>
              <a:t>Ensure that safety guards or safety devices on machines, equipment, etc., are not removed or modified in any way.  At all times when using the machinery, equipment, etc., follow the manufacturers recommended guidelines/procedures, or safety standards.  Disabling a safety device is strictly prohibited.</a:t>
            </a:r>
          </a:p>
          <a:p>
            <a:pPr eaLnBrk="1" hangingPunct="1">
              <a:spcBef>
                <a:spcPct val="0"/>
              </a:spcBef>
            </a:pPr>
            <a:endParaRPr lang="en-US" altLang="en-US" smtClean="0">
              <a:solidFill>
                <a:srgbClr val="000000"/>
              </a:solidFill>
              <a:ea typeface="MS PGothic" panose="020B0600070205080204" pitchFamily="34" charset="-128"/>
            </a:endParaRPr>
          </a:p>
          <a:p>
            <a:pPr eaLnBrk="1" hangingPunct="1">
              <a:spcBef>
                <a:spcPct val="0"/>
              </a:spcBef>
            </a:pPr>
            <a:r>
              <a:rPr lang="en-US" altLang="en-US" smtClean="0">
                <a:solidFill>
                  <a:srgbClr val="000000"/>
                </a:solidFill>
                <a:ea typeface="MS PGothic" panose="020B0600070205080204" pitchFamily="34" charset="-128"/>
              </a:rPr>
              <a:t>Unsafe conditions include slip, trip and fall hazards, electrical hazards, or any condition that can cause injury.  They may also include environmental systems such as lighting, temperatures, sound levels.</a:t>
            </a:r>
          </a:p>
          <a:p>
            <a:pPr eaLnBrk="1" hangingPunct="1">
              <a:spcBef>
                <a:spcPct val="0"/>
              </a:spcBef>
            </a:pPr>
            <a:endParaRPr lang="en-US" altLang="en-US" smtClean="0">
              <a:solidFill>
                <a:srgbClr val="000000"/>
              </a:solidFill>
              <a:ea typeface="MS PGothic" panose="020B0600070205080204" pitchFamily="34" charset="-128"/>
            </a:endParaRPr>
          </a:p>
          <a:p>
            <a:pPr eaLnBrk="1" hangingPunct="1">
              <a:spcBef>
                <a:spcPct val="0"/>
              </a:spcBef>
            </a:pPr>
            <a:r>
              <a:rPr lang="en-US" altLang="en-US" smtClean="0">
                <a:solidFill>
                  <a:srgbClr val="000000"/>
                </a:solidFill>
                <a:ea typeface="MS PGothic" panose="020B0600070205080204" pitchFamily="34" charset="-128"/>
              </a:rPr>
              <a:t>When conducting your inspections, observe employees performing their job tasks.  Are they following proper work procedures, obeying safety rules, wearing required PPE, using ladders instead of chairs?  If not, it needs to be noted and reported.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a:solidFill>
              <a:srgbClr val="000000"/>
            </a:solidFill>
            <a:miter lim="800000"/>
            <a:headEnd/>
            <a:tailEnd/>
          </a:ln>
        </p:spPr>
      </p:sp>
      <p:sp>
        <p:nvSpPr>
          <p:cNvPr id="46083" name="Notes Placeholder 2"/>
          <p:cNvSpPr>
            <a:spLocks noGrp="1" noChangeArrowheads="1"/>
          </p:cNvSpPr>
          <p:nvPr>
            <p:ph type="body" idx="1"/>
          </p:nvPr>
        </p:nvSpPr>
        <p:spPr/>
        <p:txBody>
          <a:bodyPr/>
          <a:lstStyle/>
          <a:p>
            <a:pPr marL="180975" indent="-180975" eaLnBrk="1" hangingPunct="1">
              <a:spcBef>
                <a:spcPct val="0"/>
              </a:spcBef>
              <a:buFontTx/>
              <a:buChar char="•"/>
            </a:pPr>
            <a:r>
              <a:rPr lang="en-US" altLang="en-US" smtClean="0">
                <a:solidFill>
                  <a:srgbClr val="000000"/>
                </a:solidFill>
                <a:ea typeface="MS PGothic" panose="020B0600070205080204" pitchFamily="34" charset="-128"/>
              </a:rPr>
              <a:t>Any of the workforce found to be in breach of safety requirements during an inspection should be counseled and discipline will be needed if persistent transgressors are observed.</a:t>
            </a:r>
          </a:p>
          <a:p>
            <a:pPr marL="180975" indent="-180975" eaLnBrk="1" hangingPunct="1">
              <a:spcBef>
                <a:spcPct val="0"/>
              </a:spcBef>
              <a:buFontTx/>
              <a:buChar char="•"/>
            </a:pPr>
            <a:r>
              <a:rPr lang="en-US" altLang="en-US" smtClean="0">
                <a:solidFill>
                  <a:srgbClr val="000000"/>
                </a:solidFill>
                <a:ea typeface="MS PGothic" panose="020B0600070205080204" pitchFamily="34" charset="-128"/>
              </a:rPr>
              <a:t>USE of a deficiency tracking log</a:t>
            </a:r>
          </a:p>
        </p:txBody>
      </p:sp>
      <p:sp>
        <p:nvSpPr>
          <p:cNvPr id="46084" name="Slide Number Placeholder 3"/>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5CC4C4FB-E482-4360-8105-9D9D91BE7BC0}" type="slidenum">
              <a:rPr lang="en-US" altLang="en-US" sz="1300">
                <a:solidFill>
                  <a:srgbClr val="000000"/>
                </a:solidFill>
                <a:latin typeface="Arial" panose="020B0604020202020204" pitchFamily="34" charset="0"/>
                <a:ea typeface="MS PGothic" panose="020B0600070205080204" pitchFamily="34" charset="-128"/>
              </a:rPr>
              <a:pPr eaLnBrk="1" hangingPunct="1">
                <a:spcBef>
                  <a:spcPct val="0"/>
                </a:spcBef>
              </a:pPr>
              <a:t>21</a:t>
            </a:fld>
            <a:endParaRPr lang="en-US" altLang="en-US" sz="13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ED24AE16-A9B4-4A44-9071-7F2ECBC145A6}" type="slidenum">
              <a:rPr lang="en-US" altLang="en-US">
                <a:latin typeface="Arial" panose="020B0604020202020204" pitchFamily="34" charset="0"/>
                <a:ea typeface="MS PGothic" panose="020B0600070205080204" pitchFamily="34" charset="-128"/>
              </a:rPr>
              <a:pPr eaLnBrk="1" hangingPunct="1">
                <a:spcBef>
                  <a:spcPct val="0"/>
                </a:spcBef>
              </a:pPr>
              <a:t>22</a:t>
            </a:fld>
            <a:endParaRPr lang="en-US" altLang="en-US">
              <a:latin typeface="Arial" panose="020B0604020202020204" pitchFamily="34" charset="0"/>
              <a:ea typeface="MS PGothic" panose="020B0600070205080204" pitchFamily="34" charset="-128"/>
            </a:endParaRPr>
          </a:p>
        </p:txBody>
      </p:sp>
      <p:sp>
        <p:nvSpPr>
          <p:cNvPr id="48131" name="Rectangle 2"/>
          <p:cNvSpPr>
            <a:spLocks noGrp="1" noRot="1" noChangeAspect="1" noChangeArrowheads="1" noTextEdit="1"/>
          </p:cNvSpPr>
          <p:nvPr>
            <p:ph type="sldImg"/>
          </p:nvPr>
        </p:nvSpPr>
        <p:spPr/>
      </p:sp>
      <p:sp>
        <p:nvSpPr>
          <p:cNvPr id="48132" name="Rectangle 3"/>
          <p:cNvSpPr>
            <a:spLocks noGrp="1" noChangeArrowheads="1"/>
          </p:cNvSpPr>
          <p:nvPr>
            <p:ph type="body" idx="1"/>
          </p:nvPr>
        </p:nvSpPr>
        <p:spPr/>
        <p:txBody>
          <a:bodyPr/>
          <a:lstStyle/>
          <a:p>
            <a:pPr marL="171450" indent="-171450" eaLnBrk="1" hangingPunct="1">
              <a:spcBef>
                <a:spcPct val="0"/>
              </a:spcBef>
              <a:buFontTx/>
              <a:buChar char="•"/>
            </a:pPr>
            <a:r>
              <a:rPr lang="en-US" altLang="en-US" smtClean="0">
                <a:solidFill>
                  <a:srgbClr val="000000"/>
                </a:solidFill>
              </a:rPr>
              <a:t>Anyone performing inspections should be trained on how to conduct those inspections.</a:t>
            </a:r>
          </a:p>
          <a:p>
            <a:pPr marL="171450" indent="-171450" eaLnBrk="1" hangingPunct="1">
              <a:spcBef>
                <a:spcPct val="0"/>
              </a:spcBef>
              <a:buFontTx/>
              <a:buChar char="•"/>
            </a:pPr>
            <a:r>
              <a:rPr lang="en-US" altLang="en-US" smtClean="0">
                <a:solidFill>
                  <a:srgbClr val="000000"/>
                </a:solidFill>
              </a:rPr>
              <a:t>Daily, all employees should make a visual inspection of their workplace prior to beginning work.</a:t>
            </a:r>
          </a:p>
          <a:p>
            <a:pPr marL="171450" indent="-171450" eaLnBrk="1" hangingPunct="1">
              <a:spcBef>
                <a:spcPct val="0"/>
              </a:spcBef>
              <a:buFontTx/>
              <a:buChar char="•"/>
            </a:pPr>
            <a:r>
              <a:rPr lang="en-US" altLang="en-US" smtClean="0">
                <a:solidFill>
                  <a:srgbClr val="000000"/>
                </a:solidFill>
              </a:rPr>
              <a:t>Supervisors, Safety Coordinators, and Management personnel, as part of their daily work routine, should make continuous visual inspections and take corrective action to address any unsafe acts or unsafe conditions observed.</a:t>
            </a:r>
          </a:p>
          <a:p>
            <a:pPr marL="171450" indent="-171450" eaLnBrk="1" hangingPunct="1">
              <a:spcBef>
                <a:spcPct val="0"/>
              </a:spcBef>
              <a:buFontTx/>
              <a:buChar char="•"/>
            </a:pPr>
            <a:r>
              <a:rPr lang="en-US" altLang="en-US" smtClean="0">
                <a:solidFill>
                  <a:srgbClr val="000000"/>
                </a:solidFill>
              </a:rPr>
              <a:t>Safety Coordinators, Management personnel, and/or Safety Committee Members may inspect workplaces, accident scenes, etc. when necessary</a:t>
            </a:r>
          </a:p>
          <a:p>
            <a:pPr marL="171450" indent="-171450" eaLnBrk="1" hangingPunct="1">
              <a:spcBef>
                <a:spcPct val="0"/>
              </a:spcBef>
              <a:buFontTx/>
              <a:buChar char="•"/>
            </a:pPr>
            <a:r>
              <a:rPr lang="en-US" altLang="en-US" smtClean="0">
                <a:solidFill>
                  <a:srgbClr val="000000"/>
                </a:solidFill>
              </a:rPr>
              <a:t>Outside parties such State agencies may inspect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1DCD1899-76FA-4D57-BDA1-3B50EEBD30BF}" type="slidenum">
              <a:rPr lang="en-US" altLang="en-US">
                <a:latin typeface="Arial" panose="020B0604020202020204" pitchFamily="34" charset="0"/>
                <a:ea typeface="MS PGothic" panose="020B0600070205080204" pitchFamily="34" charset="-128"/>
              </a:rPr>
              <a:pPr eaLnBrk="1" hangingPunct="1">
                <a:spcBef>
                  <a:spcPct val="0"/>
                </a:spcBef>
              </a:pPr>
              <a:t>23</a:t>
            </a:fld>
            <a:endParaRPr lang="en-US" altLang="en-US">
              <a:latin typeface="Arial" panose="020B0604020202020204" pitchFamily="34" charset="0"/>
              <a:ea typeface="MS PGothic" panose="020B0600070205080204" pitchFamily="34" charset="-128"/>
            </a:endParaRPr>
          </a:p>
        </p:txBody>
      </p:sp>
      <p:sp>
        <p:nvSpPr>
          <p:cNvPr id="50179" name="Rectangle 2"/>
          <p:cNvSpPr>
            <a:spLocks noGrp="1" noRot="1" noChangeAspect="1" noChangeArrowheads="1" noTextEdit="1"/>
          </p:cNvSpPr>
          <p:nvPr>
            <p:ph type="sldImg"/>
          </p:nvPr>
        </p:nvSpPr>
        <p:spPr/>
      </p:sp>
      <p:sp>
        <p:nvSpPr>
          <p:cNvPr id="50180" name="Rectangle 3"/>
          <p:cNvSpPr>
            <a:spLocks noGrp="1" noChangeArrowheads="1"/>
          </p:cNvSpPr>
          <p:nvPr>
            <p:ph type="body" idx="1"/>
          </p:nvPr>
        </p:nvSpPr>
        <p:spPr/>
        <p:txBody>
          <a:bodyPr/>
          <a:lstStyle/>
          <a:p>
            <a:pPr marL="171450" indent="-171450" eaLnBrk="1" hangingPunct="1">
              <a:spcBef>
                <a:spcPct val="0"/>
              </a:spcBef>
              <a:buFontTx/>
              <a:buChar char="•"/>
            </a:pPr>
            <a:r>
              <a:rPr lang="en-US" altLang="en-US" smtClean="0">
                <a:solidFill>
                  <a:srgbClr val="000000"/>
                </a:solidFill>
                <a:ea typeface="MS PGothic" panose="020B0600070205080204" pitchFamily="34" charset="-128"/>
              </a:rPr>
              <a:t>Have written procedures on building inspections and on identification and control of hazards.  </a:t>
            </a:r>
          </a:p>
          <a:p>
            <a:pPr marL="171450" indent="-171450" eaLnBrk="1" hangingPunct="1">
              <a:spcBef>
                <a:spcPct val="0"/>
              </a:spcBef>
              <a:buFontTx/>
              <a:buChar char="•"/>
            </a:pPr>
            <a:r>
              <a:rPr lang="en-US" altLang="en-US" smtClean="0">
                <a:solidFill>
                  <a:srgbClr val="000000"/>
                </a:solidFill>
                <a:ea typeface="MS PGothic" panose="020B0600070205080204" pitchFamily="34" charset="-128"/>
              </a:rPr>
              <a:t>All employees need to be trained as to the contents of these procedures and they should have access to the procedures. </a:t>
            </a:r>
          </a:p>
          <a:p>
            <a:pPr marL="171450" indent="-171450" eaLnBrk="1" hangingPunct="1">
              <a:spcBef>
                <a:spcPct val="0"/>
              </a:spcBef>
              <a:buFontTx/>
              <a:buChar char="•"/>
            </a:pPr>
            <a:r>
              <a:rPr lang="en-US" altLang="en-US" smtClean="0">
                <a:solidFill>
                  <a:srgbClr val="000000"/>
                </a:solidFill>
                <a:ea typeface="MS PGothic" panose="020B0600070205080204" pitchFamily="34" charset="-128"/>
              </a:rPr>
              <a:t>The procedures should include who inspects, how often, forms to be used, procedures to follow once hazards are identified and method for corrective action and follow-up. Procedures should also include the use of the HCL or other acceptable method for reporting of hazards, the corrective action, etc.</a:t>
            </a:r>
          </a:p>
          <a:p>
            <a:pPr marL="171450" indent="-171450" eaLnBrk="1" hangingPunct="1">
              <a:spcBef>
                <a:spcPct val="0"/>
              </a:spcBef>
              <a:buFontTx/>
              <a:buChar char="•"/>
            </a:pPr>
            <a:r>
              <a:rPr lang="en-US" altLang="en-US" smtClean="0">
                <a:solidFill>
                  <a:srgbClr val="000000"/>
                </a:solidFill>
                <a:ea typeface="MS PGothic" panose="020B0600070205080204" pitchFamily="34" charset="-128"/>
              </a:rPr>
              <a:t>Identify hazards unique to your workplace.  </a:t>
            </a:r>
          </a:p>
          <a:p>
            <a:pPr marL="171450" lvl="2" indent="-171450" eaLnBrk="1" hangingPunct="1">
              <a:spcBef>
                <a:spcPct val="0"/>
              </a:spcBef>
              <a:buFontTx/>
              <a:buChar char="•"/>
            </a:pPr>
            <a:r>
              <a:rPr lang="en-US" altLang="en-US" smtClean="0">
                <a:solidFill>
                  <a:srgbClr val="000000"/>
                </a:solidFill>
                <a:ea typeface="MS PGothic" panose="020B0600070205080204" pitchFamily="34" charset="-128"/>
              </a:rPr>
              <a:t>Considerations should include the nature of services provided, the physical location, etc.  </a:t>
            </a:r>
          </a:p>
          <a:p>
            <a:pPr marL="171450" lvl="2" indent="-171450" eaLnBrk="1" hangingPunct="1">
              <a:spcBef>
                <a:spcPct val="0"/>
              </a:spcBef>
              <a:buFontTx/>
              <a:buChar char="•"/>
            </a:pPr>
            <a:r>
              <a:rPr lang="en-US" altLang="en-US" smtClean="0">
                <a:solidFill>
                  <a:srgbClr val="000000"/>
                </a:solidFill>
                <a:ea typeface="MS PGothic" panose="020B0600070205080204" pitchFamily="34" charset="-128"/>
              </a:rPr>
              <a:t>Unique hazards can be addressed only after they have been identified by a thorough and accurate assessment.</a:t>
            </a:r>
          </a:p>
          <a:p>
            <a:pPr marL="171450" indent="-171450" eaLnBrk="1" hangingPunct="1">
              <a:spcBef>
                <a:spcPct val="0"/>
              </a:spcBef>
              <a:buFontTx/>
              <a:buChar char="•"/>
            </a:pPr>
            <a:r>
              <a:rPr lang="en-US" altLang="en-US" smtClean="0">
                <a:solidFill>
                  <a:srgbClr val="000000"/>
                </a:solidFill>
                <a:ea typeface="MS PGothic" panose="020B0600070205080204" pitchFamily="34" charset="-128"/>
              </a:rPr>
              <a:t>Good housekeeping may eliminate many hazards (fire, slip/trip, etc.), but it needs to be consistently monitored to ensure everyone is supporting this endeavor.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41176923-9C86-4B20-ABF4-27E5AC59D177}" type="slidenum">
              <a:rPr lang="en-US" altLang="en-US">
                <a:latin typeface="Arial" panose="020B0604020202020204" pitchFamily="34" charset="0"/>
                <a:ea typeface="MS PGothic" panose="020B0600070205080204" pitchFamily="34" charset="-128"/>
              </a:rPr>
              <a:pPr eaLnBrk="1" hangingPunct="1">
                <a:spcBef>
                  <a:spcPct val="0"/>
                </a:spcBef>
              </a:pPr>
              <a:t>24</a:t>
            </a:fld>
            <a:endParaRPr lang="en-US" altLang="en-US">
              <a:latin typeface="Arial" panose="020B0604020202020204" pitchFamily="34" charset="0"/>
              <a:ea typeface="MS PGothic" panose="020B0600070205080204" pitchFamily="34" charset="-128"/>
            </a:endParaRPr>
          </a:p>
        </p:txBody>
      </p:sp>
      <p:sp>
        <p:nvSpPr>
          <p:cNvPr id="52227" name="Rectangle 2"/>
          <p:cNvSpPr>
            <a:spLocks noGrp="1" noRot="1" noChangeAspect="1" noChangeArrowheads="1" noTextEdit="1"/>
          </p:cNvSpPr>
          <p:nvPr>
            <p:ph type="sldImg"/>
          </p:nvPr>
        </p:nvSpPr>
        <p:spPr/>
      </p:sp>
      <p:sp>
        <p:nvSpPr>
          <p:cNvPr id="52228" name="Rectangle 3"/>
          <p:cNvSpPr>
            <a:spLocks noGrp="1" noChangeArrowheads="1"/>
          </p:cNvSpPr>
          <p:nvPr>
            <p:ph type="body" idx="1"/>
          </p:nvPr>
        </p:nvSpPr>
        <p:spPr/>
        <p:txBody>
          <a:bodyPr/>
          <a:lstStyle/>
          <a:p>
            <a:pPr eaLnBrk="1" hangingPunct="1">
              <a:spcBef>
                <a:spcPct val="0"/>
              </a:spcBef>
            </a:pPr>
            <a:r>
              <a:rPr lang="en-US" altLang="en-US" smtClean="0">
                <a:solidFill>
                  <a:srgbClr val="000000"/>
                </a:solidFill>
              </a:rPr>
              <a:t>No meds in 1</a:t>
            </a:r>
            <a:r>
              <a:rPr lang="en-US" altLang="en-US" baseline="30000" smtClean="0">
                <a:solidFill>
                  <a:srgbClr val="000000"/>
                </a:solidFill>
              </a:rPr>
              <a:t>st</a:t>
            </a:r>
            <a:r>
              <a:rPr lang="en-US" altLang="en-US" smtClean="0">
                <a:solidFill>
                  <a:srgbClr val="000000"/>
                </a:solidFill>
              </a:rPr>
              <a:t> aid kit, take them out.</a:t>
            </a:r>
          </a:p>
          <a:p>
            <a:pPr eaLnBrk="1" hangingPunct="1">
              <a:spcBef>
                <a:spcPct val="0"/>
              </a:spcBef>
            </a:pPr>
            <a:r>
              <a:rPr lang="en-US" altLang="en-US" smtClean="0">
                <a:solidFill>
                  <a:srgbClr val="000000"/>
                </a:solidFill>
              </a:rPr>
              <a:t>Is the first aid kit visible/accessible, properly stocked, remove any products that have expired?</a:t>
            </a:r>
          </a:p>
          <a:p>
            <a:pPr eaLnBrk="1" hangingPunct="1">
              <a:spcBef>
                <a:spcPct val="0"/>
              </a:spcBef>
            </a:pPr>
            <a:r>
              <a:rPr lang="en-US" altLang="en-US" smtClean="0">
                <a:solidFill>
                  <a:srgbClr val="000000"/>
                </a:solidFill>
              </a:rPr>
              <a:t>Other items:  Defibrillators, spill kits, eye wash stations, body wash stations </a:t>
            </a:r>
          </a:p>
          <a:p>
            <a:pPr eaLnBrk="1" hangingPunct="1">
              <a:spcBef>
                <a:spcPct val="0"/>
              </a:spcBef>
            </a:pPr>
            <a:endParaRPr lang="en-US" altLang="en-US" smtClean="0">
              <a:solidFill>
                <a:srgbClr val="000000"/>
              </a:solidFill>
            </a:endParaRPr>
          </a:p>
          <a:p>
            <a:pPr eaLnBrk="1" hangingPunct="1">
              <a:spcBef>
                <a:spcPct val="0"/>
              </a:spcBef>
            </a:pPr>
            <a:r>
              <a:rPr lang="en-US" altLang="en-US" smtClean="0">
                <a:solidFill>
                  <a:srgbClr val="000000"/>
                </a:solidFill>
              </a:rPr>
              <a:t> </a:t>
            </a:r>
          </a:p>
          <a:p>
            <a:pPr eaLnBrk="1" hangingPunct="1">
              <a:spcBef>
                <a:spcPct val="0"/>
              </a:spcBef>
            </a:pPr>
            <a:endParaRPr lang="en-US" altLang="en-US"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A215E3BB-81E6-4CDE-B3E1-8671C363F6C5}" type="slidenum">
              <a:rPr lang="en-US" altLang="en-US">
                <a:latin typeface="Arial" panose="020B0604020202020204" pitchFamily="34" charset="0"/>
                <a:ea typeface="MS PGothic" panose="020B0600070205080204" pitchFamily="34" charset="-128"/>
              </a:rPr>
              <a:pPr eaLnBrk="1" hangingPunct="1">
                <a:spcBef>
                  <a:spcPct val="0"/>
                </a:spcBef>
              </a:pPr>
              <a:t>25</a:t>
            </a:fld>
            <a:endParaRPr lang="en-US" altLang="en-US">
              <a:latin typeface="Arial" panose="020B0604020202020204" pitchFamily="34" charset="0"/>
              <a:ea typeface="MS PGothic" panose="020B0600070205080204" pitchFamily="34" charset="-128"/>
            </a:endParaRPr>
          </a:p>
        </p:txBody>
      </p:sp>
      <p:sp>
        <p:nvSpPr>
          <p:cNvPr id="54275" name="Rectangle 2"/>
          <p:cNvSpPr>
            <a:spLocks noGrp="1" noRot="1" noChangeAspect="1" noChangeArrowheads="1" noTextEdit="1"/>
          </p:cNvSpPr>
          <p:nvPr>
            <p:ph type="sldImg"/>
          </p:nvPr>
        </p:nvSpPr>
        <p:spPr/>
      </p:sp>
      <p:sp>
        <p:nvSpPr>
          <p:cNvPr id="54276" name="Rectangle 3"/>
          <p:cNvSpPr>
            <a:spLocks noGrp="1" noChangeArrowheads="1"/>
          </p:cNvSpPr>
          <p:nvPr>
            <p:ph type="body" idx="1"/>
          </p:nvPr>
        </p:nvSpPr>
        <p:spPr/>
        <p:txBody>
          <a:bodyPr/>
          <a:lstStyle/>
          <a:p>
            <a:pPr marL="228600" indent="-228600" eaLnBrk="1" hangingPunct="1">
              <a:spcBef>
                <a:spcPct val="0"/>
              </a:spcBef>
            </a:pPr>
            <a:r>
              <a:rPr lang="en-US" altLang="en-US" smtClean="0">
                <a:solidFill>
                  <a:srgbClr val="000000"/>
                </a:solidFill>
              </a:rPr>
              <a:t>Let’s take a look at some hazards!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EC1485AB-FAF1-4D1F-8CAD-7776664E772B}" type="slidenum">
              <a:rPr lang="en-US" altLang="en-US">
                <a:latin typeface="Arial" panose="020B0604020202020204" pitchFamily="34" charset="0"/>
                <a:ea typeface="MS PGothic" panose="020B0600070205080204" pitchFamily="34" charset="-128"/>
              </a:rPr>
              <a:pPr eaLnBrk="1" hangingPunct="1">
                <a:spcBef>
                  <a:spcPct val="0"/>
                </a:spcBef>
              </a:pPr>
              <a:t>26</a:t>
            </a:fld>
            <a:endParaRPr lang="en-US" altLang="en-US">
              <a:latin typeface="Arial" panose="020B0604020202020204" pitchFamily="34" charset="0"/>
              <a:ea typeface="MS PGothic" panose="020B0600070205080204" pitchFamily="34" charset="-128"/>
            </a:endParaRPr>
          </a:p>
        </p:txBody>
      </p:sp>
      <p:sp>
        <p:nvSpPr>
          <p:cNvPr id="56323" name="Rectangle 2"/>
          <p:cNvSpPr>
            <a:spLocks noGrp="1" noRot="1" noChangeAspect="1" noChangeArrowheads="1" noTextEdit="1"/>
          </p:cNvSpPr>
          <p:nvPr>
            <p:ph type="sldImg"/>
          </p:nvPr>
        </p:nvSpPr>
        <p:spPr/>
      </p:sp>
      <p:sp>
        <p:nvSpPr>
          <p:cNvPr id="56324" name="Rectangle 3"/>
          <p:cNvSpPr>
            <a:spLocks noGrp="1" noChangeArrowheads="1"/>
          </p:cNvSpPr>
          <p:nvPr>
            <p:ph type="body" idx="1"/>
          </p:nvPr>
        </p:nvSpPr>
        <p:spPr/>
        <p:txBody>
          <a:bodyPr/>
          <a:lstStyle/>
          <a:p>
            <a:pPr marL="228600" indent="-228600" eaLnBrk="1" hangingPunct="1">
              <a:spcBef>
                <a:spcPct val="0"/>
              </a:spcBef>
            </a:pPr>
            <a:r>
              <a:rPr lang="en-US" altLang="en-US" smtClean="0">
                <a:solidFill>
                  <a:srgbClr val="000000"/>
                </a:solidFill>
              </a:rPr>
              <a:t>What sort of office hazards should you look out for (dangerous situation and a violation of fire safety codes)?</a:t>
            </a:r>
          </a:p>
          <a:p>
            <a:pPr marL="228600" indent="-228600" eaLnBrk="1" hangingPunct="1">
              <a:spcBef>
                <a:spcPct val="0"/>
              </a:spcBef>
              <a:buFontTx/>
              <a:buAutoNum type="arabicPeriod"/>
            </a:pPr>
            <a:r>
              <a:rPr lang="en-US" altLang="en-US" smtClean="0">
                <a:solidFill>
                  <a:srgbClr val="000000"/>
                </a:solidFill>
              </a:rPr>
              <a:t>Poor housekeeping with combustible materials and trip hazards scattered throughout.</a:t>
            </a:r>
          </a:p>
          <a:p>
            <a:pPr marL="228600" indent="-228600" eaLnBrk="1" hangingPunct="1">
              <a:spcBef>
                <a:spcPct val="0"/>
              </a:spcBef>
              <a:buFontTx/>
              <a:buAutoNum type="arabicPeriod"/>
            </a:pPr>
            <a:r>
              <a:rPr lang="en-US" altLang="en-US" smtClean="0">
                <a:solidFill>
                  <a:srgbClr val="000000"/>
                </a:solidFill>
              </a:rPr>
              <a:t>Fire escape route blocked.</a:t>
            </a:r>
          </a:p>
          <a:p>
            <a:pPr marL="228600" indent="-228600" eaLnBrk="1" hangingPunct="1">
              <a:spcBef>
                <a:spcPct val="0"/>
              </a:spcBef>
              <a:buFontTx/>
              <a:buAutoNum type="arabicPeriod"/>
            </a:pPr>
            <a:r>
              <a:rPr lang="en-US" altLang="en-US" smtClean="0">
                <a:solidFill>
                  <a:srgbClr val="000000"/>
                </a:solidFill>
              </a:rPr>
              <a:t>Exit door blocked.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45DCC5D4-BDE9-4B95-A62B-31806DD80D8B}" type="slidenum">
              <a:rPr lang="en-US" altLang="en-US">
                <a:latin typeface="Arial" panose="020B0604020202020204" pitchFamily="34" charset="0"/>
                <a:ea typeface="MS PGothic" panose="020B0600070205080204" pitchFamily="34" charset="-128"/>
              </a:rPr>
              <a:pPr eaLnBrk="1" hangingPunct="1">
                <a:spcBef>
                  <a:spcPct val="0"/>
                </a:spcBef>
              </a:pPr>
              <a:t>27</a:t>
            </a:fld>
            <a:endParaRPr lang="en-US" altLang="en-US">
              <a:latin typeface="Arial" panose="020B0604020202020204" pitchFamily="34" charset="0"/>
              <a:ea typeface="MS PGothic" panose="020B0600070205080204" pitchFamily="34" charset="-128"/>
            </a:endParaRPr>
          </a:p>
        </p:txBody>
      </p:sp>
      <p:sp>
        <p:nvSpPr>
          <p:cNvPr id="58371" name="Rectangle 2"/>
          <p:cNvSpPr>
            <a:spLocks noGrp="1" noRot="1" noChangeAspect="1" noChangeArrowheads="1" noTextEdit="1"/>
          </p:cNvSpPr>
          <p:nvPr>
            <p:ph type="sldImg"/>
          </p:nvPr>
        </p:nvSpPr>
        <p:spPr/>
      </p:sp>
      <p:sp>
        <p:nvSpPr>
          <p:cNvPr id="58372" name="Rectangle 3"/>
          <p:cNvSpPr>
            <a:spLocks noGrp="1" noChangeArrowheads="1"/>
          </p:cNvSpPr>
          <p:nvPr>
            <p:ph type="body" idx="1"/>
          </p:nvPr>
        </p:nvSpPr>
        <p:spPr/>
        <p:txBody>
          <a:bodyPr/>
          <a:lstStyle/>
          <a:p>
            <a:pPr eaLnBrk="1" hangingPunct="1">
              <a:spcBef>
                <a:spcPct val="0"/>
              </a:spcBef>
            </a:pPr>
            <a:r>
              <a:rPr lang="en-US" altLang="en-US" smtClean="0">
                <a:solidFill>
                  <a:srgbClr val="000000"/>
                </a:solidFill>
              </a:rPr>
              <a:t>Tripping hazard.</a:t>
            </a:r>
          </a:p>
          <a:p>
            <a:pPr eaLnBrk="1" hangingPunct="1">
              <a:spcBef>
                <a:spcPct val="0"/>
              </a:spcBef>
            </a:pPr>
            <a:r>
              <a:rPr lang="en-US" altLang="en-US" smtClean="0">
                <a:solidFill>
                  <a:srgbClr val="000000"/>
                </a:solidFill>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D284F4D8-6C20-4730-A707-6FBF40A19A86}" type="slidenum">
              <a:rPr lang="en-US" altLang="en-US">
                <a:latin typeface="Arial" panose="020B0604020202020204" pitchFamily="34" charset="0"/>
                <a:ea typeface="MS PGothic" panose="020B0600070205080204" pitchFamily="34" charset="-128"/>
              </a:rPr>
              <a:pPr eaLnBrk="1" hangingPunct="1">
                <a:spcBef>
                  <a:spcPct val="0"/>
                </a:spcBef>
              </a:pPr>
              <a:t>28</a:t>
            </a:fld>
            <a:endParaRPr lang="en-US" altLang="en-US">
              <a:latin typeface="Arial" panose="020B0604020202020204" pitchFamily="34" charset="0"/>
              <a:ea typeface="MS PGothic" panose="020B0600070205080204" pitchFamily="34" charset="-128"/>
            </a:endParaRPr>
          </a:p>
        </p:txBody>
      </p:sp>
      <p:sp>
        <p:nvSpPr>
          <p:cNvPr id="60419" name="Rectangle 2"/>
          <p:cNvSpPr>
            <a:spLocks noGrp="1" noRot="1" noChangeAspect="1" noChangeArrowheads="1" noTextEdit="1"/>
          </p:cNvSpPr>
          <p:nvPr>
            <p:ph type="sldImg"/>
          </p:nvPr>
        </p:nvSpPr>
        <p:spPr/>
      </p:sp>
      <p:sp>
        <p:nvSpPr>
          <p:cNvPr id="60420" name="Rectangle 3"/>
          <p:cNvSpPr>
            <a:spLocks noGrp="1" noChangeArrowheads="1"/>
          </p:cNvSpPr>
          <p:nvPr>
            <p:ph type="body" idx="1"/>
          </p:nvPr>
        </p:nvSpPr>
        <p:spPr/>
        <p:txBody>
          <a:bodyPr/>
          <a:lstStyle/>
          <a:p>
            <a:pPr eaLnBrk="1" hangingPunct="1">
              <a:spcBef>
                <a:spcPct val="0"/>
              </a:spcBef>
            </a:pPr>
            <a:r>
              <a:rPr lang="en-US" altLang="en-US" smtClean="0">
                <a:solidFill>
                  <a:srgbClr val="000000"/>
                </a:solidFill>
              </a:rPr>
              <a:t>Light fixture not covered.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2C85EE08-28A6-43E3-8F0B-79A399DBAC28}" type="slidenum">
              <a:rPr lang="en-US" altLang="en-US">
                <a:latin typeface="Arial" panose="020B0604020202020204" pitchFamily="34" charset="0"/>
                <a:ea typeface="MS PGothic" panose="020B0600070205080204" pitchFamily="34" charset="-128"/>
              </a:rPr>
              <a:pPr eaLnBrk="1" hangingPunct="1">
                <a:spcBef>
                  <a:spcPct val="0"/>
                </a:spcBef>
              </a:pPr>
              <a:t>29</a:t>
            </a:fld>
            <a:endParaRPr lang="en-US" altLang="en-US">
              <a:latin typeface="Arial" panose="020B0604020202020204" pitchFamily="34" charset="0"/>
              <a:ea typeface="MS PGothic" panose="020B0600070205080204" pitchFamily="34" charset="-128"/>
            </a:endParaRPr>
          </a:p>
        </p:txBody>
      </p:sp>
      <p:sp>
        <p:nvSpPr>
          <p:cNvPr id="62467" name="Rectangle 2"/>
          <p:cNvSpPr>
            <a:spLocks noGrp="1" noRot="1" noChangeAspect="1" noChangeArrowheads="1" noTextEdit="1"/>
          </p:cNvSpPr>
          <p:nvPr>
            <p:ph type="sldImg"/>
          </p:nvPr>
        </p:nvSpPr>
        <p:spPr/>
      </p:sp>
      <p:sp>
        <p:nvSpPr>
          <p:cNvPr id="62468" name="Rectangle 3"/>
          <p:cNvSpPr>
            <a:spLocks noGrp="1" noChangeArrowheads="1"/>
          </p:cNvSpPr>
          <p:nvPr>
            <p:ph type="body" idx="1"/>
          </p:nvPr>
        </p:nvSpPr>
        <p:spPr/>
        <p:txBody>
          <a:bodyPr/>
          <a:lstStyle/>
          <a:p>
            <a:pPr eaLnBrk="1" hangingPunct="1">
              <a:spcBef>
                <a:spcPct val="0"/>
              </a:spcBef>
            </a:pPr>
            <a:r>
              <a:rPr lang="en-US" altLang="en-US" smtClean="0">
                <a:solidFill>
                  <a:srgbClr val="000000"/>
                </a:solidFill>
                <a:ea typeface="MS PGothic" panose="020B0600070205080204" pitchFamily="34" charset="-128"/>
              </a:rPr>
              <a:t>When dealing with containers of hazardous materials:</a:t>
            </a:r>
          </a:p>
          <a:p>
            <a:pPr eaLnBrk="1" hangingPunct="1">
              <a:spcBef>
                <a:spcPct val="0"/>
              </a:spcBef>
              <a:buFont typeface="Wingdings" panose="05000000000000000000" pitchFamily="2" charset="2"/>
              <a:buChar char="§"/>
            </a:pPr>
            <a:r>
              <a:rPr lang="en-US" altLang="en-US" smtClean="0">
                <a:solidFill>
                  <a:srgbClr val="000000"/>
                </a:solidFill>
                <a:ea typeface="MS PGothic" panose="020B0600070205080204" pitchFamily="34" charset="-128"/>
              </a:rPr>
              <a:t>Check the containers to ensure there are no leaks. Make sure that nobody (employees, visitors, etc.) smokes nearby.</a:t>
            </a:r>
          </a:p>
          <a:p>
            <a:pPr eaLnBrk="1" hangingPunct="1">
              <a:spcBef>
                <a:spcPct val="0"/>
              </a:spcBef>
              <a:buFont typeface="Wingdings" panose="05000000000000000000" pitchFamily="2" charset="2"/>
              <a:buChar char="§"/>
            </a:pPr>
            <a:r>
              <a:rPr lang="en-US" altLang="en-US" smtClean="0">
                <a:solidFill>
                  <a:srgbClr val="000000"/>
                </a:solidFill>
                <a:ea typeface="MS PGothic" panose="020B0600070205080204" pitchFamily="34" charset="-128"/>
              </a:rPr>
              <a:t>The containers must be properly labeled.  If the labels become damaged, faded, etc., they should be replaced.</a:t>
            </a:r>
          </a:p>
          <a:p>
            <a:pPr eaLnBrk="1" hangingPunct="1">
              <a:spcBef>
                <a:spcPct val="0"/>
              </a:spcBef>
              <a:buFont typeface="Wingdings" panose="05000000000000000000" pitchFamily="2" charset="2"/>
              <a:buChar char="§"/>
            </a:pPr>
            <a:r>
              <a:rPr lang="en-US" altLang="en-US" smtClean="0">
                <a:solidFill>
                  <a:srgbClr val="000000"/>
                </a:solidFill>
                <a:ea typeface="MS PGothic" panose="020B0600070205080204" pitchFamily="34" charset="-128"/>
              </a:rPr>
              <a:t>With few exceptions, hazardous material containers must have spill containment, which is also referred to as secondary containment.  It is generally acceptable to keep one or more hazardous material containers in a secondary containment area.  Secondary containment must be capable of holding 1.5 times the volume of the largest container within the secondary containment area.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9CD231E6-C0FE-4470-8FD6-6111BC6A8172}" type="slidenum">
              <a:rPr lang="en-US" altLang="en-US">
                <a:latin typeface="Arial" panose="020B0604020202020204" pitchFamily="34" charset="0"/>
                <a:ea typeface="MS PGothic" panose="020B0600070205080204" pitchFamily="34" charset="-128"/>
              </a:rPr>
              <a:pPr eaLnBrk="1" hangingPunct="1">
                <a:spcBef>
                  <a:spcPct val="0"/>
                </a:spcBef>
              </a:pPr>
              <a:t>3</a:t>
            </a:fld>
            <a:endParaRPr lang="en-US" altLang="en-US">
              <a:latin typeface="Arial" panose="020B0604020202020204" pitchFamily="34" charset="0"/>
              <a:ea typeface="MS PGothic" panose="020B0600070205080204" pitchFamily="34" charset="-128"/>
            </a:endParaRPr>
          </a:p>
        </p:txBody>
      </p:sp>
      <p:sp>
        <p:nvSpPr>
          <p:cNvPr id="9219" name="Rectangle 2"/>
          <p:cNvSpPr>
            <a:spLocks noGrp="1" noRot="1" noChangeAspect="1" noChangeArrowheads="1" noTextEdit="1"/>
          </p:cNvSpPr>
          <p:nvPr>
            <p:ph type="sldImg"/>
          </p:nvPr>
        </p:nvSpPr>
        <p:spPr/>
      </p:sp>
      <p:sp>
        <p:nvSpPr>
          <p:cNvPr id="9220" name="Rectangle 3"/>
          <p:cNvSpPr>
            <a:spLocks noGrp="1" noChangeArrowheads="1"/>
          </p:cNvSpPr>
          <p:nvPr>
            <p:ph type="body" idx="1"/>
          </p:nvPr>
        </p:nvSpPr>
        <p:spPr/>
        <p:txBody>
          <a:bodyPr/>
          <a:lstStyle/>
          <a:p>
            <a:pPr eaLnBrk="1" hangingPunct="1">
              <a:spcBef>
                <a:spcPct val="0"/>
              </a:spcBef>
            </a:pPr>
            <a:r>
              <a:rPr lang="en-US" altLang="en-US" smtClean="0">
                <a:solidFill>
                  <a:srgbClr val="000000"/>
                </a:solidFill>
              </a:rPr>
              <a:t>Because of the </a:t>
            </a:r>
            <a:r>
              <a:rPr lang="en-US" altLang="en-US" b="1" smtClean="0">
                <a:solidFill>
                  <a:srgbClr val="000000"/>
                </a:solidFill>
              </a:rPr>
              <a:t>nature of work</a:t>
            </a:r>
            <a:r>
              <a:rPr lang="en-US" altLang="en-US" smtClean="0">
                <a:solidFill>
                  <a:srgbClr val="000000"/>
                </a:solidFill>
              </a:rPr>
              <a:t> within your facility, </a:t>
            </a:r>
            <a:r>
              <a:rPr lang="en-US" altLang="en-US" b="1" smtClean="0">
                <a:solidFill>
                  <a:srgbClr val="000000"/>
                </a:solidFill>
              </a:rPr>
              <a:t>what are the risks you encounter</a:t>
            </a:r>
            <a:r>
              <a:rPr lang="en-US" altLang="en-US" smtClean="0">
                <a:solidFill>
                  <a:srgbClr val="000000"/>
                </a:solidFill>
              </a:rPr>
              <a:t>?</a:t>
            </a:r>
          </a:p>
          <a:p>
            <a:pPr eaLnBrk="1" hangingPunct="1">
              <a:spcBef>
                <a:spcPct val="0"/>
              </a:spcBef>
            </a:pPr>
            <a:r>
              <a:rPr lang="en-US" altLang="en-US" smtClean="0">
                <a:solidFill>
                  <a:srgbClr val="000000"/>
                </a:solidFill>
              </a:rPr>
              <a:t>How we </a:t>
            </a:r>
            <a:r>
              <a:rPr lang="en-US" altLang="en-US" b="1" smtClean="0">
                <a:solidFill>
                  <a:srgbClr val="000000"/>
                </a:solidFill>
              </a:rPr>
              <a:t>take control of hazards</a:t>
            </a:r>
            <a:r>
              <a:rPr lang="en-US" altLang="en-US" smtClean="0">
                <a:solidFill>
                  <a:srgbClr val="000000"/>
                </a:solidFill>
              </a:rPr>
              <a:t> found is the</a:t>
            </a:r>
            <a:r>
              <a:rPr lang="en-US" altLang="en-US" b="1" smtClean="0">
                <a:solidFill>
                  <a:srgbClr val="000000"/>
                </a:solidFill>
              </a:rPr>
              <a:t> key</a:t>
            </a:r>
            <a:r>
              <a:rPr lang="en-US" altLang="en-US" smtClean="0">
                <a:solidFill>
                  <a:srgbClr val="000000"/>
                </a:solidFill>
              </a:rPr>
              <a:t> to creating a </a:t>
            </a:r>
            <a:r>
              <a:rPr lang="en-US" altLang="en-US" b="1" smtClean="0">
                <a:solidFill>
                  <a:srgbClr val="000000"/>
                </a:solidFill>
              </a:rPr>
              <a:t>safe work environment.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EFD8E8BF-663C-42DD-91A8-F5D018949BD8}" type="slidenum">
              <a:rPr lang="en-US" altLang="en-US">
                <a:latin typeface="Arial" panose="020B0604020202020204" pitchFamily="34" charset="0"/>
                <a:ea typeface="MS PGothic" panose="020B0600070205080204" pitchFamily="34" charset="-128"/>
              </a:rPr>
              <a:pPr eaLnBrk="1" hangingPunct="1">
                <a:spcBef>
                  <a:spcPct val="0"/>
                </a:spcBef>
              </a:pPr>
              <a:t>30</a:t>
            </a:fld>
            <a:endParaRPr lang="en-US" altLang="en-US">
              <a:latin typeface="Arial" panose="020B0604020202020204" pitchFamily="34" charset="0"/>
              <a:ea typeface="MS PGothic" panose="020B0600070205080204" pitchFamily="34" charset="-128"/>
            </a:endParaRPr>
          </a:p>
        </p:txBody>
      </p:sp>
      <p:sp>
        <p:nvSpPr>
          <p:cNvPr id="64515" name="Rectangle 2"/>
          <p:cNvSpPr>
            <a:spLocks noGrp="1" noRot="1" noChangeAspect="1" noChangeArrowheads="1" noTextEdit="1"/>
          </p:cNvSpPr>
          <p:nvPr>
            <p:ph type="sldImg"/>
          </p:nvPr>
        </p:nvSpPr>
        <p:spPr/>
      </p:sp>
      <p:sp>
        <p:nvSpPr>
          <p:cNvPr id="64516" name="Rectangle 3"/>
          <p:cNvSpPr>
            <a:spLocks noGrp="1" noChangeArrowheads="1"/>
          </p:cNvSpPr>
          <p:nvPr>
            <p:ph type="body" idx="1"/>
          </p:nvPr>
        </p:nvSpPr>
        <p:spPr/>
        <p:txBody>
          <a:bodyPr/>
          <a:lstStyle/>
          <a:p>
            <a:pPr eaLnBrk="1" hangingPunct="1">
              <a:spcBef>
                <a:spcPct val="0"/>
              </a:spcBef>
            </a:pPr>
            <a:r>
              <a:rPr lang="en-US" altLang="en-US" smtClean="0">
                <a:solidFill>
                  <a:srgbClr val="000000"/>
                </a:solidFill>
                <a:ea typeface="MS PGothic" panose="020B0600070205080204" pitchFamily="34" charset="-128"/>
              </a:rPr>
              <a:t>Hazards include…</a:t>
            </a:r>
          </a:p>
          <a:p>
            <a:pPr eaLnBrk="1" hangingPunct="1">
              <a:spcBef>
                <a:spcPct val="0"/>
              </a:spcBef>
              <a:buFont typeface="Wingdings" panose="05000000000000000000" pitchFamily="2" charset="2"/>
              <a:buChar char="§"/>
            </a:pPr>
            <a:r>
              <a:rPr lang="en-US" altLang="en-US" smtClean="0">
                <a:solidFill>
                  <a:srgbClr val="000000"/>
                </a:solidFill>
                <a:ea typeface="MS PGothic" panose="020B0600070205080204" pitchFamily="34" charset="-128"/>
              </a:rPr>
              <a:t>Grinding wheel does not have a tool rest or guard.</a:t>
            </a:r>
          </a:p>
          <a:p>
            <a:pPr eaLnBrk="1" hangingPunct="1">
              <a:spcBef>
                <a:spcPct val="0"/>
              </a:spcBef>
              <a:buFont typeface="Wingdings" panose="05000000000000000000" pitchFamily="2" charset="2"/>
              <a:buChar char="§"/>
            </a:pPr>
            <a:r>
              <a:rPr lang="en-US" altLang="en-US" smtClean="0">
                <a:solidFill>
                  <a:srgbClr val="000000"/>
                </a:solidFill>
                <a:ea typeface="MS PGothic" panose="020B0600070205080204" pitchFamily="34" charset="-128"/>
              </a:rPr>
              <a:t>No face shield available and no signs posted requiring use of the face shield.</a:t>
            </a:r>
          </a:p>
          <a:p>
            <a:pPr eaLnBrk="1" hangingPunct="1">
              <a:spcBef>
                <a:spcPct val="0"/>
              </a:spcBef>
              <a:buFont typeface="Wingdings" panose="05000000000000000000" pitchFamily="2" charset="2"/>
              <a:buChar char="§"/>
            </a:pPr>
            <a:r>
              <a:rPr lang="en-US" altLang="en-US" smtClean="0">
                <a:solidFill>
                  <a:srgbClr val="000000"/>
                </a:solidFill>
                <a:ea typeface="MS PGothic" panose="020B0600070205080204" pitchFamily="34" charset="-128"/>
              </a:rPr>
              <a:t>Machinery that is not intrinsically-safe (electric grinder) is located next to flammable materials.  The grinder could easily serve as an ignition source for flammable vapors.  Sparks and debris generated by the grinding process could also be a source of ignition for combustible materials (rags, etc.) as well as for flammable materials inside plastic containers.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07D53317-2D8A-42A5-A73C-5F33A95E12CD}" type="slidenum">
              <a:rPr lang="en-US" altLang="en-US">
                <a:latin typeface="Arial" panose="020B0604020202020204" pitchFamily="34" charset="0"/>
                <a:ea typeface="MS PGothic" panose="020B0600070205080204" pitchFamily="34" charset="-128"/>
              </a:rPr>
              <a:pPr eaLnBrk="1" hangingPunct="1">
                <a:spcBef>
                  <a:spcPct val="0"/>
                </a:spcBef>
              </a:pPr>
              <a:t>31</a:t>
            </a:fld>
            <a:endParaRPr lang="en-US" altLang="en-US">
              <a:latin typeface="Arial" panose="020B0604020202020204" pitchFamily="34" charset="0"/>
              <a:ea typeface="MS PGothic" panose="020B0600070205080204" pitchFamily="34" charset="-128"/>
            </a:endParaRPr>
          </a:p>
        </p:txBody>
      </p:sp>
      <p:sp>
        <p:nvSpPr>
          <p:cNvPr id="66563" name="Rectangle 2"/>
          <p:cNvSpPr>
            <a:spLocks noGrp="1" noRot="1" noChangeAspect="1" noChangeArrowheads="1" noTextEdit="1"/>
          </p:cNvSpPr>
          <p:nvPr>
            <p:ph type="sldImg"/>
          </p:nvPr>
        </p:nvSpPr>
        <p:spPr/>
      </p:sp>
      <p:sp>
        <p:nvSpPr>
          <p:cNvPr id="66564" name="Rectangle 3"/>
          <p:cNvSpPr>
            <a:spLocks noGrp="1" noChangeArrowheads="1"/>
          </p:cNvSpPr>
          <p:nvPr>
            <p:ph type="body" idx="1"/>
          </p:nvPr>
        </p:nvSpPr>
        <p:spPr/>
        <p:txBody>
          <a:bodyPr/>
          <a:lstStyle/>
          <a:p>
            <a:pPr eaLnBrk="1" hangingPunct="1">
              <a:spcBef>
                <a:spcPct val="0"/>
              </a:spcBef>
            </a:pPr>
            <a:r>
              <a:rPr lang="en-US" altLang="en-US" dirty="0" smtClean="0">
                <a:solidFill>
                  <a:srgbClr val="000000"/>
                </a:solidFill>
              </a:rPr>
              <a:t>Ceiling leak.</a:t>
            </a:r>
          </a:p>
          <a:p>
            <a:pPr eaLnBrk="1" hangingPunct="1">
              <a:spcBef>
                <a:spcPct val="0"/>
              </a:spcBef>
            </a:pPr>
            <a:r>
              <a:rPr lang="en-US" altLang="en-US" dirty="0" smtClean="0">
                <a:solidFill>
                  <a:srgbClr val="000000"/>
                </a:solidFill>
              </a:rPr>
              <a:t>May create environment for mold growth, air quality problems.</a:t>
            </a:r>
          </a:p>
          <a:p>
            <a:pPr eaLnBrk="1" hangingPunct="1">
              <a:spcBef>
                <a:spcPct val="0"/>
              </a:spcBef>
            </a:pPr>
            <a:r>
              <a:rPr lang="en-US" altLang="en-US" dirty="0" smtClean="0">
                <a:solidFill>
                  <a:srgbClr val="000000"/>
                </a:solidFill>
              </a:rPr>
              <a:t>In close proximity to electric lighting.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C18A2919-1456-4C7F-9477-4892ED1C74DA}" type="slidenum">
              <a:rPr lang="en-US" altLang="en-US">
                <a:latin typeface="Arial" panose="020B0604020202020204" pitchFamily="34" charset="0"/>
                <a:ea typeface="MS PGothic" panose="020B0600070205080204" pitchFamily="34" charset="-128"/>
              </a:rPr>
              <a:pPr eaLnBrk="1" hangingPunct="1">
                <a:spcBef>
                  <a:spcPct val="0"/>
                </a:spcBef>
              </a:pPr>
              <a:t>32</a:t>
            </a:fld>
            <a:endParaRPr lang="en-US" altLang="en-US">
              <a:latin typeface="Arial" panose="020B0604020202020204" pitchFamily="34" charset="0"/>
              <a:ea typeface="MS PGothic" panose="020B0600070205080204" pitchFamily="34" charset="-128"/>
            </a:endParaRPr>
          </a:p>
        </p:txBody>
      </p:sp>
      <p:sp>
        <p:nvSpPr>
          <p:cNvPr id="68611" name="Rectangle 2"/>
          <p:cNvSpPr>
            <a:spLocks noGrp="1" noRot="1" noChangeAspect="1" noChangeArrowheads="1" noTextEdit="1"/>
          </p:cNvSpPr>
          <p:nvPr>
            <p:ph type="sldImg"/>
          </p:nvPr>
        </p:nvSpPr>
        <p:spPr/>
      </p:sp>
      <p:sp>
        <p:nvSpPr>
          <p:cNvPr id="214019" name="Rectangle 3">
            <a:extLst/>
          </p:cNvPr>
          <p:cNvSpPr>
            <a:spLocks noGrp="1" noChangeArrowheads="1"/>
          </p:cNvSpPr>
          <p:nvPr>
            <p:ph type="body" idx="1"/>
          </p:nvPr>
        </p:nvSpPr>
        <p:spPr/>
        <p:txBody>
          <a:bodyPr/>
          <a:lstStyle/>
          <a:p>
            <a:pPr eaLnBrk="1" fontAlgn="auto" hangingPunct="1">
              <a:spcBef>
                <a:spcPts val="0"/>
              </a:spcBef>
              <a:spcAft>
                <a:spcPts val="0"/>
              </a:spcAft>
              <a:defRPr/>
            </a:pPr>
            <a:r>
              <a:rPr lang="en-US" dirty="0">
                <a:solidFill>
                  <a:sysClr val="windowText" lastClr="000000"/>
                </a:solidFill>
                <a:sym typeface="Calibri"/>
              </a:rPr>
              <a:t>Poor, unacceptable housekeeping practices.</a:t>
            </a:r>
          </a:p>
          <a:p>
            <a:pPr marL="171450" indent="-171450" eaLnBrk="1" fontAlgn="auto" hangingPunct="1">
              <a:spcBef>
                <a:spcPts val="0"/>
              </a:spcBef>
              <a:spcAft>
                <a:spcPts val="0"/>
              </a:spcAft>
              <a:buFont typeface="Arial"/>
              <a:buChar char="•"/>
              <a:defRPr/>
            </a:pPr>
            <a:r>
              <a:rPr lang="en-US" dirty="0">
                <a:solidFill>
                  <a:sysClr val="windowText" lastClr="000000"/>
                </a:solidFill>
                <a:sym typeface="Calibri"/>
              </a:rPr>
              <a:t>Do not store water in electrical/mechanical rooms (these are not closets, should be kept clear &amp; clean)</a:t>
            </a:r>
          </a:p>
          <a:p>
            <a:pPr marL="171450" indent="-171450" eaLnBrk="1" fontAlgn="auto" hangingPunct="1">
              <a:spcBef>
                <a:spcPts val="0"/>
              </a:spcBef>
              <a:spcAft>
                <a:spcPts val="0"/>
              </a:spcAft>
              <a:buFont typeface="Arial"/>
              <a:buChar char="•"/>
              <a:defRPr/>
            </a:pPr>
            <a:r>
              <a:rPr lang="en-US" dirty="0">
                <a:solidFill>
                  <a:sysClr val="windowText" lastClr="000000"/>
                </a:solidFill>
                <a:sym typeface="Calibri"/>
              </a:rPr>
              <a:t>Dirty water left in bucket (why?)</a:t>
            </a:r>
          </a:p>
          <a:p>
            <a:pPr marL="171450" indent="-171450" eaLnBrk="1" fontAlgn="auto" hangingPunct="1">
              <a:spcBef>
                <a:spcPts val="0"/>
              </a:spcBef>
              <a:spcAft>
                <a:spcPts val="0"/>
              </a:spcAft>
              <a:buFont typeface="Arial"/>
              <a:buChar char="•"/>
              <a:defRPr/>
            </a:pPr>
            <a:r>
              <a:rPr lang="en-US" dirty="0">
                <a:solidFill>
                  <a:sysClr val="windowText" lastClr="000000"/>
                </a:solidFill>
                <a:sym typeface="Calibri"/>
              </a:rPr>
              <a:t>Wet mop sitting floor, propped near cords &amp; electrical equipment, looks like flammable containers left in this area</a:t>
            </a:r>
          </a:p>
          <a:p>
            <a:pPr marL="171450" indent="-171450" eaLnBrk="1" fontAlgn="auto" hangingPunct="1">
              <a:spcBef>
                <a:spcPts val="0"/>
              </a:spcBef>
              <a:spcAft>
                <a:spcPts val="0"/>
              </a:spcAft>
              <a:buFont typeface="Arial"/>
              <a:buChar char="•"/>
              <a:defRPr/>
            </a:pPr>
            <a:r>
              <a:rPr lang="en-US" dirty="0">
                <a:solidFill>
                  <a:sysClr val="windowText" lastClr="000000"/>
                </a:solidFill>
                <a:sym typeface="Calibri"/>
              </a:rPr>
              <a:t>Other items to look for:  are storage areas cluttered? Are items overhanging from the shelves, are heavier/large items stored above shoulder height? Are large boxes stacked on top of smaller boxes?  </a:t>
            </a:r>
          </a:p>
          <a:p>
            <a:pPr eaLnBrk="1" fontAlgn="auto" hangingPunct="1">
              <a:spcBef>
                <a:spcPts val="0"/>
              </a:spcBef>
              <a:spcAft>
                <a:spcPts val="0"/>
              </a:spcAft>
              <a:defRPr/>
            </a:pPr>
            <a:endParaRPr lang="en-US" dirty="0">
              <a:solidFill>
                <a:sysClr val="windowText" lastClr="000000"/>
              </a:solidFill>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83EE8233-C952-44F8-A0E1-88F81CDCDB35}" type="slidenum">
              <a:rPr lang="en-US" altLang="en-US">
                <a:latin typeface="Arial" panose="020B0604020202020204" pitchFamily="34" charset="0"/>
                <a:ea typeface="MS PGothic" panose="020B0600070205080204" pitchFamily="34" charset="-128"/>
              </a:rPr>
              <a:pPr eaLnBrk="1" hangingPunct="1">
                <a:spcBef>
                  <a:spcPct val="0"/>
                </a:spcBef>
              </a:pPr>
              <a:t>33</a:t>
            </a:fld>
            <a:endParaRPr lang="en-US" altLang="en-US">
              <a:latin typeface="Arial" panose="020B0604020202020204" pitchFamily="34" charset="0"/>
              <a:ea typeface="MS PGothic" panose="020B0600070205080204" pitchFamily="34" charset="-128"/>
            </a:endParaRPr>
          </a:p>
        </p:txBody>
      </p:sp>
      <p:sp>
        <p:nvSpPr>
          <p:cNvPr id="70659" name="Rectangle 2"/>
          <p:cNvSpPr>
            <a:spLocks noGrp="1" noRot="1" noChangeAspect="1" noChangeArrowheads="1" noTextEdit="1"/>
          </p:cNvSpPr>
          <p:nvPr>
            <p:ph type="sldImg"/>
          </p:nvPr>
        </p:nvSpPr>
        <p:spPr/>
      </p:sp>
      <p:sp>
        <p:nvSpPr>
          <p:cNvPr id="182275" name="Rectangle 3">
            <a:extLst/>
          </p:cNvPr>
          <p:cNvSpPr>
            <a:spLocks noGrp="1" noChangeArrowheads="1"/>
          </p:cNvSpPr>
          <p:nvPr>
            <p:ph type="body" idx="1"/>
          </p:nvPr>
        </p:nvSpPr>
        <p:spPr/>
        <p:txBody>
          <a:bodyPr/>
          <a:lstStyle/>
          <a:p>
            <a:pPr marL="171450" indent="-171450" eaLnBrk="1" fontAlgn="auto" hangingPunct="1">
              <a:spcBef>
                <a:spcPts val="0"/>
              </a:spcBef>
              <a:spcAft>
                <a:spcPts val="0"/>
              </a:spcAft>
              <a:buFont typeface="Arial"/>
              <a:buChar char="•"/>
              <a:defRPr/>
            </a:pPr>
            <a:r>
              <a:rPr lang="en-US" altLang="x-none" dirty="0">
                <a:solidFill>
                  <a:sysClr val="windowText" lastClr="000000"/>
                </a:solidFill>
                <a:ea typeface="ＭＳ Ｐゴシック" charset="-128"/>
                <a:sym typeface="Calibri"/>
              </a:rPr>
              <a:t>Filth/dirt growing out of air register.</a:t>
            </a:r>
          </a:p>
          <a:p>
            <a:pPr marL="171450" indent="-171450" eaLnBrk="1" fontAlgn="auto" hangingPunct="1">
              <a:spcBef>
                <a:spcPts val="0"/>
              </a:spcBef>
              <a:spcAft>
                <a:spcPts val="0"/>
              </a:spcAft>
              <a:buFont typeface="Arial"/>
              <a:buChar char="•"/>
              <a:defRPr/>
            </a:pPr>
            <a:r>
              <a:rPr lang="en-US" altLang="x-none" dirty="0">
                <a:solidFill>
                  <a:sysClr val="windowText" lastClr="000000"/>
                </a:solidFill>
                <a:ea typeface="ＭＳ Ｐゴシック" charset="-128"/>
                <a:sym typeface="Calibri"/>
              </a:rPr>
              <a:t>This is an indication of a problem with the HVAC system (this specific type occurrence is often indicative of  moisture problems in the system).  Or it</a:t>
            </a:r>
            <a:r>
              <a:rPr lang="ja-JP" altLang="en-US">
                <a:solidFill>
                  <a:sysClr val="windowText" lastClr="000000"/>
                </a:solidFill>
                <a:ea typeface="ＭＳ Ｐゴシック" charset="-128"/>
                <a:sym typeface="Calibri"/>
              </a:rPr>
              <a:t>’</a:t>
            </a:r>
            <a:r>
              <a:rPr lang="en-US" altLang="ja-JP" dirty="0">
                <a:solidFill>
                  <a:sysClr val="windowText" lastClr="000000"/>
                </a:solidFill>
                <a:ea typeface="ＭＳ Ｐゴシック" charset="-128"/>
                <a:sym typeface="Calibri"/>
              </a:rPr>
              <a:t>s never been cleaned and could be an air quality problem for someone with asthma or severe allergies</a:t>
            </a:r>
          </a:p>
          <a:p>
            <a:pPr eaLnBrk="1" fontAlgn="auto" hangingPunct="1">
              <a:spcBef>
                <a:spcPts val="0"/>
              </a:spcBef>
              <a:spcAft>
                <a:spcPts val="0"/>
              </a:spcAft>
              <a:defRPr/>
            </a:pPr>
            <a:endParaRPr lang="en-US" altLang="x-none" dirty="0">
              <a:solidFill>
                <a:sysClr val="windowText" lastClr="000000"/>
              </a:solidFill>
              <a:ea typeface="ＭＳ Ｐゴシック" charset="-128"/>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39E6767B-E794-4FF7-A8BA-7F0D3C583AC5}" type="slidenum">
              <a:rPr lang="en-US" altLang="en-US">
                <a:latin typeface="Arial" panose="020B0604020202020204" pitchFamily="34" charset="0"/>
                <a:ea typeface="MS PGothic" panose="020B0600070205080204" pitchFamily="34" charset="-128"/>
              </a:rPr>
              <a:pPr eaLnBrk="1" hangingPunct="1">
                <a:spcBef>
                  <a:spcPct val="0"/>
                </a:spcBef>
              </a:pPr>
              <a:t>34</a:t>
            </a:fld>
            <a:endParaRPr lang="en-US" altLang="en-US">
              <a:latin typeface="Arial" panose="020B0604020202020204" pitchFamily="34" charset="0"/>
              <a:ea typeface="MS PGothic" panose="020B0600070205080204" pitchFamily="34" charset="-128"/>
            </a:endParaRPr>
          </a:p>
        </p:txBody>
      </p:sp>
      <p:sp>
        <p:nvSpPr>
          <p:cNvPr id="72707" name="Rectangle 2"/>
          <p:cNvSpPr>
            <a:spLocks noGrp="1" noRot="1" noChangeAspect="1" noChangeArrowheads="1" noTextEdit="1"/>
          </p:cNvSpPr>
          <p:nvPr>
            <p:ph type="sldImg"/>
          </p:nvPr>
        </p:nvSpPr>
        <p:spPr/>
      </p:sp>
      <p:sp>
        <p:nvSpPr>
          <p:cNvPr id="212995" name="Rectangle 3">
            <a:extLst/>
          </p:cNvPr>
          <p:cNvSpPr>
            <a:spLocks noGrp="1" noChangeArrowheads="1"/>
          </p:cNvSpPr>
          <p:nvPr>
            <p:ph type="body" idx="1"/>
          </p:nvPr>
        </p:nvSpPr>
        <p:spPr/>
        <p:txBody>
          <a:bodyPr/>
          <a:lstStyle/>
          <a:p>
            <a:pPr eaLnBrk="1" fontAlgn="auto" hangingPunct="1">
              <a:spcBef>
                <a:spcPts val="0"/>
              </a:spcBef>
              <a:spcAft>
                <a:spcPts val="0"/>
              </a:spcAft>
              <a:defRPr/>
            </a:pPr>
            <a:r>
              <a:rPr lang="en-US" dirty="0">
                <a:solidFill>
                  <a:sysClr val="windowText" lastClr="000000"/>
                </a:solidFill>
                <a:sym typeface="Calibri"/>
              </a:rPr>
              <a:t>What are some common Electrical Safety Hazards?</a:t>
            </a:r>
          </a:p>
          <a:p>
            <a:pPr marL="171450" indent="-171450" eaLnBrk="1" fontAlgn="auto" hangingPunct="1">
              <a:spcBef>
                <a:spcPts val="0"/>
              </a:spcBef>
              <a:spcAft>
                <a:spcPts val="0"/>
              </a:spcAft>
              <a:buFont typeface="Arial"/>
              <a:buChar char="•"/>
              <a:defRPr/>
            </a:pPr>
            <a:r>
              <a:rPr lang="en-US" dirty="0">
                <a:solidFill>
                  <a:sysClr val="windowText" lastClr="000000"/>
                </a:solidFill>
                <a:sym typeface="Calibri"/>
              </a:rPr>
              <a:t>Frayed cords or patched cords.</a:t>
            </a:r>
          </a:p>
          <a:p>
            <a:pPr marL="171450" indent="-171450" eaLnBrk="1" fontAlgn="auto" hangingPunct="1">
              <a:spcBef>
                <a:spcPts val="0"/>
              </a:spcBef>
              <a:spcAft>
                <a:spcPts val="0"/>
              </a:spcAft>
              <a:buFont typeface="Arial"/>
              <a:buChar char="•"/>
              <a:defRPr/>
            </a:pPr>
            <a:r>
              <a:rPr lang="en-US" dirty="0">
                <a:solidFill>
                  <a:sysClr val="windowText" lastClr="000000"/>
                </a:solidFill>
                <a:sym typeface="Calibri"/>
              </a:rPr>
              <a:t>Ground connection removed or damaged connections.</a:t>
            </a:r>
          </a:p>
          <a:p>
            <a:pPr marL="171450" indent="-171450" eaLnBrk="1" fontAlgn="auto" hangingPunct="1">
              <a:spcBef>
                <a:spcPts val="0"/>
              </a:spcBef>
              <a:spcAft>
                <a:spcPts val="0"/>
              </a:spcAft>
              <a:buFont typeface="Arial"/>
              <a:buChar char="•"/>
              <a:defRPr/>
            </a:pPr>
            <a:r>
              <a:rPr lang="en-US" dirty="0">
                <a:solidFill>
                  <a:sysClr val="windowText" lastClr="000000"/>
                </a:solidFill>
                <a:sym typeface="Calibri"/>
              </a:rPr>
              <a:t>Overloading outlets</a:t>
            </a:r>
          </a:p>
          <a:p>
            <a:pPr marL="171450" indent="-171450" eaLnBrk="1" fontAlgn="auto" hangingPunct="1">
              <a:spcBef>
                <a:spcPts val="0"/>
              </a:spcBef>
              <a:spcAft>
                <a:spcPts val="0"/>
              </a:spcAft>
              <a:buFont typeface="Arial"/>
              <a:buChar char="•"/>
              <a:defRPr/>
            </a:pPr>
            <a:r>
              <a:rPr lang="en-US" dirty="0">
                <a:solidFill>
                  <a:sysClr val="windowText" lastClr="000000"/>
                </a:solidFill>
                <a:sym typeface="Calibri"/>
              </a:rPr>
              <a:t>Outlets &amp; switch plates not covered.</a:t>
            </a:r>
          </a:p>
          <a:p>
            <a:pPr marL="171450" indent="-171450" eaLnBrk="1" fontAlgn="auto" hangingPunct="1">
              <a:spcBef>
                <a:spcPts val="0"/>
              </a:spcBef>
              <a:spcAft>
                <a:spcPts val="0"/>
              </a:spcAft>
              <a:buFont typeface="Arial"/>
              <a:buChar char="•"/>
              <a:defRPr/>
            </a:pPr>
            <a:r>
              <a:rPr lang="en-US" dirty="0">
                <a:solidFill>
                  <a:sysClr val="windowText" lastClr="000000"/>
                </a:solidFill>
                <a:sym typeface="Calibri"/>
              </a:rPr>
              <a:t>Panels boxes not labeled correctly, any hot spots, are boxes closed/covered properly</a:t>
            </a:r>
          </a:p>
          <a:p>
            <a:pPr marL="171450" indent="-171450" eaLnBrk="1" fontAlgn="auto" hangingPunct="1">
              <a:spcBef>
                <a:spcPts val="0"/>
              </a:spcBef>
              <a:spcAft>
                <a:spcPts val="0"/>
              </a:spcAft>
              <a:buFont typeface="Arial"/>
              <a:buChar char="•"/>
              <a:defRPr/>
            </a:pPr>
            <a:r>
              <a:rPr lang="en-US" dirty="0">
                <a:solidFill>
                  <a:sysClr val="windowText" lastClr="000000"/>
                </a:solidFill>
                <a:sym typeface="Calibri"/>
              </a:rPr>
              <a:t>Extension cords used in a permanent capacity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DC911947-8A21-4170-9297-84CD9D108E1E}" type="slidenum">
              <a:rPr lang="en-US" altLang="en-US">
                <a:latin typeface="Arial" panose="020B0604020202020204" pitchFamily="34" charset="0"/>
                <a:ea typeface="MS PGothic" panose="020B0600070205080204" pitchFamily="34" charset="-128"/>
              </a:rPr>
              <a:pPr eaLnBrk="1" hangingPunct="1">
                <a:spcBef>
                  <a:spcPct val="0"/>
                </a:spcBef>
              </a:pPr>
              <a:t>35</a:t>
            </a:fld>
            <a:endParaRPr lang="en-US" altLang="en-US">
              <a:latin typeface="Arial" panose="020B0604020202020204" pitchFamily="34" charset="0"/>
              <a:ea typeface="MS PGothic" panose="020B0600070205080204" pitchFamily="34" charset="-128"/>
            </a:endParaRPr>
          </a:p>
        </p:txBody>
      </p:sp>
      <p:sp>
        <p:nvSpPr>
          <p:cNvPr id="74755" name="Rectangle 2"/>
          <p:cNvSpPr>
            <a:spLocks noGrp="1" noRot="1" noChangeAspect="1" noChangeArrowheads="1" noTextEdit="1"/>
          </p:cNvSpPr>
          <p:nvPr>
            <p:ph type="sldImg"/>
          </p:nvPr>
        </p:nvSpPr>
        <p:spPr/>
      </p:sp>
      <p:sp>
        <p:nvSpPr>
          <p:cNvPr id="215043" name="Rectangle 3">
            <a:extLst/>
          </p:cNvPr>
          <p:cNvSpPr>
            <a:spLocks noGrp="1" noChangeArrowheads="1"/>
          </p:cNvSpPr>
          <p:nvPr>
            <p:ph type="body" idx="1"/>
          </p:nvPr>
        </p:nvSpPr>
        <p:spPr/>
        <p:txBody>
          <a:bodyPr/>
          <a:lstStyle/>
          <a:p>
            <a:pPr eaLnBrk="1" fontAlgn="auto" hangingPunct="1">
              <a:spcBef>
                <a:spcPts val="0"/>
              </a:spcBef>
              <a:spcAft>
                <a:spcPts val="0"/>
              </a:spcAft>
              <a:defRPr/>
            </a:pPr>
            <a:r>
              <a:rPr lang="en-US" dirty="0">
                <a:solidFill>
                  <a:sysClr val="windowText" lastClr="000000"/>
                </a:solidFill>
                <a:sym typeface="Calibri"/>
              </a:rPr>
              <a:t>What are some common Hazards in buildings?</a:t>
            </a:r>
          </a:p>
          <a:p>
            <a:pPr marL="171450" indent="-171450" eaLnBrk="1" fontAlgn="auto" hangingPunct="1">
              <a:spcBef>
                <a:spcPts val="0"/>
              </a:spcBef>
              <a:spcAft>
                <a:spcPts val="0"/>
              </a:spcAft>
              <a:buFont typeface="Arial"/>
              <a:buChar char="•"/>
              <a:defRPr/>
            </a:pPr>
            <a:r>
              <a:rPr lang="en-US" dirty="0">
                <a:solidFill>
                  <a:sysClr val="windowText" lastClr="000000"/>
                </a:solidFill>
                <a:sym typeface="Calibri"/>
              </a:rPr>
              <a:t>Are exit pathways clear?</a:t>
            </a:r>
          </a:p>
          <a:p>
            <a:pPr marL="171450" indent="-171450" eaLnBrk="1" fontAlgn="auto" hangingPunct="1">
              <a:spcBef>
                <a:spcPts val="0"/>
              </a:spcBef>
              <a:spcAft>
                <a:spcPts val="0"/>
              </a:spcAft>
              <a:buFont typeface="Arial"/>
              <a:buChar char="•"/>
              <a:defRPr/>
            </a:pPr>
            <a:r>
              <a:rPr lang="en-US" dirty="0">
                <a:solidFill>
                  <a:sysClr val="windowText" lastClr="000000"/>
                </a:solidFill>
                <a:sym typeface="Calibri"/>
              </a:rPr>
              <a:t>Are the rails sturdy?</a:t>
            </a:r>
          </a:p>
          <a:p>
            <a:pPr marL="171450" indent="-171450" eaLnBrk="1" fontAlgn="auto" hangingPunct="1">
              <a:spcBef>
                <a:spcPts val="0"/>
              </a:spcBef>
              <a:spcAft>
                <a:spcPts val="0"/>
              </a:spcAft>
              <a:buFont typeface="Arial"/>
              <a:buChar char="•"/>
              <a:defRPr/>
            </a:pPr>
            <a:r>
              <a:rPr lang="en-US" dirty="0">
                <a:solidFill>
                  <a:sysClr val="windowText" lastClr="000000"/>
                </a:solidFill>
                <a:sym typeface="Calibri"/>
              </a:rPr>
              <a:t>Are treads, risers, etc., in good condition?</a:t>
            </a:r>
          </a:p>
          <a:p>
            <a:pPr marL="171450" indent="-171450" eaLnBrk="1" fontAlgn="auto" hangingPunct="1">
              <a:spcBef>
                <a:spcPts val="0"/>
              </a:spcBef>
              <a:spcAft>
                <a:spcPts val="0"/>
              </a:spcAft>
              <a:buFont typeface="Arial"/>
              <a:buChar char="•"/>
              <a:defRPr/>
            </a:pPr>
            <a:r>
              <a:rPr lang="en-US" dirty="0">
                <a:solidFill>
                  <a:sysClr val="windowText" lastClr="000000"/>
                </a:solidFill>
                <a:sym typeface="Calibri"/>
              </a:rPr>
              <a:t>Is area properly lighted for emergency use?</a:t>
            </a:r>
          </a:p>
          <a:p>
            <a:pPr marL="171450" indent="-171450" eaLnBrk="1" fontAlgn="auto" hangingPunct="1">
              <a:spcBef>
                <a:spcPts val="0"/>
              </a:spcBef>
              <a:spcAft>
                <a:spcPts val="0"/>
              </a:spcAft>
              <a:buFont typeface="Arial"/>
              <a:buChar char="•"/>
              <a:defRPr/>
            </a:pPr>
            <a:endParaRPr lang="en-US" dirty="0">
              <a:solidFill>
                <a:sysClr val="windowText" lastClr="000000"/>
              </a:solidFill>
              <a:sym typeface="Calibri"/>
            </a:endParaRPr>
          </a:p>
          <a:p>
            <a:pPr eaLnBrk="1" fontAlgn="auto" hangingPunct="1">
              <a:spcBef>
                <a:spcPts val="0"/>
              </a:spcBef>
              <a:spcAft>
                <a:spcPts val="0"/>
              </a:spcAft>
              <a:defRPr/>
            </a:pPr>
            <a:r>
              <a:rPr lang="en-US" altLang="x-none" dirty="0">
                <a:solidFill>
                  <a:sysClr val="windowText" lastClr="000000"/>
                </a:solidFill>
                <a:ea typeface="ＭＳ Ｐゴシック" charset="-128"/>
                <a:sym typeface="Calibri"/>
              </a:rPr>
              <a:t>[SAFETY] Safety Inspection Activity: Workbook page 16</a:t>
            </a:r>
          </a:p>
          <a:p>
            <a:pPr eaLnBrk="1" fontAlgn="auto" hangingPunct="1">
              <a:spcBef>
                <a:spcPts val="0"/>
              </a:spcBef>
              <a:spcAft>
                <a:spcPts val="0"/>
              </a:spcAft>
              <a:defRPr/>
            </a:pPr>
            <a:r>
              <a:rPr lang="en-US" altLang="x-none" dirty="0">
                <a:solidFill>
                  <a:sysClr val="windowText" lastClr="000000"/>
                </a:solidFill>
                <a:ea typeface="ＭＳ Ｐゴシック" charset="-128"/>
                <a:sym typeface="Calibri"/>
              </a:rPr>
              <a:t>Activity 1: Encourage participants to work in groups to think of things that they may include in a safety checklist.(Such as check fire extinguisher, light bulbs, wiring, etc.) Remind them that the items do not have to be related to each other. </a:t>
            </a:r>
          </a:p>
          <a:p>
            <a:pPr eaLnBrk="1" fontAlgn="auto" hangingPunct="1">
              <a:spcBef>
                <a:spcPts val="0"/>
              </a:spcBef>
              <a:spcAft>
                <a:spcPts val="0"/>
              </a:spcAft>
              <a:defRPr/>
            </a:pPr>
            <a:r>
              <a:rPr lang="en-US" altLang="x-none" dirty="0">
                <a:solidFill>
                  <a:sysClr val="windowText" lastClr="000000"/>
                </a:solidFill>
                <a:ea typeface="ＭＳ Ｐゴシック" charset="-128"/>
                <a:sym typeface="Calibri"/>
              </a:rPr>
              <a:t>Activity 2: Review questions. Answers can be found in Appendix. </a:t>
            </a:r>
          </a:p>
          <a:p>
            <a:pPr eaLnBrk="1" fontAlgn="auto" hangingPunct="1">
              <a:spcBef>
                <a:spcPts val="0"/>
              </a:spcBef>
              <a:spcAft>
                <a:spcPts val="0"/>
              </a:spcAft>
              <a:buFont typeface="Arial"/>
              <a:buNone/>
              <a:defRPr/>
            </a:pPr>
            <a:endParaRPr lang="en-US" dirty="0">
              <a:solidFill>
                <a:sysClr val="windowText" lastClr="000000"/>
              </a:solidFill>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7D7B9CD6-1C4A-4A91-B089-2C43D1A6D79F}" type="slidenum">
              <a:rPr lang="en-US" altLang="en-US">
                <a:latin typeface="Arial" panose="020B0604020202020204" pitchFamily="34" charset="0"/>
                <a:ea typeface="MS PGothic" panose="020B0600070205080204" pitchFamily="34" charset="-128"/>
              </a:rPr>
              <a:pPr eaLnBrk="1" hangingPunct="1">
                <a:spcBef>
                  <a:spcPct val="0"/>
                </a:spcBef>
              </a:pPr>
              <a:t>36</a:t>
            </a:fld>
            <a:endParaRPr lang="en-US" altLang="en-US">
              <a:latin typeface="Arial" panose="020B0604020202020204" pitchFamily="34" charset="0"/>
              <a:ea typeface="MS PGothic" panose="020B0600070205080204" pitchFamily="34" charset="-128"/>
            </a:endParaRPr>
          </a:p>
        </p:txBody>
      </p:sp>
      <p:sp>
        <p:nvSpPr>
          <p:cNvPr id="76803" name="Rectangle 2"/>
          <p:cNvSpPr>
            <a:spLocks noGrp="1" noRot="1" noChangeAspect="1" noChangeArrowheads="1" noTextEdit="1"/>
          </p:cNvSpPr>
          <p:nvPr>
            <p:ph type="sldImg"/>
          </p:nvPr>
        </p:nvSpPr>
        <p:spPr/>
      </p:sp>
      <p:sp>
        <p:nvSpPr>
          <p:cNvPr id="76804" name="Rectangle 3"/>
          <p:cNvSpPr>
            <a:spLocks noGrp="1" noChangeArrowheads="1"/>
          </p:cNvSpPr>
          <p:nvPr>
            <p:ph type="body" idx="1"/>
          </p:nvPr>
        </p:nvSpPr>
        <p:spPr/>
        <p:txBody>
          <a:bodyPr/>
          <a:lstStyle/>
          <a:p>
            <a:pPr eaLnBrk="1" hangingPunct="1">
              <a:spcBef>
                <a:spcPct val="0"/>
              </a:spcBef>
            </a:pPr>
            <a:r>
              <a:rPr lang="en-US" altLang="en-US" smtClean="0">
                <a:solidFill>
                  <a:srgbClr val="000000"/>
                </a:solidFill>
                <a:ea typeface="MS PGothic" panose="020B0600070205080204" pitchFamily="34" charset="-128"/>
              </a:rPr>
              <a:t>Now we are going to review action that needs to be taken once you’</a:t>
            </a:r>
            <a:r>
              <a:rPr lang="en-US" altLang="ja-JP" smtClean="0">
                <a:solidFill>
                  <a:srgbClr val="000000"/>
                </a:solidFill>
                <a:ea typeface="MS PGothic" panose="020B0600070205080204" pitchFamily="34" charset="-128"/>
              </a:rPr>
              <a:t>ve </a:t>
            </a:r>
            <a:r>
              <a:rPr lang="en-US" altLang="ja-JP" b="1" u="sng" smtClean="0">
                <a:solidFill>
                  <a:srgbClr val="000000"/>
                </a:solidFill>
                <a:ea typeface="MS PGothic" panose="020B0600070205080204" pitchFamily="34" charset="-128"/>
              </a:rPr>
              <a:t>completed</a:t>
            </a:r>
            <a:r>
              <a:rPr lang="en-US" altLang="ja-JP" b="1" smtClean="0">
                <a:solidFill>
                  <a:srgbClr val="000000"/>
                </a:solidFill>
                <a:ea typeface="MS PGothic" panose="020B0600070205080204" pitchFamily="34" charset="-128"/>
              </a:rPr>
              <a:t> </a:t>
            </a:r>
            <a:r>
              <a:rPr lang="en-US" altLang="ja-JP" smtClean="0">
                <a:solidFill>
                  <a:srgbClr val="000000"/>
                </a:solidFill>
                <a:ea typeface="MS PGothic" panose="020B0600070205080204" pitchFamily="34" charset="-128"/>
              </a:rPr>
              <a:t>your inspection.</a:t>
            </a:r>
          </a:p>
          <a:p>
            <a:pPr eaLnBrk="1" hangingPunct="1">
              <a:spcBef>
                <a:spcPct val="0"/>
              </a:spcBef>
            </a:pPr>
            <a:r>
              <a:rPr lang="en-US" altLang="en-US" smtClean="0">
                <a:solidFill>
                  <a:srgbClr val="000000"/>
                </a:solidFill>
                <a:ea typeface="MS PGothic" panose="020B0600070205080204" pitchFamily="34" charset="-128"/>
              </a:rPr>
              <a:t>Sign &amp; Date the inspection form</a:t>
            </a:r>
          </a:p>
          <a:p>
            <a:pPr eaLnBrk="1" hangingPunct="1">
              <a:spcBef>
                <a:spcPct val="0"/>
              </a:spcBef>
            </a:pPr>
            <a:endParaRPr lang="en-US" altLang="en-US" smtClean="0">
              <a:solidFill>
                <a:srgbClr val="000000"/>
              </a:solidFill>
              <a:ea typeface="MS PGothic" panose="020B0600070205080204"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02060600-9437-462A-A3E3-C2BABF62D5F1}" type="slidenum">
              <a:rPr lang="en-US" altLang="en-US">
                <a:latin typeface="Arial" panose="020B0604020202020204" pitchFamily="34" charset="0"/>
                <a:ea typeface="MS PGothic" panose="020B0600070205080204" pitchFamily="34" charset="-128"/>
              </a:rPr>
              <a:pPr eaLnBrk="1" hangingPunct="1">
                <a:spcBef>
                  <a:spcPct val="0"/>
                </a:spcBef>
              </a:pPr>
              <a:t>37</a:t>
            </a:fld>
            <a:endParaRPr lang="en-US" altLang="en-US">
              <a:latin typeface="Arial" panose="020B0604020202020204" pitchFamily="34" charset="0"/>
              <a:ea typeface="MS PGothic" panose="020B0600070205080204" pitchFamily="34" charset="-128"/>
            </a:endParaRPr>
          </a:p>
        </p:txBody>
      </p:sp>
      <p:sp>
        <p:nvSpPr>
          <p:cNvPr id="78851" name="Rectangle 2"/>
          <p:cNvSpPr>
            <a:spLocks noGrp="1" noRot="1" noChangeAspect="1" noChangeArrowheads="1" noTextEdit="1"/>
          </p:cNvSpPr>
          <p:nvPr>
            <p:ph type="sldImg"/>
          </p:nvPr>
        </p:nvSpPr>
        <p:spPr/>
      </p:sp>
      <p:sp>
        <p:nvSpPr>
          <p:cNvPr id="78852" name="Rectangle 3"/>
          <p:cNvSpPr>
            <a:spLocks noGrp="1" noChangeArrowheads="1"/>
          </p:cNvSpPr>
          <p:nvPr>
            <p:ph type="body" idx="1"/>
          </p:nvPr>
        </p:nvSpPr>
        <p:spPr/>
        <p:txBody>
          <a:bodyPr/>
          <a:lstStyle/>
          <a:p>
            <a:pPr marL="171450" indent="-171450" eaLnBrk="1" hangingPunct="1">
              <a:spcBef>
                <a:spcPct val="0"/>
              </a:spcBef>
              <a:buFontTx/>
              <a:buChar char="•"/>
            </a:pPr>
            <a:r>
              <a:rPr lang="en-US" altLang="en-US" smtClean="0">
                <a:solidFill>
                  <a:srgbClr val="000000"/>
                </a:solidFill>
              </a:rPr>
              <a:t>If a hazard was found make sure that it is properly </a:t>
            </a:r>
            <a:r>
              <a:rPr lang="en-US" altLang="en-US" b="1" u="sng" smtClean="0">
                <a:solidFill>
                  <a:srgbClr val="000000"/>
                </a:solidFill>
              </a:rPr>
              <a:t>recorded</a:t>
            </a:r>
            <a:r>
              <a:rPr lang="en-US" altLang="en-US" smtClean="0">
                <a:solidFill>
                  <a:srgbClr val="000000"/>
                </a:solidFill>
              </a:rPr>
              <a:t> and </a:t>
            </a:r>
            <a:r>
              <a:rPr lang="en-US" altLang="en-US" b="1" u="sng" smtClean="0">
                <a:solidFill>
                  <a:srgbClr val="000000"/>
                </a:solidFill>
              </a:rPr>
              <a:t>reported</a:t>
            </a:r>
            <a:r>
              <a:rPr lang="en-US" altLang="en-US" smtClean="0">
                <a:solidFill>
                  <a:srgbClr val="000000"/>
                </a:solidFill>
              </a:rPr>
              <a:t> to the </a:t>
            </a:r>
            <a:r>
              <a:rPr lang="en-US" altLang="en-US" b="1" u="sng" smtClean="0">
                <a:solidFill>
                  <a:srgbClr val="000000"/>
                </a:solidFill>
              </a:rPr>
              <a:t>appropriate people</a:t>
            </a:r>
            <a:r>
              <a:rPr lang="en-US" altLang="en-US" smtClean="0">
                <a:solidFill>
                  <a:srgbClr val="000000"/>
                </a:solidFill>
              </a:rPr>
              <a:t>.</a:t>
            </a:r>
          </a:p>
          <a:p>
            <a:pPr marL="171450" indent="-171450" eaLnBrk="1" hangingPunct="1">
              <a:spcBef>
                <a:spcPct val="0"/>
              </a:spcBef>
              <a:buFontTx/>
              <a:buChar char="•"/>
            </a:pPr>
            <a:r>
              <a:rPr lang="en-US" altLang="en-US" smtClean="0">
                <a:solidFill>
                  <a:srgbClr val="000000"/>
                </a:solidFill>
              </a:rPr>
              <a:t>Document, document</a:t>
            </a:r>
          </a:p>
          <a:p>
            <a:pPr marL="171450" indent="-171450" eaLnBrk="1" hangingPunct="1">
              <a:spcBef>
                <a:spcPct val="0"/>
              </a:spcBef>
              <a:buFontTx/>
              <a:buChar char="•"/>
            </a:pPr>
            <a:r>
              <a:rPr lang="en-US" altLang="en-US" smtClean="0">
                <a:solidFill>
                  <a:srgbClr val="000000"/>
                </a:solidFill>
              </a:rPr>
              <a:t>Both unsafe conditions and unsafe acts should be </a:t>
            </a:r>
            <a:r>
              <a:rPr lang="en-US" altLang="en-US" b="1" smtClean="0">
                <a:solidFill>
                  <a:srgbClr val="000000"/>
                </a:solidFill>
              </a:rPr>
              <a:t>corrected as soon as possible.</a:t>
            </a:r>
            <a:r>
              <a:rPr lang="en-US" altLang="en-US" smtClean="0">
                <a:solidFill>
                  <a:srgbClr val="000000"/>
                </a:solidFill>
              </a:rPr>
              <a:t>  Sometimes corrective action can take place immediately and other times can be drawn out over a period of time (possibly even months -- bids may need to be gathered, etc., in order for corrective action to be taken).</a:t>
            </a:r>
          </a:p>
          <a:p>
            <a:pPr marL="171450" indent="-171450" eaLnBrk="1" hangingPunct="1">
              <a:spcBef>
                <a:spcPct val="0"/>
              </a:spcBef>
              <a:buFontTx/>
              <a:buChar char="•"/>
            </a:pPr>
            <a:r>
              <a:rPr lang="en-US" altLang="en-US" smtClean="0">
                <a:solidFill>
                  <a:srgbClr val="000000"/>
                </a:solidFill>
              </a:rPr>
              <a:t>Unsafe acts can be the topic for your next safety meeting!</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418ED787-B36B-4348-B3C9-1F7C30F665FA}" type="slidenum">
              <a:rPr lang="en-US" altLang="en-US">
                <a:latin typeface="Arial" panose="020B0604020202020204" pitchFamily="34" charset="0"/>
                <a:ea typeface="MS PGothic" panose="020B0600070205080204" pitchFamily="34" charset="-128"/>
              </a:rPr>
              <a:pPr eaLnBrk="1" hangingPunct="1">
                <a:spcBef>
                  <a:spcPct val="0"/>
                </a:spcBef>
              </a:pPr>
              <a:t>38</a:t>
            </a:fld>
            <a:endParaRPr lang="en-US" altLang="en-US">
              <a:latin typeface="Arial" panose="020B0604020202020204" pitchFamily="34" charset="0"/>
              <a:ea typeface="MS PGothic" panose="020B0600070205080204" pitchFamily="34" charset="-128"/>
            </a:endParaRPr>
          </a:p>
        </p:txBody>
      </p:sp>
      <p:sp>
        <p:nvSpPr>
          <p:cNvPr id="80899" name="Rectangle 2"/>
          <p:cNvSpPr>
            <a:spLocks noGrp="1" noRot="1" noChangeAspect="1" noChangeArrowheads="1" noTextEdit="1"/>
          </p:cNvSpPr>
          <p:nvPr>
            <p:ph type="sldImg"/>
          </p:nvPr>
        </p:nvSpPr>
        <p:spPr/>
      </p:sp>
      <p:sp>
        <p:nvSpPr>
          <p:cNvPr id="218115" name="Rectangle 3">
            <a:extLst/>
          </p:cNvPr>
          <p:cNvSpPr>
            <a:spLocks noGrp="1" noChangeArrowheads="1"/>
          </p:cNvSpPr>
          <p:nvPr>
            <p:ph type="body" idx="1"/>
          </p:nvPr>
        </p:nvSpPr>
        <p:spPr/>
        <p:txBody>
          <a:bodyPr/>
          <a:lstStyle/>
          <a:p>
            <a:pPr marL="171450" indent="-171450" eaLnBrk="1" fontAlgn="auto" hangingPunct="1">
              <a:spcBef>
                <a:spcPts val="0"/>
              </a:spcBef>
              <a:spcAft>
                <a:spcPts val="0"/>
              </a:spcAft>
              <a:buFont typeface="Arial"/>
              <a:buChar char="•"/>
              <a:defRPr/>
            </a:pPr>
            <a:r>
              <a:rPr lang="en-US" altLang="x-none" b="1" dirty="0">
                <a:solidFill>
                  <a:sysClr val="windowText" lastClr="000000"/>
                </a:solidFill>
                <a:ea typeface="ＭＳ Ｐゴシック" charset="-128"/>
                <a:sym typeface="Calibri"/>
              </a:rPr>
              <a:t>Unsafe conditions</a:t>
            </a:r>
            <a:r>
              <a:rPr lang="en-US" altLang="x-none" dirty="0">
                <a:solidFill>
                  <a:sysClr val="windowText" lastClr="000000"/>
                </a:solidFill>
                <a:ea typeface="ＭＳ Ｐゴシック" charset="-128"/>
                <a:sym typeface="Calibri"/>
              </a:rPr>
              <a:t> must</a:t>
            </a:r>
            <a:r>
              <a:rPr lang="en-US" altLang="x-none" b="1" dirty="0">
                <a:solidFill>
                  <a:sysClr val="windowText" lastClr="000000"/>
                </a:solidFill>
                <a:ea typeface="ＭＳ Ｐゴシック" charset="-128"/>
                <a:sym typeface="Calibri"/>
              </a:rPr>
              <a:t> </a:t>
            </a:r>
            <a:r>
              <a:rPr lang="en-US" altLang="x-none" dirty="0">
                <a:solidFill>
                  <a:sysClr val="windowText" lastClr="000000"/>
                </a:solidFill>
                <a:ea typeface="ＭＳ Ｐゴシック" charset="-128"/>
                <a:sym typeface="Calibri"/>
              </a:rPr>
              <a:t>be addressed within a </a:t>
            </a:r>
            <a:r>
              <a:rPr lang="en-US" altLang="x-none" b="1" u="sng" dirty="0">
                <a:solidFill>
                  <a:sysClr val="windowText" lastClr="000000"/>
                </a:solidFill>
                <a:ea typeface="ＭＳ Ｐゴシック" charset="-128"/>
                <a:sym typeface="Calibri"/>
              </a:rPr>
              <a:t>reasonable</a:t>
            </a:r>
            <a:r>
              <a:rPr lang="en-US" altLang="x-none" b="1" dirty="0">
                <a:solidFill>
                  <a:sysClr val="windowText" lastClr="000000"/>
                </a:solidFill>
                <a:ea typeface="ＭＳ Ｐゴシック" charset="-128"/>
                <a:sym typeface="Calibri"/>
              </a:rPr>
              <a:t> </a:t>
            </a:r>
            <a:r>
              <a:rPr lang="en-US" altLang="x-none" dirty="0">
                <a:solidFill>
                  <a:sysClr val="windowText" lastClr="000000"/>
                </a:solidFill>
                <a:ea typeface="ＭＳ Ｐゴシック" charset="-128"/>
                <a:sym typeface="Calibri"/>
              </a:rPr>
              <a:t>time period.  A follow-up inspection may be necessary.</a:t>
            </a:r>
          </a:p>
          <a:p>
            <a:pPr marL="171450" indent="-171450" eaLnBrk="1" fontAlgn="auto" hangingPunct="1">
              <a:spcBef>
                <a:spcPts val="0"/>
              </a:spcBef>
              <a:spcAft>
                <a:spcPts val="0"/>
              </a:spcAft>
              <a:buFont typeface="Arial"/>
              <a:buChar char="•"/>
              <a:defRPr/>
            </a:pPr>
            <a:r>
              <a:rPr lang="en-US" altLang="x-none" b="1" dirty="0">
                <a:solidFill>
                  <a:sysClr val="windowText" lastClr="000000"/>
                </a:solidFill>
                <a:ea typeface="ＭＳ Ｐゴシック" charset="-128"/>
                <a:sym typeface="Calibri"/>
              </a:rPr>
              <a:t>Unsafe acts</a:t>
            </a:r>
            <a:r>
              <a:rPr lang="en-US" altLang="x-none" dirty="0">
                <a:solidFill>
                  <a:sysClr val="windowText" lastClr="000000"/>
                </a:solidFill>
                <a:ea typeface="ＭＳ Ｐゴシック" charset="-128"/>
                <a:sym typeface="Calibri"/>
              </a:rPr>
              <a:t> can normally be corrected immediately.  Often, root-cause analyses reveal that unsafe acts are a result of incorrect training or lack of training.  After a problem has been detected, management has the ultimate responsibility to take the necessary steps to correct it.  Once a problem has been corrected, prudent steps should be taken to insure that it doesn</a:t>
            </a:r>
            <a:r>
              <a:rPr lang="ja-JP" altLang="en-US">
                <a:solidFill>
                  <a:sysClr val="windowText" lastClr="000000"/>
                </a:solidFill>
                <a:ea typeface="ＭＳ Ｐゴシック" charset="-128"/>
                <a:sym typeface="Calibri"/>
              </a:rPr>
              <a:t>’</a:t>
            </a:r>
            <a:r>
              <a:rPr lang="en-US" altLang="ja-JP" dirty="0">
                <a:solidFill>
                  <a:sysClr val="windowText" lastClr="000000"/>
                </a:solidFill>
                <a:ea typeface="ＭＳ Ｐゴシック" charset="-128"/>
                <a:sym typeface="Calibri"/>
              </a:rPr>
              <a:t>t return.  Job safety observations may be used to ensure that proper job procedures are being used.  These observations should be conducted immediately </a:t>
            </a:r>
            <a:r>
              <a:rPr lang="en-US" altLang="ja-JP" b="1" dirty="0">
                <a:solidFill>
                  <a:sysClr val="windowText" lastClr="000000"/>
                </a:solidFill>
                <a:ea typeface="ＭＳ Ｐゴシック" charset="-128"/>
                <a:sym typeface="Calibri"/>
              </a:rPr>
              <a:t>and</a:t>
            </a:r>
            <a:r>
              <a:rPr lang="en-US" altLang="ja-JP" dirty="0">
                <a:solidFill>
                  <a:sysClr val="windowText" lastClr="000000"/>
                </a:solidFill>
                <a:ea typeface="ＭＳ Ｐゴシック" charset="-128"/>
                <a:sym typeface="Calibri"/>
              </a:rPr>
              <a:t> intermittently.</a:t>
            </a:r>
          </a:p>
          <a:p>
            <a:pPr eaLnBrk="1" fontAlgn="auto" hangingPunct="1">
              <a:spcBef>
                <a:spcPts val="0"/>
              </a:spcBef>
              <a:spcAft>
                <a:spcPts val="0"/>
              </a:spcAft>
              <a:defRPr/>
            </a:pPr>
            <a:endParaRPr lang="en-US" altLang="x-none" dirty="0">
              <a:solidFill>
                <a:sysClr val="windowText" lastClr="000000"/>
              </a:solidFill>
              <a:ea typeface="ＭＳ Ｐゴシック" charset="-128"/>
              <a:sym typeface="Calibri"/>
            </a:endParaRPr>
          </a:p>
          <a:p>
            <a:pPr eaLnBrk="1" fontAlgn="auto" hangingPunct="1">
              <a:spcBef>
                <a:spcPts val="0"/>
              </a:spcBef>
              <a:spcAft>
                <a:spcPts val="0"/>
              </a:spcAft>
              <a:defRPr/>
            </a:pPr>
            <a:r>
              <a:rPr lang="en-US" altLang="x-none" dirty="0">
                <a:solidFill>
                  <a:sysClr val="windowText" lastClr="000000"/>
                </a:solidFill>
                <a:ea typeface="ＭＳ Ｐゴシック" charset="-128"/>
                <a:sym typeface="Calibri"/>
              </a:rPr>
              <a:t>When possible, line employees should be involved in the inspection process.  In part because of their job/task knowledge, they are often able to develop safer, more efficient processes.</a:t>
            </a:r>
          </a:p>
          <a:p>
            <a:pPr eaLnBrk="1" fontAlgn="auto" hangingPunct="1">
              <a:spcBef>
                <a:spcPts val="0"/>
              </a:spcBef>
              <a:spcAft>
                <a:spcPts val="0"/>
              </a:spcAft>
              <a:defRPr/>
            </a:pPr>
            <a:r>
              <a:rPr lang="en-US" altLang="x-none" dirty="0">
                <a:solidFill>
                  <a:sysClr val="windowText" lastClr="000000"/>
                </a:solidFill>
                <a:ea typeface="ＭＳ Ｐゴシック" charset="-128"/>
                <a:sym typeface="Calibri"/>
              </a:rPr>
              <a:t>Always document corrective actions on the inspection form, HCL, work order….always document.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315CAB01-AEB6-45FC-AC7A-0DA2FD179BD9}" type="slidenum">
              <a:rPr lang="en-US" altLang="en-US">
                <a:latin typeface="Arial" panose="020B0604020202020204" pitchFamily="34" charset="0"/>
                <a:ea typeface="MS PGothic" panose="020B0600070205080204" pitchFamily="34" charset="-128"/>
              </a:rPr>
              <a:pPr eaLnBrk="1" hangingPunct="1">
                <a:spcBef>
                  <a:spcPct val="0"/>
                </a:spcBef>
              </a:pPr>
              <a:t>39</a:t>
            </a:fld>
            <a:endParaRPr lang="en-US" altLang="en-US">
              <a:latin typeface="Arial" panose="020B0604020202020204" pitchFamily="34" charset="0"/>
              <a:ea typeface="MS PGothic" panose="020B0600070205080204" pitchFamily="34" charset="-128"/>
            </a:endParaRPr>
          </a:p>
        </p:txBody>
      </p:sp>
      <p:sp>
        <p:nvSpPr>
          <p:cNvPr id="82947" name="Rectangle 2"/>
          <p:cNvSpPr>
            <a:spLocks noGrp="1" noRot="1" noChangeAspect="1" noChangeArrowheads="1" noTextEdit="1"/>
          </p:cNvSpPr>
          <p:nvPr>
            <p:ph type="sldImg"/>
          </p:nvPr>
        </p:nvSpPr>
        <p:spPr/>
      </p:sp>
      <p:sp>
        <p:nvSpPr>
          <p:cNvPr id="82948" name="Rectangle 3"/>
          <p:cNvSpPr>
            <a:spLocks noGrp="1" noChangeArrowheads="1"/>
          </p:cNvSpPr>
          <p:nvPr>
            <p:ph type="body" idx="1"/>
          </p:nvPr>
        </p:nvSpPr>
        <p:spPr/>
        <p:txBody>
          <a:bodyPr/>
          <a:lstStyle/>
          <a:p>
            <a:pPr marL="171450" indent="-171450" eaLnBrk="1" hangingPunct="1">
              <a:spcBef>
                <a:spcPct val="0"/>
              </a:spcBef>
              <a:buFontTx/>
              <a:buChar char="•"/>
            </a:pPr>
            <a:r>
              <a:rPr lang="en-US" altLang="en-US" b="1" smtClean="0">
                <a:solidFill>
                  <a:srgbClr val="000000"/>
                </a:solidFill>
                <a:ea typeface="MS PGothic" panose="020B0600070205080204" pitchFamily="34" charset="-128"/>
              </a:rPr>
              <a:t>Engineering controls</a:t>
            </a:r>
            <a:r>
              <a:rPr lang="en-US" altLang="en-US" smtClean="0">
                <a:solidFill>
                  <a:srgbClr val="000000"/>
                </a:solidFill>
                <a:ea typeface="MS PGothic" panose="020B0600070205080204" pitchFamily="34" charset="-128"/>
              </a:rPr>
              <a:t> include replacing equipment with safer models and removing unsafe equipment from the work area.</a:t>
            </a:r>
          </a:p>
          <a:p>
            <a:pPr marL="171450" indent="-171450" eaLnBrk="1" hangingPunct="1">
              <a:spcBef>
                <a:spcPct val="0"/>
              </a:spcBef>
              <a:buFontTx/>
              <a:buChar char="•"/>
            </a:pPr>
            <a:r>
              <a:rPr lang="en-US" altLang="en-US" b="1" smtClean="0">
                <a:solidFill>
                  <a:srgbClr val="000000"/>
                </a:solidFill>
                <a:ea typeface="MS PGothic" panose="020B0600070205080204" pitchFamily="34" charset="-128"/>
              </a:rPr>
              <a:t>Administrative controls</a:t>
            </a:r>
            <a:r>
              <a:rPr lang="en-US" altLang="en-US" smtClean="0">
                <a:solidFill>
                  <a:srgbClr val="000000"/>
                </a:solidFill>
                <a:ea typeface="MS PGothic" panose="020B0600070205080204" pitchFamily="34" charset="-128"/>
              </a:rPr>
              <a:t> include restricting access to hazardous areas, the use of signs to communicate information, ensuring site security, and employee training.  Written policies &amp; procedures by management.</a:t>
            </a:r>
          </a:p>
          <a:p>
            <a:pPr marL="171450" indent="-171450" eaLnBrk="1" hangingPunct="1">
              <a:spcBef>
                <a:spcPct val="0"/>
              </a:spcBef>
              <a:buFontTx/>
              <a:buChar char="•"/>
            </a:pPr>
            <a:r>
              <a:rPr lang="en-US" altLang="en-US" b="1" smtClean="0">
                <a:solidFill>
                  <a:srgbClr val="000000"/>
                </a:solidFill>
                <a:ea typeface="MS PGothic" panose="020B0600070205080204" pitchFamily="34" charset="-128"/>
              </a:rPr>
              <a:t>Protective equipment</a:t>
            </a:r>
            <a:r>
              <a:rPr lang="en-US" altLang="en-US" smtClean="0">
                <a:solidFill>
                  <a:srgbClr val="000000"/>
                </a:solidFill>
                <a:ea typeface="MS PGothic" panose="020B0600070205080204" pitchFamily="34" charset="-128"/>
              </a:rPr>
              <a:t> must be used as a last option after consideration has been given to engineering and administrative controls.  When PPE is used, employees must be trained in its use and they must be monitored to ensure they are using the PPE properly.  There should be a written program on how to purchase, use, maintain, store, disposal &amp; replacement of PPE.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7A32C04F-2BF2-43DC-9B03-82693064C6B5}" type="slidenum">
              <a:rPr lang="en-US" altLang="en-US">
                <a:latin typeface="Arial" panose="020B0604020202020204" pitchFamily="34" charset="0"/>
                <a:ea typeface="MS PGothic" panose="020B0600070205080204" pitchFamily="34" charset="-128"/>
              </a:rPr>
              <a:pPr eaLnBrk="1" hangingPunct="1">
                <a:spcBef>
                  <a:spcPct val="0"/>
                </a:spcBef>
              </a:pPr>
              <a:t>4</a:t>
            </a:fld>
            <a:endParaRPr lang="en-US" altLang="en-US">
              <a:latin typeface="Arial" panose="020B0604020202020204" pitchFamily="34" charset="0"/>
              <a:ea typeface="MS PGothic" panose="020B0600070205080204" pitchFamily="34" charset="-128"/>
            </a:endParaRPr>
          </a:p>
        </p:txBody>
      </p:sp>
      <p:sp>
        <p:nvSpPr>
          <p:cNvPr id="11267" name="Rectangle 2"/>
          <p:cNvSpPr>
            <a:spLocks noGrp="1" noRot="1" noChangeAspect="1" noChangeArrowheads="1" noTextEdit="1"/>
          </p:cNvSpPr>
          <p:nvPr>
            <p:ph type="sldImg"/>
          </p:nvPr>
        </p:nvSpPr>
        <p:spPr/>
      </p:sp>
      <p:sp>
        <p:nvSpPr>
          <p:cNvPr id="11268" name="Rectangle 3"/>
          <p:cNvSpPr>
            <a:spLocks noGrp="1" noChangeArrowheads="1"/>
          </p:cNvSpPr>
          <p:nvPr>
            <p:ph type="body" idx="1"/>
          </p:nvPr>
        </p:nvSpPr>
        <p:spPr/>
        <p:txBody>
          <a:bodyPr/>
          <a:lstStyle/>
          <a:p>
            <a:pPr eaLnBrk="1" hangingPunct="1">
              <a:spcBef>
                <a:spcPct val="0"/>
              </a:spcBef>
            </a:pPr>
            <a:r>
              <a:rPr lang="en-US" altLang="en-US" smtClean="0">
                <a:solidFill>
                  <a:srgbClr val="000000"/>
                </a:solidFill>
                <a:ea typeface="MS PGothic" panose="020B0600070205080204" pitchFamily="34" charset="-128"/>
              </a:rPr>
              <a:t>Hazards that may cause death, injury, illness, or damage must be addressed as soon as they are identified.</a:t>
            </a:r>
          </a:p>
          <a:p>
            <a:pPr eaLnBrk="1" hangingPunct="1">
              <a:spcBef>
                <a:spcPct val="0"/>
              </a:spcBef>
            </a:pPr>
            <a:endParaRPr lang="en-US" altLang="en-US" smtClean="0">
              <a:solidFill>
                <a:srgbClr val="000000"/>
              </a:solidFill>
              <a:ea typeface="MS PGothic"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B47AE1EF-8277-4F78-A630-D511F8297F0D}" type="slidenum">
              <a:rPr lang="en-US" altLang="en-US">
                <a:latin typeface="Arial" panose="020B0604020202020204" pitchFamily="34" charset="0"/>
                <a:ea typeface="MS PGothic" panose="020B0600070205080204" pitchFamily="34" charset="-128"/>
              </a:rPr>
              <a:pPr eaLnBrk="1" hangingPunct="1">
                <a:spcBef>
                  <a:spcPct val="0"/>
                </a:spcBef>
              </a:pPr>
              <a:t>40</a:t>
            </a:fld>
            <a:endParaRPr lang="en-US" altLang="en-US">
              <a:latin typeface="Arial" panose="020B0604020202020204" pitchFamily="34" charset="0"/>
              <a:ea typeface="MS PGothic" panose="020B0600070205080204" pitchFamily="34" charset="-128"/>
            </a:endParaRPr>
          </a:p>
        </p:txBody>
      </p:sp>
      <p:sp>
        <p:nvSpPr>
          <p:cNvPr id="84995" name="Rectangle 2"/>
          <p:cNvSpPr>
            <a:spLocks noGrp="1" noRot="1" noChangeAspect="1" noChangeArrowheads="1" noTextEdit="1"/>
          </p:cNvSpPr>
          <p:nvPr>
            <p:ph type="sldImg"/>
          </p:nvPr>
        </p:nvSpPr>
        <p:spPr/>
      </p:sp>
      <p:sp>
        <p:nvSpPr>
          <p:cNvPr id="84996" name="Rectangle 3"/>
          <p:cNvSpPr>
            <a:spLocks noGrp="1" noChangeArrowheads="1"/>
          </p:cNvSpPr>
          <p:nvPr>
            <p:ph type="body" idx="1"/>
          </p:nvPr>
        </p:nvSpPr>
        <p:spPr/>
        <p:txBody>
          <a:bodyPr/>
          <a:lstStyle/>
          <a:p>
            <a:pPr marL="171450" indent="-171450" eaLnBrk="1" hangingPunct="1">
              <a:spcBef>
                <a:spcPct val="0"/>
              </a:spcBef>
              <a:buFontTx/>
              <a:buChar char="•"/>
            </a:pPr>
            <a:r>
              <a:rPr lang="en-US" altLang="en-US" smtClean="0">
                <a:solidFill>
                  <a:srgbClr val="000000"/>
                </a:solidFill>
                <a:ea typeface="MS PGothic" panose="020B0600070205080204" pitchFamily="34" charset="-128"/>
              </a:rPr>
              <a:t>All findings, along with corrective action recommended (including training), should be fully documented.</a:t>
            </a:r>
          </a:p>
          <a:p>
            <a:pPr marL="171450" indent="-171450" eaLnBrk="1" hangingPunct="1">
              <a:spcBef>
                <a:spcPct val="0"/>
              </a:spcBef>
              <a:buFontTx/>
              <a:buChar char="•"/>
            </a:pPr>
            <a:r>
              <a:rPr lang="en-US" altLang="en-US" smtClean="0">
                <a:solidFill>
                  <a:srgbClr val="000000"/>
                </a:solidFill>
                <a:ea typeface="MS PGothic" panose="020B0600070205080204" pitchFamily="34" charset="-128"/>
              </a:rPr>
              <a:t>It must also be documented when items recorded on the Hazard Control Log or Inspection Checklists have been corrected.  The type of documentation that is used is not as important as ensuring it is done in a timely and thorough manner.  Most common documentation:  HCL, work orders, email to landlord, notebook</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4753CFF4-672C-4EE8-A415-F9033262C9C6}" type="slidenum">
              <a:rPr lang="en-US" altLang="en-US">
                <a:latin typeface="Arial" panose="020B0604020202020204" pitchFamily="34" charset="0"/>
                <a:ea typeface="MS PGothic" panose="020B0600070205080204" pitchFamily="34" charset="-128"/>
              </a:rPr>
              <a:pPr eaLnBrk="1" hangingPunct="1">
                <a:spcBef>
                  <a:spcPct val="0"/>
                </a:spcBef>
              </a:pPr>
              <a:t>41</a:t>
            </a:fld>
            <a:endParaRPr lang="en-US" altLang="en-US">
              <a:latin typeface="Arial" panose="020B0604020202020204" pitchFamily="34" charset="0"/>
              <a:ea typeface="MS PGothic" panose="020B0600070205080204" pitchFamily="34" charset="-128"/>
            </a:endParaRPr>
          </a:p>
        </p:txBody>
      </p:sp>
      <p:sp>
        <p:nvSpPr>
          <p:cNvPr id="87043" name="Rectangle 2"/>
          <p:cNvSpPr>
            <a:spLocks noGrp="1" noRot="1" noChangeAspect="1" noChangeArrowheads="1" noTextEdit="1"/>
          </p:cNvSpPr>
          <p:nvPr>
            <p:ph type="sldImg"/>
          </p:nvPr>
        </p:nvSpPr>
        <p:spPr>
          <a:xfrm>
            <a:off x="1181100" y="696913"/>
            <a:ext cx="4648200" cy="3486150"/>
          </a:xfrm>
        </p:spPr>
      </p:sp>
      <p:sp>
        <p:nvSpPr>
          <p:cNvPr id="279555" name="Rectangle 3">
            <a:extLst/>
          </p:cNvPr>
          <p:cNvSpPr>
            <a:spLocks noGrp="1" noChangeArrowheads="1"/>
          </p:cNvSpPr>
          <p:nvPr>
            <p:ph type="body" idx="1"/>
          </p:nvPr>
        </p:nvSpPr>
        <p:spPr/>
        <p:txBody>
          <a:bodyPr/>
          <a:lstStyle/>
          <a:p>
            <a:pPr marL="171450" indent="-171450" eaLnBrk="1" fontAlgn="auto" hangingPunct="1">
              <a:spcBef>
                <a:spcPts val="0"/>
              </a:spcBef>
              <a:spcAft>
                <a:spcPts val="0"/>
              </a:spcAft>
              <a:buFont typeface="Arial"/>
              <a:buChar char="•"/>
              <a:defRPr/>
            </a:pPr>
            <a:r>
              <a:rPr lang="en-US" altLang="x-none" dirty="0">
                <a:solidFill>
                  <a:sysClr val="windowText" lastClr="000000"/>
                </a:solidFill>
                <a:ea typeface="ＭＳ Ｐゴシック" charset="-128"/>
                <a:sym typeface="Calibri"/>
              </a:rPr>
              <a:t>Employees who observe supervisors and managers actively inspecting the work area will know it</a:t>
            </a:r>
            <a:r>
              <a:rPr lang="ja-JP" altLang="en-US">
                <a:solidFill>
                  <a:sysClr val="windowText" lastClr="000000"/>
                </a:solidFill>
                <a:ea typeface="ＭＳ Ｐゴシック" charset="-128"/>
                <a:sym typeface="Calibri"/>
              </a:rPr>
              <a:t>’</a:t>
            </a:r>
            <a:r>
              <a:rPr lang="en-US" altLang="ja-JP" dirty="0">
                <a:solidFill>
                  <a:sysClr val="windowText" lastClr="000000"/>
                </a:solidFill>
                <a:ea typeface="ＭＳ Ｐゴシック" charset="-128"/>
                <a:sym typeface="Calibri"/>
              </a:rPr>
              <a:t>s supported by management and that safety is important.</a:t>
            </a:r>
          </a:p>
          <a:p>
            <a:pPr marL="171450" indent="-171450" eaLnBrk="1" fontAlgn="auto" hangingPunct="1">
              <a:spcBef>
                <a:spcPts val="0"/>
              </a:spcBef>
              <a:spcAft>
                <a:spcPts val="0"/>
              </a:spcAft>
              <a:buFont typeface="Arial"/>
              <a:buChar char="•"/>
              <a:defRPr/>
            </a:pPr>
            <a:r>
              <a:rPr lang="en-US" altLang="x-none" dirty="0">
                <a:solidFill>
                  <a:sysClr val="windowText" lastClr="000000"/>
                </a:solidFill>
                <a:ea typeface="ＭＳ Ｐゴシック" charset="-128"/>
                <a:sym typeface="Calibri"/>
              </a:rPr>
              <a:t>Everyone involved becomes safety conscious at work, home &amp; in the community.  Everybody Wins!</a:t>
            </a:r>
          </a:p>
          <a:p>
            <a:pPr eaLnBrk="1" fontAlgn="auto" hangingPunct="1">
              <a:spcBef>
                <a:spcPts val="0"/>
              </a:spcBef>
              <a:spcAft>
                <a:spcPts val="0"/>
              </a:spcAft>
              <a:defRPr/>
            </a:pPr>
            <a:r>
              <a:rPr lang="en-US" altLang="x-none" dirty="0">
                <a:solidFill>
                  <a:sysClr val="windowText" lastClr="000000"/>
                </a:solidFill>
                <a:ea typeface="ＭＳ Ｐゴシック" charset="-128"/>
                <a:sym typeface="Calibri"/>
              </a:rPr>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0233BC30-1EB1-4834-9C93-0CEB338C659D}" type="slidenum">
              <a:rPr lang="en-US" altLang="en-US">
                <a:latin typeface="Arial" panose="020B0604020202020204" pitchFamily="34" charset="0"/>
                <a:ea typeface="MS PGothic" panose="020B0600070205080204" pitchFamily="34" charset="-128"/>
              </a:rPr>
              <a:pPr eaLnBrk="1" hangingPunct="1">
                <a:spcBef>
                  <a:spcPct val="0"/>
                </a:spcBef>
              </a:pPr>
              <a:t>42</a:t>
            </a:fld>
            <a:endParaRPr lang="en-US" altLang="en-US">
              <a:latin typeface="Arial" panose="020B0604020202020204" pitchFamily="34" charset="0"/>
              <a:ea typeface="MS PGothic" panose="020B0600070205080204" pitchFamily="34" charset="-128"/>
            </a:endParaRPr>
          </a:p>
        </p:txBody>
      </p:sp>
      <p:sp>
        <p:nvSpPr>
          <p:cNvPr id="89091" name="Rectangle 2"/>
          <p:cNvSpPr>
            <a:spLocks noGrp="1" noRot="1" noChangeAspect="1" noChangeArrowheads="1" noTextEdit="1"/>
          </p:cNvSpPr>
          <p:nvPr>
            <p:ph type="sldImg"/>
          </p:nvPr>
        </p:nvSpPr>
        <p:spPr/>
      </p:sp>
      <p:sp>
        <p:nvSpPr>
          <p:cNvPr id="89092" name="Rectangle 3"/>
          <p:cNvSpPr>
            <a:spLocks noGrp="1" noChangeArrowheads="1"/>
          </p:cNvSpPr>
          <p:nvPr>
            <p:ph type="body" idx="1"/>
          </p:nvPr>
        </p:nvSpPr>
        <p:spPr/>
        <p:txBody>
          <a:bodyPr/>
          <a:lstStyle/>
          <a:p>
            <a:pPr eaLnBrk="1" hangingPunct="1">
              <a:spcBef>
                <a:spcPct val="0"/>
              </a:spcBef>
            </a:pPr>
            <a:r>
              <a:rPr lang="en-US" altLang="en-US" smtClean="0">
                <a:solidFill>
                  <a:srgbClr val="000000"/>
                </a:solidFill>
                <a:ea typeface="MS PGothic" panose="020B0600070205080204" pitchFamily="34" charset="-128"/>
              </a:rPr>
              <a:t>A checklist can be Departmental or Site specific.  It</a:t>
            </a:r>
            <a:r>
              <a:rPr lang="ja-JP" altLang="en-US" smtClean="0">
                <a:solidFill>
                  <a:srgbClr val="000000"/>
                </a:solidFill>
                <a:ea typeface="MS PGothic" panose="020B0600070205080204" pitchFamily="34" charset="-128"/>
              </a:rPr>
              <a:t>’</a:t>
            </a:r>
            <a:r>
              <a:rPr lang="en-US" altLang="ja-JP" smtClean="0">
                <a:solidFill>
                  <a:srgbClr val="000000"/>
                </a:solidFill>
                <a:ea typeface="MS PGothic" panose="020B0600070205080204" pitchFamily="34" charset="-128"/>
              </a:rPr>
              <a:t>s best to take a basic form and tailor it to your site &amp; needs. Site specific form is highly recommended over a departmental form.  </a:t>
            </a:r>
          </a:p>
          <a:p>
            <a:pPr eaLnBrk="1" hangingPunct="1">
              <a:spcBef>
                <a:spcPct val="0"/>
              </a:spcBef>
            </a:pPr>
            <a:endParaRPr lang="en-US" altLang="ja-JP" smtClean="0">
              <a:solidFill>
                <a:srgbClr val="000000"/>
              </a:solidFill>
              <a:ea typeface="MS PGothic" panose="020B0600070205080204" pitchFamily="34" charset="-128"/>
            </a:endParaRPr>
          </a:p>
          <a:p>
            <a:pPr eaLnBrk="1" hangingPunct="1">
              <a:spcBef>
                <a:spcPct val="0"/>
              </a:spcBef>
            </a:pPr>
            <a:r>
              <a:rPr lang="en-US" altLang="en-US" smtClean="0">
                <a:solidFill>
                  <a:srgbClr val="000000"/>
                </a:solidFill>
              </a:rPr>
              <a:t>Written documentation should include these items:</a:t>
            </a:r>
          </a:p>
          <a:p>
            <a:pPr eaLnBrk="1" hangingPunct="1">
              <a:spcBef>
                <a:spcPct val="0"/>
              </a:spcBef>
              <a:buFont typeface="Wingdings" panose="05000000000000000000" pitchFamily="2" charset="2"/>
              <a:buChar char="§"/>
            </a:pPr>
            <a:r>
              <a:rPr lang="en-US" altLang="en-US" smtClean="0">
                <a:solidFill>
                  <a:srgbClr val="000000"/>
                </a:solidFill>
              </a:rPr>
              <a:t>Name of the person inspecting, identifying the hazards</a:t>
            </a:r>
          </a:p>
          <a:p>
            <a:pPr eaLnBrk="1" hangingPunct="1">
              <a:spcBef>
                <a:spcPct val="0"/>
              </a:spcBef>
              <a:buFont typeface="Wingdings" panose="05000000000000000000" pitchFamily="2" charset="2"/>
              <a:buChar char="§"/>
            </a:pPr>
            <a:r>
              <a:rPr lang="en-US" altLang="en-US" smtClean="0">
                <a:solidFill>
                  <a:srgbClr val="000000"/>
                </a:solidFill>
              </a:rPr>
              <a:t>Date the hazard was identified.</a:t>
            </a:r>
          </a:p>
          <a:p>
            <a:pPr eaLnBrk="1" hangingPunct="1">
              <a:spcBef>
                <a:spcPct val="0"/>
              </a:spcBef>
              <a:buFont typeface="Wingdings" panose="05000000000000000000" pitchFamily="2" charset="2"/>
              <a:buChar char="§"/>
            </a:pPr>
            <a:r>
              <a:rPr lang="en-US" altLang="en-US" smtClean="0">
                <a:solidFill>
                  <a:srgbClr val="000000"/>
                </a:solidFill>
              </a:rPr>
              <a:t>Areas/Buildings included in the inspection</a:t>
            </a:r>
          </a:p>
          <a:p>
            <a:pPr eaLnBrk="1" hangingPunct="1">
              <a:spcBef>
                <a:spcPct val="0"/>
              </a:spcBef>
              <a:buFont typeface="Wingdings" panose="05000000000000000000" pitchFamily="2" charset="2"/>
              <a:buChar char="§"/>
            </a:pPr>
            <a:r>
              <a:rPr lang="en-US" altLang="en-US" smtClean="0">
                <a:solidFill>
                  <a:srgbClr val="000000"/>
                </a:solidFill>
              </a:rPr>
              <a:t>Description and exact location of the hazard</a:t>
            </a:r>
          </a:p>
          <a:p>
            <a:pPr eaLnBrk="1" hangingPunct="1">
              <a:spcBef>
                <a:spcPct val="0"/>
              </a:spcBef>
              <a:buFont typeface="Wingdings" panose="05000000000000000000" pitchFamily="2" charset="2"/>
              <a:buChar char="§"/>
            </a:pPr>
            <a:r>
              <a:rPr lang="en-US" altLang="en-US" smtClean="0">
                <a:solidFill>
                  <a:srgbClr val="000000"/>
                </a:solidFill>
              </a:rPr>
              <a:t>Corrective action and the date hazard removed or repaired.</a:t>
            </a:r>
          </a:p>
          <a:p>
            <a:pPr eaLnBrk="1" hangingPunct="1">
              <a:spcBef>
                <a:spcPct val="0"/>
              </a:spcBef>
              <a:buFont typeface="Wingdings" panose="05000000000000000000" pitchFamily="2" charset="2"/>
              <a:buNone/>
            </a:pPr>
            <a:r>
              <a:rPr lang="en-US" altLang="en-US" smtClean="0">
                <a:solidFill>
                  <a:srgbClr val="000000"/>
                </a:solidFill>
                <a:ea typeface="MS PGothic" panose="020B0600070205080204" pitchFamily="34" charset="-128"/>
              </a:rPr>
              <a:t>Also need to know your potential inspections per month/quarter so you can track the results and know the percentage of completed inspections.  EX:  5 buildings x 4 quarters = 20 per year, x 3 years = 60 potential inspections, need 60 conducted for 100%</a:t>
            </a:r>
          </a:p>
          <a:p>
            <a:pPr eaLnBrk="1" hangingPunct="1">
              <a:spcBef>
                <a:spcPct val="0"/>
              </a:spcBef>
              <a:buFont typeface="Wingdings" panose="05000000000000000000" pitchFamily="2" charset="2"/>
              <a:buNone/>
            </a:pPr>
            <a:endParaRPr lang="en-US" altLang="en-US" smtClean="0">
              <a:solidFill>
                <a:srgbClr val="000000"/>
              </a:solidFill>
            </a:endParaRPr>
          </a:p>
          <a:p>
            <a:pPr eaLnBrk="1" hangingPunct="1">
              <a:spcBef>
                <a:spcPct val="0"/>
              </a:spcBef>
              <a:buFont typeface="Wingdings" panose="05000000000000000000" pitchFamily="2" charset="2"/>
              <a:buChar char="§"/>
            </a:pPr>
            <a:endParaRPr lang="en-US" altLang="en-US" smtClean="0">
              <a:solidFill>
                <a:srgbClr val="000000"/>
              </a:solidFill>
            </a:endParaRPr>
          </a:p>
          <a:p>
            <a:pPr eaLnBrk="1" hangingPunct="1">
              <a:spcBef>
                <a:spcPct val="0"/>
              </a:spcBef>
            </a:pPr>
            <a:r>
              <a:rPr lang="en-US" altLang="en-US" i="1" smtClean="0">
                <a:solidFill>
                  <a:srgbClr val="000000"/>
                </a:solidFill>
                <a:ea typeface="MS PGothic" panose="020B0600070205080204" pitchFamily="34" charset="-128"/>
              </a:rPr>
              <a:t>[SPEAKER NOTE] Possible Class Exercise or can refer to it as a resource for later:  Workbook page 17 for Sample Safety Inspection Checklist. Break into small groups and have them identify which items would be: building/office safety, emergency equip, fire safety, electrical &amp; storage methods.  Get them to think about types of questions to fit the new audit categories for their sites.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0A5FE96C-BB30-4BCE-8FB2-42BD6F7596FE}" type="slidenum">
              <a:rPr lang="en-US" altLang="en-US">
                <a:latin typeface="Arial" panose="020B0604020202020204" pitchFamily="34" charset="0"/>
                <a:ea typeface="MS PGothic" panose="020B0600070205080204" pitchFamily="34" charset="-128"/>
              </a:rPr>
              <a:pPr eaLnBrk="1" hangingPunct="1">
                <a:spcBef>
                  <a:spcPct val="0"/>
                </a:spcBef>
              </a:pPr>
              <a:t>43</a:t>
            </a:fld>
            <a:endParaRPr lang="en-US" altLang="en-US">
              <a:latin typeface="Arial" panose="020B0604020202020204" pitchFamily="34" charset="0"/>
              <a:ea typeface="MS PGothic" panose="020B0600070205080204" pitchFamily="34" charset="-128"/>
            </a:endParaRPr>
          </a:p>
        </p:txBody>
      </p:sp>
      <p:sp>
        <p:nvSpPr>
          <p:cNvPr id="91139" name="Rectangle 2"/>
          <p:cNvSpPr>
            <a:spLocks noGrp="1" noRot="1" noChangeAspect="1" noChangeArrowheads="1" noTextEdit="1"/>
          </p:cNvSpPr>
          <p:nvPr>
            <p:ph type="sldImg"/>
          </p:nvPr>
        </p:nvSpPr>
        <p:spPr/>
      </p:sp>
      <p:sp>
        <p:nvSpPr>
          <p:cNvPr id="91140" name="Rectangle 3"/>
          <p:cNvSpPr>
            <a:spLocks noGrp="1" noChangeArrowheads="1"/>
          </p:cNvSpPr>
          <p:nvPr>
            <p:ph type="body" idx="1"/>
          </p:nvPr>
        </p:nvSpPr>
        <p:spPr/>
        <p:txBody>
          <a:bodyPr/>
          <a:lstStyle/>
          <a:p>
            <a:pPr eaLnBrk="1" hangingPunct="1">
              <a:spcBef>
                <a:spcPct val="0"/>
              </a:spcBef>
            </a:pPr>
            <a:r>
              <a:rPr lang="en-US" altLang="en-US" smtClean="0">
                <a:solidFill>
                  <a:srgbClr val="000000"/>
                </a:solidFill>
                <a:ea typeface="MS PGothic" panose="020B0600070205080204" pitchFamily="34" charset="-128"/>
              </a:rPr>
              <a:t>Another part of the inspection process are Hazard Control Logs.  If you decide to keep the HCL system in place, a procedure needs to be in place as to who controls the HCL, checks it daily for hazards, follows up on all complaints and keeps documentation on it.     </a:t>
            </a:r>
          </a:p>
          <a:p>
            <a:pPr eaLnBrk="1" hangingPunct="1">
              <a:spcBef>
                <a:spcPct val="0"/>
              </a:spcBef>
            </a:pPr>
            <a:endParaRPr lang="en-US" altLang="en-US" smtClean="0">
              <a:solidFill>
                <a:srgbClr val="000000"/>
              </a:solidFill>
              <a:ea typeface="MS PGothic" panose="020B0600070205080204" pitchFamily="34" charset="-128"/>
            </a:endParaRPr>
          </a:p>
          <a:p>
            <a:pPr eaLnBrk="1" hangingPunct="1">
              <a:spcBef>
                <a:spcPct val="0"/>
              </a:spcBef>
            </a:pPr>
            <a:r>
              <a:rPr lang="en-US" altLang="en-US" smtClean="0">
                <a:solidFill>
                  <a:srgbClr val="000000"/>
                </a:solidFill>
                <a:ea typeface="MS PGothic" panose="020B0600070205080204" pitchFamily="34" charset="-128"/>
              </a:rPr>
              <a:t>If you have a work order system, you aren‘t</a:t>
            </a:r>
            <a:r>
              <a:rPr lang="en-US" altLang="ja-JP" smtClean="0">
                <a:solidFill>
                  <a:srgbClr val="000000"/>
                </a:solidFill>
                <a:ea typeface="MS PGothic" panose="020B0600070205080204" pitchFamily="34" charset="-128"/>
              </a:rPr>
              <a:t> required to use the HCL.</a:t>
            </a:r>
          </a:p>
          <a:p>
            <a:pPr eaLnBrk="1" hangingPunct="1">
              <a:spcBef>
                <a:spcPct val="0"/>
              </a:spcBef>
            </a:pPr>
            <a:r>
              <a:rPr lang="en-US" altLang="en-US" smtClean="0">
                <a:solidFill>
                  <a:srgbClr val="000000"/>
                </a:solidFill>
                <a:ea typeface="MS PGothic" panose="020B0600070205080204" pitchFamily="34" charset="-128"/>
              </a:rPr>
              <a:t>Whatever method you decide to use needs to be in your written procedures.</a:t>
            </a:r>
          </a:p>
          <a:p>
            <a:pPr eaLnBrk="1" hangingPunct="1">
              <a:spcBef>
                <a:spcPct val="0"/>
              </a:spcBef>
            </a:pPr>
            <a:endParaRPr lang="en-US" altLang="en-US" smtClean="0">
              <a:solidFill>
                <a:srgbClr val="000000"/>
              </a:solidFill>
              <a:ea typeface="MS PGothic" panose="020B0600070205080204"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94D3E4BF-5257-4488-A9EC-C4FD82881BC1}" type="slidenum">
              <a:rPr lang="en-US" altLang="en-US">
                <a:latin typeface="Arial" panose="020B0604020202020204" pitchFamily="34" charset="0"/>
                <a:ea typeface="MS PGothic" panose="020B0600070205080204" pitchFamily="34" charset="-128"/>
              </a:rPr>
              <a:pPr eaLnBrk="1" hangingPunct="1">
                <a:spcBef>
                  <a:spcPct val="0"/>
                </a:spcBef>
              </a:pPr>
              <a:t>44</a:t>
            </a:fld>
            <a:endParaRPr lang="en-US" altLang="en-US">
              <a:latin typeface="Arial" panose="020B0604020202020204" pitchFamily="34" charset="0"/>
              <a:ea typeface="MS PGothic" panose="020B0600070205080204" pitchFamily="34" charset="-128"/>
            </a:endParaRPr>
          </a:p>
        </p:txBody>
      </p:sp>
      <p:sp>
        <p:nvSpPr>
          <p:cNvPr id="93187" name="Rectangle 2"/>
          <p:cNvSpPr>
            <a:spLocks noGrp="1" noRot="1" noChangeAspect="1" noChangeArrowheads="1" noTextEdit="1"/>
          </p:cNvSpPr>
          <p:nvPr>
            <p:ph type="sldImg"/>
          </p:nvPr>
        </p:nvSpPr>
        <p:spPr/>
      </p:sp>
      <p:sp>
        <p:nvSpPr>
          <p:cNvPr id="93188" name="Rectangle 3"/>
          <p:cNvSpPr>
            <a:spLocks noGrp="1" noChangeArrowheads="1"/>
          </p:cNvSpPr>
          <p:nvPr>
            <p:ph type="body" idx="1"/>
          </p:nvPr>
        </p:nvSpPr>
        <p:spPr/>
        <p:txBody>
          <a:bodyPr/>
          <a:lstStyle/>
          <a:p>
            <a:pPr eaLnBrk="1" hangingPunct="1">
              <a:spcBef>
                <a:spcPct val="0"/>
              </a:spcBef>
            </a:pPr>
            <a:r>
              <a:rPr lang="en-US" altLang="en-US" smtClean="0">
                <a:solidFill>
                  <a:srgbClr val="000000"/>
                </a:solidFill>
                <a:ea typeface="MS PGothic" panose="020B0600070205080204" pitchFamily="34" charset="-128"/>
              </a:rPr>
              <a:t>All employees should be trained on the HCL procedure (or other acceptable method), how to report, who to report to or where the log (or other method) is located to report hazards.</a:t>
            </a:r>
          </a:p>
          <a:p>
            <a:pPr eaLnBrk="1" hangingPunct="1">
              <a:spcBef>
                <a:spcPct val="0"/>
              </a:spcBef>
            </a:pPr>
            <a:r>
              <a:rPr lang="en-US" altLang="en-US" smtClean="0">
                <a:solidFill>
                  <a:srgbClr val="000000"/>
                </a:solidFill>
                <a:ea typeface="MS PGothic" panose="020B0600070205080204" pitchFamily="34" charset="-128"/>
              </a:rPr>
              <a:t>HCLs should be monitored by an agency</a:t>
            </a:r>
            <a:r>
              <a:rPr lang="ja-JP" altLang="en-US" smtClean="0">
                <a:solidFill>
                  <a:srgbClr val="000000"/>
                </a:solidFill>
                <a:ea typeface="MS PGothic" panose="020B0600070205080204" pitchFamily="34" charset="-128"/>
              </a:rPr>
              <a:t>’</a:t>
            </a:r>
            <a:r>
              <a:rPr lang="en-US" altLang="ja-JP" smtClean="0">
                <a:solidFill>
                  <a:srgbClr val="000000"/>
                </a:solidFill>
                <a:ea typeface="MS PGothic" panose="020B0600070205080204" pitchFamily="34" charset="-128"/>
              </a:rPr>
              <a:t>s safety officer or designee on a routine basis (at least daily). Document that the log is being monitored. </a:t>
            </a:r>
          </a:p>
          <a:p>
            <a:pPr eaLnBrk="1" hangingPunct="1">
              <a:spcBef>
                <a:spcPct val="0"/>
              </a:spcBef>
            </a:pPr>
            <a:r>
              <a:rPr lang="en-US" altLang="en-US" smtClean="0">
                <a:solidFill>
                  <a:srgbClr val="000000"/>
                </a:solidFill>
                <a:ea typeface="MS PGothic" panose="020B0600070205080204" pitchFamily="34" charset="-128"/>
              </a:rPr>
              <a:t>HCLs should be kept for at least 3 years.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98BAB79C-15BF-48EE-BD5B-49CE479EE216}" type="slidenum">
              <a:rPr lang="en-US" altLang="en-US">
                <a:latin typeface="Arial" panose="020B0604020202020204" pitchFamily="34" charset="0"/>
                <a:ea typeface="MS PGothic" panose="020B0600070205080204" pitchFamily="34" charset="-128"/>
              </a:rPr>
              <a:pPr eaLnBrk="1" hangingPunct="1">
                <a:spcBef>
                  <a:spcPct val="0"/>
                </a:spcBef>
              </a:pPr>
              <a:t>45</a:t>
            </a:fld>
            <a:endParaRPr lang="en-US" altLang="en-US">
              <a:latin typeface="Arial" panose="020B0604020202020204" pitchFamily="34" charset="0"/>
              <a:ea typeface="MS PGothic" panose="020B0600070205080204" pitchFamily="34" charset="-128"/>
            </a:endParaRPr>
          </a:p>
        </p:txBody>
      </p:sp>
      <p:sp>
        <p:nvSpPr>
          <p:cNvPr id="95235" name="Rectangle 2"/>
          <p:cNvSpPr>
            <a:spLocks noGrp="1" noRot="1" noChangeAspect="1" noChangeArrowheads="1" noTextEdit="1"/>
          </p:cNvSpPr>
          <p:nvPr>
            <p:ph type="sldImg"/>
          </p:nvPr>
        </p:nvSpPr>
        <p:spPr/>
      </p:sp>
      <p:sp>
        <p:nvSpPr>
          <p:cNvPr id="95236" name="Rectangle 3"/>
          <p:cNvSpPr>
            <a:spLocks noGrp="1" noChangeArrowheads="1"/>
          </p:cNvSpPr>
          <p:nvPr>
            <p:ph type="body" idx="1"/>
          </p:nvPr>
        </p:nvSpPr>
        <p:spPr/>
        <p:txBody>
          <a:bodyPr/>
          <a:lstStyle/>
          <a:p>
            <a:pPr marL="171450" indent="-171450" eaLnBrk="1" hangingPunct="1">
              <a:spcBef>
                <a:spcPct val="0"/>
              </a:spcBef>
              <a:buFontTx/>
              <a:buChar char="•"/>
            </a:pPr>
            <a:r>
              <a:rPr lang="en-US" altLang="en-US" smtClean="0">
                <a:solidFill>
                  <a:srgbClr val="000000"/>
                </a:solidFill>
                <a:ea typeface="MS PGothic" panose="020B0600070205080204" pitchFamily="34" charset="-128"/>
              </a:rPr>
              <a:t>The person responsible for the HCL should be designated in writing.</a:t>
            </a:r>
          </a:p>
          <a:p>
            <a:pPr marL="171450" indent="-171450" eaLnBrk="1" hangingPunct="1">
              <a:spcBef>
                <a:spcPct val="0"/>
              </a:spcBef>
              <a:buFontTx/>
              <a:buChar char="•"/>
            </a:pPr>
            <a:r>
              <a:rPr lang="en-US" altLang="en-US" smtClean="0">
                <a:solidFill>
                  <a:srgbClr val="000000"/>
                </a:solidFill>
                <a:ea typeface="MS PGothic" panose="020B0600070205080204" pitchFamily="34" charset="-128"/>
              </a:rPr>
              <a:t>Whoever performs this function must be trained in the agency</a:t>
            </a:r>
            <a:r>
              <a:rPr lang="ja-JP" altLang="en-US" smtClean="0">
                <a:solidFill>
                  <a:srgbClr val="000000"/>
                </a:solidFill>
                <a:ea typeface="MS PGothic" panose="020B0600070205080204" pitchFamily="34" charset="-128"/>
              </a:rPr>
              <a:t>’</a:t>
            </a:r>
            <a:r>
              <a:rPr lang="en-US" altLang="ja-JP" smtClean="0">
                <a:solidFill>
                  <a:srgbClr val="000000"/>
                </a:solidFill>
                <a:ea typeface="MS PGothic" panose="020B0600070205080204" pitchFamily="34" charset="-128"/>
              </a:rPr>
              <a:t>s chain of command so that they possess the knowledge necessary to control the situation, per agency standards.</a:t>
            </a:r>
          </a:p>
          <a:p>
            <a:pPr marL="171450" indent="-171450" eaLnBrk="1" hangingPunct="1">
              <a:spcBef>
                <a:spcPct val="0"/>
              </a:spcBef>
              <a:buFontTx/>
              <a:buChar char="•"/>
            </a:pPr>
            <a:r>
              <a:rPr lang="en-US" altLang="en-US" smtClean="0">
                <a:solidFill>
                  <a:srgbClr val="000000"/>
                </a:solidFill>
                <a:ea typeface="MS PGothic" panose="020B0600070205080204" pitchFamily="34" charset="-128"/>
              </a:rPr>
              <a:t>Must follow up on all hazards reported.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05129F66-64CF-484A-9471-634C8CBD5278}" type="slidenum">
              <a:rPr lang="en-US" altLang="en-US">
                <a:latin typeface="Arial" panose="020B0604020202020204" pitchFamily="34" charset="0"/>
                <a:ea typeface="MS PGothic" panose="020B0600070205080204" pitchFamily="34" charset="-128"/>
              </a:rPr>
              <a:pPr eaLnBrk="1" hangingPunct="1">
                <a:spcBef>
                  <a:spcPct val="0"/>
                </a:spcBef>
              </a:pPr>
              <a:t>46</a:t>
            </a:fld>
            <a:endParaRPr lang="en-US" altLang="en-US">
              <a:latin typeface="Arial" panose="020B0604020202020204" pitchFamily="34" charset="0"/>
              <a:ea typeface="MS PGothic" panose="020B0600070205080204" pitchFamily="34" charset="-128"/>
            </a:endParaRPr>
          </a:p>
        </p:txBody>
      </p:sp>
      <p:sp>
        <p:nvSpPr>
          <p:cNvPr id="97283" name="Rectangle 2"/>
          <p:cNvSpPr>
            <a:spLocks noGrp="1" noRot="1" noChangeAspect="1" noChangeArrowheads="1" noTextEdit="1"/>
          </p:cNvSpPr>
          <p:nvPr>
            <p:ph type="sldImg"/>
          </p:nvPr>
        </p:nvSpPr>
        <p:spPr/>
      </p:sp>
      <p:sp>
        <p:nvSpPr>
          <p:cNvPr id="238595" name="Rectangle 3">
            <a:extLst/>
          </p:cNvPr>
          <p:cNvSpPr>
            <a:spLocks noGrp="1" noChangeArrowheads="1"/>
          </p:cNvSpPr>
          <p:nvPr>
            <p:ph type="body" idx="1"/>
          </p:nvPr>
        </p:nvSpPr>
        <p:spPr/>
        <p:txBody>
          <a:bodyPr/>
          <a:lstStyle/>
          <a:p>
            <a:pPr eaLnBrk="1" fontAlgn="auto" hangingPunct="1">
              <a:spcBef>
                <a:spcPts val="0"/>
              </a:spcBef>
              <a:spcAft>
                <a:spcPts val="0"/>
              </a:spcAft>
              <a:defRPr/>
            </a:pPr>
            <a:r>
              <a:rPr lang="en-US" dirty="0">
                <a:solidFill>
                  <a:sysClr val="windowText" lastClr="000000"/>
                </a:solidFill>
                <a:sym typeface="Calibri"/>
              </a:rPr>
              <a:t>Corrective action should be appropriate to the situation.</a:t>
            </a:r>
          </a:p>
          <a:p>
            <a:pPr marL="171450" indent="-171450" eaLnBrk="1" fontAlgn="auto" hangingPunct="1">
              <a:spcBef>
                <a:spcPts val="0"/>
              </a:spcBef>
              <a:spcAft>
                <a:spcPts val="0"/>
              </a:spcAft>
              <a:buFont typeface="Arial"/>
              <a:buChar char="•"/>
              <a:defRPr/>
            </a:pPr>
            <a:r>
              <a:rPr lang="en-US" dirty="0">
                <a:solidFill>
                  <a:sysClr val="windowText" lastClr="000000"/>
                </a:solidFill>
                <a:sym typeface="Calibri"/>
              </a:rPr>
              <a:t>It should be </a:t>
            </a:r>
            <a:r>
              <a:rPr lang="en-US" b="1" dirty="0">
                <a:solidFill>
                  <a:sysClr val="windowText" lastClr="000000"/>
                </a:solidFill>
                <a:sym typeface="Calibri"/>
              </a:rPr>
              <a:t>timely and effective.</a:t>
            </a:r>
          </a:p>
          <a:p>
            <a:pPr marL="171450" indent="-171450" eaLnBrk="1" fontAlgn="auto" hangingPunct="1">
              <a:spcBef>
                <a:spcPts val="0"/>
              </a:spcBef>
              <a:spcAft>
                <a:spcPts val="0"/>
              </a:spcAft>
              <a:buFont typeface="Arial"/>
              <a:buChar char="•"/>
              <a:defRPr/>
            </a:pPr>
            <a:r>
              <a:rPr lang="en-US" dirty="0">
                <a:solidFill>
                  <a:sysClr val="windowText" lastClr="000000"/>
                </a:solidFill>
                <a:sym typeface="Calibri"/>
              </a:rPr>
              <a:t>If the corrective action involves employee training, remember to thoroughly document the training.</a:t>
            </a:r>
          </a:p>
          <a:p>
            <a:pPr marL="171450" indent="-171450" eaLnBrk="1" fontAlgn="auto" hangingPunct="1">
              <a:spcBef>
                <a:spcPts val="0"/>
              </a:spcBef>
              <a:spcAft>
                <a:spcPts val="0"/>
              </a:spcAft>
              <a:buFont typeface="Arial"/>
              <a:buChar char="•"/>
              <a:defRPr/>
            </a:pPr>
            <a:r>
              <a:rPr lang="en-US" dirty="0">
                <a:solidFill>
                  <a:sysClr val="windowText" lastClr="000000"/>
                </a:solidFill>
                <a:sym typeface="Calibri"/>
              </a:rPr>
              <a:t>All hazards should be corrected within a reasonable time frame.</a:t>
            </a:r>
          </a:p>
          <a:p>
            <a:pPr marL="171450" indent="-171450" eaLnBrk="1" fontAlgn="auto" hangingPunct="1">
              <a:spcBef>
                <a:spcPts val="0"/>
              </a:spcBef>
              <a:spcAft>
                <a:spcPts val="0"/>
              </a:spcAft>
              <a:buFont typeface="Arial"/>
              <a:buChar char="•"/>
              <a:defRPr/>
            </a:pPr>
            <a:r>
              <a:rPr lang="en-US" dirty="0">
                <a:solidFill>
                  <a:sysClr val="windowText" lastClr="000000"/>
                </a:solidFill>
                <a:sym typeface="Calibri"/>
              </a:rPr>
              <a:t>Document all corrective actions.  If have questions refer to the previous corrective action slides.</a:t>
            </a:r>
          </a:p>
          <a:p>
            <a:pPr marL="171450" indent="-171450" eaLnBrk="1" fontAlgn="auto" hangingPunct="1">
              <a:spcBef>
                <a:spcPts val="0"/>
              </a:spcBef>
              <a:spcAft>
                <a:spcPts val="0"/>
              </a:spcAft>
              <a:buFont typeface="Arial"/>
              <a:buChar char="•"/>
              <a:defRPr/>
            </a:pPr>
            <a:endParaRPr lang="en-US" dirty="0">
              <a:solidFill>
                <a:sysClr val="windowText" lastClr="000000"/>
              </a:solidFill>
              <a:sym typeface="Calibri"/>
            </a:endParaRPr>
          </a:p>
          <a:p>
            <a:pPr eaLnBrk="1" fontAlgn="auto" hangingPunct="1">
              <a:spcBef>
                <a:spcPts val="0"/>
              </a:spcBef>
              <a:spcAft>
                <a:spcPts val="0"/>
              </a:spcAft>
              <a:buFont typeface="Arial"/>
              <a:buNone/>
              <a:defRPr/>
            </a:pPr>
            <a:r>
              <a:rPr lang="en-US" altLang="x-none" dirty="0">
                <a:solidFill>
                  <a:sysClr val="windowText" lastClr="000000"/>
                </a:solidFill>
                <a:ea typeface="ＭＳ Ｐゴシック" charset="-128"/>
                <a:sym typeface="Calibri"/>
              </a:rPr>
              <a:t>[SAFETY] </a:t>
            </a:r>
            <a:r>
              <a:rPr lang="en-US" dirty="0">
                <a:solidFill>
                  <a:sysClr val="windowText" lastClr="000000"/>
                </a:solidFill>
                <a:sym typeface="Calibri"/>
              </a:rPr>
              <a:t>Refer to the Sample Hazard Control Log in your Workbook page 18</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4883C64F-102D-4D78-AAD6-8FCE7983A31A}" type="slidenum">
              <a:rPr lang="en-US" altLang="en-US">
                <a:latin typeface="Arial" panose="020B0604020202020204" pitchFamily="34" charset="0"/>
                <a:ea typeface="MS PGothic" panose="020B0600070205080204" pitchFamily="34" charset="-128"/>
              </a:rPr>
              <a:pPr eaLnBrk="1" hangingPunct="1">
                <a:spcBef>
                  <a:spcPct val="0"/>
                </a:spcBef>
              </a:pPr>
              <a:t>47</a:t>
            </a:fld>
            <a:endParaRPr lang="en-US" altLang="en-US">
              <a:latin typeface="Arial" panose="020B0604020202020204" pitchFamily="34" charset="0"/>
              <a:ea typeface="MS PGothic" panose="020B0600070205080204" pitchFamily="34" charset="-128"/>
            </a:endParaRPr>
          </a:p>
        </p:txBody>
      </p:sp>
      <p:sp>
        <p:nvSpPr>
          <p:cNvPr id="99331" name="Rectangle 2"/>
          <p:cNvSpPr>
            <a:spLocks noGrp="1" noRot="1" noChangeAspect="1" noChangeArrowheads="1" noTextEdit="1"/>
          </p:cNvSpPr>
          <p:nvPr>
            <p:ph type="sldImg"/>
          </p:nvPr>
        </p:nvSpPr>
        <p:spPr/>
      </p:sp>
      <p:sp>
        <p:nvSpPr>
          <p:cNvPr id="99332" name="Rectangle 3"/>
          <p:cNvSpPr>
            <a:spLocks noGrp="1" noChangeArrowheads="1"/>
          </p:cNvSpPr>
          <p:nvPr>
            <p:ph type="body" idx="1"/>
          </p:nvPr>
        </p:nvSpPr>
        <p:spPr/>
        <p:txBody>
          <a:bodyPr/>
          <a:lstStyle/>
          <a:p>
            <a:pPr marL="171450" indent="-171450" eaLnBrk="1" hangingPunct="1">
              <a:spcBef>
                <a:spcPct val="0"/>
              </a:spcBef>
              <a:buFontTx/>
              <a:buChar char="•"/>
            </a:pPr>
            <a:r>
              <a:rPr lang="en-US" altLang="en-US" smtClean="0">
                <a:solidFill>
                  <a:srgbClr val="000000"/>
                </a:solidFill>
                <a:ea typeface="MS PGothic" panose="020B0600070205080204" pitchFamily="34" charset="-128"/>
              </a:rPr>
              <a:t>All inspection reports and HCLs should be kept on file for </a:t>
            </a:r>
            <a:r>
              <a:rPr lang="en-US" altLang="en-US" b="1" smtClean="0">
                <a:solidFill>
                  <a:srgbClr val="000000"/>
                </a:solidFill>
                <a:ea typeface="MS PGothic" panose="020B0600070205080204" pitchFamily="34" charset="-128"/>
              </a:rPr>
              <a:t>at least three years</a:t>
            </a:r>
            <a:r>
              <a:rPr lang="en-US" altLang="en-US" smtClean="0">
                <a:solidFill>
                  <a:srgbClr val="000000"/>
                </a:solidFill>
                <a:ea typeface="MS PGothic" panose="020B0600070205080204" pitchFamily="34" charset="-128"/>
              </a:rPr>
              <a:t>.</a:t>
            </a:r>
          </a:p>
          <a:p>
            <a:pPr marL="171450" indent="-171450" eaLnBrk="1" hangingPunct="1">
              <a:spcBef>
                <a:spcPct val="0"/>
              </a:spcBef>
              <a:buFontTx/>
              <a:buChar char="•"/>
            </a:pPr>
            <a:r>
              <a:rPr lang="en-US" altLang="en-US" smtClean="0">
                <a:solidFill>
                  <a:srgbClr val="000000"/>
                </a:solidFill>
                <a:ea typeface="MS PGothic" panose="020B0600070205080204" pitchFamily="34" charset="-128"/>
              </a:rPr>
              <a:t>If an agency</a:t>
            </a:r>
            <a:r>
              <a:rPr lang="ja-JP" altLang="en-US" smtClean="0">
                <a:solidFill>
                  <a:srgbClr val="000000"/>
                </a:solidFill>
                <a:ea typeface="MS PGothic" panose="020B0600070205080204" pitchFamily="34" charset="-128"/>
              </a:rPr>
              <a:t>’</a:t>
            </a:r>
            <a:r>
              <a:rPr lang="en-US" altLang="ja-JP" smtClean="0">
                <a:solidFill>
                  <a:srgbClr val="000000"/>
                </a:solidFill>
                <a:ea typeface="MS PGothic" panose="020B0600070205080204" pitchFamily="34" charset="-128"/>
              </a:rPr>
              <a:t>s policy requires a longer retention time, that is what should be followed.  </a:t>
            </a:r>
          </a:p>
          <a:p>
            <a:pPr marL="171450" indent="-171450" eaLnBrk="1" hangingPunct="1">
              <a:spcBef>
                <a:spcPct val="0"/>
              </a:spcBef>
              <a:buFontTx/>
              <a:buChar char="•"/>
            </a:pPr>
            <a:r>
              <a:rPr lang="en-US" altLang="en-US" smtClean="0">
                <a:solidFill>
                  <a:srgbClr val="000000"/>
                </a:solidFill>
                <a:ea typeface="MS PGothic" panose="020B0600070205080204" pitchFamily="34" charset="-128"/>
              </a:rPr>
              <a:t>HCL or other method– if there is a hazard recorded on a log that takes longer 3 years to correct, the log should be maintained until the hazard is properly corrected.  Additionally, if this information becomes part of a law suit, other standards may apply.</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p:sp>
      <p:sp>
        <p:nvSpPr>
          <p:cNvPr id="101379" name="Notes Placeholder 2"/>
          <p:cNvSpPr>
            <a:spLocks noGrp="1"/>
          </p:cNvSpPr>
          <p:nvPr>
            <p:ph type="body" idx="1"/>
          </p:nvPr>
        </p:nvSpPr>
        <p:spPr/>
        <p:txBody>
          <a:bodyPr/>
          <a:lstStyle/>
          <a:p>
            <a:endParaRPr lang="en-US" alt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p:sp>
      <p:sp>
        <p:nvSpPr>
          <p:cNvPr id="103427" name="Notes Placeholder 2"/>
          <p:cNvSpPr>
            <a:spLocks noGrp="1"/>
          </p:cNvSpPr>
          <p:nvPr>
            <p:ph type="body" idx="1"/>
          </p:nvPr>
        </p:nvSpPr>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p:sp>
      <p:sp>
        <p:nvSpPr>
          <p:cNvPr id="13315" name="Notes Placeholder 2"/>
          <p:cNvSpPr>
            <a:spLocks noGrp="1"/>
          </p:cNvSpPr>
          <p:nvPr>
            <p:ph type="body" idx="1"/>
          </p:nvPr>
        </p:nvSpPr>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7BD58DAE-66FA-4964-91D9-085B8DDE36AB}" type="slidenum">
              <a:rPr lang="en-US" altLang="en-US">
                <a:latin typeface="Arial" panose="020B0604020202020204" pitchFamily="34" charset="0"/>
                <a:ea typeface="MS PGothic" panose="020B0600070205080204" pitchFamily="34" charset="-128"/>
              </a:rPr>
              <a:pPr eaLnBrk="1" hangingPunct="1">
                <a:spcBef>
                  <a:spcPct val="0"/>
                </a:spcBef>
              </a:pPr>
              <a:t>6</a:t>
            </a:fld>
            <a:endParaRPr lang="en-US" altLang="en-US">
              <a:latin typeface="Arial" panose="020B0604020202020204" pitchFamily="34" charset="0"/>
              <a:ea typeface="MS PGothic" panose="020B0600070205080204" pitchFamily="34" charset="-128"/>
            </a:endParaRPr>
          </a:p>
        </p:txBody>
      </p:sp>
      <p:sp>
        <p:nvSpPr>
          <p:cNvPr id="15363" name="Rectangle 2"/>
          <p:cNvSpPr>
            <a:spLocks noGrp="1" noRot="1" noChangeAspect="1" noChangeArrowheads="1" noTextEdit="1"/>
          </p:cNvSpPr>
          <p:nvPr>
            <p:ph type="sldImg"/>
          </p:nvPr>
        </p:nvSpPr>
        <p:spPr/>
      </p:sp>
      <p:sp>
        <p:nvSpPr>
          <p:cNvPr id="15364" name="Rectangle 3"/>
          <p:cNvSpPr>
            <a:spLocks noGrp="1" noChangeArrowheads="1"/>
          </p:cNvSpPr>
          <p:nvPr>
            <p:ph type="body" idx="1"/>
          </p:nvPr>
        </p:nvSpPr>
        <p:spPr/>
        <p:txBody>
          <a:bodyPr/>
          <a:lstStyle/>
          <a:p>
            <a:pPr eaLnBrk="1" hangingPunct="1">
              <a:spcBef>
                <a:spcPct val="0"/>
              </a:spcBef>
              <a:buFontTx/>
              <a:buChar char="•"/>
            </a:pPr>
            <a:r>
              <a:rPr lang="en-US" altLang="en-US" smtClean="0">
                <a:solidFill>
                  <a:srgbClr val="000000"/>
                </a:solidFill>
                <a:ea typeface="MS PGothic" panose="020B0600070205080204" pitchFamily="34" charset="-128"/>
              </a:rPr>
              <a:t>Formal Inspections are those that are scheduled in advance.  They may include the Safety Officer and Safety Committee members.</a:t>
            </a:r>
          </a:p>
          <a:p>
            <a:pPr eaLnBrk="1" hangingPunct="1">
              <a:spcBef>
                <a:spcPct val="0"/>
              </a:spcBef>
              <a:buFontTx/>
              <a:buChar char="•"/>
            </a:pPr>
            <a:r>
              <a:rPr lang="en-US" altLang="en-US" smtClean="0">
                <a:solidFill>
                  <a:srgbClr val="000000"/>
                </a:solidFill>
                <a:ea typeface="MS PGothic" panose="020B0600070205080204" pitchFamily="34" charset="-128"/>
              </a:rPr>
              <a:t>Daily, all employees are required to conduct informal visual inspections of their work areas prior to beginning operations. Supervisors should continuously monitor work areas for developing hazards or unsafe practices.</a:t>
            </a:r>
          </a:p>
          <a:p>
            <a:pPr eaLnBrk="1" hangingPunct="1">
              <a:spcBef>
                <a:spcPct val="0"/>
              </a:spcBef>
              <a:buFontTx/>
              <a:buChar char="•"/>
            </a:pPr>
            <a:r>
              <a:rPr lang="en-US" altLang="en-US" smtClean="0">
                <a:solidFill>
                  <a:srgbClr val="000000"/>
                </a:solidFill>
                <a:ea typeface="MS PGothic" panose="020B0600070205080204" pitchFamily="34" charset="-128"/>
              </a:rPr>
              <a:t>Special function inspections are conducted after accidents and upon the introduction of new equipment or new procedures.  They may be conducted by other regulatory agencies.  </a:t>
            </a:r>
          </a:p>
          <a:p>
            <a:pPr eaLnBrk="1" hangingPunct="1">
              <a:spcBef>
                <a:spcPct val="0"/>
              </a:spcBef>
              <a:buFontTx/>
              <a:buChar char="•"/>
            </a:pPr>
            <a:endParaRPr lang="en-US" altLang="en-US" smtClean="0">
              <a:solidFill>
                <a:srgbClr val="000000"/>
              </a:solidFill>
              <a:ea typeface="MS PGothic" panose="020B0600070205080204" pitchFamily="34" charset="-128"/>
            </a:endParaRPr>
          </a:p>
          <a:p>
            <a:pPr eaLnBrk="1" hangingPunct="1">
              <a:spcBef>
                <a:spcPct val="0"/>
              </a:spcBef>
              <a:buFontTx/>
              <a:buChar char="•"/>
            </a:pPr>
            <a:r>
              <a:rPr lang="en-US" altLang="en-US" smtClean="0">
                <a:solidFill>
                  <a:srgbClr val="000000"/>
                </a:solidFill>
                <a:ea typeface="MS PGothic" panose="020B0600070205080204" pitchFamily="34" charset="-128"/>
              </a:rPr>
              <a:t>EX:  When P&amp;P added drug testing to it</a:t>
            </a:r>
            <a:r>
              <a:rPr lang="ja-JP" altLang="en-US" smtClean="0">
                <a:solidFill>
                  <a:srgbClr val="000000"/>
                </a:solidFill>
                <a:ea typeface="MS PGothic" panose="020B0600070205080204" pitchFamily="34" charset="-128"/>
              </a:rPr>
              <a:t>’</a:t>
            </a:r>
            <a:r>
              <a:rPr lang="en-US" altLang="ja-JP" smtClean="0">
                <a:solidFill>
                  <a:srgbClr val="000000"/>
                </a:solidFill>
                <a:ea typeface="MS PGothic" panose="020B0600070205080204" pitchFamily="34" charset="-128"/>
              </a:rPr>
              <a:t>s duties, did anyone check BBP procedures &amp; requirements for exposure over carpeting &amp; in cubicles?  Did anybody conduct an assessment at each site to locate the best place for testing?  Did anyone research types of kits with least </a:t>
            </a:r>
            <a:r>
              <a:rPr lang="ja-JP" altLang="en-US" smtClean="0">
                <a:solidFill>
                  <a:srgbClr val="000000"/>
                </a:solidFill>
                <a:ea typeface="MS PGothic" panose="020B0600070205080204" pitchFamily="34" charset="-128"/>
              </a:rPr>
              <a:t>“</a:t>
            </a:r>
            <a:r>
              <a:rPr lang="en-US" altLang="ja-JP" smtClean="0">
                <a:solidFill>
                  <a:srgbClr val="000000"/>
                </a:solidFill>
                <a:ea typeface="MS PGothic" panose="020B0600070205080204" pitchFamily="34" charset="-128"/>
              </a:rPr>
              <a:t>stick ratio</a:t>
            </a:r>
            <a:r>
              <a:rPr lang="ja-JP" altLang="en-US" smtClean="0">
                <a:solidFill>
                  <a:srgbClr val="000000"/>
                </a:solidFill>
                <a:ea typeface="MS PGothic" panose="020B0600070205080204" pitchFamily="34" charset="-128"/>
              </a:rPr>
              <a:t>”</a:t>
            </a:r>
            <a:r>
              <a:rPr lang="en-US" altLang="ja-JP" smtClean="0">
                <a:solidFill>
                  <a:srgbClr val="000000"/>
                </a:solidFill>
                <a:ea typeface="MS PGothic" panose="020B0600070205080204" pitchFamily="34" charset="-128"/>
              </a:rPr>
              <a:t>?  Was a JSA developed to determine hazardous steps and what controls to use for elimination? (rubber gloves, retractable needles) Discuss with class</a:t>
            </a:r>
            <a:endParaRPr lang="en-US" altLang="en-US" smtClean="0">
              <a:solidFill>
                <a:srgbClr val="000000"/>
              </a:solidFill>
              <a:ea typeface="MS PGothic"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0EC9A112-F422-4F25-AF48-04F5FCA634D5}" type="slidenum">
              <a:rPr lang="en-US" altLang="en-US">
                <a:latin typeface="Arial" panose="020B0604020202020204" pitchFamily="34" charset="0"/>
                <a:ea typeface="MS PGothic" panose="020B0600070205080204" pitchFamily="34" charset="-128"/>
              </a:rPr>
              <a:pPr eaLnBrk="1" hangingPunct="1">
                <a:spcBef>
                  <a:spcPct val="0"/>
                </a:spcBef>
              </a:pPr>
              <a:t>7</a:t>
            </a:fld>
            <a:endParaRPr lang="en-US" altLang="en-US">
              <a:latin typeface="Arial" panose="020B0604020202020204" pitchFamily="34" charset="0"/>
              <a:ea typeface="MS PGothic" panose="020B0600070205080204" pitchFamily="34" charset="-128"/>
            </a:endParaRPr>
          </a:p>
        </p:txBody>
      </p:sp>
      <p:sp>
        <p:nvSpPr>
          <p:cNvPr id="17411" name="Rectangle 2"/>
          <p:cNvSpPr>
            <a:spLocks noGrp="1" noRot="1" noChangeAspect="1" noChangeArrowheads="1" noTextEdit="1"/>
          </p:cNvSpPr>
          <p:nvPr>
            <p:ph type="sldImg"/>
          </p:nvPr>
        </p:nvSpPr>
        <p:spPr/>
      </p:sp>
      <p:sp>
        <p:nvSpPr>
          <p:cNvPr id="17412" name="Rectangle 3"/>
          <p:cNvSpPr>
            <a:spLocks noGrp="1" noChangeArrowheads="1"/>
          </p:cNvSpPr>
          <p:nvPr>
            <p:ph type="body" idx="1"/>
          </p:nvPr>
        </p:nvSpPr>
        <p:spPr/>
        <p:txBody>
          <a:bodyPr/>
          <a:lstStyle/>
          <a:p>
            <a:pPr eaLnBrk="1" hangingPunct="1">
              <a:spcBef>
                <a:spcPct val="0"/>
              </a:spcBef>
            </a:pPr>
            <a:r>
              <a:rPr lang="en-US" altLang="en-US" smtClean="0">
                <a:solidFill>
                  <a:srgbClr val="000000"/>
                </a:solidFill>
              </a:rPr>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4294967295"/>
          </p:nvPr>
        </p:nvSpPr>
        <p:spPr bwMode="auto">
          <a:xfrm>
            <a:off x="3971925" y="8829675"/>
            <a:ext cx="3036888" cy="4651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defTabSz="9271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defTabSz="9271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8660A8E6-05BA-403C-AF22-7B23C4349B42}" type="slidenum">
              <a:rPr lang="en-US" altLang="en-US">
                <a:latin typeface="Arial" panose="020B0604020202020204" pitchFamily="34" charset="0"/>
                <a:ea typeface="MS PGothic" panose="020B0600070205080204" pitchFamily="34" charset="-128"/>
              </a:rPr>
              <a:pPr eaLnBrk="1" hangingPunct="1">
                <a:spcBef>
                  <a:spcPct val="0"/>
                </a:spcBef>
              </a:pPr>
              <a:t>8</a:t>
            </a:fld>
            <a:endParaRPr lang="en-US" altLang="en-US">
              <a:latin typeface="Arial" panose="020B0604020202020204" pitchFamily="34" charset="0"/>
              <a:ea typeface="MS PGothic" panose="020B0600070205080204" pitchFamily="34" charset="-128"/>
            </a:endParaRPr>
          </a:p>
        </p:txBody>
      </p:sp>
      <p:sp>
        <p:nvSpPr>
          <p:cNvPr id="19459" name="Rectangle 2"/>
          <p:cNvSpPr>
            <a:spLocks noGrp="1" noRot="1" noChangeAspect="1" noChangeArrowheads="1" noTextEdit="1"/>
          </p:cNvSpPr>
          <p:nvPr>
            <p:ph type="sldImg"/>
          </p:nvPr>
        </p:nvSpPr>
        <p:spPr/>
      </p:sp>
      <p:sp>
        <p:nvSpPr>
          <p:cNvPr id="19460" name="Rectangle 3"/>
          <p:cNvSpPr>
            <a:spLocks noGrp="1" noChangeArrowheads="1"/>
          </p:cNvSpPr>
          <p:nvPr>
            <p:ph type="body" idx="1"/>
          </p:nvPr>
        </p:nvSpPr>
        <p:spPr/>
        <p:txBody>
          <a:bodyPr/>
          <a:lstStyle/>
          <a:p>
            <a:pPr eaLnBrk="1" hangingPunct="1">
              <a:spcBef>
                <a:spcPct val="0"/>
              </a:spcBef>
            </a:pPr>
            <a:r>
              <a:rPr lang="en-US" altLang="en-US" smtClean="0">
                <a:solidFill>
                  <a:srgbClr val="000000"/>
                </a:solidFill>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a:solidFill>
              <a:srgbClr val="000000"/>
            </a:solidFill>
            <a:miter lim="800000"/>
            <a:headEnd/>
            <a:tailEnd/>
          </a:ln>
        </p:spPr>
      </p:sp>
      <p:sp>
        <p:nvSpPr>
          <p:cNvPr id="21507" name="Notes Placeholder 2"/>
          <p:cNvSpPr>
            <a:spLocks noGrp="1" noChangeArrowheads="1"/>
          </p:cNvSpPr>
          <p:nvPr>
            <p:ph type="body" idx="1"/>
          </p:nvPr>
        </p:nvSpPr>
        <p:spPr/>
        <p:txBody>
          <a:bodyPr/>
          <a:lstStyle/>
          <a:p>
            <a:pPr eaLnBrk="1" hangingPunct="1">
              <a:spcBef>
                <a:spcPct val="0"/>
              </a:spcBef>
            </a:pPr>
            <a:endParaRPr lang="en-US" altLang="en-US" smtClean="0">
              <a:solidFill>
                <a:srgbClr val="000000"/>
              </a:solidFill>
              <a:ea typeface="MS PGothic" panose="020B0600070205080204" pitchFamily="34" charset="-128"/>
            </a:endParaRPr>
          </a:p>
        </p:txBody>
      </p:sp>
      <p:sp>
        <p:nvSpPr>
          <p:cNvPr id="21508" name="Slide Number Placeholder 3"/>
          <p:cNvSpPr>
            <a:spLocks noGrp="1" noChangeArrowheads="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1pPr>
            <a:lvl2pPr marL="742950" indent="-28575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A606BB19-D5D2-4623-AB04-FDA1A4A23287}" type="slidenum">
              <a:rPr lang="en-US" altLang="en-US" sz="1300">
                <a:solidFill>
                  <a:srgbClr val="000000"/>
                </a:solidFill>
                <a:latin typeface="Arial" panose="020B0604020202020204" pitchFamily="34" charset="0"/>
                <a:ea typeface="MS PGothic" panose="020B0600070205080204" pitchFamily="34" charset="-128"/>
              </a:rPr>
              <a:pPr eaLnBrk="1" hangingPunct="1">
                <a:spcBef>
                  <a:spcPct val="0"/>
                </a:spcBef>
              </a:pPr>
              <a:t>9</a:t>
            </a:fld>
            <a:endParaRPr lang="en-US" altLang="en-US" sz="13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87955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6" name="Title Text"/>
          <p:cNvSpPr>
            <a:spLocks noGrp="1"/>
          </p:cNvSpPr>
          <p:nvPr>
            <p:ph type="title"/>
          </p:nvPr>
        </p:nvSpPr>
        <p:spPr>
          <a:xfrm>
            <a:off x="628650" y="365125"/>
            <a:ext cx="7886700" cy="1325564"/>
          </a:xfrm>
          <a:prstGeom prst="rect">
            <a:avLst/>
          </a:prstGeom>
        </p:spPr>
        <p:txBody>
          <a:bodyPr/>
          <a:lstStyle>
            <a:lvl1pPr>
              <a:defRPr b="1"/>
            </a:lvl1pPr>
          </a:lstStyle>
          <a:p>
            <a:r>
              <a:rPr dirty="0"/>
              <a:t>Title Text</a:t>
            </a:r>
          </a:p>
        </p:txBody>
      </p:sp>
      <p:sp>
        <p:nvSpPr>
          <p:cNvPr id="37" name="Body Level One…"/>
          <p:cNvSpPr>
            <a:spLocks noGrp="1"/>
          </p:cNvSpPr>
          <p:nvPr>
            <p:ph type="body" sz="half" idx="1"/>
          </p:nvPr>
        </p:nvSpPr>
        <p:spPr>
          <a:xfrm>
            <a:off x="628650" y="1825625"/>
            <a:ext cx="38862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219766611"/>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Text"/>
          <p:cNvSpPr>
            <a:spLocks noGrp="1" noChangeArrowheads="1"/>
          </p:cNvSpPr>
          <p:nvPr>
            <p:ph type="title"/>
          </p:nvPr>
        </p:nvSpPr>
        <p:spPr bwMode="auto">
          <a:xfrm>
            <a:off x="457200" y="92075"/>
            <a:ext cx="8229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ctr" anchorCtr="0" compatLnSpc="1">
            <a:prstTxWarp prst="textNoShape">
              <a:avLst/>
            </a:prstTxWarp>
          </a:bodyPr>
          <a:lstStyle/>
          <a:p>
            <a:pPr lvl="0"/>
            <a:r>
              <a:rPr lang="en-US" altLang="en-US" smtClean="0">
                <a:sym typeface="Calibri Light" panose="020F0302020204030204" pitchFamily="34" charset="0"/>
              </a:rPr>
              <a:t>Title Text</a:t>
            </a:r>
          </a:p>
        </p:txBody>
      </p:sp>
      <p:sp>
        <p:nvSpPr>
          <p:cNvPr id="1027" name="Body Level One…"/>
          <p:cNvSpPr>
            <a:spLocks noGrp="1" noChangeArrowheads="1"/>
          </p:cNvSpPr>
          <p:nvPr>
            <p:ph type="body" idx="1"/>
          </p:nvPr>
        </p:nvSpPr>
        <p:spPr bwMode="auto">
          <a:xfrm>
            <a:off x="457200" y="1600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45719" tIns="45720" rIns="45719" bIns="45720" numCol="1" anchor="t" anchorCtr="0" compatLnSpc="1">
            <a:prstTxWarp prst="textNoShape">
              <a:avLst/>
            </a:prstTxWarp>
          </a:bodyPr>
          <a:lstStyle/>
          <a:p>
            <a:pPr lvl="0"/>
            <a:r>
              <a:rPr lang="en-US" altLang="en-US" smtClean="0">
                <a:sym typeface="Calibri" panose="020F0502020204030204" pitchFamily="34" charset="0"/>
              </a:rPr>
              <a:t>Body Level One</a:t>
            </a:r>
          </a:p>
          <a:p>
            <a:pPr lvl="1"/>
            <a:r>
              <a:rPr lang="en-US" altLang="en-US" smtClean="0">
                <a:sym typeface="Calibri" panose="020F0502020204030204" pitchFamily="34" charset="0"/>
              </a:rPr>
              <a:t>Body Level Two</a:t>
            </a:r>
          </a:p>
          <a:p>
            <a:pPr lvl="2"/>
            <a:r>
              <a:rPr lang="en-US" altLang="en-US" smtClean="0">
                <a:sym typeface="Calibri" panose="020F0502020204030204" pitchFamily="34" charset="0"/>
              </a:rPr>
              <a:t>Body Level Three</a:t>
            </a:r>
          </a:p>
          <a:p>
            <a:pPr lvl="3"/>
            <a:r>
              <a:rPr lang="en-US" altLang="en-US" smtClean="0">
                <a:sym typeface="Calibri" panose="020F0502020204030204" pitchFamily="34" charset="0"/>
              </a:rPr>
              <a:t>Body Level Four</a:t>
            </a:r>
          </a:p>
          <a:p>
            <a:pPr lvl="4"/>
            <a:r>
              <a:rPr lang="en-US" altLang="en-US" smtClean="0">
                <a:sym typeface="Calibri" panose="020F0502020204030204" pitchFamily="34" charset="0"/>
              </a:rPr>
              <a:t>Body Level Five</a:t>
            </a:r>
          </a:p>
        </p:txBody>
      </p:sp>
      <p:sp>
        <p:nvSpPr>
          <p:cNvPr id="4" name="Shape 204">
            <a:extLst/>
          </p:cNvPr>
          <p:cNvSpPr/>
          <p:nvPr userDrawn="1"/>
        </p:nvSpPr>
        <p:spPr>
          <a:xfrm>
            <a:off x="7315200" y="0"/>
            <a:ext cx="1828800" cy="422275"/>
          </a:xfrm>
          <a:prstGeom prst="rect">
            <a:avLst/>
          </a:prstGeom>
          <a:solidFill>
            <a:srgbClr val="FF7031"/>
          </a:solidFill>
          <a:ln w="12700">
            <a:miter lim="400000"/>
          </a:ln>
        </p:spPr>
        <p:txBody>
          <a:bodyPr lIns="45718" tIns="45718" rIns="45718" bIns="45718" anchor="ctr"/>
          <a:lstStyle/>
          <a:p>
            <a:pPr algn="ctr" eaLnBrk="1" fontAlgn="auto">
              <a:spcBef>
                <a:spcPts val="0"/>
              </a:spcBef>
              <a:spcAft>
                <a:spcPts val="0"/>
              </a:spcAft>
              <a:defRPr sz="1200" b="1" spc="300">
                <a:solidFill>
                  <a:srgbClr val="FFFFFF"/>
                </a:solidFill>
                <a:latin typeface="Arial Hebrew"/>
                <a:ea typeface="Arial Hebrew"/>
                <a:cs typeface="Arial Hebrew"/>
                <a:sym typeface="Arial Hebrew"/>
              </a:defRPr>
            </a:pPr>
            <a:r>
              <a:rPr lang="en-US" sz="1400" b="1" kern="0" spc="300" dirty="0">
                <a:solidFill>
                  <a:schemeClr val="bg1"/>
                </a:solidFill>
                <a:latin typeface="Arial" charset="0"/>
                <a:ea typeface="Arial" charset="0"/>
                <a:cs typeface="Arial" charset="0"/>
                <a:sym typeface="Arial Hebrew"/>
              </a:rPr>
              <a:t>CSIP</a:t>
            </a:r>
            <a:endParaRPr sz="1400" b="1" kern="0" spc="300" dirty="0">
              <a:solidFill>
                <a:schemeClr val="bg1"/>
              </a:solidFill>
              <a:latin typeface="Arial" charset="0"/>
              <a:ea typeface="Arial" charset="0"/>
              <a:cs typeface="Arial" charset="0"/>
              <a:sym typeface="Arial Hebrew"/>
            </a:endParaRPr>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Lst>
  <p:transition spd="med"/>
  <p:txStyles>
    <p:titleStyle>
      <a:lvl1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1pPr>
      <a:lvl2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a:ea typeface="Calibri Light"/>
          <a:cs typeface="Calibri Light"/>
          <a:sym typeface="Calibri Light" panose="020F0302020204030204" pitchFamily="34" charset="0"/>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sz="2800" b="1">
          <a:solidFill>
            <a:srgbClr val="000000"/>
          </a:solidFill>
          <a:latin typeface="Arial" charset="0"/>
          <a:ea typeface="Arial" charset="0"/>
          <a:cs typeface="Arial" charset="0"/>
          <a:sym typeface="Calibri" panose="020F0502020204030204" pitchFamily="34" charset="0"/>
        </a:defRPr>
      </a:lvl1pPr>
      <a:lvl2pPr marL="723900" indent="-266700" algn="l" rtl="0" eaLnBrk="0" fontAlgn="base" hangingPunct="0">
        <a:lnSpc>
          <a:spcPct val="90000"/>
        </a:lnSpc>
        <a:spcBef>
          <a:spcPts val="1000"/>
        </a:spcBef>
        <a:spcAft>
          <a:spcPct val="0"/>
        </a:spcAft>
        <a:buSzPct val="100000"/>
        <a:buFont typeface="Arial" panose="020B0604020202020204" pitchFamily="34" charset="0"/>
        <a:buChar char="•"/>
        <a:defRPr sz="2800" b="1">
          <a:solidFill>
            <a:srgbClr val="000000"/>
          </a:solidFill>
          <a:latin typeface="Arial" charset="0"/>
          <a:ea typeface="Arial" charset="0"/>
          <a:cs typeface="Arial" charset="0"/>
          <a:sym typeface="Calibri" panose="020F0502020204030204" pitchFamily="34" charset="0"/>
        </a:defRPr>
      </a:lvl2pPr>
      <a:lvl3pPr marL="1233488" indent="-319088" algn="l" rtl="0" eaLnBrk="0" fontAlgn="base" hangingPunct="0">
        <a:lnSpc>
          <a:spcPct val="90000"/>
        </a:lnSpc>
        <a:spcBef>
          <a:spcPts val="1000"/>
        </a:spcBef>
        <a:spcAft>
          <a:spcPct val="0"/>
        </a:spcAft>
        <a:buSzPct val="100000"/>
        <a:buFont typeface="Arial" panose="020B0604020202020204" pitchFamily="34" charset="0"/>
        <a:buChar char="•"/>
        <a:defRPr sz="2800" b="1">
          <a:solidFill>
            <a:srgbClr val="000000"/>
          </a:solidFill>
          <a:latin typeface="Arial" charset="0"/>
          <a:ea typeface="Arial" charset="0"/>
          <a:cs typeface="Arial" charset="0"/>
          <a:sym typeface="Calibri" panose="020F0502020204030204" pitchFamily="34" charset="0"/>
        </a:defRPr>
      </a:lvl3pPr>
      <a:lvl4pPr marL="1727200" indent="-355600" algn="l" rtl="0" eaLnBrk="0" fontAlgn="base" hangingPunct="0">
        <a:lnSpc>
          <a:spcPct val="90000"/>
        </a:lnSpc>
        <a:spcBef>
          <a:spcPts val="1000"/>
        </a:spcBef>
        <a:spcAft>
          <a:spcPct val="0"/>
        </a:spcAft>
        <a:buSzPct val="100000"/>
        <a:buFont typeface="Arial" panose="020B0604020202020204" pitchFamily="34" charset="0"/>
        <a:buChar char="•"/>
        <a:defRPr sz="2800" b="1">
          <a:solidFill>
            <a:srgbClr val="000000"/>
          </a:solidFill>
          <a:latin typeface="Arial" charset="0"/>
          <a:ea typeface="Arial" charset="0"/>
          <a:cs typeface="Arial" charset="0"/>
          <a:sym typeface="Calibri" panose="020F0502020204030204" pitchFamily="34" charset="0"/>
        </a:defRPr>
      </a:lvl4pPr>
      <a:lvl5pPr marL="2184400" indent="-355600" algn="l" rtl="0" eaLnBrk="0" fontAlgn="base" hangingPunct="0">
        <a:lnSpc>
          <a:spcPct val="90000"/>
        </a:lnSpc>
        <a:spcBef>
          <a:spcPts val="1000"/>
        </a:spcBef>
        <a:spcAft>
          <a:spcPct val="0"/>
        </a:spcAft>
        <a:buSzPct val="100000"/>
        <a:buFont typeface="Arial" panose="020B0604020202020204" pitchFamily="34" charset="0"/>
        <a:buChar char="•"/>
        <a:defRPr sz="2800" b="1">
          <a:solidFill>
            <a:srgbClr val="000000"/>
          </a:solidFill>
          <a:latin typeface="Arial" charset="0"/>
          <a:ea typeface="Arial" charset="0"/>
          <a:cs typeface="Arial" charset="0"/>
          <a:sym typeface="Calibri" panose="020F0502020204030204" pitchFamily="34" charset="0"/>
        </a:defRPr>
      </a:lvl5pPr>
      <a:lvl6pPr marL="26416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a:xfrm>
            <a:off x="484188" y="1058863"/>
            <a:ext cx="8229600" cy="1508125"/>
          </a:xfrm>
        </p:spPr>
        <p:txBody>
          <a:bodyPr/>
          <a:lstStyle/>
          <a:p>
            <a:pPr eaLnBrk="1">
              <a:defRPr/>
            </a:pPr>
            <a:r>
              <a:rPr lang="en-US" sz="6000" kern="1200" dirty="0">
                <a:solidFill>
                  <a:srgbClr val="DEE60E"/>
                </a:solidFill>
                <a:latin typeface="Arial Black" panose="020B0604020202020204" pitchFamily="34" charset="0"/>
                <a:ea typeface="Helvetica" pitchFamily="2" charset="0"/>
                <a:cs typeface="Calibri" panose="020F0502020204030204" pitchFamily="34" charset="0"/>
              </a:rPr>
              <a:t>Safety </a:t>
            </a:r>
            <a:r>
              <a:rPr lang="en-US" dirty="0"/>
              <a:t/>
            </a:r>
            <a:br>
              <a:rPr lang="en-US" dirty="0"/>
            </a:br>
            <a:r>
              <a:rPr lang="en-US" sz="6000" kern="1200" dirty="0">
                <a:solidFill>
                  <a:srgbClr val="DEE60E"/>
                </a:solidFill>
                <a:latin typeface="Arial Black" panose="020B0604020202020204" pitchFamily="34" charset="0"/>
                <a:ea typeface="Helvetica" pitchFamily="2" charset="0"/>
                <a:cs typeface="Calibri" panose="020F0502020204030204" pitchFamily="34" charset="0"/>
              </a:rPr>
              <a:t>Inspection Procedure</a:t>
            </a:r>
            <a:endParaRPr lang="en-US" dirty="0"/>
          </a:p>
        </p:txBody>
      </p:sp>
      <p:grpSp>
        <p:nvGrpSpPr>
          <p:cNvPr id="4099" name="Group 4" descr="Workplace safety images"/>
          <p:cNvGrpSpPr>
            <a:grpSpLocks/>
          </p:cNvGrpSpPr>
          <p:nvPr/>
        </p:nvGrpSpPr>
        <p:grpSpPr bwMode="auto">
          <a:xfrm>
            <a:off x="0" y="3325813"/>
            <a:ext cx="9144000" cy="2024062"/>
            <a:chOff x="0" y="3326518"/>
            <a:chExt cx="9144000" cy="2023163"/>
          </a:xfrm>
        </p:grpSpPr>
        <p:pic>
          <p:nvPicPr>
            <p:cNvPr id="4101" name="Picture 5" descr="There is a desk with two binders on top. The binders read &quot;policies&quot; and &quot;procedure&quot;" title="Image">
              <a:extLst/>
            </p:cNvPr>
            <p:cNvPicPr>
              <a:picLocks noChangeAspect="1" noChangeArrowheads="1"/>
            </p:cNvPicPr>
            <p:nvPr/>
          </p:nvPicPr>
          <p:blipFill>
            <a:blip r:embed="rId3"/>
            <a:srcRect/>
            <a:stretch>
              <a:fillRect/>
            </a:stretch>
          </p:blipFill>
          <p:spPr bwMode="auto">
            <a:xfrm>
              <a:off x="2505075" y="3326518"/>
              <a:ext cx="3141663" cy="202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 descr="An image of two construction workers standing on an incorrectly built bridge. There are two sides to the bridge and they do not line up " title="Image">
              <a:extLst/>
            </p:cNvPr>
            <p:cNvPicPr>
              <a:picLocks noChangeAspect="1" noChangeArrowheads="1"/>
            </p:cNvPicPr>
            <p:nvPr/>
          </p:nvPicPr>
          <p:blipFill>
            <a:blip r:embed="rId4"/>
            <a:srcRect/>
            <a:stretch>
              <a:fillRect/>
            </a:stretch>
          </p:blipFill>
          <p:spPr bwMode="auto">
            <a:xfrm>
              <a:off x="0" y="3326518"/>
              <a:ext cx="2728913" cy="202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3" descr="There is an image of a classroom. The teacher is holding a hardhat and the board reads &quot;safety&quot;" title="Image">
              <a:extLst/>
            </p:cNvPr>
            <p:cNvPicPr>
              <a:picLocks noChangeAspect="1" noChangeArrowheads="1"/>
            </p:cNvPicPr>
            <p:nvPr/>
          </p:nvPicPr>
          <p:blipFill>
            <a:blip r:embed="rId5"/>
            <a:srcRect/>
            <a:stretch>
              <a:fillRect/>
            </a:stretch>
          </p:blipFill>
          <p:spPr bwMode="auto">
            <a:xfrm>
              <a:off x="5524500" y="3326518"/>
              <a:ext cx="3619500" cy="202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p:nvPr>
        </p:nvSpPr>
        <p:spPr>
          <a:xfrm>
            <a:off x="628650" y="365125"/>
            <a:ext cx="7886700" cy="1298575"/>
          </a:xfrm>
        </p:spPr>
        <p:txBody>
          <a:bodyPr/>
          <a:lstStyle/>
          <a:p>
            <a:pPr eaLnBrk="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a:t>
            </a:r>
            <a:r>
              <a:rPr lang="en-US" sz="1200" kern="1200" dirty="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Types/Frequency of Inspections </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2" name="Diagram 1" descr="There is a list with an orange header" title="Smart Art graphic that shows a list">
            <a:extLst/>
          </p:cNvPr>
          <p:cNvGraphicFramePr/>
          <p:nvPr/>
        </p:nvGraphicFramePr>
        <p:xfrm>
          <a:off x="327429" y="1948279"/>
          <a:ext cx="8587972" cy="4503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p:nvPr>
        </p:nvSpPr>
        <p:spPr>
          <a:xfrm>
            <a:off x="628650" y="365125"/>
            <a:ext cx="7886700" cy="1325563"/>
          </a:xfrm>
        </p:spPr>
        <p:txBody>
          <a:bodyPr/>
          <a:lstStyle/>
          <a:p>
            <a:pPr eaLnBrk="1" hangingPunct="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 </a:t>
            </a:r>
            <a:r>
              <a:rPr lang="en-US" dirty="0" smtClean="0"/>
              <a:t> </a:t>
            </a:r>
            <a:endParaRPr lang="en-US" dirty="0"/>
          </a:p>
        </p:txBody>
      </p:sp>
      <p:sp>
        <p:nvSpPr>
          <p:cNvPr id="6" name="Shape 179">
            <a:extLst/>
          </p:cNvPr>
          <p:cNvSpPr/>
          <p:nvPr/>
        </p:nvSpPr>
        <p:spPr>
          <a:xfrm>
            <a:off x="581025" y="1181100"/>
            <a:ext cx="6657975"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rgbClr val="70AD47">
                    <a:hueOff val="-2024602"/>
                    <a:satOff val="46824"/>
                  </a:srgb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Types/ Frequency of Inspections</a:t>
            </a:r>
          </a:p>
        </p:txBody>
      </p:sp>
      <p:graphicFrame>
        <p:nvGraphicFramePr>
          <p:cNvPr id="2" name="Diagram 1" descr="There is a list with an orange header" title="Smart Art graphic that shows a list">
            <a:extLst/>
          </p:cNvPr>
          <p:cNvGraphicFramePr/>
          <p:nvPr/>
        </p:nvGraphicFramePr>
        <p:xfrm>
          <a:off x="276629" y="1990464"/>
          <a:ext cx="8587972" cy="4156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204">
            <a:extLst/>
          </p:cNvPr>
          <p:cNvSpPr/>
          <p:nvPr/>
        </p:nvSpPr>
        <p:spPr>
          <a:xfrm>
            <a:off x="7315200" y="0"/>
            <a:ext cx="1828800" cy="422275"/>
          </a:xfrm>
          <a:prstGeom prst="rect">
            <a:avLst/>
          </a:prstGeom>
          <a:solidFill>
            <a:srgbClr val="DEE60E"/>
          </a:solidFill>
          <a:ln w="12700">
            <a:miter lim="400000"/>
          </a:ln>
        </p:spPr>
        <p:txBody>
          <a:bodyPr lIns="45718" tIns="45718" rIns="45718" bIns="45718" anchor="ctr"/>
          <a:lstStyle/>
          <a:p>
            <a:pPr algn="ctr" eaLnBrk="1" fontAlgn="auto">
              <a:spcBef>
                <a:spcPts val="0"/>
              </a:spcBef>
              <a:spcAft>
                <a:spcPts val="0"/>
              </a:spcAft>
              <a:defRPr sz="1200" b="1" spc="300">
                <a:solidFill>
                  <a:srgbClr val="FFFFFF"/>
                </a:solidFill>
                <a:latin typeface="Arial Hebrew"/>
                <a:ea typeface="Arial Hebrew"/>
                <a:cs typeface="Arial Hebrew"/>
                <a:sym typeface="Arial Hebrew"/>
              </a:defRPr>
            </a:pPr>
            <a:r>
              <a:rPr lang="en-US" sz="1400" b="1" kern="0" spc="300" dirty="0">
                <a:solidFill>
                  <a:srgbClr val="C00000"/>
                </a:solidFill>
                <a:latin typeface="Arial" charset="0"/>
                <a:ea typeface="Arial" charset="0"/>
                <a:cs typeface="Arial" charset="0"/>
                <a:sym typeface="Arial Hebrew"/>
              </a:rPr>
              <a:t>ACTIVITY</a:t>
            </a:r>
            <a:endParaRPr sz="1400" b="1" kern="0" spc="300" dirty="0">
              <a:solidFill>
                <a:srgbClr val="C00000"/>
              </a:solidFill>
              <a:latin typeface="Arial" charset="0"/>
              <a:ea typeface="Arial" charset="0"/>
              <a:cs typeface="Arial" charset="0"/>
              <a:sym typeface="Arial Hebrew"/>
            </a:endParaRPr>
          </a:p>
        </p:txBody>
      </p:sp>
      <p:sp>
        <p:nvSpPr>
          <p:cNvPr id="2" name="Title 1">
            <a:extLst/>
          </p:cNvPr>
          <p:cNvSpPr>
            <a:spLocks noGrp="1"/>
          </p:cNvSpPr>
          <p:nvPr>
            <p:ph type="title"/>
          </p:nvPr>
        </p:nvSpPr>
        <p:spPr>
          <a:xfrm>
            <a:off x="628650" y="365125"/>
            <a:ext cx="7886700" cy="1679581"/>
          </a:xfrm>
        </p:spPr>
        <p:txBody>
          <a:bodyPr/>
          <a:lstStyle/>
          <a:p>
            <a:pPr eaLnBrk="1" hangingPunct="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a:t>
            </a:r>
            <a:r>
              <a:rPr lang="en-US" sz="1200" kern="1200" dirty="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Types/Frequency of Inspections</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chemeClr val="bg1"/>
                </a:solidFill>
                <a:latin typeface="Arial" panose="020B0604020202020204" pitchFamily="34" charset="0"/>
                <a:ea typeface="Helvetica" pitchFamily="2" charset="0"/>
                <a:cs typeface="Arial" panose="020B0604020202020204" pitchFamily="34" charset="0"/>
              </a:rPr>
              <a:t>Equipment</a:t>
            </a:r>
            <a:r>
              <a:rPr lang="en-US" sz="2400" dirty="0" smtClean="0">
                <a:solidFill>
                  <a:schemeClr val="bg1"/>
                </a:solidFill>
                <a:latin typeface="Arial" panose="020B0604020202020204" pitchFamily="34" charset="0"/>
                <a:cs typeface="Arial" panose="020B0604020202020204" pitchFamily="34" charset="0"/>
              </a:rPr>
              <a:t> </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12" name="Diagram 11" descr="There are two boxes of lists with orange headers" title="Smart Art graphic that shows two lists">
            <a:extLst/>
          </p:cNvPr>
          <p:cNvGraphicFramePr/>
          <p:nvPr/>
        </p:nvGraphicFramePr>
        <p:xfrm>
          <a:off x="397486" y="2298706"/>
          <a:ext cx="8441714" cy="27304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descr="There is an orange text box" title="Text box">
            <a:extLst/>
          </p:cNvPr>
          <p:cNvGraphicFramePr/>
          <p:nvPr/>
        </p:nvGraphicFramePr>
        <p:xfrm>
          <a:off x="397486" y="5283200"/>
          <a:ext cx="8441714" cy="6463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8650" y="365125"/>
            <a:ext cx="7886700" cy="1095375"/>
          </a:xfrm>
        </p:spPr>
        <p:txBody>
          <a:bodyPr/>
          <a:lstStyle/>
          <a:p>
            <a:pPr eaLnBrk="1" hangingPunct="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Safety Audits</a:t>
            </a:r>
            <a:endParaRPr lang="en-US" sz="2400" dirty="0">
              <a:solidFill>
                <a:srgbClr val="FFFF00"/>
              </a:solidFill>
              <a:latin typeface="Arial" panose="020B0604020202020204" pitchFamily="34" charset="0"/>
              <a:cs typeface="Arial" panose="020B0604020202020204" pitchFamily="34" charset="0"/>
            </a:endParaRPr>
          </a:p>
        </p:txBody>
      </p:sp>
      <p:sp>
        <p:nvSpPr>
          <p:cNvPr id="28676" name="Rectangle 6"/>
          <p:cNvSpPr>
            <a:spLocks noChangeArrowheads="1"/>
          </p:cNvSpPr>
          <p:nvPr/>
        </p:nvSpPr>
        <p:spPr bwMode="auto">
          <a:xfrm>
            <a:off x="588963" y="1631950"/>
            <a:ext cx="830103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800" b="1">
                <a:solidFill>
                  <a:srgbClr val="FFFFFF"/>
                </a:solidFill>
                <a:latin typeface="Arial" panose="020B0604020202020204" pitchFamily="34" charset="0"/>
                <a:cs typeface="Arial" panose="020B0604020202020204" pitchFamily="34" charset="0"/>
              </a:rPr>
              <a:t>The following shall be conducted annually: </a:t>
            </a:r>
          </a:p>
          <a:p>
            <a:pPr eaLnBrk="1"/>
            <a:endParaRPr lang="en-US" altLang="en-US" sz="2800" b="1">
              <a:solidFill>
                <a:srgbClr val="FFFFFF"/>
              </a:solidFill>
              <a:latin typeface="Arial" panose="020B0604020202020204" pitchFamily="34" charset="0"/>
              <a:cs typeface="Arial" panose="020B0604020202020204" pitchFamily="34" charset="0"/>
            </a:endParaRPr>
          </a:p>
        </p:txBody>
      </p:sp>
      <p:sp>
        <p:nvSpPr>
          <p:cNvPr id="7171" name="Espace réservé du contenu 2">
            <a:extLst/>
          </p:cNvPr>
          <p:cNvSpPr>
            <a:spLocks noGrp="1"/>
          </p:cNvSpPr>
          <p:nvPr>
            <p:ph type="body" sz="half" idx="1"/>
          </p:nvPr>
        </p:nvSpPr>
        <p:spPr>
          <a:xfrm>
            <a:off x="581429" y="2321858"/>
            <a:ext cx="9400771" cy="3951942"/>
          </a:xfrm>
          <a:ln w="12700">
            <a:miter lim="400000"/>
          </a:ln>
          <a:extLst>
            <a:ext uri="{C572A759-6A51-4108-AA02-DFA0A04FC94B}"/>
          </a:extLst>
        </p:spPr>
        <p:txBody>
          <a:bodyPr numCol="2" rtlCol="0">
            <a:noAutofit/>
          </a:bodyPr>
          <a:lstStyle/>
          <a:p>
            <a:pPr eaLnBrk="1" fontAlgn="auto" hangingPunct="1">
              <a:spcAft>
                <a:spcPts val="0"/>
              </a:spcAft>
              <a:defRPr/>
            </a:pPr>
            <a:r>
              <a:rPr lang="en-US" sz="2200" dirty="0">
                <a:solidFill>
                  <a:schemeClr val="bg1"/>
                </a:solidFill>
                <a:ea typeface="+mn-ea"/>
                <a:sym typeface="Calibri"/>
              </a:rPr>
              <a:t>Accident Prevention </a:t>
            </a:r>
          </a:p>
          <a:p>
            <a:pPr eaLnBrk="1" fontAlgn="auto" hangingPunct="1">
              <a:spcAft>
                <a:spcPts val="0"/>
              </a:spcAft>
              <a:defRPr/>
            </a:pPr>
            <a:r>
              <a:rPr lang="en-US" sz="2200" dirty="0">
                <a:solidFill>
                  <a:schemeClr val="bg1"/>
                </a:solidFill>
                <a:ea typeface="+mn-ea"/>
                <a:sym typeface="Calibri"/>
              </a:rPr>
              <a:t>Fire Prevention </a:t>
            </a:r>
          </a:p>
          <a:p>
            <a:pPr eaLnBrk="1" fontAlgn="auto" hangingPunct="1">
              <a:spcAft>
                <a:spcPts val="0"/>
              </a:spcAft>
              <a:defRPr/>
            </a:pPr>
            <a:r>
              <a:rPr lang="en-US" sz="2200" dirty="0">
                <a:solidFill>
                  <a:schemeClr val="bg1"/>
                </a:solidFill>
                <a:ea typeface="+mn-ea"/>
                <a:sym typeface="Calibri"/>
              </a:rPr>
              <a:t>Material Handling </a:t>
            </a:r>
          </a:p>
          <a:p>
            <a:pPr eaLnBrk="1" fontAlgn="auto" hangingPunct="1">
              <a:spcAft>
                <a:spcPts val="0"/>
              </a:spcAft>
              <a:defRPr/>
            </a:pPr>
            <a:r>
              <a:rPr lang="en-US" sz="2200" dirty="0">
                <a:solidFill>
                  <a:schemeClr val="bg1"/>
                </a:solidFill>
                <a:ea typeface="+mn-ea"/>
                <a:sym typeface="Calibri"/>
              </a:rPr>
              <a:t>Flammable Material Storage </a:t>
            </a:r>
          </a:p>
          <a:p>
            <a:pPr eaLnBrk="1" fontAlgn="auto" hangingPunct="1">
              <a:spcAft>
                <a:spcPts val="0"/>
              </a:spcAft>
              <a:defRPr/>
            </a:pPr>
            <a:r>
              <a:rPr lang="en-US" sz="2200" dirty="0">
                <a:solidFill>
                  <a:schemeClr val="bg1"/>
                </a:solidFill>
                <a:ea typeface="+mn-ea"/>
                <a:sym typeface="Calibri"/>
              </a:rPr>
              <a:t>Lockout-Tagout </a:t>
            </a:r>
          </a:p>
          <a:p>
            <a:pPr eaLnBrk="1" fontAlgn="auto" hangingPunct="1">
              <a:spcAft>
                <a:spcPts val="0"/>
              </a:spcAft>
              <a:defRPr/>
            </a:pPr>
            <a:r>
              <a:rPr lang="en-US" sz="2200" dirty="0">
                <a:solidFill>
                  <a:schemeClr val="bg1"/>
                </a:solidFill>
                <a:ea typeface="+mn-ea"/>
                <a:sym typeface="Calibri"/>
              </a:rPr>
              <a:t>Hazard Communication </a:t>
            </a:r>
          </a:p>
          <a:p>
            <a:pPr eaLnBrk="1" fontAlgn="auto" hangingPunct="1">
              <a:spcAft>
                <a:spcPts val="0"/>
              </a:spcAft>
              <a:defRPr/>
            </a:pPr>
            <a:r>
              <a:rPr lang="en-US" sz="2200" dirty="0">
                <a:solidFill>
                  <a:schemeClr val="bg1"/>
                </a:solidFill>
                <a:ea typeface="+mn-ea"/>
                <a:sym typeface="Calibri"/>
              </a:rPr>
              <a:t>Personal Protective Equipment </a:t>
            </a:r>
          </a:p>
          <a:p>
            <a:pPr eaLnBrk="1" fontAlgn="auto" hangingPunct="1">
              <a:spcAft>
                <a:spcPts val="0"/>
              </a:spcAft>
              <a:defRPr/>
            </a:pPr>
            <a:r>
              <a:rPr lang="en-US" sz="2200" dirty="0">
                <a:solidFill>
                  <a:schemeClr val="bg1"/>
                </a:solidFill>
                <a:ea typeface="+mn-ea"/>
                <a:sym typeface="Calibri"/>
              </a:rPr>
              <a:t>Confined Space Entry </a:t>
            </a:r>
          </a:p>
          <a:p>
            <a:pPr eaLnBrk="1" fontAlgn="auto" hangingPunct="1">
              <a:spcAft>
                <a:spcPts val="0"/>
              </a:spcAft>
              <a:defRPr/>
            </a:pPr>
            <a:endParaRPr lang="en-US" sz="2200" dirty="0">
              <a:solidFill>
                <a:schemeClr val="bg1"/>
              </a:solidFill>
              <a:ea typeface="+mn-ea"/>
              <a:sym typeface="Calibri"/>
            </a:endParaRPr>
          </a:p>
          <a:p>
            <a:pPr eaLnBrk="1" fontAlgn="auto" hangingPunct="1">
              <a:spcAft>
                <a:spcPts val="0"/>
              </a:spcAft>
              <a:buFont typeface="Arial"/>
              <a:buChar char="•"/>
              <a:defRPr/>
            </a:pPr>
            <a:r>
              <a:rPr lang="en-US" sz="2200" dirty="0">
                <a:solidFill>
                  <a:schemeClr val="bg1"/>
                </a:solidFill>
                <a:ea typeface="+mn-ea"/>
                <a:sym typeface="Calibri"/>
              </a:rPr>
              <a:t>Asbestos Controls </a:t>
            </a:r>
          </a:p>
          <a:p>
            <a:pPr eaLnBrk="1" fontAlgn="auto" hangingPunct="1">
              <a:spcAft>
                <a:spcPts val="0"/>
              </a:spcAft>
              <a:defRPr/>
            </a:pPr>
            <a:r>
              <a:rPr lang="en-US" sz="2200" dirty="0">
                <a:solidFill>
                  <a:schemeClr val="bg1"/>
                </a:solidFill>
                <a:ea typeface="+mn-ea"/>
                <a:sym typeface="Calibri"/>
              </a:rPr>
              <a:t>Boiler Safety </a:t>
            </a:r>
          </a:p>
          <a:p>
            <a:pPr eaLnBrk="1" fontAlgn="auto" hangingPunct="1">
              <a:spcAft>
                <a:spcPts val="0"/>
              </a:spcAft>
              <a:defRPr/>
            </a:pPr>
            <a:r>
              <a:rPr lang="en-US" sz="2200" dirty="0">
                <a:solidFill>
                  <a:schemeClr val="bg1"/>
                </a:solidFill>
                <a:ea typeface="+mn-ea"/>
                <a:sym typeface="Calibri"/>
              </a:rPr>
              <a:t>Bloodborne Pathogens </a:t>
            </a:r>
          </a:p>
          <a:p>
            <a:pPr eaLnBrk="1" fontAlgn="auto" hangingPunct="1">
              <a:spcAft>
                <a:spcPts val="0"/>
              </a:spcAft>
              <a:defRPr/>
            </a:pPr>
            <a:r>
              <a:rPr lang="en-US" sz="2200" dirty="0">
                <a:solidFill>
                  <a:schemeClr val="bg1"/>
                </a:solidFill>
                <a:ea typeface="+mn-ea"/>
                <a:sym typeface="Calibri"/>
              </a:rPr>
              <a:t>Contractor Safety </a:t>
            </a:r>
          </a:p>
          <a:p>
            <a:pPr eaLnBrk="1" fontAlgn="auto" hangingPunct="1">
              <a:spcAft>
                <a:spcPts val="0"/>
              </a:spcAft>
              <a:defRPr/>
            </a:pPr>
            <a:r>
              <a:rPr lang="en-US" sz="2200" dirty="0">
                <a:solidFill>
                  <a:schemeClr val="bg1"/>
                </a:solidFill>
                <a:ea typeface="+mn-ea"/>
                <a:sym typeface="Calibri"/>
              </a:rPr>
              <a:t>Electrical Safety </a:t>
            </a:r>
          </a:p>
          <a:p>
            <a:pPr eaLnBrk="1" fontAlgn="auto" hangingPunct="1">
              <a:spcAft>
                <a:spcPts val="0"/>
              </a:spcAft>
              <a:defRPr/>
            </a:pPr>
            <a:r>
              <a:rPr lang="en-US" sz="2200" dirty="0">
                <a:solidFill>
                  <a:schemeClr val="bg1"/>
                </a:solidFill>
                <a:ea typeface="+mn-ea"/>
                <a:sym typeface="Calibri"/>
              </a:rPr>
              <a:t>Tool Safety </a:t>
            </a:r>
          </a:p>
          <a:p>
            <a:pPr eaLnBrk="1" fontAlgn="auto" hangingPunct="1">
              <a:spcAft>
                <a:spcPts val="0"/>
              </a:spcAft>
              <a:defRPr/>
            </a:pPr>
            <a:r>
              <a:rPr lang="en-US" sz="2200" dirty="0">
                <a:solidFill>
                  <a:schemeClr val="bg1"/>
                </a:solidFill>
                <a:ea typeface="+mn-ea"/>
                <a:sym typeface="Calibri"/>
              </a:rPr>
              <a:t>Hot Work </a:t>
            </a:r>
          </a:p>
          <a:p>
            <a:pPr eaLnBrk="1" fontAlgn="auto" hangingPunct="1">
              <a:spcAft>
                <a:spcPts val="0"/>
              </a:spcAft>
              <a:defRPr/>
            </a:pPr>
            <a:r>
              <a:rPr lang="en-US" sz="2200" dirty="0">
                <a:solidFill>
                  <a:schemeClr val="bg1"/>
                </a:solidFill>
                <a:ea typeface="+mn-ea"/>
                <a:sym typeface="Calibri"/>
              </a:rPr>
              <a:t>Respiratory Protection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p:nvPr>
        </p:nvSpPr>
        <p:spPr>
          <a:xfrm>
            <a:off x="628650" y="365125"/>
            <a:ext cx="7886700" cy="1184275"/>
          </a:xfrm>
        </p:spPr>
        <p:txBody>
          <a:bodyPr/>
          <a:lstStyle/>
          <a:p>
            <a:pPr eaLnBrk="1" hangingPunct="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Report Immediately</a:t>
            </a:r>
            <a:r>
              <a:rPr lang="en-US" sz="2400" dirty="0" smtClean="0">
                <a:solidFill>
                  <a:srgbClr val="FFFF00"/>
                </a:solidFill>
                <a:latin typeface="Arial" panose="020B0604020202020204" pitchFamily="34" charset="0"/>
                <a:cs typeface="Arial" panose="020B0604020202020204" pitchFamily="34" charset="0"/>
              </a:rPr>
              <a:t> </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2" name="Diagram 1" descr="There is a list with a grey header" title="Smart Art graphic that shows a list">
            <a:extLst/>
          </p:cNvPr>
          <p:cNvGraphicFramePr/>
          <p:nvPr/>
        </p:nvGraphicFramePr>
        <p:xfrm>
          <a:off x="228600" y="1752600"/>
          <a:ext cx="8839200"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p:cNvPr>
          <p:cNvSpPr>
            <a:spLocks noGrp="1"/>
          </p:cNvSpPr>
          <p:nvPr>
            <p:ph type="title"/>
          </p:nvPr>
        </p:nvSpPr>
        <p:spPr>
          <a:xfrm>
            <a:off x="628650" y="365125"/>
            <a:ext cx="7886700" cy="1325563"/>
          </a:xfrm>
        </p:spPr>
        <p:txBody>
          <a:bodyPr/>
          <a:lstStyle/>
          <a:p>
            <a:pPr eaLnBrk="1" hangingPunct="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 </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Report Immediately</a:t>
            </a:r>
            <a:r>
              <a:rPr lang="en-US" sz="2400" dirty="0" smtClean="0">
                <a:solidFill>
                  <a:srgbClr val="FFFF00"/>
                </a:solidFill>
                <a:latin typeface="Arial" panose="020B0604020202020204" pitchFamily="34" charset="0"/>
                <a:cs typeface="Arial" panose="020B0604020202020204" pitchFamily="34" charset="0"/>
              </a:rPr>
              <a:t> </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2" name="Diagram 1" descr="There is a list with a grey header" title="Smart Art graphic that shows a list">
            <a:extLst/>
          </p:cNvPr>
          <p:cNvGraphicFramePr/>
          <p:nvPr/>
        </p:nvGraphicFramePr>
        <p:xfrm>
          <a:off x="228600" y="1643063"/>
          <a:ext cx="8839200" cy="4427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a:extLst/>
          </p:cNvPr>
          <p:cNvSpPr>
            <a:spLocks noGrp="1"/>
          </p:cNvSpPr>
          <p:nvPr>
            <p:ph type="title"/>
          </p:nvPr>
        </p:nvSpPr>
        <p:spPr>
          <a:xfrm>
            <a:off x="628650" y="482600"/>
            <a:ext cx="7886700" cy="1333500"/>
          </a:xfrm>
        </p:spPr>
        <p:txBody>
          <a:bodyPr anchor="t"/>
          <a:lstStyle/>
          <a:p>
            <a:pPr marL="1549400" indent="-1549400" eaLnBrk="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a:solidFill>
                  <a:srgbClr val="FF7031"/>
                </a:solidFill>
                <a:latin typeface="Arial Black" panose="020B0604020202020204" pitchFamily="34" charset="0"/>
                <a:ea typeface="Helvetica" pitchFamily="2" charset="0"/>
                <a:cs typeface="Calibri" panose="020F0502020204030204" pitchFamily="34" charset="0"/>
              </a:rPr>
            </a:br>
            <a:r>
              <a:rPr lang="en-US" sz="3600" kern="1200" dirty="0" smtClean="0">
                <a:solidFill>
                  <a:srgbClr val="FFFF00"/>
                </a:solidFill>
                <a:latin typeface="Helvetica" panose="020B0604020202020204" pitchFamily="34" charset="0"/>
                <a:ea typeface="Helvetica" pitchFamily="2" charset="0"/>
                <a:cs typeface="Helvetica" panose="020B0604020202020204" pitchFamily="34" charset="0"/>
              </a:rPr>
              <a:t>Inspections help to:</a:t>
            </a:r>
            <a:endParaRPr lang="en-US" sz="3600" dirty="0">
              <a:solidFill>
                <a:srgbClr val="FFFF00"/>
              </a:solidFill>
              <a:latin typeface="Helvetica" panose="020B0604020202020204" pitchFamily="34" charset="0"/>
              <a:cs typeface="Helvetica" panose="020B0604020202020204" pitchFamily="34" charset="0"/>
            </a:endParaRPr>
          </a:p>
        </p:txBody>
      </p:sp>
      <p:sp>
        <p:nvSpPr>
          <p:cNvPr id="114691" name="Rectangle 3">
            <a:extLst/>
          </p:cNvPr>
          <p:cNvSpPr>
            <a:spLocks noGrp="1" noChangeArrowheads="1"/>
          </p:cNvSpPr>
          <p:nvPr>
            <p:ph type="body" sz="half" idx="1"/>
          </p:nvPr>
        </p:nvSpPr>
        <p:spPr>
          <a:xfrm>
            <a:off x="2168525" y="1955800"/>
            <a:ext cx="4879975" cy="3263900"/>
          </a:xfrm>
        </p:spPr>
        <p:txBody>
          <a:bodyPr>
            <a:normAutofit/>
          </a:bodyPr>
          <a:lstStyle/>
          <a:p>
            <a:pPr eaLnBrk="1" fontAlgn="auto" hangingPunct="1">
              <a:spcBef>
                <a:spcPct val="50000"/>
              </a:spcBef>
              <a:spcAft>
                <a:spcPts val="0"/>
              </a:spcAft>
              <a:buFont typeface="Arial"/>
              <a:buChar char="•"/>
              <a:defRPr/>
            </a:pPr>
            <a:r>
              <a:rPr lang="en-US" sz="3200" dirty="0" smtClean="0">
                <a:solidFill>
                  <a:schemeClr val="bg1"/>
                </a:solidFill>
                <a:latin typeface="+mn-lt"/>
                <a:sym typeface="Calibri"/>
              </a:rPr>
              <a:t>Maintain </a:t>
            </a:r>
            <a:r>
              <a:rPr lang="en-US" sz="3200" dirty="0">
                <a:solidFill>
                  <a:schemeClr val="bg1"/>
                </a:solidFill>
                <a:latin typeface="+mn-lt"/>
                <a:sym typeface="Calibri"/>
              </a:rPr>
              <a:t>a safe work environment</a:t>
            </a:r>
          </a:p>
          <a:p>
            <a:pPr eaLnBrk="1" fontAlgn="auto" hangingPunct="1">
              <a:spcBef>
                <a:spcPct val="50000"/>
              </a:spcBef>
              <a:spcAft>
                <a:spcPts val="0"/>
              </a:spcAft>
              <a:buFont typeface="Arial"/>
              <a:buChar char="•"/>
              <a:defRPr/>
            </a:pPr>
            <a:r>
              <a:rPr lang="en-US" sz="3200" dirty="0">
                <a:solidFill>
                  <a:schemeClr val="bg1"/>
                </a:solidFill>
                <a:latin typeface="+mn-lt"/>
                <a:sym typeface="Calibri"/>
              </a:rPr>
              <a:t>Control unsafe acts and conditions</a:t>
            </a:r>
          </a:p>
          <a:p>
            <a:pPr eaLnBrk="1" fontAlgn="auto" hangingPunct="1">
              <a:spcBef>
                <a:spcPct val="50000"/>
              </a:spcBef>
              <a:spcAft>
                <a:spcPts val="0"/>
              </a:spcAft>
              <a:buFont typeface="Arial"/>
              <a:buChar char="•"/>
              <a:defRPr/>
            </a:pPr>
            <a:r>
              <a:rPr lang="en-US" sz="3200" dirty="0">
                <a:solidFill>
                  <a:schemeClr val="bg1"/>
                </a:solidFill>
                <a:latin typeface="+mn-lt"/>
                <a:sym typeface="Calibri"/>
              </a:rPr>
              <a:t>Ensure operational efficiency</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8650" y="457200"/>
            <a:ext cx="7886700" cy="1028700"/>
          </a:xfrm>
        </p:spPr>
        <p:txBody>
          <a:bodyPr/>
          <a:lstStyle/>
          <a:p>
            <a:pPr eaLnBrk="1" hangingPunct="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What to Inspect?</a:t>
            </a:r>
            <a:r>
              <a:rPr lang="en-US" sz="2400" dirty="0" smtClean="0">
                <a:solidFill>
                  <a:srgbClr val="FFFF00"/>
                </a:solidFill>
                <a:latin typeface="Arial" panose="020B0604020202020204" pitchFamily="34" charset="0"/>
                <a:cs typeface="Arial" panose="020B0604020202020204" pitchFamily="34" charset="0"/>
              </a:rPr>
              <a:t> </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3" name="Diagram 2" descr="There is an image and a grey text box" title="Smart Art graphic">
            <a:extLst/>
          </p:cNvPr>
          <p:cNvGraphicFramePr/>
          <p:nvPr/>
        </p:nvGraphicFramePr>
        <p:xfrm>
          <a:off x="581429" y="1833879"/>
          <a:ext cx="7800571" cy="4084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8650" y="365125"/>
            <a:ext cx="7886700" cy="1325563"/>
          </a:xfrm>
        </p:spPr>
        <p:txBody>
          <a:bodyPr/>
          <a:lstStyle/>
          <a:p>
            <a:pPr eaLnBrk="1" hangingPunct="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Checklist Categories</a:t>
            </a:r>
            <a:r>
              <a:rPr lang="en-US" sz="2400" dirty="0" smtClean="0">
                <a:solidFill>
                  <a:srgbClr val="FFFF00"/>
                </a:solidFill>
                <a:latin typeface="Arial" panose="020B0604020202020204" pitchFamily="34" charset="0"/>
                <a:cs typeface="Arial" panose="020B0604020202020204" pitchFamily="34" charset="0"/>
              </a:rPr>
              <a:t> </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4" name="Diagram 3" descr="There is a list of three items, each of which have a checkmark to the left.  " title="Smart Art Graphic that shows a list">
            <a:extLst/>
          </p:cNvPr>
          <p:cNvGraphicFramePr/>
          <p:nvPr>
            <p:extLst>
              <p:ext uri="{D42A27DB-BD31-4B8C-83A1-F6EECF244321}">
                <p14:modId xmlns:p14="http://schemas.microsoft.com/office/powerpoint/2010/main" val="358903666"/>
              </p:ext>
            </p:extLst>
          </p:nvPr>
        </p:nvGraphicFramePr>
        <p:xfrm>
          <a:off x="-177800" y="1974850"/>
          <a:ext cx="4978400" cy="3917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descr="There is a list of three items, each of which have a checkmark to the left." title="Smart Art graphic that shows a list">
            <a:extLst/>
          </p:cNvPr>
          <p:cNvGraphicFramePr/>
          <p:nvPr>
            <p:extLst>
              <p:ext uri="{D42A27DB-BD31-4B8C-83A1-F6EECF244321}">
                <p14:modId xmlns:p14="http://schemas.microsoft.com/office/powerpoint/2010/main" val="2649763515"/>
              </p:ext>
            </p:extLst>
          </p:nvPr>
        </p:nvGraphicFramePr>
        <p:xfrm>
          <a:off x="4191000" y="2022476"/>
          <a:ext cx="4953000" cy="37401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p:nvPr>
        </p:nvSpPr>
        <p:spPr>
          <a:xfrm>
            <a:off x="628650" y="365125"/>
            <a:ext cx="7886700" cy="1158875"/>
          </a:xfrm>
        </p:spPr>
        <p:txBody>
          <a:bodyPr/>
          <a:lstStyle/>
          <a:p>
            <a:pPr eaLnBrk="1" hangingPunct="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What to look for</a:t>
            </a:r>
            <a:r>
              <a:rPr lang="en-US" sz="2400" dirty="0" smtClean="0">
                <a:solidFill>
                  <a:srgbClr val="FFFF00"/>
                </a:solidFill>
                <a:latin typeface="Arial" panose="020B0604020202020204" pitchFamily="34" charset="0"/>
                <a:cs typeface="Arial" panose="020B0604020202020204" pitchFamily="34" charset="0"/>
              </a:rPr>
              <a:t> </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2" name="Diagram 1" descr="There are three boxes, which are orange, grey, and yellow" title="Smart Art graphic that shows a list">
            <a:extLst/>
          </p:cNvPr>
          <p:cNvGraphicFramePr/>
          <p:nvPr/>
        </p:nvGraphicFramePr>
        <p:xfrm>
          <a:off x="0" y="1825625"/>
          <a:ext cx="8813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idx="4294967295"/>
          </p:nvPr>
        </p:nvSpPr>
        <p:spPr/>
        <p:txBody>
          <a:bodyPr/>
          <a:lstStyle/>
          <a:p>
            <a:pPr eaLnBrk="1" hangingPunct="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Overview</a:t>
            </a:r>
            <a:r>
              <a:rPr lang="en-US" dirty="0"/>
              <a:t> </a:t>
            </a:r>
          </a:p>
        </p:txBody>
      </p:sp>
      <p:sp>
        <p:nvSpPr>
          <p:cNvPr id="6147" name="Shape 190"/>
          <p:cNvSpPr>
            <a:spLocks noChangeArrowheads="1"/>
          </p:cNvSpPr>
          <p:nvPr/>
        </p:nvSpPr>
        <p:spPr bwMode="auto">
          <a:xfrm>
            <a:off x="719138" y="2063750"/>
            <a:ext cx="19002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8" tIns="45718" rIns="45718" bIns="45718">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eaLnBrk="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Workplace</a:t>
            </a:r>
          </a:p>
          <a:p>
            <a:pPr algn="ctr" eaLnBrk="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Inspections</a:t>
            </a:r>
          </a:p>
        </p:txBody>
      </p:sp>
      <p:pic>
        <p:nvPicPr>
          <p:cNvPr id="5124" name="BIA_OSHA_INTRO_SYMBOLS_4_POWERPOINT.png" descr="An image of a wrench and hammer" title="Yellow sign">
            <a:extLst/>
          </p:cNvPr>
          <p:cNvPicPr>
            <a:picLocks noChangeAspect="1" noChangeArrowheads="1"/>
          </p:cNvPicPr>
          <p:nvPr/>
        </p:nvPicPr>
        <p:blipFill>
          <a:blip r:embed="rId3"/>
          <a:srcRect/>
          <a:stretch>
            <a:fillRect/>
          </a:stretch>
        </p:blipFill>
        <p:spPr bwMode="auto">
          <a:xfrm>
            <a:off x="330200" y="2800350"/>
            <a:ext cx="2789238" cy="278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149" name="Shape 190"/>
          <p:cNvSpPr>
            <a:spLocks noChangeArrowheads="1"/>
          </p:cNvSpPr>
          <p:nvPr/>
        </p:nvSpPr>
        <p:spPr bwMode="auto">
          <a:xfrm>
            <a:off x="3171825" y="2328863"/>
            <a:ext cx="2554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8" tIns="45718" rIns="45718" bIns="45718">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eaLnBrk="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Post-Inspection</a:t>
            </a:r>
          </a:p>
        </p:txBody>
      </p:sp>
      <p:pic>
        <p:nvPicPr>
          <p:cNvPr id="5123" name="BIA_OSHA_INJURY_PREVENTION_SYMBOLS_4_POWERPOINT.png" descr="Image of a hard hat" title="White sign">
            <a:extLst/>
          </p:cNvPr>
          <p:cNvPicPr>
            <a:picLocks noChangeAspect="1" noChangeArrowheads="1"/>
          </p:cNvPicPr>
          <p:nvPr/>
        </p:nvPicPr>
        <p:blipFill>
          <a:blip r:embed="rId4"/>
          <a:srcRect/>
          <a:stretch>
            <a:fillRect/>
          </a:stretch>
        </p:blipFill>
        <p:spPr bwMode="auto">
          <a:xfrm>
            <a:off x="3214688" y="2822575"/>
            <a:ext cx="27146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151" name="Shape 190"/>
          <p:cNvSpPr>
            <a:spLocks noChangeArrowheads="1"/>
          </p:cNvSpPr>
          <p:nvPr/>
        </p:nvSpPr>
        <p:spPr bwMode="auto">
          <a:xfrm>
            <a:off x="6226175" y="2097088"/>
            <a:ext cx="2259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45718" tIns="45718" rIns="45718" bIns="45718">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algn="ctr" eaLnBrk="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Inspection</a:t>
            </a:r>
          </a:p>
          <a:p>
            <a:pPr algn="ctr" eaLnBrk="1"/>
            <a:r>
              <a:rPr lang="en-US" altLang="en-US" sz="2400" b="1">
                <a:solidFill>
                  <a:srgbClr val="FFFFFF"/>
                </a:solidFill>
                <a:latin typeface="Tahoma" panose="020B0604030504040204" pitchFamily="34" charset="0"/>
                <a:cs typeface="Tahoma" panose="020B0604030504040204" pitchFamily="34" charset="0"/>
                <a:sym typeface="Tahoma" panose="020B0604030504040204" pitchFamily="34" charset="0"/>
              </a:rPr>
              <a:t>Requirements</a:t>
            </a:r>
          </a:p>
        </p:txBody>
      </p:sp>
      <p:pic>
        <p:nvPicPr>
          <p:cNvPr id="5125" name="BIA_OSHA_SAFETY_SYMBOLS_4_POWERPOINT.png" descr="Image of a medical cross" title="Orange sign">
            <a:extLst/>
          </p:cNvPr>
          <p:cNvPicPr>
            <a:picLocks noChangeAspect="1" noChangeArrowheads="1"/>
          </p:cNvPicPr>
          <p:nvPr/>
        </p:nvPicPr>
        <p:blipFill>
          <a:blip r:embed="rId5"/>
          <a:srcRect/>
          <a:stretch>
            <a:fillRect/>
          </a:stretch>
        </p:blipFill>
        <p:spPr bwMode="auto">
          <a:xfrm>
            <a:off x="6045200" y="2824163"/>
            <a:ext cx="2713038" cy="271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p:nvPr>
        </p:nvSpPr>
        <p:spPr>
          <a:xfrm>
            <a:off x="628650" y="215901"/>
            <a:ext cx="7886700" cy="1193799"/>
          </a:xfrm>
        </p:spPr>
        <p:txBody>
          <a:bodyPr/>
          <a:lstStyle/>
          <a:p>
            <a:pPr eaLnBrk="1" hangingPunct="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a:t>
            </a:r>
            <a:r>
              <a:rPr lang="en-US" sz="24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24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More of What to Look for…</a:t>
            </a:r>
            <a:r>
              <a:rPr lang="en-US" sz="2400" dirty="0" smtClean="0">
                <a:solidFill>
                  <a:srgbClr val="FFFF00"/>
                </a:solidFill>
                <a:latin typeface="Arial" panose="020B0604020202020204" pitchFamily="34" charset="0"/>
                <a:cs typeface="Arial" panose="020B0604020202020204" pitchFamily="34" charset="0"/>
              </a:rPr>
              <a:t> </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2" name="Diagram 1" title="Smart Art graphic that shows a list">
            <a:extLst/>
          </p:cNvPr>
          <p:cNvGraphicFramePr/>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8650" y="254001"/>
            <a:ext cx="7886700" cy="1436688"/>
          </a:xfrm>
        </p:spPr>
        <p:txBody>
          <a:bodyPr anchor="t"/>
          <a:lstStyle/>
          <a:p>
            <a:pPr marL="228600" indent="-228600" eaLnBrk="1" hangingPunct="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Responsibilities</a:t>
            </a:r>
            <a:r>
              <a:rPr lang="en-US" sz="2400" dirty="0" smtClean="0">
                <a:solidFill>
                  <a:srgbClr val="FFFF00"/>
                </a:solidFill>
                <a:latin typeface="Arial" panose="020B0604020202020204" pitchFamily="34" charset="0"/>
                <a:cs typeface="Arial" panose="020B0604020202020204" pitchFamily="34" charset="0"/>
              </a:rPr>
              <a:t> </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4" name="Diagram 3" descr="There are two lists. Both lists have orange headers" title="Smart Art graphic that shows two lists">
            <a:extLst/>
          </p:cNvPr>
          <p:cNvGraphicFramePr/>
          <p:nvPr/>
        </p:nvGraphicFramePr>
        <p:xfrm>
          <a:off x="352238" y="1744234"/>
          <a:ext cx="8359962" cy="4148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p:nvPr>
        </p:nvSpPr>
        <p:spPr>
          <a:xfrm>
            <a:off x="628650" y="365125"/>
            <a:ext cx="7886700" cy="1325563"/>
          </a:xfrm>
        </p:spPr>
        <p:txBody>
          <a:bodyPr/>
          <a:lstStyle/>
          <a:p>
            <a:pPr marL="177800" indent="-177800" eaLnBrk="1" hangingPunct="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Who Can Conduct Inspections</a:t>
            </a:r>
            <a:r>
              <a:rPr lang="en-US" sz="2400" dirty="0" smtClean="0">
                <a:solidFill>
                  <a:srgbClr val="FFFF00"/>
                </a:solidFill>
                <a:latin typeface="Arial" panose="020B0604020202020204" pitchFamily="34" charset="0"/>
                <a:cs typeface="Arial" panose="020B0604020202020204" pitchFamily="34" charset="0"/>
              </a:rPr>
              <a:t> </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2" name="Diagram 1" descr="There are six white boxes" title="Smart Art graphic that shows a list">
            <a:extLst/>
          </p:cNvPr>
          <p:cNvGraphicFramePr/>
          <p:nvPr/>
        </p:nvGraphicFramePr>
        <p:xfrm>
          <a:off x="628650" y="1825625"/>
          <a:ext cx="7886700" cy="4092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8650" y="365125"/>
            <a:ext cx="7886700" cy="1717675"/>
          </a:xfrm>
        </p:spPr>
        <p:txBody>
          <a:bodyPr anchor="t"/>
          <a:lstStyle/>
          <a:p>
            <a:pPr marL="228600" indent="-228600" eaLnBrk="1" hangingPunct="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Written Inspection</a:t>
            </a:r>
            <a:r>
              <a:rPr lang="en-US" sz="2400" dirty="0" smtClean="0">
                <a:solidFill>
                  <a:srgbClr val="FFFF00"/>
                </a:solidFill>
                <a:latin typeface="Arial" panose="020B0604020202020204" pitchFamily="34" charset="0"/>
                <a:cs typeface="Arial" panose="020B0604020202020204" pitchFamily="34" charset="0"/>
              </a:rPr>
              <a:t> </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4" name="Diagram 3" descr="There is an image to the left of a yellow text box" title="Smart Art graphic">
            <a:extLst/>
          </p:cNvPr>
          <p:cNvGraphicFramePr/>
          <p:nvPr/>
        </p:nvGraphicFramePr>
        <p:xfrm>
          <a:off x="581025" y="174625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8650" y="365125"/>
            <a:ext cx="7886700" cy="1325563"/>
          </a:xfrm>
        </p:spPr>
        <p:txBody>
          <a:bodyPr/>
          <a:lstStyle/>
          <a:p>
            <a:pPr eaLnBrk="1" hangingPunct="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Emergency Equipment</a:t>
            </a:r>
            <a:r>
              <a:rPr lang="en-US" sz="2400" dirty="0" smtClean="0">
                <a:solidFill>
                  <a:srgbClr val="FFFF00"/>
                </a:solidFill>
                <a:latin typeface="Arial" panose="020B0604020202020204" pitchFamily="34" charset="0"/>
                <a:cs typeface="Arial" panose="020B0604020202020204" pitchFamily="34" charset="0"/>
              </a:rPr>
              <a:t> </a:t>
            </a:r>
            <a:endParaRPr lang="en-US" sz="2400" dirty="0">
              <a:solidFill>
                <a:srgbClr val="FFFF00"/>
              </a:solidFill>
              <a:latin typeface="Arial" panose="020B0604020202020204" pitchFamily="34" charset="0"/>
              <a:cs typeface="Arial" panose="020B0604020202020204" pitchFamily="34" charset="0"/>
            </a:endParaRPr>
          </a:p>
        </p:txBody>
      </p:sp>
      <p:pic>
        <p:nvPicPr>
          <p:cNvPr id="6" name="Picture 5" descr="An image of medical supplies, such as bandages, medicince, gauze, etc." title="Image">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5322" y="1992438"/>
            <a:ext cx="5387191" cy="358584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8650" y="365125"/>
            <a:ext cx="7886700" cy="1325563"/>
          </a:xfrm>
        </p:spPr>
        <p:txBody>
          <a:bodyPr/>
          <a:lstStyle/>
          <a:p>
            <a:pPr eaLnBrk="1" hangingPunct="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Can you…</a:t>
            </a:r>
            <a:r>
              <a:rPr lang="en-US" sz="2400" dirty="0" smtClean="0">
                <a:solidFill>
                  <a:srgbClr val="FFFF00"/>
                </a:solidFill>
                <a:latin typeface="Arial" panose="020B0604020202020204" pitchFamily="34" charset="0"/>
                <a:cs typeface="Arial" panose="020B0604020202020204" pitchFamily="34" charset="0"/>
              </a:rPr>
              <a:t> </a:t>
            </a:r>
            <a:endParaRPr lang="en-US" sz="2400" dirty="0">
              <a:solidFill>
                <a:srgbClr val="FFFF00"/>
              </a:solidFill>
              <a:latin typeface="Arial" panose="020B0604020202020204" pitchFamily="34" charset="0"/>
              <a:cs typeface="Arial" panose="020B0604020202020204" pitchFamily="34" charset="0"/>
            </a:endParaRPr>
          </a:p>
        </p:txBody>
      </p:sp>
      <p:sp>
        <p:nvSpPr>
          <p:cNvPr id="53252" name="Text Placeholder 6"/>
          <p:cNvSpPr>
            <a:spLocks noGrp="1"/>
          </p:cNvSpPr>
          <p:nvPr>
            <p:ph type="body" sz="half" idx="1"/>
          </p:nvPr>
        </p:nvSpPr>
        <p:spPr>
          <a:xfrm>
            <a:off x="1971675" y="1836738"/>
            <a:ext cx="5389563" cy="4351337"/>
          </a:xfrm>
        </p:spPr>
        <p:txBody>
          <a:bodyPr/>
          <a:lstStyle/>
          <a:p>
            <a:pPr marL="0" indent="0" algn="ctr">
              <a:buFont typeface="Arial" panose="020B0604020202020204" pitchFamily="34" charset="0"/>
              <a:buNone/>
            </a:pPr>
            <a:r>
              <a:rPr lang="en-US" altLang="en-US" sz="6000" dirty="0" smtClean="0">
                <a:solidFill>
                  <a:schemeClr val="accent2"/>
                </a:solidFill>
                <a:latin typeface="Arial" panose="020B0604020202020204" pitchFamily="34" charset="0"/>
                <a:cs typeface="Arial" panose="020B0604020202020204" pitchFamily="34" charset="0"/>
              </a:rPr>
              <a:t>SPOT </a:t>
            </a:r>
          </a:p>
          <a:p>
            <a:pPr marL="0" indent="0" algn="ctr">
              <a:buFont typeface="Arial" panose="020B0604020202020204" pitchFamily="34" charset="0"/>
              <a:buNone/>
            </a:pPr>
            <a:r>
              <a:rPr lang="en-US" altLang="en-US" sz="6000" dirty="0" smtClean="0">
                <a:solidFill>
                  <a:schemeClr val="accent2"/>
                </a:solidFill>
                <a:latin typeface="Arial" panose="020B0604020202020204" pitchFamily="34" charset="0"/>
                <a:cs typeface="Arial" panose="020B0604020202020204" pitchFamily="34" charset="0"/>
              </a:rPr>
              <a:t>THE </a:t>
            </a:r>
          </a:p>
          <a:p>
            <a:pPr marL="0" indent="0" algn="ctr" eaLnBrk="1" hangingPunct="1">
              <a:buFont typeface="Arial" panose="020B0604020202020204" pitchFamily="34" charset="0"/>
              <a:buNone/>
            </a:pPr>
            <a:r>
              <a:rPr lang="en-US" altLang="en-US" sz="6000" dirty="0" smtClean="0">
                <a:solidFill>
                  <a:schemeClr val="accent2"/>
                </a:solidFill>
                <a:latin typeface="Arial" panose="020B0604020202020204" pitchFamily="34" charset="0"/>
                <a:cs typeface="Arial" panose="020B0604020202020204" pitchFamily="34" charset="0"/>
              </a:rPr>
              <a:t>HAZARD?!?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8650" y="365125"/>
            <a:ext cx="7886700" cy="1325563"/>
          </a:xfrm>
        </p:spPr>
        <p:txBody>
          <a:bodyPr/>
          <a:lstStyle/>
          <a:p>
            <a:pPr eaLnBrk="1" hangingPunct="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Office Safety:  Potential Hazards</a:t>
            </a:r>
            <a:r>
              <a:rPr lang="en-US" sz="2400" dirty="0" smtClean="0">
                <a:solidFill>
                  <a:srgbClr val="FFFF00"/>
                </a:solidFill>
                <a:latin typeface="Arial" panose="020B0604020202020204" pitchFamily="34" charset="0"/>
                <a:cs typeface="Arial" panose="020B0604020202020204" pitchFamily="34" charset="0"/>
              </a:rPr>
              <a:t> </a:t>
            </a:r>
            <a:endParaRPr lang="en-US" sz="2400" dirty="0">
              <a:solidFill>
                <a:srgbClr val="FFFF00"/>
              </a:solidFill>
              <a:latin typeface="Arial" panose="020B0604020202020204" pitchFamily="34" charset="0"/>
              <a:cs typeface="Arial" panose="020B0604020202020204" pitchFamily="34" charset="0"/>
            </a:endParaRPr>
          </a:p>
        </p:txBody>
      </p:sp>
      <p:pic>
        <p:nvPicPr>
          <p:cNvPr id="52225" name="Picture 1" descr="An aerial image of three people sitting at a table. They are viewing blueprints" title="Image">
            <a:extLst/>
          </p:cNvPr>
          <p:cNvPicPr>
            <a:picLocks noChangeAspect="1" noChangeArrowheads="1"/>
          </p:cNvPicPr>
          <p:nvPr/>
        </p:nvPicPr>
        <p:blipFill>
          <a:blip r:embed="rId3"/>
          <a:srcRect/>
          <a:stretch>
            <a:fillRect/>
          </a:stretch>
        </p:blipFill>
        <p:spPr bwMode="auto">
          <a:xfrm>
            <a:off x="1270000" y="1851025"/>
            <a:ext cx="6604000"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A picture of a torn rug that could be a tripping hazard" title="Image">
            <a:extLst/>
          </p:cNvPr>
          <p:cNvPicPr>
            <a:picLocks noChangeAspect="1" noChangeArrowheads="1"/>
          </p:cNvPicPr>
          <p:nvPr/>
        </p:nvPicPr>
        <p:blipFill>
          <a:blip r:embed="rId3"/>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2900" y="6318250"/>
            <a:ext cx="2800350" cy="368300"/>
          </a:xfrm>
        </p:spPr>
        <p:txBody>
          <a:bodyPr/>
          <a:lstStyle/>
          <a:p>
            <a:r>
              <a:rPr lang="en-US" sz="800" dirty="0" smtClean="0">
                <a:solidFill>
                  <a:schemeClr val="accent6">
                    <a:lumMod val="75000"/>
                  </a:schemeClr>
                </a:solidFill>
              </a:rPr>
              <a:t>Tripping hazard</a:t>
            </a:r>
            <a:endParaRPr lang="en-US" sz="800" dirty="0">
              <a:solidFill>
                <a:schemeClr val="accent6">
                  <a:lumMod val="75000"/>
                </a:schemeClr>
              </a:solidFill>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An image of a ceiling light that does not have a cover" title="Image">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365125"/>
            <a:ext cx="1323975" cy="339725"/>
          </a:xfrm>
        </p:spPr>
        <p:txBody>
          <a:bodyPr/>
          <a:lstStyle/>
          <a:p>
            <a:r>
              <a:rPr lang="en-US" sz="800" dirty="0" smtClean="0"/>
              <a:t>Uncovered florescent light</a:t>
            </a:r>
            <a:endParaRPr lang="en-US" sz="800"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628650" y="365125"/>
            <a:ext cx="7886700" cy="1325563"/>
          </a:xfrm>
        </p:spPr>
        <p:txBody>
          <a:bodyPr/>
          <a:lstStyle/>
          <a:p>
            <a:pPr eaLnBrk="1" hangingPunct="1"/>
            <a:r>
              <a:rPr lang="en-US" altLang="en-US" dirty="0" smtClean="0">
                <a:latin typeface="Calibri Light" panose="020F0302020204030204" pitchFamily="34" charset="0"/>
                <a:cs typeface="Calibri Light" panose="020F0302020204030204" pitchFamily="34" charset="0"/>
              </a:rPr>
              <a:t>Containers of hazardous materials </a:t>
            </a:r>
          </a:p>
        </p:txBody>
      </p:sp>
      <p:pic>
        <p:nvPicPr>
          <p:cNvPr id="58369" name="Picture 2" title="Image">
            <a:extLst/>
          </p:cNvPr>
          <p:cNvPicPr>
            <a:picLocks noChangeAspect="1" noChangeArrowheads="1"/>
          </p:cNvPicPr>
          <p:nvPr/>
        </p:nvPicPr>
        <p:blipFill>
          <a:blip r:embed="rId3"/>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8650" y="365125"/>
            <a:ext cx="7886700" cy="1325563"/>
          </a:xfrm>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Inspection</a:t>
            </a:r>
            <a:endParaRPr lang="en-US" dirty="0"/>
          </a:p>
        </p:txBody>
      </p:sp>
      <p:sp>
        <p:nvSpPr>
          <p:cNvPr id="8" name="Shape 179">
            <a:extLst/>
          </p:cNvPr>
          <p:cNvSpPr/>
          <p:nvPr/>
        </p:nvSpPr>
        <p:spPr>
          <a:xfrm>
            <a:off x="581025" y="1181100"/>
            <a:ext cx="6657975"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rgbClr val="70AD47">
                    <a:hueOff val="-2024602"/>
                    <a:satOff val="46824"/>
                  </a:srgb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Process &amp; Goals</a:t>
            </a:r>
          </a:p>
        </p:txBody>
      </p:sp>
      <p:graphicFrame>
        <p:nvGraphicFramePr>
          <p:cNvPr id="3" name="Diagram 2" descr="There are three boxes, which are orange, grey, and yellow" title="Smart Art graphic that shows a list">
            <a:extLst/>
          </p:cNvPr>
          <p:cNvGraphicFramePr/>
          <p:nvPr/>
        </p:nvGraphicFramePr>
        <p:xfrm>
          <a:off x="378229" y="2226459"/>
          <a:ext cx="7698971" cy="3513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8" name="Picture 10" descr="An image of a construction worker" title="Image">
            <a:extLst/>
          </p:cNvPr>
          <p:cNvPicPr>
            <a:picLocks noChangeAspect="1" noChangeArrowheads="1"/>
          </p:cNvPicPr>
          <p:nvPr/>
        </p:nvPicPr>
        <p:blipFill>
          <a:blip r:embed="rId8"/>
          <a:srcRect/>
          <a:stretch>
            <a:fillRect/>
          </a:stretch>
        </p:blipFill>
        <p:spPr bwMode="auto">
          <a:xfrm>
            <a:off x="5862638" y="2608263"/>
            <a:ext cx="3160712"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28650" y="365125"/>
            <a:ext cx="7886700" cy="1325563"/>
          </a:xfrm>
        </p:spPr>
        <p:txBody>
          <a:bodyPr/>
          <a:lstStyle/>
          <a:p>
            <a:pPr eaLnBrk="1" hangingPunct="1"/>
            <a:r>
              <a:rPr lang="en-US" altLang="en-US" dirty="0" smtClean="0">
                <a:latin typeface="Calibri Light" panose="020F0302020204030204" pitchFamily="34" charset="0"/>
                <a:cs typeface="Calibri Light" panose="020F0302020204030204" pitchFamily="34" charset="0"/>
              </a:rPr>
              <a:t>Hazards include…</a:t>
            </a:r>
          </a:p>
        </p:txBody>
      </p:sp>
      <p:pic>
        <p:nvPicPr>
          <p:cNvPr id="60417" name="Picture 4" descr="An image of a grinding wheel without a tool rest or guard" title="Image">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6" descr="An image of a ceiling tile that has a stain, which indiciates there may be a leak and/or mold. " title="Image">
            <a:extLst/>
          </p:cNvPr>
          <p:cNvPicPr>
            <a:picLocks noChangeAspect="1" noChangeArrowheads="1"/>
          </p:cNvPicPr>
          <p:nvPr/>
        </p:nvPicPr>
        <p:blipFill>
          <a:blip r:embed="rId3"/>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6627018"/>
            <a:ext cx="1181100" cy="280989"/>
          </a:xfrm>
        </p:spPr>
        <p:txBody>
          <a:bodyPr/>
          <a:lstStyle/>
          <a:p>
            <a:r>
              <a:rPr lang="en-US" sz="800" dirty="0" smtClean="0">
                <a:solidFill>
                  <a:schemeClr val="tx1"/>
                </a:solidFill>
              </a:rPr>
              <a:t>Water stained ceiling tile</a:t>
            </a:r>
            <a:endParaRPr lang="en-US" sz="800" dirty="0">
              <a:solidFill>
                <a:schemeClr val="tx1"/>
              </a:solidFill>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9" descr="An image of a closet with a mop bucket full of dirty water and a wet mop on the floor that is propped near hazardous equipment" title="Image">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5880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675" y="19050"/>
            <a:ext cx="5305425" cy="358775"/>
          </a:xfrm>
        </p:spPr>
        <p:txBody>
          <a:bodyPr/>
          <a:lstStyle/>
          <a:p>
            <a:r>
              <a:rPr lang="en-US" sz="800" dirty="0" smtClean="0">
                <a:solidFill>
                  <a:schemeClr val="bg2">
                    <a:lumMod val="75000"/>
                  </a:schemeClr>
                </a:solidFill>
              </a:rPr>
              <a:t>Poor Housekeeping</a:t>
            </a:r>
            <a:endParaRPr lang="en-US" sz="800" dirty="0">
              <a:solidFill>
                <a:schemeClr val="bg2">
                  <a:lumMod val="75000"/>
                </a:schemeClr>
              </a:solidFill>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An image of a dirty air vent" title="Image">
            <a:extLst/>
          </p:cNvPr>
          <p:cNvPicPr>
            <a:picLocks noChangeAspect="1" noChangeArrowheads="1"/>
          </p:cNvPicPr>
          <p:nvPr/>
        </p:nvPicPr>
        <p:blipFill>
          <a:blip r:embed="rId3"/>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675" y="6467474"/>
            <a:ext cx="1266825" cy="390525"/>
          </a:xfrm>
        </p:spPr>
        <p:txBody>
          <a:bodyPr/>
          <a:lstStyle/>
          <a:p>
            <a:r>
              <a:rPr lang="en-US" sz="800" dirty="0" smtClean="0">
                <a:solidFill>
                  <a:srgbClr val="669900"/>
                </a:solidFill>
              </a:rPr>
              <a:t>Dirty Air Vent</a:t>
            </a:r>
            <a:endParaRPr lang="en-US" sz="800" dirty="0">
              <a:solidFill>
                <a:srgbClr val="669900"/>
              </a:solidFill>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8650" y="365125"/>
            <a:ext cx="7886700" cy="1325563"/>
          </a:xfrm>
        </p:spPr>
        <p:txBody>
          <a:bodyPr/>
          <a:lstStyle/>
          <a:p>
            <a:pPr eaLnBrk="1" hangingPunct="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a:t>
            </a:r>
            <a:r>
              <a:rPr lang="en-US" sz="1200" kern="1200" dirty="0" smtClean="0">
                <a:solidFill>
                  <a:srgbClr val="FF7031"/>
                </a:solidFill>
                <a:latin typeface="Arial" panose="020B0604020202020204" pitchFamily="34" charset="0"/>
                <a:ea typeface="Helvetica" pitchFamily="2" charset="0"/>
                <a:cs typeface="Arial" panose="020B0604020202020204" pitchFamily="34" charset="0"/>
              </a:rPr>
              <a:t/>
            </a:r>
            <a:br>
              <a:rPr lang="en-US" sz="1200" kern="1200" dirty="0" smtClean="0">
                <a:solidFill>
                  <a:srgbClr val="FF7031"/>
                </a:solidFill>
                <a:latin typeface="Arial" panose="020B0604020202020204" pitchFamily="34" charset="0"/>
                <a:ea typeface="Helvetica" pitchFamily="2" charset="0"/>
                <a:cs typeface="Arial" panose="020B060402020202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Electrical Safety</a:t>
            </a:r>
            <a:r>
              <a:rPr lang="en-US" sz="2400" dirty="0" smtClean="0">
                <a:solidFill>
                  <a:srgbClr val="FFFF00"/>
                </a:solidFill>
                <a:latin typeface="Arial" panose="020B0604020202020204" pitchFamily="34" charset="0"/>
                <a:cs typeface="Arial" panose="020B0604020202020204" pitchFamily="34" charset="0"/>
              </a:rPr>
              <a:t> </a:t>
            </a:r>
            <a:endParaRPr lang="en-US" sz="2400" dirty="0">
              <a:solidFill>
                <a:srgbClr val="FFFF00"/>
              </a:solidFill>
              <a:latin typeface="Arial" panose="020B0604020202020204" pitchFamily="34" charset="0"/>
              <a:cs typeface="Arial" panose="020B0604020202020204" pitchFamily="34" charset="0"/>
            </a:endParaRPr>
          </a:p>
        </p:txBody>
      </p:sp>
      <p:pic>
        <p:nvPicPr>
          <p:cNvPr id="68609" name="Picture 1" descr="An orange sihlouette of an individual holding a power cord. The individual has a electrical bolt on his chest" title="Image">
            <a:extLst/>
          </p:cNvPr>
          <p:cNvPicPr>
            <a:picLocks noChangeAspect="1" noChangeArrowheads="1"/>
          </p:cNvPicPr>
          <p:nvPr/>
        </p:nvPicPr>
        <p:blipFill>
          <a:blip r:embed="rId3"/>
          <a:srcRect/>
          <a:stretch>
            <a:fillRect/>
          </a:stretch>
        </p:blipFill>
        <p:spPr bwMode="auto">
          <a:xfrm>
            <a:off x="1949450" y="2254250"/>
            <a:ext cx="4667250"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204">
            <a:extLst/>
          </p:cNvPr>
          <p:cNvSpPr/>
          <p:nvPr/>
        </p:nvSpPr>
        <p:spPr>
          <a:xfrm>
            <a:off x="7315200" y="0"/>
            <a:ext cx="1828800" cy="422275"/>
          </a:xfrm>
          <a:prstGeom prst="rect">
            <a:avLst/>
          </a:prstGeom>
          <a:solidFill>
            <a:srgbClr val="DEE60E"/>
          </a:solidFill>
          <a:ln w="12700">
            <a:miter lim="400000"/>
          </a:ln>
        </p:spPr>
        <p:txBody>
          <a:bodyPr lIns="45718" tIns="45718" rIns="45718" bIns="45718" anchor="ctr"/>
          <a:lstStyle/>
          <a:p>
            <a:pPr algn="ctr" eaLnBrk="1" fontAlgn="auto">
              <a:spcBef>
                <a:spcPts val="0"/>
              </a:spcBef>
              <a:spcAft>
                <a:spcPts val="0"/>
              </a:spcAft>
              <a:defRPr sz="1200" b="1" spc="300">
                <a:solidFill>
                  <a:srgbClr val="FFFFFF"/>
                </a:solidFill>
                <a:latin typeface="Arial Hebrew"/>
                <a:ea typeface="Arial Hebrew"/>
                <a:cs typeface="Arial Hebrew"/>
                <a:sym typeface="Arial Hebrew"/>
              </a:defRPr>
            </a:pPr>
            <a:r>
              <a:rPr lang="en-US" sz="1400" b="1" kern="0" spc="300" dirty="0">
                <a:solidFill>
                  <a:srgbClr val="C00000"/>
                </a:solidFill>
                <a:latin typeface="Arial" charset="0"/>
                <a:ea typeface="Arial" charset="0"/>
                <a:cs typeface="Arial" charset="0"/>
                <a:sym typeface="Arial Hebrew"/>
              </a:rPr>
              <a:t>ACTIVITY</a:t>
            </a:r>
            <a:endParaRPr sz="1400" b="1" kern="0" spc="300" dirty="0">
              <a:solidFill>
                <a:srgbClr val="C00000"/>
              </a:solidFill>
              <a:latin typeface="Arial" charset="0"/>
              <a:ea typeface="Arial" charset="0"/>
              <a:cs typeface="Arial" charset="0"/>
              <a:sym typeface="Arial Hebrew"/>
            </a:endParaRPr>
          </a:p>
        </p:txBody>
      </p:sp>
      <p:sp>
        <p:nvSpPr>
          <p:cNvPr id="2" name="Title 1">
            <a:extLst/>
          </p:cNvPr>
          <p:cNvSpPr>
            <a:spLocks noGrp="1"/>
          </p:cNvSpPr>
          <p:nvPr>
            <p:ph type="title"/>
          </p:nvPr>
        </p:nvSpPr>
        <p:spPr>
          <a:xfrm>
            <a:off x="628650" y="365125"/>
            <a:ext cx="7886700" cy="1325563"/>
          </a:xfrm>
        </p:spPr>
        <p:txBody>
          <a:bodyPr/>
          <a:lstStyle/>
          <a:p>
            <a:pPr eaLnBrk="1" hangingPunct="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Building Safety</a:t>
            </a:r>
            <a:r>
              <a:rPr lang="en-US" sz="2400" dirty="0" smtClean="0">
                <a:solidFill>
                  <a:srgbClr val="FFFF00"/>
                </a:solidFill>
                <a:latin typeface="Arial" panose="020B0604020202020204" pitchFamily="34" charset="0"/>
                <a:cs typeface="Arial" panose="020B0604020202020204" pitchFamily="34" charset="0"/>
              </a:rPr>
              <a:t> </a:t>
            </a:r>
            <a:endParaRPr lang="en-US" sz="2400" dirty="0">
              <a:solidFill>
                <a:srgbClr val="FFFF00"/>
              </a:solidFill>
              <a:latin typeface="Arial" panose="020B0604020202020204" pitchFamily="34" charset="0"/>
              <a:cs typeface="Arial" panose="020B0604020202020204" pitchFamily="34" charset="0"/>
            </a:endParaRPr>
          </a:p>
        </p:txBody>
      </p:sp>
      <p:pic>
        <p:nvPicPr>
          <p:cNvPr id="70657" name="Picture 1" descr="An image of a person falling down the stairs" title="Image">
            <a:extLst/>
          </p:cNvPr>
          <p:cNvPicPr>
            <a:picLocks noChangeAspect="1" noChangeArrowheads="1"/>
          </p:cNvPicPr>
          <p:nvPr/>
        </p:nvPicPr>
        <p:blipFill>
          <a:blip r:embed="rId3"/>
          <a:srcRect/>
          <a:stretch>
            <a:fillRect/>
          </a:stretch>
        </p:blipFill>
        <p:spPr bwMode="auto">
          <a:xfrm>
            <a:off x="2189163" y="2054225"/>
            <a:ext cx="4706937"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p:nvPr>
        </p:nvSpPr>
        <p:spPr>
          <a:xfrm>
            <a:off x="628650" y="365125"/>
            <a:ext cx="7886700" cy="1325563"/>
          </a:xfrm>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Post-Inspection</a:t>
            </a:r>
            <a:endParaRPr lang="en-US" dirty="0"/>
          </a:p>
        </p:txBody>
      </p:sp>
      <p:sp>
        <p:nvSpPr>
          <p:cNvPr id="75779" name="Rectangle 5"/>
          <p:cNvSpPr>
            <a:spLocks noChangeArrowheads="1"/>
          </p:cNvSpPr>
          <p:nvPr/>
        </p:nvSpPr>
        <p:spPr bwMode="auto">
          <a:xfrm>
            <a:off x="581025" y="1631950"/>
            <a:ext cx="706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800" b="1">
                <a:solidFill>
                  <a:srgbClr val="FFFFFF"/>
                </a:solidFill>
                <a:latin typeface="Arial" panose="020B0604020202020204" pitchFamily="34" charset="0"/>
                <a:cs typeface="Arial" panose="020B0604020202020204" pitchFamily="34" charset="0"/>
              </a:rPr>
              <a:t>Your inspection is complete; now what?</a:t>
            </a:r>
            <a:endParaRPr lang="en-US" altLang="en-US"/>
          </a:p>
        </p:txBody>
      </p:sp>
      <p:pic>
        <p:nvPicPr>
          <p:cNvPr id="72705" name="Picture 1" descr="An image of a clipboard with a check list that is all checked off" title="Clipart image">
            <a:extLst/>
          </p:cNvPr>
          <p:cNvPicPr>
            <a:picLocks noChangeAspect="1" noChangeArrowheads="1"/>
          </p:cNvPicPr>
          <p:nvPr/>
        </p:nvPicPr>
        <p:blipFill>
          <a:blip r:embed="rId3"/>
          <a:srcRect/>
          <a:stretch>
            <a:fillRect/>
          </a:stretch>
        </p:blipFill>
        <p:spPr bwMode="auto">
          <a:xfrm>
            <a:off x="2979738" y="1395413"/>
            <a:ext cx="5064125"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p:cNvPr>
          <p:cNvSpPr>
            <a:spLocks noGrp="1"/>
          </p:cNvSpPr>
          <p:nvPr>
            <p:ph type="title"/>
          </p:nvPr>
        </p:nvSpPr>
        <p:spPr>
          <a:xfrm>
            <a:off x="628650" y="365125"/>
            <a:ext cx="7886700" cy="1325563"/>
          </a:xfrm>
        </p:spPr>
        <p:txBody>
          <a:bodyPr/>
          <a:lstStyle/>
          <a:p>
            <a:pPr eaLnBrk="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Post-Inspection</a:t>
            </a:r>
            <a:r>
              <a:rPr lang="en-US" sz="1200" kern="1200" dirty="0" smtClean="0">
                <a:solidFill>
                  <a:srgbClr val="FF7031"/>
                </a:solidFill>
                <a:latin typeface="Arial" panose="020B0604020202020204" pitchFamily="34" charset="0"/>
                <a:ea typeface="Helvetica" pitchFamily="2" charset="0"/>
                <a:cs typeface="Arial" panose="020B0604020202020204" pitchFamily="34" charset="0"/>
              </a:rPr>
              <a:t/>
            </a:r>
            <a:br>
              <a:rPr lang="en-US" sz="1200" kern="1200" dirty="0" smtClean="0">
                <a:solidFill>
                  <a:srgbClr val="FF7031"/>
                </a:solidFill>
                <a:latin typeface="Arial" panose="020B0604020202020204" pitchFamily="34" charset="0"/>
                <a:ea typeface="Helvetica" pitchFamily="2" charset="0"/>
                <a:cs typeface="Arial" panose="020B060402020202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Document Findings</a:t>
            </a:r>
            <a:endParaRPr lang="en-US" sz="2400" dirty="0">
              <a:solidFill>
                <a:srgbClr val="FFFF00"/>
              </a:solidFill>
            </a:endParaRPr>
          </a:p>
        </p:txBody>
      </p:sp>
      <p:graphicFrame>
        <p:nvGraphicFramePr>
          <p:cNvPr id="2" name="Diagram 1" descr="There are two orange boxes, both of which are pointing to an orange circle" title="Smart Art graphic that shows relationship">
            <a:extLst/>
          </p:cNvPr>
          <p:cNvGraphicFramePr/>
          <p:nvPr/>
        </p:nvGraphicFramePr>
        <p:xfrm>
          <a:off x="628650" y="2155233"/>
          <a:ext cx="7886700" cy="4021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8650" y="365125"/>
            <a:ext cx="7886700" cy="1325563"/>
          </a:xfrm>
        </p:spPr>
        <p:txBody>
          <a:bodyPr/>
          <a:lstStyle/>
          <a:p>
            <a:pPr eaLnBrk="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Post-Inspection</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Address Findings</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4" name="Diagram 3" descr="There are three grey boxes" title="Smart Art graphic that shows a list">
            <a:extLst/>
          </p:cNvPr>
          <p:cNvGraphicFramePr/>
          <p:nvPr/>
        </p:nvGraphicFramePr>
        <p:xfrm>
          <a:off x="533400" y="1766014"/>
          <a:ext cx="8229600" cy="4101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39572" y="469900"/>
            <a:ext cx="7886700" cy="1106488"/>
          </a:xfrm>
        </p:spPr>
        <p:txBody>
          <a:bodyPr/>
          <a:lstStyle/>
          <a:p>
            <a:pPr eaLnBrk="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Post-Inspection</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Implementing Controls</a:t>
            </a:r>
            <a:endParaRPr lang="en-US" sz="2400" dirty="0">
              <a:solidFill>
                <a:srgbClr val="FFFF00"/>
              </a:solidFill>
              <a:latin typeface="Arial" panose="020B0604020202020204" pitchFamily="34" charset="0"/>
              <a:cs typeface="Arial" panose="020B0604020202020204" pitchFamily="34" charset="0"/>
            </a:endParaRPr>
          </a:p>
        </p:txBody>
      </p:sp>
      <p:pic>
        <p:nvPicPr>
          <p:cNvPr id="3" name="Picture 2" descr="A hand is turning a dial that controls quality level" title="Image">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2222" y="4001294"/>
            <a:ext cx="4453128" cy="21884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1925" name="Rectangle 3"/>
          <p:cNvSpPr>
            <a:spLocks noGrp="1" noChangeArrowheads="1"/>
          </p:cNvSpPr>
          <p:nvPr>
            <p:ph type="body" sz="half" idx="1"/>
          </p:nvPr>
        </p:nvSpPr>
        <p:spPr>
          <a:xfrm>
            <a:off x="628650" y="1825625"/>
            <a:ext cx="3968750" cy="4351338"/>
          </a:xfrm>
        </p:spPr>
        <p:txBody>
          <a:bodyPr/>
          <a:lstStyle/>
          <a:p>
            <a:pPr eaLnBrk="1" hangingPunct="1"/>
            <a:r>
              <a:rPr lang="en-US" altLang="en-US" sz="3600" smtClean="0">
                <a:solidFill>
                  <a:schemeClr val="bg1"/>
                </a:solidFill>
                <a:latin typeface="Arial" panose="020B0604020202020204" pitchFamily="34" charset="0"/>
                <a:cs typeface="Arial" panose="020B0604020202020204" pitchFamily="34" charset="0"/>
              </a:rPr>
              <a:t>Engineering Controls</a:t>
            </a:r>
          </a:p>
          <a:p>
            <a:pPr eaLnBrk="1" hangingPunct="1"/>
            <a:r>
              <a:rPr lang="en-US" altLang="en-US" sz="3600" smtClean="0">
                <a:solidFill>
                  <a:schemeClr val="bg1"/>
                </a:solidFill>
                <a:latin typeface="Arial" panose="020B0604020202020204" pitchFamily="34" charset="0"/>
                <a:cs typeface="Arial" panose="020B0604020202020204" pitchFamily="34" charset="0"/>
              </a:rPr>
              <a:t>Administrative Controls</a:t>
            </a:r>
          </a:p>
          <a:p>
            <a:pPr eaLnBrk="1" hangingPunct="1"/>
            <a:r>
              <a:rPr lang="en-US" altLang="en-US" sz="3600" smtClean="0">
                <a:solidFill>
                  <a:schemeClr val="bg1"/>
                </a:solidFill>
                <a:latin typeface="Arial" panose="020B0604020202020204" pitchFamily="34" charset="0"/>
                <a:cs typeface="Arial" panose="020B0604020202020204" pitchFamily="34" charset="0"/>
              </a:rPr>
              <a:t>Protective Equipment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8650" y="368300"/>
            <a:ext cx="7886700" cy="1930400"/>
          </a:xfrm>
        </p:spPr>
        <p:txBody>
          <a:bodyPr anchor="t"/>
          <a:lstStyle/>
          <a:p>
            <a:pPr eaLnBrk="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Workplace Hazards</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a:solidFill>
                  <a:schemeClr val="bg1"/>
                </a:solidFill>
                <a:latin typeface="Arial" panose="020B0604020202020204" pitchFamily="34" charset="0"/>
                <a:ea typeface="Helvetica" pitchFamily="2" charset="0"/>
                <a:cs typeface="Arial" panose="020B0604020202020204" pitchFamily="34" charset="0"/>
              </a:rPr>
              <a:t/>
            </a:r>
            <a:br>
              <a:rPr lang="en-US" sz="2400" kern="1200" dirty="0">
                <a:solidFill>
                  <a:schemeClr val="bg1"/>
                </a:solidFill>
                <a:latin typeface="Arial" panose="020B0604020202020204" pitchFamily="34" charset="0"/>
                <a:ea typeface="Helvetica" pitchFamily="2" charset="0"/>
                <a:cs typeface="Arial" panose="020B0604020202020204" pitchFamily="34" charset="0"/>
              </a:rPr>
            </a:br>
            <a:r>
              <a:rPr lang="en-US" sz="2400" kern="1200" dirty="0" smtClean="0">
                <a:solidFill>
                  <a:schemeClr val="bg1"/>
                </a:solidFill>
                <a:latin typeface="Arial" panose="020B0604020202020204" pitchFamily="34" charset="0"/>
                <a:ea typeface="Helvetica" pitchFamily="2" charset="0"/>
                <a:cs typeface="Arial" panose="020B0604020202020204" pitchFamily="34" charset="0"/>
              </a:rPr>
              <a:t>Did you Know?</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3" name="Diagram 2" descr="There is an orange circle attached to an arrow that has bullet points " title="Smart Art graphic that shows a list">
            <a:extLst/>
          </p:cNvPr>
          <p:cNvGraphicFramePr/>
          <p:nvPr/>
        </p:nvGraphicFramePr>
        <p:xfrm>
          <a:off x="0" y="2536233"/>
          <a:ext cx="5242256"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n image of an electrocuted man holding two broken wires" title="Image">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343856" y="2921000"/>
            <a:ext cx="3662624" cy="218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8650" y="365125"/>
            <a:ext cx="7886700" cy="1325563"/>
          </a:xfrm>
        </p:spPr>
        <p:txBody>
          <a:bodyPr/>
          <a:lstStyle/>
          <a:p>
            <a:pPr eaLnBrk="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Post-Inspection</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Document Your Findings</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3" name="Diagram 2" descr="There are two boxes, which are orange and grey" title="Smart Art graphic that shows a list">
            <a:extLst/>
          </p:cNvPr>
          <p:cNvGraphicFramePr/>
          <p:nvPr/>
        </p:nvGraphicFramePr>
        <p:xfrm>
          <a:off x="-812876" y="2162287"/>
          <a:ext cx="8305875" cy="3595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0900" name="Picture 1" descr="Side view of a person taking notes" title="Image">
            <a:extLst/>
          </p:cNvPr>
          <p:cNvPicPr>
            <a:picLocks noChangeAspect="1" noChangeArrowheads="1"/>
          </p:cNvPicPr>
          <p:nvPr/>
        </p:nvPicPr>
        <p:blipFill>
          <a:blip r:embed="rId8"/>
          <a:srcRect/>
          <a:stretch>
            <a:fillRect/>
          </a:stretch>
        </p:blipFill>
        <p:spPr bwMode="auto">
          <a:xfrm>
            <a:off x="3648075" y="2692400"/>
            <a:ext cx="5334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p:cNvPr>
          <p:cNvSpPr>
            <a:spLocks noGrp="1"/>
          </p:cNvSpPr>
          <p:nvPr>
            <p:ph type="title"/>
          </p:nvPr>
        </p:nvSpPr>
        <p:spPr>
          <a:xfrm>
            <a:off x="628650" y="365125"/>
            <a:ext cx="7886700" cy="1325563"/>
          </a:xfrm>
        </p:spPr>
        <p:txBody>
          <a:bodyPr/>
          <a:lstStyle/>
          <a:p>
            <a:pPr eaLnBrk="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Post-Inspection</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The “Inspection Effect”</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2" name="Diagram 1" descr="There are three boxes that have arrows pointing to each other. The boxes are orange, grey, and yellow" title="Smart Art graphic that shows relationship">
            <a:extLst/>
          </p:cNvPr>
          <p:cNvGraphicFramePr/>
          <p:nvPr/>
        </p:nvGraphicFramePr>
        <p:xfrm>
          <a:off x="577850" y="2082800"/>
          <a:ext cx="8134350" cy="3505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Shape 204" descr="A yellow box that reads activity, to signify an activity will take place" title="Notice">
            <a:extLst/>
          </p:cNvPr>
          <p:cNvSpPr/>
          <p:nvPr/>
        </p:nvSpPr>
        <p:spPr>
          <a:xfrm>
            <a:off x="7315200" y="0"/>
            <a:ext cx="1828800" cy="422275"/>
          </a:xfrm>
          <a:prstGeom prst="rect">
            <a:avLst/>
          </a:prstGeom>
          <a:solidFill>
            <a:srgbClr val="DEE60E"/>
          </a:solidFill>
          <a:ln w="12700">
            <a:miter lim="400000"/>
          </a:ln>
        </p:spPr>
        <p:txBody>
          <a:bodyPr lIns="45718" tIns="45718" rIns="45718" bIns="45718" anchor="ctr"/>
          <a:lstStyle/>
          <a:p>
            <a:pPr algn="ctr" eaLnBrk="1" fontAlgn="auto">
              <a:spcBef>
                <a:spcPts val="0"/>
              </a:spcBef>
              <a:spcAft>
                <a:spcPts val="0"/>
              </a:spcAft>
              <a:defRPr sz="1200" b="1" spc="300">
                <a:solidFill>
                  <a:srgbClr val="FFFFFF"/>
                </a:solidFill>
                <a:latin typeface="Arial Hebrew"/>
                <a:ea typeface="Arial Hebrew"/>
                <a:cs typeface="Arial Hebrew"/>
                <a:sym typeface="Arial Hebrew"/>
              </a:defRPr>
            </a:pPr>
            <a:r>
              <a:rPr lang="en-US" sz="1400" b="1" kern="0" spc="300" dirty="0">
                <a:solidFill>
                  <a:srgbClr val="C00000"/>
                </a:solidFill>
                <a:latin typeface="Arial" charset="0"/>
                <a:ea typeface="Arial" charset="0"/>
                <a:cs typeface="Arial" charset="0"/>
                <a:sym typeface="Arial Hebrew"/>
              </a:rPr>
              <a:t>ACTIVITY</a:t>
            </a:r>
            <a:endParaRPr sz="1400" b="1" kern="0" spc="300" dirty="0">
              <a:solidFill>
                <a:srgbClr val="C00000"/>
              </a:solidFill>
              <a:latin typeface="Arial" charset="0"/>
              <a:ea typeface="Arial" charset="0"/>
              <a:cs typeface="Arial" charset="0"/>
              <a:sym typeface="Arial Hebrew"/>
            </a:endParaRPr>
          </a:p>
        </p:txBody>
      </p:sp>
      <p:sp>
        <p:nvSpPr>
          <p:cNvPr id="3" name="Title 2">
            <a:extLst/>
          </p:cNvPr>
          <p:cNvSpPr>
            <a:spLocks noGrp="1"/>
          </p:cNvSpPr>
          <p:nvPr>
            <p:ph type="title"/>
          </p:nvPr>
        </p:nvSpPr>
        <p:spPr>
          <a:xfrm>
            <a:off x="628650" y="365125"/>
            <a:ext cx="7886700" cy="1325563"/>
          </a:xfrm>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Inspection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Requirements</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Documentation</a:t>
            </a:r>
            <a:endParaRPr lang="en-US" sz="2400" dirty="0">
              <a:solidFill>
                <a:srgbClr val="FFFF00"/>
              </a:solidFill>
              <a:latin typeface="Arial" panose="020B0604020202020204" pitchFamily="34" charset="0"/>
              <a:cs typeface="Arial" panose="020B0604020202020204" pitchFamily="34" charset="0"/>
            </a:endParaRPr>
          </a:p>
        </p:txBody>
      </p:sp>
      <p:sp>
        <p:nvSpPr>
          <p:cNvPr id="88069" name="Rectangle 5"/>
          <p:cNvSpPr>
            <a:spLocks noChangeArrowheads="1"/>
          </p:cNvSpPr>
          <p:nvPr/>
        </p:nvSpPr>
        <p:spPr bwMode="auto">
          <a:xfrm>
            <a:off x="530225" y="1631950"/>
            <a:ext cx="6030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800" b="1">
                <a:solidFill>
                  <a:srgbClr val="FFFFFF"/>
                </a:solidFill>
                <a:latin typeface="Arial" panose="020B0604020202020204" pitchFamily="34" charset="0"/>
                <a:cs typeface="Arial" panose="020B0604020202020204" pitchFamily="34" charset="0"/>
              </a:rPr>
              <a:t>Checklists/Written Documentation</a:t>
            </a:r>
            <a:endParaRPr lang="en-US" altLang="en-US"/>
          </a:p>
        </p:txBody>
      </p:sp>
      <p:sp>
        <p:nvSpPr>
          <p:cNvPr id="88070" name="Rectangle 3"/>
          <p:cNvSpPr>
            <a:spLocks noGrp="1" noChangeArrowheads="1"/>
          </p:cNvSpPr>
          <p:nvPr>
            <p:ph type="body" sz="half" idx="1"/>
          </p:nvPr>
        </p:nvSpPr>
        <p:spPr>
          <a:xfrm>
            <a:off x="349250" y="2527300"/>
            <a:ext cx="4457700" cy="4092575"/>
          </a:xfrm>
        </p:spPr>
        <p:txBody>
          <a:bodyPr/>
          <a:lstStyle/>
          <a:p>
            <a:pPr marL="0" indent="0" eaLnBrk="1" hangingPunct="1">
              <a:buFont typeface="Arial" panose="020B0604020202020204" pitchFamily="34" charset="0"/>
              <a:buNone/>
            </a:pPr>
            <a:r>
              <a:rPr lang="en-US" altLang="en-US" sz="3600" smtClean="0">
                <a:solidFill>
                  <a:srgbClr val="DEE60E"/>
                </a:solidFill>
                <a:latin typeface="Arial" panose="020B0604020202020204" pitchFamily="34" charset="0"/>
                <a:cs typeface="Arial" panose="020B0604020202020204" pitchFamily="34" charset="0"/>
              </a:rPr>
              <a:t>Should be:</a:t>
            </a:r>
          </a:p>
          <a:p>
            <a:pPr lvl="1" eaLnBrk="1" hangingPunct="1"/>
            <a:r>
              <a:rPr lang="en-US" altLang="en-US" sz="3600" smtClean="0">
                <a:solidFill>
                  <a:schemeClr val="bg1"/>
                </a:solidFill>
                <a:latin typeface="Arial" panose="020B0604020202020204" pitchFamily="34" charset="0"/>
                <a:cs typeface="Arial" panose="020B0604020202020204" pitchFamily="34" charset="0"/>
              </a:rPr>
              <a:t>Systematic</a:t>
            </a:r>
          </a:p>
          <a:p>
            <a:pPr lvl="1" eaLnBrk="1" hangingPunct="1"/>
            <a:r>
              <a:rPr lang="en-US" altLang="en-US" sz="3600" smtClean="0">
                <a:solidFill>
                  <a:schemeClr val="bg1"/>
                </a:solidFill>
                <a:latin typeface="Arial" panose="020B0604020202020204" pitchFamily="34" charset="0"/>
                <a:cs typeface="Arial" panose="020B0604020202020204" pitchFamily="34" charset="0"/>
              </a:rPr>
              <a:t>Site-specific</a:t>
            </a:r>
          </a:p>
          <a:p>
            <a:pPr lvl="1" eaLnBrk="1" hangingPunct="1">
              <a:lnSpc>
                <a:spcPct val="120000"/>
              </a:lnSpc>
              <a:spcBef>
                <a:spcPct val="0"/>
              </a:spcBef>
            </a:pPr>
            <a:r>
              <a:rPr lang="en-US" altLang="en-US" sz="3600" smtClean="0">
                <a:solidFill>
                  <a:schemeClr val="bg1"/>
                </a:solidFill>
                <a:latin typeface="Arial" panose="020B0604020202020204" pitchFamily="34" charset="0"/>
                <a:cs typeface="Arial" panose="020B0604020202020204" pitchFamily="34" charset="0"/>
              </a:rPr>
              <a:t>Revise as needed</a:t>
            </a:r>
            <a:r>
              <a:rPr lang="en-US" altLang="en-US" sz="3600" smtClean="0">
                <a:latin typeface="Arial" panose="020B0604020202020204" pitchFamily="34" charset="0"/>
                <a:cs typeface="Arial" panose="020B0604020202020204" pitchFamily="34" charset="0"/>
              </a:rPr>
              <a:t>		</a:t>
            </a:r>
          </a:p>
        </p:txBody>
      </p:sp>
      <p:sp>
        <p:nvSpPr>
          <p:cNvPr id="7" name="TextBox 6">
            <a:extLst/>
          </p:cNvPr>
          <p:cNvSpPr txBox="1"/>
          <p:nvPr/>
        </p:nvSpPr>
        <p:spPr>
          <a:xfrm>
            <a:off x="4451271" y="2317957"/>
            <a:ext cx="4641929"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a:spcBef>
                <a:spcPts val="0"/>
              </a:spcBef>
              <a:spcAft>
                <a:spcPts val="0"/>
              </a:spcAft>
              <a:defRPr/>
            </a:pPr>
            <a:r>
              <a:rPr lang="en-US" sz="3600" b="1" kern="0" dirty="0">
                <a:solidFill>
                  <a:srgbClr val="DEE60E"/>
                </a:solidFill>
                <a:latin typeface="Arial" charset="0"/>
                <a:ea typeface="Arial" charset="0"/>
                <a:cs typeface="Arial" charset="0"/>
                <a:sym typeface="Calibri"/>
              </a:rPr>
              <a:t>Should include:</a:t>
            </a:r>
            <a:endParaRPr lang="en-US" sz="3600" b="1" kern="0" dirty="0">
              <a:solidFill>
                <a:schemeClr val="bg1"/>
              </a:solidFill>
              <a:latin typeface="Arial" charset="0"/>
              <a:ea typeface="Arial" charset="0"/>
              <a:cs typeface="Arial" charset="0"/>
              <a:sym typeface="Calibri"/>
            </a:endParaRPr>
          </a:p>
          <a:p>
            <a:pPr lvl="1" indent="-457200" eaLnBrk="1" fontAlgn="auto">
              <a:spcBef>
                <a:spcPts val="0"/>
              </a:spcBef>
              <a:spcAft>
                <a:spcPts val="0"/>
              </a:spcAft>
              <a:buFont typeface="Arial"/>
              <a:buChar char="•"/>
              <a:defRPr/>
            </a:pPr>
            <a:r>
              <a:rPr lang="en-US" sz="3600" b="1" kern="0" dirty="0">
                <a:solidFill>
                  <a:schemeClr val="bg1"/>
                </a:solidFill>
                <a:latin typeface="Arial" charset="0"/>
                <a:ea typeface="Arial" charset="0"/>
                <a:cs typeface="Arial" charset="0"/>
                <a:sym typeface="Calibri"/>
              </a:rPr>
              <a:t>Person &amp; Date</a:t>
            </a:r>
          </a:p>
          <a:p>
            <a:pPr lvl="1" indent="-457200" eaLnBrk="1" fontAlgn="auto">
              <a:spcBef>
                <a:spcPts val="0"/>
              </a:spcBef>
              <a:spcAft>
                <a:spcPts val="0"/>
              </a:spcAft>
              <a:buFont typeface="Arial"/>
              <a:buChar char="•"/>
              <a:defRPr/>
            </a:pPr>
            <a:r>
              <a:rPr lang="en-US" sz="3600" b="1" kern="0" dirty="0">
                <a:solidFill>
                  <a:schemeClr val="bg1"/>
                </a:solidFill>
                <a:latin typeface="Arial" charset="0"/>
                <a:ea typeface="Arial" charset="0"/>
                <a:cs typeface="Arial" charset="0"/>
                <a:sym typeface="Calibri"/>
              </a:rPr>
              <a:t>Concerns Identified</a:t>
            </a:r>
          </a:p>
          <a:p>
            <a:pPr lvl="1" indent="-457200" eaLnBrk="1" fontAlgn="auto">
              <a:spcBef>
                <a:spcPts val="0"/>
              </a:spcBef>
              <a:spcAft>
                <a:spcPts val="0"/>
              </a:spcAft>
              <a:buFont typeface="Arial"/>
              <a:buChar char="•"/>
              <a:defRPr/>
            </a:pPr>
            <a:r>
              <a:rPr lang="en-US" sz="3600" b="1" kern="0" dirty="0">
                <a:solidFill>
                  <a:schemeClr val="bg1"/>
                </a:solidFill>
                <a:latin typeface="Arial" charset="0"/>
                <a:ea typeface="Arial" charset="0"/>
                <a:cs typeface="Arial" charset="0"/>
                <a:sym typeface="Calibri"/>
              </a:rPr>
              <a:t>Corrective Action</a:t>
            </a:r>
          </a:p>
          <a:p>
            <a:pPr lvl="1" indent="-457200" eaLnBrk="1" fontAlgn="auto">
              <a:spcBef>
                <a:spcPts val="0"/>
              </a:spcBef>
              <a:spcAft>
                <a:spcPts val="0"/>
              </a:spcAft>
              <a:buFont typeface="Arial"/>
              <a:buChar char="•"/>
              <a:defRPr/>
            </a:pPr>
            <a:r>
              <a:rPr lang="en-US" sz="3600" b="1" kern="0" dirty="0">
                <a:solidFill>
                  <a:schemeClr val="bg1"/>
                </a:solidFill>
                <a:latin typeface="Arial" charset="0"/>
                <a:ea typeface="Arial" charset="0"/>
                <a:cs typeface="Arial" charset="0"/>
                <a:sym typeface="Calibri"/>
              </a:rPr>
              <a:t>Building/Area inspected</a:t>
            </a:r>
          </a:p>
          <a:p>
            <a:pPr marL="285750" indent="-285750" eaLnBrk="1" fontAlgn="auto">
              <a:spcBef>
                <a:spcPts val="0"/>
              </a:spcBef>
              <a:spcAft>
                <a:spcPts val="0"/>
              </a:spcAft>
              <a:buFont typeface="Arial"/>
              <a:buChar char="•"/>
              <a:defRPr/>
            </a:pPr>
            <a:endParaRPr lang="en-US" sz="3600" b="1" kern="0" dirty="0">
              <a:latin typeface="Arial" charset="0"/>
              <a:ea typeface="Arial" charset="0"/>
              <a:cs typeface="Arial" charset="0"/>
              <a:sym typeface="Calibri"/>
            </a:endParaRPr>
          </a:p>
        </p:txBody>
      </p:sp>
      <p:sp>
        <p:nvSpPr>
          <p:cNvPr id="84998" name="Rectangle 9" descr="A picture of a clipboard" title="Clipart image">
            <a:extLst/>
          </p:cNvPr>
          <p:cNvSpPr>
            <a:spLocks noChangeArrowheads="1"/>
          </p:cNvSpPr>
          <p:nvPr/>
        </p:nvSpPr>
        <p:spPr bwMode="auto">
          <a:xfrm>
            <a:off x="2112963" y="4849813"/>
            <a:ext cx="2338387"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9600"/>
              <a:t>	📋 </a:t>
            </a:r>
            <a:endParaRPr lang="en-US" altLang="en-US"/>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p:cNvPr>
          <p:cNvSpPr>
            <a:spLocks noGrp="1"/>
          </p:cNvSpPr>
          <p:nvPr>
            <p:ph type="title"/>
          </p:nvPr>
        </p:nvSpPr>
        <p:spPr>
          <a:xfrm>
            <a:off x="628650" y="365125"/>
            <a:ext cx="7886700" cy="1325563"/>
          </a:xfrm>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Inspection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Requirements</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Hazard Control Logs</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2" name="Diagram 1" descr="There is an orange and a grey box" title="Smart Art graphic that shows a list">
            <a:extLst/>
          </p:cNvPr>
          <p:cNvGraphicFramePr/>
          <p:nvPr/>
        </p:nvGraphicFramePr>
        <p:xfrm>
          <a:off x="581429" y="2489200"/>
          <a:ext cx="8130771" cy="302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8650" y="365125"/>
            <a:ext cx="7886700" cy="1641475"/>
          </a:xfrm>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Inspection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Requirements</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Hazard Control Logs</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a:solidFill>
                  <a:srgbClr val="FF7031"/>
                </a:solidFill>
                <a:latin typeface="Arial Black" panose="020B0604020202020204" pitchFamily="34" charset="0"/>
                <a:ea typeface="Helvetica" pitchFamily="2" charset="0"/>
                <a:cs typeface="Calibri" panose="020F0502020204030204" pitchFamily="34" charset="0"/>
              </a:rPr>
            </a:br>
            <a:r>
              <a:rPr lang="en-US" sz="2800" kern="1200" dirty="0" smtClean="0">
                <a:solidFill>
                  <a:schemeClr val="bg1"/>
                </a:solidFill>
                <a:latin typeface="Arial" panose="020B0604020202020204" pitchFamily="34" charset="0"/>
                <a:ea typeface="Helvetica" pitchFamily="2" charset="0"/>
                <a:cs typeface="Arial" panose="020B0604020202020204" pitchFamily="34" charset="0"/>
              </a:rPr>
              <a:t>Implementation</a:t>
            </a:r>
            <a:endParaRPr lang="en-US" sz="2800" dirty="0">
              <a:solidFill>
                <a:schemeClr val="bg1"/>
              </a:solidFill>
              <a:latin typeface="Arial" panose="020B0604020202020204" pitchFamily="34" charset="0"/>
              <a:cs typeface="Arial" panose="020B0604020202020204" pitchFamily="34" charset="0"/>
            </a:endParaRPr>
          </a:p>
        </p:txBody>
      </p:sp>
      <p:graphicFrame>
        <p:nvGraphicFramePr>
          <p:cNvPr id="3" name="Diagram 2" descr="There are three grey boxes" title="Smart Art graphic that shows a list">
            <a:extLst/>
          </p:cNvPr>
          <p:cNvGraphicFramePr/>
          <p:nvPr/>
        </p:nvGraphicFramePr>
        <p:xfrm>
          <a:off x="628650" y="2255931"/>
          <a:ext cx="8083550" cy="38146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p:cNvPr>
          <p:cNvSpPr>
            <a:spLocks noGrp="1"/>
          </p:cNvSpPr>
          <p:nvPr>
            <p:ph type="title"/>
          </p:nvPr>
        </p:nvSpPr>
        <p:spPr>
          <a:xfrm>
            <a:off x="628650" y="365125"/>
            <a:ext cx="7886700" cy="1325563"/>
          </a:xfrm>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Inspection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Requirements</a:t>
            </a:r>
            <a:r>
              <a:rPr lang="en-US" sz="1200" kern="1200" dirty="0" smtClean="0">
                <a:solidFill>
                  <a:srgbClr val="FF7031"/>
                </a:solidFill>
                <a:latin typeface="Arial" panose="020B0604020202020204" pitchFamily="34" charset="0"/>
                <a:ea typeface="Helvetica" pitchFamily="2" charset="0"/>
                <a:cs typeface="Arial" panose="020B0604020202020204" pitchFamily="34" charset="0"/>
              </a:rPr>
              <a:t/>
            </a:r>
            <a:br>
              <a:rPr lang="en-US" sz="1200" kern="1200" dirty="0" smtClean="0">
                <a:solidFill>
                  <a:srgbClr val="FF7031"/>
                </a:solidFill>
                <a:latin typeface="Arial" panose="020B0604020202020204" pitchFamily="34" charset="0"/>
                <a:ea typeface="Helvetica" pitchFamily="2" charset="0"/>
                <a:cs typeface="Arial" panose="020B060402020202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Hazard Control Log Responsibilities</a:t>
            </a:r>
            <a:endParaRPr lang="en-US" sz="2400" dirty="0">
              <a:solidFill>
                <a:srgbClr val="FFFF00"/>
              </a:solidFill>
            </a:endParaRPr>
          </a:p>
        </p:txBody>
      </p:sp>
      <p:sp>
        <p:nvSpPr>
          <p:cNvPr id="94212" name="Rectangle 5"/>
          <p:cNvSpPr>
            <a:spLocks noChangeArrowheads="1"/>
          </p:cNvSpPr>
          <p:nvPr/>
        </p:nvSpPr>
        <p:spPr bwMode="auto">
          <a:xfrm>
            <a:off x="530225" y="1631950"/>
            <a:ext cx="7966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800" b="1">
                <a:solidFill>
                  <a:srgbClr val="FFFFFF"/>
                </a:solidFill>
                <a:latin typeface="Arial" panose="020B0604020202020204" pitchFamily="34" charset="0"/>
                <a:cs typeface="Arial" panose="020B0604020202020204" pitchFamily="34" charset="0"/>
              </a:rPr>
              <a:t>Duties for Supervisor or Loss Prevention Rep</a:t>
            </a:r>
            <a:endParaRPr lang="en-US" altLang="en-US"/>
          </a:p>
        </p:txBody>
      </p:sp>
      <p:graphicFrame>
        <p:nvGraphicFramePr>
          <p:cNvPr id="2" name="Diagram 1" descr="There are three yellow boxes" title="Smart Art graphic that shows a list">
            <a:extLst/>
          </p:cNvPr>
          <p:cNvGraphicFramePr/>
          <p:nvPr/>
        </p:nvGraphicFramePr>
        <p:xfrm>
          <a:off x="628650" y="2420471"/>
          <a:ext cx="7886700" cy="3756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hape 204">
            <a:extLst/>
          </p:cNvPr>
          <p:cNvSpPr/>
          <p:nvPr/>
        </p:nvSpPr>
        <p:spPr>
          <a:xfrm>
            <a:off x="7315200" y="0"/>
            <a:ext cx="1828800" cy="422275"/>
          </a:xfrm>
          <a:prstGeom prst="rect">
            <a:avLst/>
          </a:prstGeom>
          <a:solidFill>
            <a:srgbClr val="DEE60E"/>
          </a:solidFill>
          <a:ln w="12700">
            <a:miter lim="400000"/>
          </a:ln>
        </p:spPr>
        <p:txBody>
          <a:bodyPr lIns="45718" tIns="45718" rIns="45718" bIns="45718" anchor="ctr"/>
          <a:lstStyle/>
          <a:p>
            <a:pPr algn="ctr" eaLnBrk="1" fontAlgn="auto">
              <a:spcBef>
                <a:spcPts val="0"/>
              </a:spcBef>
              <a:spcAft>
                <a:spcPts val="0"/>
              </a:spcAft>
              <a:defRPr sz="1200" b="1" spc="300">
                <a:solidFill>
                  <a:srgbClr val="FFFFFF"/>
                </a:solidFill>
                <a:latin typeface="Arial Hebrew"/>
                <a:ea typeface="Arial Hebrew"/>
                <a:cs typeface="Arial Hebrew"/>
                <a:sym typeface="Arial Hebrew"/>
              </a:defRPr>
            </a:pPr>
            <a:r>
              <a:rPr lang="en-US" sz="1400" b="1" kern="0" spc="300" dirty="0">
                <a:solidFill>
                  <a:srgbClr val="C00000"/>
                </a:solidFill>
                <a:latin typeface="Arial" charset="0"/>
                <a:ea typeface="Arial" charset="0"/>
                <a:cs typeface="Arial" charset="0"/>
                <a:sym typeface="Arial Hebrew"/>
              </a:rPr>
              <a:t>ACTIVITY</a:t>
            </a:r>
            <a:endParaRPr sz="1400" b="1" kern="0" spc="300" dirty="0">
              <a:solidFill>
                <a:srgbClr val="C00000"/>
              </a:solidFill>
              <a:latin typeface="Arial" charset="0"/>
              <a:ea typeface="Arial" charset="0"/>
              <a:cs typeface="Arial" charset="0"/>
              <a:sym typeface="Arial Hebrew"/>
            </a:endParaRPr>
          </a:p>
        </p:txBody>
      </p:sp>
      <p:sp>
        <p:nvSpPr>
          <p:cNvPr id="3" name="Title 2">
            <a:extLst/>
          </p:cNvPr>
          <p:cNvSpPr>
            <a:spLocks noGrp="1"/>
          </p:cNvSpPr>
          <p:nvPr>
            <p:ph type="title"/>
          </p:nvPr>
        </p:nvSpPr>
        <p:spPr>
          <a:xfrm>
            <a:off x="628650" y="365125"/>
            <a:ext cx="7886700" cy="1325563"/>
          </a:xfrm>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Inspection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Requirements </a:t>
            </a:r>
            <a:endParaRPr lang="en-US" dirty="0"/>
          </a:p>
        </p:txBody>
      </p:sp>
      <p:sp>
        <p:nvSpPr>
          <p:cNvPr id="5" name="Shape 179">
            <a:extLst/>
          </p:cNvPr>
          <p:cNvSpPr/>
          <p:nvPr/>
        </p:nvSpPr>
        <p:spPr>
          <a:xfrm>
            <a:off x="555625" y="1181100"/>
            <a:ext cx="6657975"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rgbClr val="70AD47">
                    <a:hueOff val="-2024602"/>
                    <a:satOff val="46824"/>
                  </a:srgb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Hazard Control Log</a:t>
            </a:r>
          </a:p>
        </p:txBody>
      </p:sp>
      <p:graphicFrame>
        <p:nvGraphicFramePr>
          <p:cNvPr id="2" name="Diagram 1" descr="There are three boxes that point to the circle" title="Smart Art graphic that shows a relationship">
            <a:extLst/>
          </p:cNvPr>
          <p:cNvGraphicFramePr/>
          <p:nvPr/>
        </p:nvGraphicFramePr>
        <p:xfrm>
          <a:off x="247650" y="2155233"/>
          <a:ext cx="8464550" cy="4021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8650" y="365125"/>
            <a:ext cx="7886700" cy="1325563"/>
          </a:xfrm>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Inspection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Requirements</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Record-keeping</a:t>
            </a:r>
            <a:endParaRPr lang="en-US" sz="2400" dirty="0">
              <a:solidFill>
                <a:srgbClr val="FFFF00"/>
              </a:solidFill>
              <a:latin typeface="Arial" panose="020B0604020202020204" pitchFamily="34" charset="0"/>
              <a:cs typeface="Arial" panose="020B0604020202020204" pitchFamily="34" charset="0"/>
            </a:endParaRPr>
          </a:p>
        </p:txBody>
      </p:sp>
      <p:sp>
        <p:nvSpPr>
          <p:cNvPr id="98308" name="Rectangle 5"/>
          <p:cNvSpPr>
            <a:spLocks noChangeArrowheads="1"/>
          </p:cNvSpPr>
          <p:nvPr/>
        </p:nvSpPr>
        <p:spPr bwMode="auto">
          <a:xfrm>
            <a:off x="530225" y="1631950"/>
            <a:ext cx="5173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800" b="1">
                <a:solidFill>
                  <a:srgbClr val="FFFFFF"/>
                </a:solidFill>
                <a:latin typeface="Arial" panose="020B0604020202020204" pitchFamily="34" charset="0"/>
                <a:cs typeface="Arial" panose="020B0604020202020204" pitchFamily="34" charset="0"/>
              </a:rPr>
              <a:t>Keep all for </a:t>
            </a:r>
            <a:r>
              <a:rPr lang="en-US" altLang="en-US" sz="2800" b="1" u="sng">
                <a:solidFill>
                  <a:srgbClr val="FFFFFF"/>
                </a:solidFill>
                <a:latin typeface="Arial" panose="020B0604020202020204" pitchFamily="34" charset="0"/>
                <a:cs typeface="Arial" panose="020B0604020202020204" pitchFamily="34" charset="0"/>
              </a:rPr>
              <a:t>3 years minimum</a:t>
            </a:r>
          </a:p>
        </p:txBody>
      </p:sp>
      <p:sp>
        <p:nvSpPr>
          <p:cNvPr id="98309" name="Rectangle 3"/>
          <p:cNvSpPr>
            <a:spLocks noGrp="1" noChangeArrowheads="1"/>
          </p:cNvSpPr>
          <p:nvPr>
            <p:ph type="body" sz="half" idx="1"/>
          </p:nvPr>
        </p:nvSpPr>
        <p:spPr>
          <a:xfrm>
            <a:off x="825500" y="2605088"/>
            <a:ext cx="7886700" cy="3130550"/>
          </a:xfrm>
        </p:spPr>
        <p:txBody>
          <a:bodyPr/>
          <a:lstStyle/>
          <a:p>
            <a:pPr eaLnBrk="1" hangingPunct="1"/>
            <a:r>
              <a:rPr lang="en-US" altLang="en-US" sz="3600" smtClean="0">
                <a:solidFill>
                  <a:schemeClr val="bg1"/>
                </a:solidFill>
                <a:latin typeface="Arial" panose="020B0604020202020204" pitchFamily="34" charset="0"/>
                <a:cs typeface="Arial" panose="020B0604020202020204" pitchFamily="34" charset="0"/>
              </a:rPr>
              <a:t>Inspection Checklists</a:t>
            </a:r>
          </a:p>
          <a:p>
            <a:pPr eaLnBrk="1" hangingPunct="1"/>
            <a:r>
              <a:rPr lang="en-US" altLang="en-US" sz="3600" smtClean="0">
                <a:solidFill>
                  <a:schemeClr val="bg1"/>
                </a:solidFill>
                <a:latin typeface="Arial" panose="020B0604020202020204" pitchFamily="34" charset="0"/>
                <a:cs typeface="Arial" panose="020B0604020202020204" pitchFamily="34" charset="0"/>
              </a:rPr>
              <a:t>Hazard Control Logs</a:t>
            </a:r>
          </a:p>
          <a:p>
            <a:pPr eaLnBrk="1" hangingPunct="1"/>
            <a:r>
              <a:rPr lang="en-US" altLang="en-US" sz="3600" smtClean="0">
                <a:solidFill>
                  <a:schemeClr val="bg1"/>
                </a:solidFill>
                <a:latin typeface="Arial" panose="020B0604020202020204" pitchFamily="34" charset="0"/>
                <a:cs typeface="Arial" panose="020B0604020202020204" pitchFamily="34" charset="0"/>
              </a:rPr>
              <a:t>State Fire Marshal Reports</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2019300" y="2638426"/>
            <a:ext cx="5041900" cy="1325562"/>
          </a:xfrm>
        </p:spPr>
        <p:txBody>
          <a:bodyPr/>
          <a:lstStyle/>
          <a:p>
            <a:pPr eaLnBrk="1" hangingPunct="1"/>
            <a:r>
              <a:rPr lang="en-US" altLang="en-US" sz="6000" dirty="0" smtClean="0">
                <a:solidFill>
                  <a:srgbClr val="DEE60E"/>
                </a:solidFill>
                <a:latin typeface="Arial Black" panose="020B0A04020102020204" pitchFamily="34" charset="0"/>
                <a:cs typeface="Arial" panose="020B0604020202020204" pitchFamily="34" charset="0"/>
              </a:rPr>
              <a:t>Questions?</a:t>
            </a:r>
            <a:endParaRPr lang="en-US" altLang="en-US" dirty="0" smtClean="0">
              <a:latin typeface="Calibri Light" panose="020F0302020204030204" pitchFamily="34" charset="0"/>
              <a:cs typeface="Calibri Light" panose="020F0302020204030204" pitchFamily="34" charset="0"/>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Text Placeholder 2"/>
          <p:cNvSpPr>
            <a:spLocks noGrp="1" noChangeArrowheads="1"/>
          </p:cNvSpPr>
          <p:nvPr>
            <p:ph type="body" sz="half" idx="1"/>
          </p:nvPr>
        </p:nvSpPr>
        <p:spPr>
          <a:xfrm>
            <a:off x="628650" y="1543050"/>
            <a:ext cx="7473950" cy="4181475"/>
          </a:xfrm>
        </p:spPr>
        <p:txBody>
          <a:bodyPr/>
          <a:lstStyle/>
          <a:p>
            <a:pPr marL="0" indent="0" eaLnBrk="1" hangingPunct="1">
              <a:buFont typeface="Arial" panose="020B0604020202020204" pitchFamily="34" charset="0"/>
              <a:buNone/>
            </a:pPr>
            <a:r>
              <a:rPr lang="en-US" altLang="en-US" dirty="0" smtClean="0">
                <a:solidFill>
                  <a:schemeClr val="bg1"/>
                </a:solidFill>
                <a:latin typeface="Arial" panose="020B0604020202020204" pitchFamily="34" charset="0"/>
                <a:cs typeface="Arial" panose="020B0604020202020204" pitchFamily="34" charset="0"/>
              </a:rPr>
              <a:t>This material was produced under grant SH29640SH6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marL="0" indent="0" eaLnBrk="1" hangingPunct="1">
              <a:buFont typeface="Arial" panose="020B0604020202020204" pitchFamily="34" charset="0"/>
              <a:buNone/>
            </a:pPr>
            <a:endParaRPr lang="en-US" altLang="en-US" dirty="0" smtClean="0">
              <a:solidFill>
                <a:schemeClr val="bg1"/>
              </a:solidFill>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n-US" altLang="en-US" dirty="0" smtClean="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28650" y="365125"/>
            <a:ext cx="1000125" cy="92075"/>
          </a:xfrm>
        </p:spPr>
        <p:txBody>
          <a:bodyPr/>
          <a:lstStyle/>
          <a:p>
            <a:r>
              <a:rPr lang="en-US" sz="800" dirty="0" smtClean="0">
                <a:solidFill>
                  <a:schemeClr val="bg2">
                    <a:lumMod val="75000"/>
                  </a:schemeClr>
                </a:solidFill>
              </a:rPr>
              <a:t>OSHA Disclaimer</a:t>
            </a:r>
            <a:endParaRPr lang="en-US" sz="800" dirty="0">
              <a:solidFill>
                <a:schemeClr val="bg2">
                  <a:lumMod val="75000"/>
                </a:schemeClr>
              </a:solidFill>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8650" y="228601"/>
            <a:ext cx="7886700" cy="1752599"/>
          </a:xfrm>
        </p:spPr>
        <p:txBody>
          <a:bodyPr anchor="t"/>
          <a:lstStyle/>
          <a:p>
            <a:pPr eaLnBrk="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Identifying and Evaluating Potential Hazards</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chemeClr val="bg1"/>
                </a:solidFill>
                <a:latin typeface="Arial" panose="020B0604020202020204" pitchFamily="34" charset="0"/>
                <a:ea typeface="Helvetica" pitchFamily="2" charset="0"/>
                <a:cs typeface="Arial" panose="020B0604020202020204" pitchFamily="34" charset="0"/>
              </a:rPr>
              <a:t/>
            </a:r>
            <a:br>
              <a:rPr lang="en-US" sz="2400" kern="1200" dirty="0" smtClean="0">
                <a:solidFill>
                  <a:schemeClr val="bg1"/>
                </a:solidFill>
                <a:latin typeface="Arial" panose="020B0604020202020204" pitchFamily="34" charset="0"/>
                <a:ea typeface="Helvetica" pitchFamily="2" charset="0"/>
                <a:cs typeface="Arial" panose="020B0604020202020204" pitchFamily="34" charset="0"/>
              </a:rPr>
            </a:br>
            <a:r>
              <a:rPr lang="en-US" sz="2400" kern="1200" dirty="0" smtClean="0">
                <a:solidFill>
                  <a:schemeClr val="bg1"/>
                </a:solidFill>
                <a:latin typeface="Arial" panose="020B0604020202020204" pitchFamily="34" charset="0"/>
                <a:ea typeface="Helvetica" pitchFamily="2" charset="0"/>
                <a:cs typeface="Arial" panose="020B0604020202020204" pitchFamily="34" charset="0"/>
              </a:rPr>
              <a:t>Purpose</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8" name="Diagram 7" descr="A grey text box" title="Graphic">
            <a:extLst/>
          </p:cNvPr>
          <p:cNvGraphicFramePr/>
          <p:nvPr/>
        </p:nvGraphicFramePr>
        <p:xfrm>
          <a:off x="283806" y="2336799"/>
          <a:ext cx="8504593" cy="3412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p:nvPr>
        </p:nvSpPr>
        <p:spPr>
          <a:xfrm>
            <a:off x="628650" y="365125"/>
            <a:ext cx="7886700" cy="1325563"/>
          </a:xfrm>
        </p:spPr>
        <p:txBody>
          <a:bodyPr/>
          <a:lstStyle/>
          <a:p>
            <a:pPr eaLnBrk="1">
              <a:defRPr/>
            </a:pP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Inspection</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Types of Inspections</a:t>
            </a:r>
            <a:endParaRPr lang="en-US" sz="2400" dirty="0">
              <a:solidFill>
                <a:srgbClr val="FFFF00"/>
              </a:solidFill>
              <a:latin typeface="Arial" panose="020B0604020202020204" pitchFamily="34" charset="0"/>
              <a:cs typeface="Arial" panose="020B0604020202020204" pitchFamily="34" charset="0"/>
            </a:endParaRPr>
          </a:p>
        </p:txBody>
      </p:sp>
      <p:graphicFrame>
        <p:nvGraphicFramePr>
          <p:cNvPr id="2" name="Diagram 1" descr="An orange triangle with three text boxes" title="Smart Art graphic to show a list">
            <a:extLst/>
          </p:cNvPr>
          <p:cNvGraphicFramePr/>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p:cNvPr>
          <p:cNvSpPr>
            <a:spLocks noGrp="1"/>
          </p:cNvSpPr>
          <p:nvPr>
            <p:ph type="title"/>
          </p:nvPr>
        </p:nvSpPr>
        <p:spPr>
          <a:xfrm>
            <a:off x="628650" y="365125"/>
            <a:ext cx="7886700" cy="1325563"/>
          </a:xfrm>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Inspection Requirements</a:t>
            </a:r>
            <a:endParaRPr lang="en-US" dirty="0"/>
          </a:p>
        </p:txBody>
      </p:sp>
      <p:sp>
        <p:nvSpPr>
          <p:cNvPr id="7" name="Shape 179">
            <a:extLst/>
          </p:cNvPr>
          <p:cNvSpPr/>
          <p:nvPr/>
        </p:nvSpPr>
        <p:spPr>
          <a:xfrm>
            <a:off x="581025" y="1181100"/>
            <a:ext cx="6657975"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rgbClr val="70AD47">
                    <a:hueOff val="-2024602"/>
                    <a:satOff val="46824"/>
                  </a:srgb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Frequency</a:t>
            </a:r>
          </a:p>
        </p:txBody>
      </p:sp>
      <p:sp>
        <p:nvSpPr>
          <p:cNvPr id="16388" name="Rectangle 7"/>
          <p:cNvSpPr>
            <a:spLocks noChangeArrowheads="1"/>
          </p:cNvSpPr>
          <p:nvPr/>
        </p:nvSpPr>
        <p:spPr bwMode="auto">
          <a:xfrm>
            <a:off x="581025" y="1631950"/>
            <a:ext cx="6570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Calibri" panose="020F0502020204030204" pitchFamily="34" charset="0"/>
                <a:cs typeface="Helvetica" panose="020B060402020202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Helvetica" panose="020B060402020202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Helvetica" panose="020B060402020202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Helvetica" panose="020B0604020202020204" pitchFamily="34" charset="0"/>
                <a:sym typeface="Calibri" panose="020F0502020204030204" pitchFamily="34" charset="0"/>
              </a:defRPr>
            </a:lvl9pPr>
          </a:lstStyle>
          <a:p>
            <a:pPr eaLnBrk="1"/>
            <a:r>
              <a:rPr lang="en-US" altLang="en-US" sz="2800" b="1">
                <a:solidFill>
                  <a:srgbClr val="FFFFFF"/>
                </a:solidFill>
                <a:latin typeface="Arial" panose="020B0604020202020204" pitchFamily="34" charset="0"/>
                <a:cs typeface="Arial" panose="020B0604020202020204" pitchFamily="34" charset="0"/>
              </a:rPr>
              <a:t>Guidelines depend on several factors</a:t>
            </a:r>
            <a:endParaRPr lang="en-US" altLang="en-US"/>
          </a:p>
        </p:txBody>
      </p:sp>
      <p:graphicFrame>
        <p:nvGraphicFramePr>
          <p:cNvPr id="3" name="Diagram 2" title="Smart Art graphic that shows a list">
            <a:extLst/>
          </p:cNvPr>
          <p:cNvGraphicFramePr/>
          <p:nvPr/>
        </p:nvGraphicFramePr>
        <p:xfrm>
          <a:off x="457200" y="2336800"/>
          <a:ext cx="8432800" cy="363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8650" y="508000"/>
            <a:ext cx="7886700" cy="1638300"/>
          </a:xfrm>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Inspection </a:t>
            </a:r>
            <a:r>
              <a:rPr lang="en-US" sz="3800" kern="1200" dirty="0" smtClean="0">
                <a:solidFill>
                  <a:srgbClr val="FF7031"/>
                </a:solidFill>
                <a:latin typeface="Arial Black" panose="020B0604020202020204" pitchFamily="34" charset="0"/>
                <a:ea typeface="Helvetica" pitchFamily="2" charset="0"/>
                <a:cs typeface="Calibri" panose="020F0502020204030204" pitchFamily="34" charset="0"/>
              </a:rPr>
              <a:t>Requirements</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rgbClr val="FFFF00"/>
                </a:solidFill>
                <a:latin typeface="Arial" panose="020B0604020202020204" pitchFamily="34" charset="0"/>
                <a:ea typeface="Helvetica" pitchFamily="2" charset="0"/>
                <a:cs typeface="Arial" panose="020B0604020202020204" pitchFamily="34" charset="0"/>
              </a:rPr>
              <a:t>Frequency</a:t>
            </a: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t/>
            </a:r>
            <a:br>
              <a:rPr lang="en-US" sz="1200" kern="1200" dirty="0" smtClean="0">
                <a:solidFill>
                  <a:srgbClr val="FF7031"/>
                </a:solidFill>
                <a:latin typeface="Arial Black" panose="020B0604020202020204" pitchFamily="34" charset="0"/>
                <a:ea typeface="Helvetica" pitchFamily="2" charset="0"/>
                <a:cs typeface="Calibri" panose="020F0502020204030204" pitchFamily="34" charset="0"/>
              </a:rPr>
            </a:br>
            <a:r>
              <a:rPr lang="en-US" sz="2400" kern="1200" dirty="0" smtClean="0">
                <a:solidFill>
                  <a:schemeClr val="bg1"/>
                </a:solidFill>
                <a:latin typeface="Arial" panose="020B0604020202020204" pitchFamily="34" charset="0"/>
                <a:ea typeface="Helvetica" pitchFamily="2" charset="0"/>
                <a:cs typeface="Arial" panose="020B0604020202020204" pitchFamily="34" charset="0"/>
              </a:rPr>
              <a:t>Guidelines depend on several factors, </a:t>
            </a:r>
            <a:r>
              <a:rPr lang="en-US" sz="2400" kern="1200" dirty="0" err="1" smtClean="0">
                <a:solidFill>
                  <a:schemeClr val="bg1"/>
                </a:solidFill>
                <a:latin typeface="Arial" panose="020B0604020202020204" pitchFamily="34" charset="0"/>
                <a:ea typeface="Helvetica" pitchFamily="2" charset="0"/>
                <a:cs typeface="Arial" panose="020B0604020202020204" pitchFamily="34" charset="0"/>
              </a:rPr>
              <a:t>contin</a:t>
            </a:r>
            <a:r>
              <a:rPr lang="en-US" sz="2400" kern="1200" dirty="0" smtClean="0">
                <a:solidFill>
                  <a:schemeClr val="bg1"/>
                </a:solidFill>
                <a:latin typeface="Arial" panose="020B0604020202020204" pitchFamily="34" charset="0"/>
                <a:ea typeface="Helvetica" pitchFamily="2" charset="0"/>
                <a:cs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p:txBody>
      </p:sp>
      <p:graphicFrame>
        <p:nvGraphicFramePr>
          <p:cNvPr id="3" name="Diagram 2" descr="There are four orange boxes" title="Smart Art graphic thar shows a list">
            <a:extLst/>
          </p:cNvPr>
          <p:cNvGraphicFramePr/>
          <p:nvPr/>
        </p:nvGraphicFramePr>
        <p:xfrm>
          <a:off x="406400" y="2438400"/>
          <a:ext cx="83566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p:cNvPr>
          <p:cNvSpPr>
            <a:spLocks noGrp="1"/>
          </p:cNvSpPr>
          <p:nvPr>
            <p:ph type="title"/>
          </p:nvPr>
        </p:nvSpPr>
        <p:spPr>
          <a:xfrm>
            <a:off x="628650" y="365125"/>
            <a:ext cx="7886700" cy="1325563"/>
          </a:xfrm>
        </p:spPr>
        <p:txBody>
          <a:bodyPr/>
          <a:lstStyle/>
          <a:p>
            <a:pPr eaLnBrk="1">
              <a:defRPr/>
            </a:pPr>
            <a:r>
              <a:rPr lang="en-US" sz="3800" kern="1200" dirty="0">
                <a:solidFill>
                  <a:srgbClr val="FF7031"/>
                </a:solidFill>
                <a:latin typeface="Arial Black" panose="020B0604020202020204" pitchFamily="34" charset="0"/>
                <a:ea typeface="Helvetica" pitchFamily="2" charset="0"/>
                <a:cs typeface="Calibri" panose="020F0502020204030204" pitchFamily="34" charset="0"/>
              </a:rPr>
              <a:t>Inspection </a:t>
            </a:r>
            <a:endParaRPr lang="en-US" dirty="0"/>
          </a:p>
        </p:txBody>
      </p:sp>
      <p:sp>
        <p:nvSpPr>
          <p:cNvPr id="6" name="Shape 179">
            <a:extLst/>
          </p:cNvPr>
          <p:cNvSpPr/>
          <p:nvPr/>
        </p:nvSpPr>
        <p:spPr>
          <a:xfrm>
            <a:off x="581025" y="1181100"/>
            <a:ext cx="6657975" cy="461963"/>
          </a:xfrm>
          <a:prstGeom prst="rect">
            <a:avLst/>
          </a:prstGeom>
          <a:ln w="12700">
            <a:miter lim="400000"/>
          </a:ln>
          <a:extLst>
            <a:ext uri="{C572A759-6A51-4108-AA02-DFA0A04FC94B}"/>
          </a:extLst>
        </p:spPr>
        <p:txBody>
          <a:bodyPr lIns="45719" rIns="45719">
            <a:spAutoFit/>
          </a:bodyPr>
          <a:lstStyle/>
          <a:p>
            <a:pPr marL="0" lvl="3" defTabSz="457200" eaLnBrk="1" fontAlgn="auto">
              <a:spcBef>
                <a:spcPts val="0"/>
              </a:spcBef>
              <a:spcAft>
                <a:spcPts val="0"/>
              </a:spcAft>
              <a:tabLst>
                <a:tab pos="139700" algn="l"/>
                <a:tab pos="508000" algn="l"/>
              </a:tabLst>
              <a:defRPr sz="1900" b="1">
                <a:solidFill>
                  <a:srgbClr val="70AD47">
                    <a:hueOff val="-2024602"/>
                    <a:satOff val="46824"/>
                  </a:srgbClr>
                </a:solidFill>
                <a:uFill>
                  <a:solidFill>
                    <a:srgbClr val="000000"/>
                  </a:solidFill>
                </a:uFill>
                <a:latin typeface="Arial"/>
                <a:ea typeface="Arial"/>
                <a:cs typeface="Arial"/>
                <a:sym typeface="Arial"/>
              </a:defRPr>
            </a:pPr>
            <a:r>
              <a:rPr lang="en-US" sz="2400" b="1" kern="0" dirty="0">
                <a:solidFill>
                  <a:srgbClr val="DEE60E"/>
                </a:solidFill>
                <a:uFill>
                  <a:solidFill>
                    <a:srgbClr val="000000"/>
                  </a:solidFill>
                </a:uFill>
                <a:latin typeface="Arial"/>
                <a:ea typeface="Arial"/>
                <a:cs typeface="Arial"/>
                <a:sym typeface="Arial"/>
              </a:rPr>
              <a:t>Types/ Frequency of Inspections</a:t>
            </a:r>
          </a:p>
        </p:txBody>
      </p:sp>
      <p:graphicFrame>
        <p:nvGraphicFramePr>
          <p:cNvPr id="2" name="Diagram 1" descr="There is an orange box header with a bullet point" title="Smart Art graphic that shows a list">
            <a:extLst/>
          </p:cNvPr>
          <p:cNvGraphicFramePr/>
          <p:nvPr/>
        </p:nvGraphicFramePr>
        <p:xfrm>
          <a:off x="200428" y="2041264"/>
          <a:ext cx="8562571" cy="3876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sld>
</file>

<file path=ppt/theme/theme1.xml><?xml version="1.0" encoding="utf-8"?>
<a:theme xmlns:a="http://schemas.openxmlformats.org/drawingml/2006/main" name="BIA wo ">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BIA wo " id="{7285124B-5878-F642-BA53-2F6CC0380D2F}" vid="{5A5097CB-E792-0247-A718-603EFEED6403}"/>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BIA wo </Template>
  <TotalTime>0</TotalTime>
  <Words>3837</Words>
  <Application>Microsoft Office PowerPoint</Application>
  <PresentationFormat>On-screen Show (4:3)</PresentationFormat>
  <Paragraphs>413</Paragraphs>
  <Slides>49</Slides>
  <Notes>49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MS PGothic</vt:lpstr>
      <vt:lpstr>MS PGothic</vt:lpstr>
      <vt:lpstr>Arial</vt:lpstr>
      <vt:lpstr>Arial Black</vt:lpstr>
      <vt:lpstr>Arial Hebrew</vt:lpstr>
      <vt:lpstr>Calibri</vt:lpstr>
      <vt:lpstr>Calibri Light</vt:lpstr>
      <vt:lpstr>Helvetica</vt:lpstr>
      <vt:lpstr>Tahoma</vt:lpstr>
      <vt:lpstr>Wingdings</vt:lpstr>
      <vt:lpstr>BIA wo </vt:lpstr>
      <vt:lpstr>Safety  Inspection Procedure</vt:lpstr>
      <vt:lpstr>Overview </vt:lpstr>
      <vt:lpstr>Inspection</vt:lpstr>
      <vt:lpstr>Inspection  Workplace Hazards   Did you Know?</vt:lpstr>
      <vt:lpstr>Inspection Identifying and Evaluating Potential Hazards  Purpose</vt:lpstr>
      <vt:lpstr>Inspection Types of Inspections</vt:lpstr>
      <vt:lpstr>Inspection Requirements</vt:lpstr>
      <vt:lpstr>Inspection Requirements  Frequency  Guidelines depend on several factors, contin.</vt:lpstr>
      <vt:lpstr>Inspection </vt:lpstr>
      <vt:lpstr>Inspection Types/Frequency of Inspections </vt:lpstr>
      <vt:lpstr>Inspection  </vt:lpstr>
      <vt:lpstr>Inspection Types/Frequency of Inspections    Equipment </vt:lpstr>
      <vt:lpstr>Inspection  Safety Audits</vt:lpstr>
      <vt:lpstr>Inspection  Report Immediately </vt:lpstr>
      <vt:lpstr>Inspection   Report Immediately </vt:lpstr>
      <vt:lpstr>Inspection   Inspections help to:</vt:lpstr>
      <vt:lpstr>Inspection  What to Inspect? </vt:lpstr>
      <vt:lpstr>Inspection  Checklist Categories </vt:lpstr>
      <vt:lpstr>Inspection  What to look for </vt:lpstr>
      <vt:lpstr>Inspection More of What to Look for… </vt:lpstr>
      <vt:lpstr>Inspection   Responsibilities </vt:lpstr>
      <vt:lpstr>Inspection   Who Can Conduct Inspections </vt:lpstr>
      <vt:lpstr>Inspection    Written Inspection </vt:lpstr>
      <vt:lpstr>Inspection Emergency Equipment </vt:lpstr>
      <vt:lpstr>Inspection Can you… </vt:lpstr>
      <vt:lpstr>Inspection Office Safety:  Potential Hazards </vt:lpstr>
      <vt:lpstr>Tripping hazard</vt:lpstr>
      <vt:lpstr>Uncovered florescent light</vt:lpstr>
      <vt:lpstr>Containers of hazardous materials </vt:lpstr>
      <vt:lpstr>Hazards include…</vt:lpstr>
      <vt:lpstr>Water stained ceiling tile</vt:lpstr>
      <vt:lpstr>Poor Housekeeping</vt:lpstr>
      <vt:lpstr>Dirty Air Vent</vt:lpstr>
      <vt:lpstr>Inspection Electrical Safety </vt:lpstr>
      <vt:lpstr>Inspection Building Safety </vt:lpstr>
      <vt:lpstr>Post-Inspection</vt:lpstr>
      <vt:lpstr>Post-Inspection Document Findings</vt:lpstr>
      <vt:lpstr>Post-Inspection Address Findings</vt:lpstr>
      <vt:lpstr>Post-Inspection Implementing Controls</vt:lpstr>
      <vt:lpstr>Post-Inspection Document Your Findings</vt:lpstr>
      <vt:lpstr>Post-Inspection The “Inspection Effect”</vt:lpstr>
      <vt:lpstr>Inspection Requirements Documentation</vt:lpstr>
      <vt:lpstr>Inspection Requirements Hazard Control Logs</vt:lpstr>
      <vt:lpstr>Inspection Requirements Hazard Control Logs  Implementation</vt:lpstr>
      <vt:lpstr>Inspection Requirements Hazard Control Log Responsibilities</vt:lpstr>
      <vt:lpstr>Inspection Requirements </vt:lpstr>
      <vt:lpstr>Inspection Requirements Record-keeping</vt:lpstr>
      <vt:lpstr>Questions?</vt:lpstr>
      <vt:lpstr>OSHA 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2018-07-16T20:17:18Z</dcterms:modified>
</cp:coreProperties>
</file>