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5" r:id="rId2"/>
  </p:sldMasterIdLst>
  <p:notesMasterIdLst>
    <p:notesMasterId r:id="rId45"/>
  </p:notesMasterIdLst>
  <p:sldIdLst>
    <p:sldId id="256" r:id="rId3"/>
    <p:sldId id="257" r:id="rId4"/>
    <p:sldId id="259" r:id="rId5"/>
    <p:sldId id="261" r:id="rId6"/>
    <p:sldId id="291" r:id="rId7"/>
    <p:sldId id="272" r:id="rId8"/>
    <p:sldId id="273" r:id="rId9"/>
    <p:sldId id="292" r:id="rId10"/>
    <p:sldId id="293" r:id="rId11"/>
    <p:sldId id="294" r:id="rId12"/>
    <p:sldId id="295" r:id="rId13"/>
    <p:sldId id="274" r:id="rId14"/>
    <p:sldId id="290" r:id="rId15"/>
    <p:sldId id="312" r:id="rId16"/>
    <p:sldId id="271" r:id="rId17"/>
    <p:sldId id="275" r:id="rId18"/>
    <p:sldId id="284" r:id="rId19"/>
    <p:sldId id="262" r:id="rId20"/>
    <p:sldId id="309" r:id="rId21"/>
    <p:sldId id="282" r:id="rId22"/>
    <p:sldId id="265" r:id="rId23"/>
    <p:sldId id="283" r:id="rId24"/>
    <p:sldId id="266" r:id="rId25"/>
    <p:sldId id="267" r:id="rId26"/>
    <p:sldId id="310" r:id="rId27"/>
    <p:sldId id="269" r:id="rId28"/>
    <p:sldId id="276" r:id="rId29"/>
    <p:sldId id="268" r:id="rId30"/>
    <p:sldId id="311" r:id="rId31"/>
    <p:sldId id="277" r:id="rId32"/>
    <p:sldId id="285" r:id="rId33"/>
    <p:sldId id="270" r:id="rId34"/>
    <p:sldId id="304" r:id="rId35"/>
    <p:sldId id="278" r:id="rId36"/>
    <p:sldId id="279" r:id="rId37"/>
    <p:sldId id="296" r:id="rId38"/>
    <p:sldId id="280" r:id="rId39"/>
    <p:sldId id="281" r:id="rId40"/>
    <p:sldId id="313" r:id="rId41"/>
    <p:sldId id="287" r:id="rId42"/>
    <p:sldId id="299" r:id="rId43"/>
    <p:sldId id="314"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5pPr>
    <a:lvl6pPr marL="22860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6pPr>
    <a:lvl7pPr marL="27432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7pPr>
    <a:lvl8pPr marL="32004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8pPr>
    <a:lvl9pPr marL="36576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60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1"/>
    <p:restoredTop sz="86450" autoAdjust="0"/>
  </p:normalViewPr>
  <p:slideViewPr>
    <p:cSldViewPr snapToGrid="0" snapToObjects="1">
      <p:cViewPr varScale="1">
        <p:scale>
          <a:sx n="99" d="100"/>
          <a:sy n="99" d="100"/>
        </p:scale>
        <p:origin x="1566" y="72"/>
      </p:cViewPr>
      <p:guideLst>
        <p:guide orient="horz" pos="2160"/>
        <p:guide pos="2880"/>
      </p:guideLst>
    </p:cSldViewPr>
  </p:slideViewPr>
  <p:outlineViewPr>
    <p:cViewPr>
      <p:scale>
        <a:sx n="33" d="100"/>
        <a:sy n="33" d="100"/>
      </p:scale>
      <p:origin x="0" y="-224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972DA-9849-D94C-A77E-E2250C21355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AD8460E8-935D-A649-B769-AC7BCBFD3E95}">
      <dgm:prSet/>
      <dgm:spPr/>
      <dgm:t>
        <a:bodyPr/>
        <a:lstStyle/>
        <a:p>
          <a:pPr rtl="0"/>
          <a:r>
            <a:rPr lang="en-US" b="1" i="0" baseline="0" dirty="0">
              <a:solidFill>
                <a:schemeClr val="tx1"/>
              </a:solidFill>
              <a:latin typeface="Arial" charset="0"/>
              <a:ea typeface="Arial" charset="0"/>
              <a:cs typeface="Arial" charset="0"/>
            </a:rPr>
            <a:t>Scheduling </a:t>
          </a:r>
          <a:r>
            <a:rPr lang="en-US" b="1" i="0" baseline="0" dirty="0" smtClean="0">
              <a:solidFill>
                <a:schemeClr val="tx1"/>
              </a:solidFill>
              <a:latin typeface="Arial" charset="0"/>
              <a:ea typeface="Arial" charset="0"/>
              <a:cs typeface="Arial" charset="0"/>
            </a:rPr>
            <a:t>may be  </a:t>
          </a:r>
          <a:r>
            <a:rPr lang="en-US" b="1" i="0" baseline="0" dirty="0">
              <a:solidFill>
                <a:schemeClr val="tx1"/>
              </a:solidFill>
              <a:latin typeface="Arial" charset="0"/>
              <a:ea typeface="Arial" charset="0"/>
              <a:cs typeface="Arial" charset="0"/>
            </a:rPr>
            <a:t>designed to breakup  classes into smaller segments:</a:t>
          </a:r>
          <a:endParaRPr lang="en-US" b="1" dirty="0">
            <a:solidFill>
              <a:schemeClr val="tx1"/>
            </a:solidFill>
            <a:latin typeface="Arial" charset="0"/>
            <a:ea typeface="Arial" charset="0"/>
            <a:cs typeface="Arial" charset="0"/>
          </a:endParaRPr>
        </a:p>
      </dgm:t>
    </dgm:pt>
    <dgm:pt modelId="{B7C10528-CAD8-EC4B-A6F3-8C5C90A3238F}" type="parTrans" cxnId="{BEB82737-299D-1E40-BE61-1C763193094F}">
      <dgm:prSet/>
      <dgm:spPr/>
      <dgm:t>
        <a:bodyPr/>
        <a:lstStyle/>
        <a:p>
          <a:endParaRPr lang="en-US">
            <a:solidFill>
              <a:schemeClr val="tx1"/>
            </a:solidFill>
          </a:endParaRPr>
        </a:p>
      </dgm:t>
    </dgm:pt>
    <dgm:pt modelId="{9A6949C3-CB42-D749-A4FD-561564FFFA06}" type="sibTrans" cxnId="{BEB82737-299D-1E40-BE61-1C763193094F}">
      <dgm:prSet/>
      <dgm:spPr/>
      <dgm:t>
        <a:bodyPr/>
        <a:lstStyle/>
        <a:p>
          <a:endParaRPr lang="en-US">
            <a:solidFill>
              <a:schemeClr val="tx1"/>
            </a:solidFill>
          </a:endParaRPr>
        </a:p>
      </dgm:t>
    </dgm:pt>
    <dgm:pt modelId="{EE8A488B-EF68-BA44-9D97-ACC4774582B1}">
      <dgm:prSet/>
      <dgm:spPr/>
      <dgm:t>
        <a:bodyPr/>
        <a:lstStyle/>
        <a:p>
          <a:pPr rtl="0"/>
          <a:r>
            <a:rPr lang="en-US" b="1" i="0" baseline="0" dirty="0">
              <a:solidFill>
                <a:schemeClr val="tx1"/>
              </a:solidFill>
              <a:latin typeface="Arial" charset="0"/>
              <a:ea typeface="Arial" charset="0"/>
              <a:cs typeface="Arial" charset="0"/>
            </a:rPr>
            <a:t>Workers</a:t>
          </a:r>
          <a:endParaRPr lang="en-US" b="1" dirty="0">
            <a:solidFill>
              <a:schemeClr val="tx1"/>
            </a:solidFill>
            <a:latin typeface="Arial" charset="0"/>
            <a:ea typeface="Arial" charset="0"/>
            <a:cs typeface="Arial" charset="0"/>
          </a:endParaRPr>
        </a:p>
      </dgm:t>
    </dgm:pt>
    <dgm:pt modelId="{9071CA06-928A-E442-AA68-53FC25A26040}" type="parTrans" cxnId="{A8CDC2CF-431C-F744-BA27-0037FE36A346}">
      <dgm:prSet/>
      <dgm:spPr/>
      <dgm:t>
        <a:bodyPr/>
        <a:lstStyle/>
        <a:p>
          <a:endParaRPr lang="en-US">
            <a:solidFill>
              <a:schemeClr val="tx1"/>
            </a:solidFill>
          </a:endParaRPr>
        </a:p>
      </dgm:t>
    </dgm:pt>
    <dgm:pt modelId="{283E5A9D-C1C4-0942-9544-40F96D9C949B}" type="sibTrans" cxnId="{A8CDC2CF-431C-F744-BA27-0037FE36A346}">
      <dgm:prSet/>
      <dgm:spPr/>
      <dgm:t>
        <a:bodyPr/>
        <a:lstStyle/>
        <a:p>
          <a:endParaRPr lang="en-US">
            <a:solidFill>
              <a:schemeClr val="tx1"/>
            </a:solidFill>
          </a:endParaRPr>
        </a:p>
      </dgm:t>
    </dgm:pt>
    <dgm:pt modelId="{FC6EFFC8-C8CD-EC4C-A909-6CA922FFD67E}">
      <dgm:prSet/>
      <dgm:spPr/>
      <dgm:t>
        <a:bodyPr/>
        <a:lstStyle/>
        <a:p>
          <a:pPr rtl="0"/>
          <a:r>
            <a:rPr lang="en-US" b="1" i="0" baseline="0" dirty="0">
              <a:solidFill>
                <a:schemeClr val="tx1"/>
              </a:solidFill>
              <a:latin typeface="Arial" charset="0"/>
              <a:ea typeface="Arial" charset="0"/>
              <a:cs typeface="Arial" charset="0"/>
            </a:rPr>
            <a:t>Safety Managers/Coordinators</a:t>
          </a:r>
          <a:endParaRPr lang="en-US" b="1" dirty="0">
            <a:solidFill>
              <a:schemeClr val="tx1"/>
            </a:solidFill>
            <a:latin typeface="Arial" charset="0"/>
            <a:ea typeface="Arial" charset="0"/>
            <a:cs typeface="Arial" charset="0"/>
          </a:endParaRPr>
        </a:p>
      </dgm:t>
    </dgm:pt>
    <dgm:pt modelId="{226B57F3-6214-6444-9117-EF4F9E914384}" type="parTrans" cxnId="{E7D1883F-D7FE-8B43-861A-E24A0F522A20}">
      <dgm:prSet/>
      <dgm:spPr/>
      <dgm:t>
        <a:bodyPr/>
        <a:lstStyle/>
        <a:p>
          <a:endParaRPr lang="en-US">
            <a:solidFill>
              <a:schemeClr val="tx1"/>
            </a:solidFill>
          </a:endParaRPr>
        </a:p>
      </dgm:t>
    </dgm:pt>
    <dgm:pt modelId="{99FCD5B7-9AD6-0E41-A7C5-2A8C1FBB7AE8}" type="sibTrans" cxnId="{E7D1883F-D7FE-8B43-861A-E24A0F522A20}">
      <dgm:prSet/>
      <dgm:spPr/>
      <dgm:t>
        <a:bodyPr/>
        <a:lstStyle/>
        <a:p>
          <a:endParaRPr lang="en-US">
            <a:solidFill>
              <a:schemeClr val="tx1"/>
            </a:solidFill>
          </a:endParaRPr>
        </a:p>
      </dgm:t>
    </dgm:pt>
    <dgm:pt modelId="{BE608497-8F36-7844-95C5-40AD7D41261B}">
      <dgm:prSet/>
      <dgm:spPr/>
      <dgm:t>
        <a:bodyPr/>
        <a:lstStyle/>
        <a:p>
          <a:pPr rtl="0"/>
          <a:r>
            <a:rPr lang="en-US" b="1" i="0" baseline="0" dirty="0">
              <a:solidFill>
                <a:schemeClr val="tx1"/>
              </a:solidFill>
              <a:latin typeface="Arial" charset="0"/>
              <a:ea typeface="Arial" charset="0"/>
              <a:cs typeface="Arial" charset="0"/>
            </a:rPr>
            <a:t>Employers, Managers, Supervisors</a:t>
          </a:r>
          <a:endParaRPr lang="en-US" b="1" dirty="0">
            <a:solidFill>
              <a:schemeClr val="tx1"/>
            </a:solidFill>
            <a:latin typeface="Arial" charset="0"/>
            <a:ea typeface="Arial" charset="0"/>
            <a:cs typeface="Arial" charset="0"/>
          </a:endParaRPr>
        </a:p>
      </dgm:t>
    </dgm:pt>
    <dgm:pt modelId="{542DB66B-D0E5-974E-A1F3-B61D6DF28D67}" type="parTrans" cxnId="{5FFDC110-45DD-E642-A665-F1A1A3B56065}">
      <dgm:prSet/>
      <dgm:spPr/>
      <dgm:t>
        <a:bodyPr/>
        <a:lstStyle/>
        <a:p>
          <a:endParaRPr lang="en-US">
            <a:solidFill>
              <a:schemeClr val="tx1"/>
            </a:solidFill>
          </a:endParaRPr>
        </a:p>
      </dgm:t>
    </dgm:pt>
    <dgm:pt modelId="{364BF63F-94F9-EF4D-AFDB-93E8C889B427}" type="sibTrans" cxnId="{5FFDC110-45DD-E642-A665-F1A1A3B56065}">
      <dgm:prSet/>
      <dgm:spPr/>
      <dgm:t>
        <a:bodyPr/>
        <a:lstStyle/>
        <a:p>
          <a:endParaRPr lang="en-US">
            <a:solidFill>
              <a:schemeClr val="tx1"/>
            </a:solidFill>
          </a:endParaRPr>
        </a:p>
      </dgm:t>
    </dgm:pt>
    <dgm:pt modelId="{085BC5D0-4AFA-6843-813E-16FBB6417465}" type="pres">
      <dgm:prSet presAssocID="{24C972DA-9849-D94C-A77E-E2250C21355D}" presName="Name0" presStyleCnt="0">
        <dgm:presLayoutVars>
          <dgm:dir/>
          <dgm:animLvl val="lvl"/>
          <dgm:resizeHandles val="exact"/>
        </dgm:presLayoutVars>
      </dgm:prSet>
      <dgm:spPr/>
      <dgm:t>
        <a:bodyPr/>
        <a:lstStyle/>
        <a:p>
          <a:endParaRPr lang="en-US"/>
        </a:p>
      </dgm:t>
    </dgm:pt>
    <dgm:pt modelId="{FEAAAF40-1FF5-2C40-9CE2-0DDE326FDDCE}" type="pres">
      <dgm:prSet presAssocID="{AD8460E8-935D-A649-B769-AC7BCBFD3E95}" presName="composite" presStyleCnt="0"/>
      <dgm:spPr/>
    </dgm:pt>
    <dgm:pt modelId="{B525EEAC-0BB7-2847-B3D1-67AAC1578747}" type="pres">
      <dgm:prSet presAssocID="{AD8460E8-935D-A649-B769-AC7BCBFD3E95}" presName="parTx" presStyleLbl="alignNode1" presStyleIdx="0" presStyleCnt="1">
        <dgm:presLayoutVars>
          <dgm:chMax val="0"/>
          <dgm:chPref val="0"/>
          <dgm:bulletEnabled val="1"/>
        </dgm:presLayoutVars>
      </dgm:prSet>
      <dgm:spPr/>
      <dgm:t>
        <a:bodyPr/>
        <a:lstStyle/>
        <a:p>
          <a:endParaRPr lang="en-US"/>
        </a:p>
      </dgm:t>
    </dgm:pt>
    <dgm:pt modelId="{2F2A56D3-DDB7-1643-8E62-C021EA745DD5}" type="pres">
      <dgm:prSet presAssocID="{AD8460E8-935D-A649-B769-AC7BCBFD3E95}" presName="desTx" presStyleLbl="alignAccFollowNode1" presStyleIdx="0" presStyleCnt="1">
        <dgm:presLayoutVars>
          <dgm:bulletEnabled val="1"/>
        </dgm:presLayoutVars>
      </dgm:prSet>
      <dgm:spPr/>
      <dgm:t>
        <a:bodyPr/>
        <a:lstStyle/>
        <a:p>
          <a:endParaRPr lang="en-US"/>
        </a:p>
      </dgm:t>
    </dgm:pt>
  </dgm:ptLst>
  <dgm:cxnLst>
    <dgm:cxn modelId="{74BEC027-2BFE-4C06-840B-4DAF948B80FC}" type="presOf" srcId="{BE608497-8F36-7844-95C5-40AD7D41261B}" destId="{2F2A56D3-DDB7-1643-8E62-C021EA745DD5}" srcOrd="0" destOrd="2" presId="urn:microsoft.com/office/officeart/2005/8/layout/hList1"/>
    <dgm:cxn modelId="{E7D1883F-D7FE-8B43-861A-E24A0F522A20}" srcId="{AD8460E8-935D-A649-B769-AC7BCBFD3E95}" destId="{FC6EFFC8-C8CD-EC4C-A909-6CA922FFD67E}" srcOrd="1" destOrd="0" parTransId="{226B57F3-6214-6444-9117-EF4F9E914384}" sibTransId="{99FCD5B7-9AD6-0E41-A7C5-2A8C1FBB7AE8}"/>
    <dgm:cxn modelId="{A8CDC2CF-431C-F744-BA27-0037FE36A346}" srcId="{AD8460E8-935D-A649-B769-AC7BCBFD3E95}" destId="{EE8A488B-EF68-BA44-9D97-ACC4774582B1}" srcOrd="0" destOrd="0" parTransId="{9071CA06-928A-E442-AA68-53FC25A26040}" sibTransId="{283E5A9D-C1C4-0942-9544-40F96D9C949B}"/>
    <dgm:cxn modelId="{AC8204DB-3D2D-4519-97F9-2F8A9F271C6B}" type="presOf" srcId="{24C972DA-9849-D94C-A77E-E2250C21355D}" destId="{085BC5D0-4AFA-6843-813E-16FBB6417465}" srcOrd="0" destOrd="0" presId="urn:microsoft.com/office/officeart/2005/8/layout/hList1"/>
    <dgm:cxn modelId="{8665F8AD-F7D0-4310-BEA0-7252077EEA46}" type="presOf" srcId="{AD8460E8-935D-A649-B769-AC7BCBFD3E95}" destId="{B525EEAC-0BB7-2847-B3D1-67AAC1578747}" srcOrd="0" destOrd="0" presId="urn:microsoft.com/office/officeart/2005/8/layout/hList1"/>
    <dgm:cxn modelId="{BEB82737-299D-1E40-BE61-1C763193094F}" srcId="{24C972DA-9849-D94C-A77E-E2250C21355D}" destId="{AD8460E8-935D-A649-B769-AC7BCBFD3E95}" srcOrd="0" destOrd="0" parTransId="{B7C10528-CAD8-EC4B-A6F3-8C5C90A3238F}" sibTransId="{9A6949C3-CB42-D749-A4FD-561564FFFA06}"/>
    <dgm:cxn modelId="{7FDD6352-B314-4BBC-9BC7-B005D07709F0}" type="presOf" srcId="{EE8A488B-EF68-BA44-9D97-ACC4774582B1}" destId="{2F2A56D3-DDB7-1643-8E62-C021EA745DD5}" srcOrd="0" destOrd="0" presId="urn:microsoft.com/office/officeart/2005/8/layout/hList1"/>
    <dgm:cxn modelId="{5FFDC110-45DD-E642-A665-F1A1A3B56065}" srcId="{AD8460E8-935D-A649-B769-AC7BCBFD3E95}" destId="{BE608497-8F36-7844-95C5-40AD7D41261B}" srcOrd="2" destOrd="0" parTransId="{542DB66B-D0E5-974E-A1F3-B61D6DF28D67}" sibTransId="{364BF63F-94F9-EF4D-AFDB-93E8C889B427}"/>
    <dgm:cxn modelId="{A1ADB9A4-7557-48EE-9ED6-7A3C4A8B61DC}" type="presOf" srcId="{FC6EFFC8-C8CD-EC4C-A909-6CA922FFD67E}" destId="{2F2A56D3-DDB7-1643-8E62-C021EA745DD5}" srcOrd="0" destOrd="1" presId="urn:microsoft.com/office/officeart/2005/8/layout/hList1"/>
    <dgm:cxn modelId="{BF0F9CEA-5149-4D95-A831-29F58F4DFE19}" type="presParOf" srcId="{085BC5D0-4AFA-6843-813E-16FBB6417465}" destId="{FEAAAF40-1FF5-2C40-9CE2-0DDE326FDDCE}" srcOrd="0" destOrd="0" presId="urn:microsoft.com/office/officeart/2005/8/layout/hList1"/>
    <dgm:cxn modelId="{C8D6E16E-42A8-47AF-BCF7-3DCF8495EF47}" type="presParOf" srcId="{FEAAAF40-1FF5-2C40-9CE2-0DDE326FDDCE}" destId="{B525EEAC-0BB7-2847-B3D1-67AAC1578747}" srcOrd="0" destOrd="0" presId="urn:microsoft.com/office/officeart/2005/8/layout/hList1"/>
    <dgm:cxn modelId="{BB7860DB-BF51-4B1F-9A4C-BC8FA1FFF1D9}" type="presParOf" srcId="{FEAAAF40-1FF5-2C40-9CE2-0DDE326FDDCE}" destId="{2F2A56D3-DDB7-1643-8E62-C021EA745D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C4CB1F-EA60-894B-87EB-DEEBAB3DD642}" type="doc">
      <dgm:prSet loTypeId="urn:microsoft.com/office/officeart/2005/8/layout/hList1" loCatId="list" qsTypeId="urn:microsoft.com/office/officeart/2005/8/quickstyle/simple2" qsCatId="simple" csTypeId="urn:microsoft.com/office/officeart/2005/8/colors/accent4_3" csCatId="accent4" phldr="1"/>
      <dgm:spPr/>
      <dgm:t>
        <a:bodyPr/>
        <a:lstStyle/>
        <a:p>
          <a:endParaRPr lang="en-US"/>
        </a:p>
      </dgm:t>
    </dgm:pt>
    <dgm:pt modelId="{99AEA56A-E034-FC48-A2C3-86EBE52EB3E5}">
      <dgm:prSet custT="1"/>
      <dgm:spPr/>
      <dgm:t>
        <a:bodyPr/>
        <a:lstStyle/>
        <a:p>
          <a:pPr algn="l" rtl="0"/>
          <a:r>
            <a:rPr lang="en-US" sz="2200" b="1" i="0" baseline="0" dirty="0">
              <a:solidFill>
                <a:schemeClr val="tx1"/>
              </a:solidFill>
              <a:latin typeface="Arial" charset="0"/>
              <a:ea typeface="Arial" charset="0"/>
              <a:cs typeface="Arial" charset="0"/>
            </a:rPr>
            <a:t>How are your lectures encouraging participation?   </a:t>
          </a:r>
        </a:p>
        <a:p>
          <a:pPr algn="l" rtl="0"/>
          <a:r>
            <a:rPr lang="en-US" sz="2200" b="1" i="0" baseline="0" dirty="0">
              <a:solidFill>
                <a:schemeClr val="tx1"/>
              </a:solidFill>
              <a:latin typeface="Arial" charset="0"/>
              <a:ea typeface="Arial" charset="0"/>
              <a:cs typeface="Arial" charset="0"/>
            </a:rPr>
            <a:t>Are lectures:</a:t>
          </a:r>
          <a:endParaRPr lang="en-US" sz="2200" b="1" dirty="0">
            <a:solidFill>
              <a:schemeClr val="tx1"/>
            </a:solidFill>
            <a:latin typeface="Arial" charset="0"/>
            <a:ea typeface="Arial" charset="0"/>
            <a:cs typeface="Arial" charset="0"/>
          </a:endParaRPr>
        </a:p>
      </dgm:t>
      <dgm:extLst>
        <a:ext uri="{E40237B7-FDA0-4F09-8148-C483321AD2D9}">
          <dgm14:cNvPr xmlns:dgm14="http://schemas.microsoft.com/office/drawing/2010/diagram" id="0" name="" descr="There is a list with a yellow header" title="Smart Art graphic that shows a list"/>
        </a:ext>
      </dgm:extLst>
    </dgm:pt>
    <dgm:pt modelId="{6E168029-1ACF-FB4F-BCF2-B921777635BC}" type="parTrans" cxnId="{1077A556-440C-AA42-B1B2-DDC1EC89516E}">
      <dgm:prSet/>
      <dgm:spPr/>
      <dgm:t>
        <a:bodyPr/>
        <a:lstStyle/>
        <a:p>
          <a:endParaRPr lang="en-US"/>
        </a:p>
      </dgm:t>
    </dgm:pt>
    <dgm:pt modelId="{4E9E293A-CC06-0242-AC9C-A09D60982E9E}" type="sibTrans" cxnId="{1077A556-440C-AA42-B1B2-DDC1EC89516E}">
      <dgm:prSet/>
      <dgm:spPr/>
      <dgm:t>
        <a:bodyPr/>
        <a:lstStyle/>
        <a:p>
          <a:endParaRPr lang="en-US"/>
        </a:p>
      </dgm:t>
    </dgm:pt>
    <dgm:pt modelId="{969F6407-1760-9141-8C58-7AB4B40A8140}">
      <dgm:prSet custT="1"/>
      <dgm:spPr/>
      <dgm:t>
        <a:bodyPr/>
        <a:lstStyle/>
        <a:p>
          <a:pPr rtl="0"/>
          <a:r>
            <a:rPr lang="en-US" sz="2200" b="1" i="0" baseline="0" dirty="0">
              <a:latin typeface="Arial" charset="0"/>
              <a:ea typeface="Arial" charset="0"/>
              <a:cs typeface="Arial" charset="0"/>
            </a:rPr>
            <a:t>Brief?</a:t>
          </a:r>
          <a:endParaRPr lang="en-US" sz="2200" b="1" dirty="0">
            <a:latin typeface="Arial" charset="0"/>
            <a:ea typeface="Arial" charset="0"/>
            <a:cs typeface="Arial" charset="0"/>
          </a:endParaRPr>
        </a:p>
      </dgm:t>
    </dgm:pt>
    <dgm:pt modelId="{0B5D922E-EA9D-1D48-8C3B-C7FE511794B1}" type="parTrans" cxnId="{419AA715-5FE5-4247-8745-A9A577B41BD1}">
      <dgm:prSet/>
      <dgm:spPr/>
      <dgm:t>
        <a:bodyPr/>
        <a:lstStyle/>
        <a:p>
          <a:endParaRPr lang="en-US"/>
        </a:p>
      </dgm:t>
    </dgm:pt>
    <dgm:pt modelId="{220D5344-E0C9-314F-BF15-B55C6DA6AC83}" type="sibTrans" cxnId="{419AA715-5FE5-4247-8745-A9A577B41BD1}">
      <dgm:prSet/>
      <dgm:spPr/>
      <dgm:t>
        <a:bodyPr/>
        <a:lstStyle/>
        <a:p>
          <a:endParaRPr lang="en-US"/>
        </a:p>
      </dgm:t>
    </dgm:pt>
    <dgm:pt modelId="{F4ACBF24-68AB-294A-BE92-9A2AEE0E6B13}">
      <dgm:prSet custT="1"/>
      <dgm:spPr/>
      <dgm:t>
        <a:bodyPr/>
        <a:lstStyle/>
        <a:p>
          <a:pPr rtl="0"/>
          <a:r>
            <a:rPr lang="en-US" sz="2200" b="1" i="0" baseline="0" dirty="0">
              <a:latin typeface="Arial" charset="0"/>
              <a:ea typeface="Arial" charset="0"/>
              <a:cs typeface="Arial" charset="0"/>
            </a:rPr>
            <a:t>Well organized?</a:t>
          </a:r>
          <a:endParaRPr lang="en-US" sz="2200" b="1" dirty="0">
            <a:latin typeface="Arial" charset="0"/>
            <a:ea typeface="Arial" charset="0"/>
            <a:cs typeface="Arial" charset="0"/>
          </a:endParaRPr>
        </a:p>
      </dgm:t>
    </dgm:pt>
    <dgm:pt modelId="{8C28467E-5271-8E45-923B-674644ACFDDE}" type="parTrans" cxnId="{5991ACF5-D2C2-B748-857A-AC436A5FB583}">
      <dgm:prSet/>
      <dgm:spPr/>
      <dgm:t>
        <a:bodyPr/>
        <a:lstStyle/>
        <a:p>
          <a:endParaRPr lang="en-US"/>
        </a:p>
      </dgm:t>
    </dgm:pt>
    <dgm:pt modelId="{C3EB905E-37A5-6F4A-A0C4-8E23E62A9543}" type="sibTrans" cxnId="{5991ACF5-D2C2-B748-857A-AC436A5FB583}">
      <dgm:prSet/>
      <dgm:spPr/>
      <dgm:t>
        <a:bodyPr/>
        <a:lstStyle/>
        <a:p>
          <a:endParaRPr lang="en-US"/>
        </a:p>
      </dgm:t>
    </dgm:pt>
    <dgm:pt modelId="{F1E392B3-BA50-B746-BEC4-8720AA1A248F}">
      <dgm:prSet custT="1"/>
      <dgm:spPr/>
      <dgm:t>
        <a:bodyPr/>
        <a:lstStyle/>
        <a:p>
          <a:pPr rtl="0"/>
          <a:r>
            <a:rPr lang="en-US" sz="2200" b="1" i="0" baseline="0" dirty="0">
              <a:latin typeface="Arial" charset="0"/>
              <a:ea typeface="Arial" charset="0"/>
              <a:cs typeface="Arial" charset="0"/>
            </a:rPr>
            <a:t>Are you relying too heavily on your notes?</a:t>
          </a:r>
          <a:endParaRPr lang="en-US" sz="2200" b="1" dirty="0">
            <a:latin typeface="Arial" charset="0"/>
            <a:ea typeface="Arial" charset="0"/>
            <a:cs typeface="Arial" charset="0"/>
          </a:endParaRPr>
        </a:p>
      </dgm:t>
    </dgm:pt>
    <dgm:pt modelId="{4CC41023-316F-D44E-86FD-3BDA4D95DE88}" type="parTrans" cxnId="{15D5FF4E-ED16-C749-99B0-C8A9AFE67C3A}">
      <dgm:prSet/>
      <dgm:spPr/>
      <dgm:t>
        <a:bodyPr/>
        <a:lstStyle/>
        <a:p>
          <a:endParaRPr lang="en-US"/>
        </a:p>
      </dgm:t>
    </dgm:pt>
    <dgm:pt modelId="{BA690365-301D-894C-A5C7-C9BFB4A4DFF2}" type="sibTrans" cxnId="{15D5FF4E-ED16-C749-99B0-C8A9AFE67C3A}">
      <dgm:prSet/>
      <dgm:spPr/>
      <dgm:t>
        <a:bodyPr/>
        <a:lstStyle/>
        <a:p>
          <a:endParaRPr lang="en-US"/>
        </a:p>
      </dgm:t>
    </dgm:pt>
    <dgm:pt modelId="{63010C69-021E-8845-8544-1FB5AF1C6C5F}">
      <dgm:prSet custT="1"/>
      <dgm:spPr/>
      <dgm:t>
        <a:bodyPr/>
        <a:lstStyle/>
        <a:p>
          <a:pPr rtl="0"/>
          <a:r>
            <a:rPr lang="en-US" sz="2200" b="1" i="0" baseline="0" dirty="0">
              <a:latin typeface="Arial" charset="0"/>
              <a:ea typeface="Arial" charset="0"/>
              <a:cs typeface="Arial" charset="0"/>
            </a:rPr>
            <a:t>Are you allowing enough time for questions and comments?</a:t>
          </a:r>
          <a:endParaRPr lang="en-US" sz="2200" b="1" dirty="0">
            <a:latin typeface="Arial" charset="0"/>
            <a:ea typeface="Arial" charset="0"/>
            <a:cs typeface="Arial" charset="0"/>
          </a:endParaRPr>
        </a:p>
      </dgm:t>
    </dgm:pt>
    <dgm:pt modelId="{CCA6DA38-2C76-DA49-9E98-CDEDC1393597}" type="parTrans" cxnId="{D95D2EA2-9FD5-704C-BBAA-7698C2F80A7B}">
      <dgm:prSet/>
      <dgm:spPr/>
      <dgm:t>
        <a:bodyPr/>
        <a:lstStyle/>
        <a:p>
          <a:endParaRPr lang="en-US"/>
        </a:p>
      </dgm:t>
    </dgm:pt>
    <dgm:pt modelId="{5C81DC0C-1B01-0F43-A7BB-DE8E4248E77F}" type="sibTrans" cxnId="{D95D2EA2-9FD5-704C-BBAA-7698C2F80A7B}">
      <dgm:prSet/>
      <dgm:spPr/>
      <dgm:t>
        <a:bodyPr/>
        <a:lstStyle/>
        <a:p>
          <a:endParaRPr lang="en-US"/>
        </a:p>
      </dgm:t>
    </dgm:pt>
    <dgm:pt modelId="{CD18CD50-7C52-C047-9B8E-60E1D7AF985E}">
      <dgm:prSet custT="1"/>
      <dgm:spPr/>
      <dgm:t>
        <a:bodyPr/>
        <a:lstStyle/>
        <a:p>
          <a:pPr rtl="0"/>
          <a:r>
            <a:rPr lang="en-US" sz="2200" b="1" i="0" baseline="0" dirty="0">
              <a:latin typeface="Arial" charset="0"/>
              <a:ea typeface="Arial" charset="0"/>
              <a:cs typeface="Arial" charset="0"/>
            </a:rPr>
            <a:t>Are you posing challenging questions about the content being delivered</a:t>
          </a:r>
          <a:r>
            <a:rPr lang="en-US" sz="2100" b="1" i="0" baseline="0" dirty="0"/>
            <a:t>?</a:t>
          </a:r>
          <a:endParaRPr lang="en-US" sz="2100" b="1" dirty="0"/>
        </a:p>
      </dgm:t>
    </dgm:pt>
    <dgm:pt modelId="{48B02385-5564-B64F-B1A9-72DD5A040523}" type="parTrans" cxnId="{7011388D-E73D-0A4A-9EBF-B7C02832D116}">
      <dgm:prSet/>
      <dgm:spPr/>
      <dgm:t>
        <a:bodyPr/>
        <a:lstStyle/>
        <a:p>
          <a:endParaRPr lang="en-US"/>
        </a:p>
      </dgm:t>
    </dgm:pt>
    <dgm:pt modelId="{27B5F584-9B8F-E745-85EB-328F384385DF}" type="sibTrans" cxnId="{7011388D-E73D-0A4A-9EBF-B7C02832D116}">
      <dgm:prSet/>
      <dgm:spPr/>
      <dgm:t>
        <a:bodyPr/>
        <a:lstStyle/>
        <a:p>
          <a:endParaRPr lang="en-US"/>
        </a:p>
      </dgm:t>
    </dgm:pt>
    <dgm:pt modelId="{82794979-F3E5-8942-82AE-EAE6F213F33E}" type="pres">
      <dgm:prSet presAssocID="{E8C4CB1F-EA60-894B-87EB-DEEBAB3DD642}" presName="Name0" presStyleCnt="0">
        <dgm:presLayoutVars>
          <dgm:dir/>
          <dgm:animLvl val="lvl"/>
          <dgm:resizeHandles val="exact"/>
        </dgm:presLayoutVars>
      </dgm:prSet>
      <dgm:spPr/>
      <dgm:t>
        <a:bodyPr/>
        <a:lstStyle/>
        <a:p>
          <a:endParaRPr lang="en-US"/>
        </a:p>
      </dgm:t>
    </dgm:pt>
    <dgm:pt modelId="{C3F4CFB6-71C5-B041-B9D0-74485DFB0B0E}" type="pres">
      <dgm:prSet presAssocID="{99AEA56A-E034-FC48-A2C3-86EBE52EB3E5}" presName="composite" presStyleCnt="0"/>
      <dgm:spPr/>
    </dgm:pt>
    <dgm:pt modelId="{ECC64635-89C5-3B44-8DF6-82A8235E933B}" type="pres">
      <dgm:prSet presAssocID="{99AEA56A-E034-FC48-A2C3-86EBE52EB3E5}" presName="parTx" presStyleLbl="alignNode1" presStyleIdx="0" presStyleCnt="1" custLinFactNeighborX="662" custLinFactNeighborY="16907">
        <dgm:presLayoutVars>
          <dgm:chMax val="0"/>
          <dgm:chPref val="0"/>
          <dgm:bulletEnabled val="1"/>
        </dgm:presLayoutVars>
      </dgm:prSet>
      <dgm:spPr/>
      <dgm:t>
        <a:bodyPr/>
        <a:lstStyle/>
        <a:p>
          <a:endParaRPr lang="en-US"/>
        </a:p>
      </dgm:t>
    </dgm:pt>
    <dgm:pt modelId="{E8239C3D-8055-0142-9AA8-20BF8911AC26}" type="pres">
      <dgm:prSet presAssocID="{99AEA56A-E034-FC48-A2C3-86EBE52EB3E5}" presName="desTx" presStyleLbl="alignAccFollowNode1" presStyleIdx="0" presStyleCnt="1">
        <dgm:presLayoutVars>
          <dgm:bulletEnabled val="1"/>
        </dgm:presLayoutVars>
      </dgm:prSet>
      <dgm:spPr/>
      <dgm:t>
        <a:bodyPr/>
        <a:lstStyle/>
        <a:p>
          <a:endParaRPr lang="en-US"/>
        </a:p>
      </dgm:t>
    </dgm:pt>
  </dgm:ptLst>
  <dgm:cxnLst>
    <dgm:cxn modelId="{7011388D-E73D-0A4A-9EBF-B7C02832D116}" srcId="{99AEA56A-E034-FC48-A2C3-86EBE52EB3E5}" destId="{CD18CD50-7C52-C047-9B8E-60E1D7AF985E}" srcOrd="4" destOrd="0" parTransId="{48B02385-5564-B64F-B1A9-72DD5A040523}" sibTransId="{27B5F584-9B8F-E745-85EB-328F384385DF}"/>
    <dgm:cxn modelId="{1077A556-440C-AA42-B1B2-DDC1EC89516E}" srcId="{E8C4CB1F-EA60-894B-87EB-DEEBAB3DD642}" destId="{99AEA56A-E034-FC48-A2C3-86EBE52EB3E5}" srcOrd="0" destOrd="0" parTransId="{6E168029-1ACF-FB4F-BCF2-B921777635BC}" sibTransId="{4E9E293A-CC06-0242-AC9C-A09D60982E9E}"/>
    <dgm:cxn modelId="{5991ACF5-D2C2-B748-857A-AC436A5FB583}" srcId="{99AEA56A-E034-FC48-A2C3-86EBE52EB3E5}" destId="{F4ACBF24-68AB-294A-BE92-9A2AEE0E6B13}" srcOrd="1" destOrd="0" parTransId="{8C28467E-5271-8E45-923B-674644ACFDDE}" sibTransId="{C3EB905E-37A5-6F4A-A0C4-8E23E62A9543}"/>
    <dgm:cxn modelId="{31606A22-1292-4739-A899-F6E784E92F18}" type="presOf" srcId="{CD18CD50-7C52-C047-9B8E-60E1D7AF985E}" destId="{E8239C3D-8055-0142-9AA8-20BF8911AC26}" srcOrd="0" destOrd="4" presId="urn:microsoft.com/office/officeart/2005/8/layout/hList1"/>
    <dgm:cxn modelId="{D95D2EA2-9FD5-704C-BBAA-7698C2F80A7B}" srcId="{99AEA56A-E034-FC48-A2C3-86EBE52EB3E5}" destId="{63010C69-021E-8845-8544-1FB5AF1C6C5F}" srcOrd="3" destOrd="0" parTransId="{CCA6DA38-2C76-DA49-9E98-CDEDC1393597}" sibTransId="{5C81DC0C-1B01-0F43-A7BB-DE8E4248E77F}"/>
    <dgm:cxn modelId="{A8A68117-0B98-4DBD-BED3-46A27BD9A2D1}" type="presOf" srcId="{969F6407-1760-9141-8C58-7AB4B40A8140}" destId="{E8239C3D-8055-0142-9AA8-20BF8911AC26}" srcOrd="0" destOrd="0" presId="urn:microsoft.com/office/officeart/2005/8/layout/hList1"/>
    <dgm:cxn modelId="{419AA715-5FE5-4247-8745-A9A577B41BD1}" srcId="{99AEA56A-E034-FC48-A2C3-86EBE52EB3E5}" destId="{969F6407-1760-9141-8C58-7AB4B40A8140}" srcOrd="0" destOrd="0" parTransId="{0B5D922E-EA9D-1D48-8C3B-C7FE511794B1}" sibTransId="{220D5344-E0C9-314F-BF15-B55C6DA6AC83}"/>
    <dgm:cxn modelId="{71CFF8AC-76FF-498A-B9AB-77985B65BE85}" type="presOf" srcId="{E8C4CB1F-EA60-894B-87EB-DEEBAB3DD642}" destId="{82794979-F3E5-8942-82AE-EAE6F213F33E}" srcOrd="0" destOrd="0" presId="urn:microsoft.com/office/officeart/2005/8/layout/hList1"/>
    <dgm:cxn modelId="{591143EE-5AA9-4696-B9E2-BFC1ED98C26C}" type="presOf" srcId="{F1E392B3-BA50-B746-BEC4-8720AA1A248F}" destId="{E8239C3D-8055-0142-9AA8-20BF8911AC26}" srcOrd="0" destOrd="2" presId="urn:microsoft.com/office/officeart/2005/8/layout/hList1"/>
    <dgm:cxn modelId="{A56578A4-9421-4BA3-B44D-B04F134988F8}" type="presOf" srcId="{99AEA56A-E034-FC48-A2C3-86EBE52EB3E5}" destId="{ECC64635-89C5-3B44-8DF6-82A8235E933B}" srcOrd="0" destOrd="0" presId="urn:microsoft.com/office/officeart/2005/8/layout/hList1"/>
    <dgm:cxn modelId="{15D5FF4E-ED16-C749-99B0-C8A9AFE67C3A}" srcId="{99AEA56A-E034-FC48-A2C3-86EBE52EB3E5}" destId="{F1E392B3-BA50-B746-BEC4-8720AA1A248F}" srcOrd="2" destOrd="0" parTransId="{4CC41023-316F-D44E-86FD-3BDA4D95DE88}" sibTransId="{BA690365-301D-894C-A5C7-C9BFB4A4DFF2}"/>
    <dgm:cxn modelId="{83E2D3B1-2208-4515-AD69-077B24F94FC4}" type="presOf" srcId="{F4ACBF24-68AB-294A-BE92-9A2AEE0E6B13}" destId="{E8239C3D-8055-0142-9AA8-20BF8911AC26}" srcOrd="0" destOrd="1" presId="urn:microsoft.com/office/officeart/2005/8/layout/hList1"/>
    <dgm:cxn modelId="{473B7957-7366-4986-BE8D-7E5CB80AFD7E}" type="presOf" srcId="{63010C69-021E-8845-8544-1FB5AF1C6C5F}" destId="{E8239C3D-8055-0142-9AA8-20BF8911AC26}" srcOrd="0" destOrd="3" presId="urn:microsoft.com/office/officeart/2005/8/layout/hList1"/>
    <dgm:cxn modelId="{22607C35-9D97-4D36-A261-C7807E2E09E0}" type="presParOf" srcId="{82794979-F3E5-8942-82AE-EAE6F213F33E}" destId="{C3F4CFB6-71C5-B041-B9D0-74485DFB0B0E}" srcOrd="0" destOrd="0" presId="urn:microsoft.com/office/officeart/2005/8/layout/hList1"/>
    <dgm:cxn modelId="{5DA28449-A5E1-4648-BB72-971AAC248E74}" type="presParOf" srcId="{C3F4CFB6-71C5-B041-B9D0-74485DFB0B0E}" destId="{ECC64635-89C5-3B44-8DF6-82A8235E933B}" srcOrd="0" destOrd="0" presId="urn:microsoft.com/office/officeart/2005/8/layout/hList1"/>
    <dgm:cxn modelId="{B1306021-5E0D-46C9-9856-44D512D719E6}" type="presParOf" srcId="{C3F4CFB6-71C5-B041-B9D0-74485DFB0B0E}" destId="{E8239C3D-8055-0142-9AA8-20BF8911AC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748989-3F48-C84F-870B-6A03B83B5C40}"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D99DE0C2-81DA-7749-8FEA-C99102CA761B}">
      <dgm:prSet custT="1"/>
      <dgm:spPr/>
      <dgm:t>
        <a:bodyPr/>
        <a:lstStyle/>
        <a:p>
          <a:pPr rtl="0"/>
          <a:r>
            <a:rPr lang="en-US" sz="2000" b="1" i="0" baseline="0" dirty="0">
              <a:solidFill>
                <a:schemeClr val="tx1"/>
              </a:solidFill>
              <a:latin typeface="Arial" charset="0"/>
              <a:ea typeface="Arial" charset="0"/>
              <a:cs typeface="Arial" charset="0"/>
            </a:rPr>
            <a:t>Are participants given enough information to complete the tasks?</a:t>
          </a:r>
          <a:endParaRPr lang="en-US" sz="2000" b="1" dirty="0">
            <a:solidFill>
              <a:schemeClr val="tx1"/>
            </a:solidFill>
            <a:latin typeface="Arial" charset="0"/>
            <a:ea typeface="Arial" charset="0"/>
            <a:cs typeface="Arial" charset="0"/>
          </a:endParaRPr>
        </a:p>
      </dgm:t>
    </dgm:pt>
    <dgm:pt modelId="{56029E1B-464E-3346-9253-A0454C9A391F}" type="parTrans" cxnId="{B1C9613D-75C1-BA49-B861-B54F053D295C}">
      <dgm:prSet/>
      <dgm:spPr/>
      <dgm:t>
        <a:bodyPr/>
        <a:lstStyle/>
        <a:p>
          <a:endParaRPr lang="en-US">
            <a:solidFill>
              <a:schemeClr val="tx1"/>
            </a:solidFill>
          </a:endParaRPr>
        </a:p>
      </dgm:t>
    </dgm:pt>
    <dgm:pt modelId="{A67CB625-BCEF-C346-9F6C-5EA690E2E5DF}" type="sibTrans" cxnId="{B1C9613D-75C1-BA49-B861-B54F053D295C}">
      <dgm:prSet/>
      <dgm:spPr/>
      <dgm:t>
        <a:bodyPr/>
        <a:lstStyle/>
        <a:p>
          <a:endParaRPr lang="en-US">
            <a:solidFill>
              <a:schemeClr val="tx1"/>
            </a:solidFill>
          </a:endParaRPr>
        </a:p>
      </dgm:t>
    </dgm:pt>
    <dgm:pt modelId="{A7A12B6B-B374-B643-B534-981263C344C0}">
      <dgm:prSet custT="1"/>
      <dgm:spPr/>
      <dgm:t>
        <a:bodyPr/>
        <a:lstStyle/>
        <a:p>
          <a:pPr rtl="0"/>
          <a:r>
            <a:rPr lang="en-US" sz="2000" b="1" i="0" baseline="0" dirty="0">
              <a:solidFill>
                <a:schemeClr val="tx1"/>
              </a:solidFill>
              <a:latin typeface="Arial" charset="0"/>
              <a:ea typeface="Arial" charset="0"/>
              <a:cs typeface="Arial" charset="0"/>
            </a:rPr>
            <a:t>Is the information presented relevant to the task?</a:t>
          </a:r>
          <a:endParaRPr lang="en-US" sz="2000" b="1" dirty="0">
            <a:solidFill>
              <a:schemeClr val="tx1"/>
            </a:solidFill>
            <a:latin typeface="Arial" charset="0"/>
            <a:ea typeface="Arial" charset="0"/>
            <a:cs typeface="Arial" charset="0"/>
          </a:endParaRPr>
        </a:p>
      </dgm:t>
    </dgm:pt>
    <dgm:pt modelId="{8011FE04-BB97-3A41-A5A8-591BAA28E33D}" type="parTrans" cxnId="{AC96E9CC-39A7-1E4D-BE15-5D42209B933D}">
      <dgm:prSet/>
      <dgm:spPr/>
      <dgm:t>
        <a:bodyPr/>
        <a:lstStyle/>
        <a:p>
          <a:endParaRPr lang="en-US">
            <a:solidFill>
              <a:schemeClr val="tx1"/>
            </a:solidFill>
          </a:endParaRPr>
        </a:p>
      </dgm:t>
    </dgm:pt>
    <dgm:pt modelId="{49FEE679-160F-334D-BA76-611A457ED26B}" type="sibTrans" cxnId="{AC96E9CC-39A7-1E4D-BE15-5D42209B933D}">
      <dgm:prSet/>
      <dgm:spPr/>
      <dgm:t>
        <a:bodyPr/>
        <a:lstStyle/>
        <a:p>
          <a:endParaRPr lang="en-US">
            <a:solidFill>
              <a:schemeClr val="tx1"/>
            </a:solidFill>
          </a:endParaRPr>
        </a:p>
      </dgm:t>
    </dgm:pt>
    <dgm:pt modelId="{E31DE432-9D6F-9E49-B785-9C4B7DA439A2}">
      <dgm:prSet custT="1"/>
      <dgm:spPr/>
      <dgm:t>
        <a:bodyPr/>
        <a:lstStyle/>
        <a:p>
          <a:pPr rtl="0"/>
          <a:r>
            <a:rPr lang="en-US" sz="2000" b="1" i="0" baseline="0" dirty="0">
              <a:solidFill>
                <a:schemeClr val="tx1"/>
              </a:solidFill>
              <a:latin typeface="Arial" charset="0"/>
              <a:ea typeface="Arial" charset="0"/>
              <a:cs typeface="Arial" charset="0"/>
            </a:rPr>
            <a:t>Are participants given enough time?</a:t>
          </a:r>
          <a:endParaRPr lang="en-US" sz="2000" b="1" dirty="0">
            <a:solidFill>
              <a:schemeClr val="tx1"/>
            </a:solidFill>
            <a:latin typeface="Arial" charset="0"/>
            <a:ea typeface="Arial" charset="0"/>
            <a:cs typeface="Arial" charset="0"/>
          </a:endParaRPr>
        </a:p>
      </dgm:t>
    </dgm:pt>
    <dgm:pt modelId="{B6D27EF1-3EB6-0E40-8967-C1CD7F9B1AFE}" type="parTrans" cxnId="{7561564B-9DE3-2749-A531-DE433107D470}">
      <dgm:prSet/>
      <dgm:spPr/>
      <dgm:t>
        <a:bodyPr/>
        <a:lstStyle/>
        <a:p>
          <a:endParaRPr lang="en-US">
            <a:solidFill>
              <a:schemeClr val="tx1"/>
            </a:solidFill>
          </a:endParaRPr>
        </a:p>
      </dgm:t>
    </dgm:pt>
    <dgm:pt modelId="{7ACB726A-B985-5044-AAE5-9D8BC9E3F7D8}" type="sibTrans" cxnId="{7561564B-9DE3-2749-A531-DE433107D470}">
      <dgm:prSet/>
      <dgm:spPr/>
      <dgm:t>
        <a:bodyPr/>
        <a:lstStyle/>
        <a:p>
          <a:endParaRPr lang="en-US">
            <a:solidFill>
              <a:schemeClr val="tx1"/>
            </a:solidFill>
          </a:endParaRPr>
        </a:p>
      </dgm:t>
    </dgm:pt>
    <dgm:pt modelId="{D7719821-F417-624E-BB6B-87656DC9AEA1}">
      <dgm:prSet custT="1"/>
      <dgm:spPr/>
      <dgm:t>
        <a:bodyPr/>
        <a:lstStyle/>
        <a:p>
          <a:pPr rtl="0"/>
          <a:r>
            <a:rPr lang="en-US" sz="2000" b="1" i="0" baseline="0" dirty="0">
              <a:solidFill>
                <a:schemeClr val="tx1"/>
              </a:solidFill>
              <a:latin typeface="Arial" charset="0"/>
              <a:ea typeface="Arial" charset="0"/>
              <a:cs typeface="Arial" charset="0"/>
            </a:rPr>
            <a:t>Are participants given enough time to share what they have learned with each other?</a:t>
          </a:r>
          <a:endParaRPr lang="en-US" sz="2000" b="1" dirty="0">
            <a:solidFill>
              <a:schemeClr val="tx1"/>
            </a:solidFill>
            <a:latin typeface="Arial" charset="0"/>
            <a:ea typeface="Arial" charset="0"/>
            <a:cs typeface="Arial" charset="0"/>
          </a:endParaRPr>
        </a:p>
      </dgm:t>
    </dgm:pt>
    <dgm:pt modelId="{15BBFFCE-1110-694D-AB3F-180AE8A8543E}" type="parTrans" cxnId="{B53255ED-13B3-FE46-ACBD-FE306FD5E950}">
      <dgm:prSet/>
      <dgm:spPr/>
      <dgm:t>
        <a:bodyPr/>
        <a:lstStyle/>
        <a:p>
          <a:endParaRPr lang="en-US">
            <a:solidFill>
              <a:schemeClr val="tx1"/>
            </a:solidFill>
          </a:endParaRPr>
        </a:p>
      </dgm:t>
    </dgm:pt>
    <dgm:pt modelId="{F2683923-ABDF-4B47-AA3B-EB16C2626F0D}" type="sibTrans" cxnId="{B53255ED-13B3-FE46-ACBD-FE306FD5E950}">
      <dgm:prSet/>
      <dgm:spPr/>
      <dgm:t>
        <a:bodyPr/>
        <a:lstStyle/>
        <a:p>
          <a:endParaRPr lang="en-US">
            <a:solidFill>
              <a:schemeClr val="tx1"/>
            </a:solidFill>
          </a:endParaRPr>
        </a:p>
      </dgm:t>
    </dgm:pt>
    <dgm:pt modelId="{399AD18F-5194-5545-B86F-1DD82A71AF9E}">
      <dgm:prSet custT="1"/>
      <dgm:spPr/>
      <dgm:t>
        <a:bodyPr/>
        <a:lstStyle/>
        <a:p>
          <a:pPr rtl="0"/>
          <a:r>
            <a:rPr lang="en-US" sz="2000" b="1" i="0" baseline="0" dirty="0">
              <a:solidFill>
                <a:schemeClr val="tx1"/>
              </a:solidFill>
              <a:latin typeface="Arial" charset="0"/>
              <a:ea typeface="Arial" charset="0"/>
              <a:cs typeface="Arial" charset="0"/>
            </a:rPr>
            <a:t>Are the participants given a clear summary of the main points they were expected to learn in the activity?</a:t>
          </a:r>
          <a:endParaRPr lang="en-US" sz="2000" b="1" dirty="0">
            <a:solidFill>
              <a:schemeClr val="tx1"/>
            </a:solidFill>
            <a:latin typeface="Arial" charset="0"/>
            <a:ea typeface="Arial" charset="0"/>
            <a:cs typeface="Arial" charset="0"/>
          </a:endParaRPr>
        </a:p>
      </dgm:t>
    </dgm:pt>
    <dgm:pt modelId="{436D7546-EAB1-E646-828A-532B47F21928}" type="parTrans" cxnId="{552FA562-597F-8145-A7D6-87BA3A736318}">
      <dgm:prSet/>
      <dgm:spPr/>
      <dgm:t>
        <a:bodyPr/>
        <a:lstStyle/>
        <a:p>
          <a:endParaRPr lang="en-US">
            <a:solidFill>
              <a:schemeClr val="tx1"/>
            </a:solidFill>
          </a:endParaRPr>
        </a:p>
      </dgm:t>
    </dgm:pt>
    <dgm:pt modelId="{CEA20F14-4BA2-F948-8E3E-07CC6D1D20E3}" type="sibTrans" cxnId="{552FA562-597F-8145-A7D6-87BA3A736318}">
      <dgm:prSet/>
      <dgm:spPr/>
      <dgm:t>
        <a:bodyPr/>
        <a:lstStyle/>
        <a:p>
          <a:endParaRPr lang="en-US">
            <a:solidFill>
              <a:schemeClr val="tx1"/>
            </a:solidFill>
          </a:endParaRPr>
        </a:p>
      </dgm:t>
    </dgm:pt>
    <dgm:pt modelId="{557A86ED-E79B-CE4A-8FCD-7CFCB8B6CF7D}" type="pres">
      <dgm:prSet presAssocID="{59748989-3F48-C84F-870B-6A03B83B5C40}" presName="diagram" presStyleCnt="0">
        <dgm:presLayoutVars>
          <dgm:dir/>
          <dgm:resizeHandles val="exact"/>
        </dgm:presLayoutVars>
      </dgm:prSet>
      <dgm:spPr/>
      <dgm:t>
        <a:bodyPr/>
        <a:lstStyle/>
        <a:p>
          <a:endParaRPr lang="en-US"/>
        </a:p>
      </dgm:t>
    </dgm:pt>
    <dgm:pt modelId="{D38A2EE6-5EC7-584F-8893-E285E07C3971}" type="pres">
      <dgm:prSet presAssocID="{D99DE0C2-81DA-7749-8FEA-C99102CA761B}" presName="node" presStyleLbl="node1" presStyleIdx="0" presStyleCnt="5">
        <dgm:presLayoutVars>
          <dgm:bulletEnabled val="1"/>
        </dgm:presLayoutVars>
      </dgm:prSet>
      <dgm:spPr/>
      <dgm:t>
        <a:bodyPr/>
        <a:lstStyle/>
        <a:p>
          <a:endParaRPr lang="en-US"/>
        </a:p>
      </dgm:t>
    </dgm:pt>
    <dgm:pt modelId="{CFDF42B7-9C5E-8440-83D5-22A5623621DB}" type="pres">
      <dgm:prSet presAssocID="{A67CB625-BCEF-C346-9F6C-5EA690E2E5DF}" presName="sibTrans" presStyleCnt="0"/>
      <dgm:spPr/>
    </dgm:pt>
    <dgm:pt modelId="{065C56E7-A745-B24E-BD76-F55617F7F4D8}" type="pres">
      <dgm:prSet presAssocID="{A7A12B6B-B374-B643-B534-981263C344C0}" presName="node" presStyleLbl="node1" presStyleIdx="1" presStyleCnt="5">
        <dgm:presLayoutVars>
          <dgm:bulletEnabled val="1"/>
        </dgm:presLayoutVars>
      </dgm:prSet>
      <dgm:spPr/>
      <dgm:t>
        <a:bodyPr/>
        <a:lstStyle/>
        <a:p>
          <a:endParaRPr lang="en-US"/>
        </a:p>
      </dgm:t>
    </dgm:pt>
    <dgm:pt modelId="{FA2325BA-C915-0E4B-863D-7902394997A7}" type="pres">
      <dgm:prSet presAssocID="{49FEE679-160F-334D-BA76-611A457ED26B}" presName="sibTrans" presStyleCnt="0"/>
      <dgm:spPr/>
    </dgm:pt>
    <dgm:pt modelId="{F85796C5-CDA1-7643-9287-672EF9807EB6}" type="pres">
      <dgm:prSet presAssocID="{E31DE432-9D6F-9E49-B785-9C4B7DA439A2}" presName="node" presStyleLbl="node1" presStyleIdx="2" presStyleCnt="5">
        <dgm:presLayoutVars>
          <dgm:bulletEnabled val="1"/>
        </dgm:presLayoutVars>
      </dgm:prSet>
      <dgm:spPr/>
      <dgm:t>
        <a:bodyPr/>
        <a:lstStyle/>
        <a:p>
          <a:endParaRPr lang="en-US"/>
        </a:p>
      </dgm:t>
    </dgm:pt>
    <dgm:pt modelId="{B94EBCE7-C540-5F48-B99C-2155641C5D4E}" type="pres">
      <dgm:prSet presAssocID="{7ACB726A-B985-5044-AAE5-9D8BC9E3F7D8}" presName="sibTrans" presStyleCnt="0"/>
      <dgm:spPr/>
    </dgm:pt>
    <dgm:pt modelId="{EBBC0F23-ED6D-4147-8F5B-D64ABB112B7A}" type="pres">
      <dgm:prSet presAssocID="{D7719821-F417-624E-BB6B-87656DC9AEA1}" presName="node" presStyleLbl="node1" presStyleIdx="3" presStyleCnt="5" custScaleX="124161">
        <dgm:presLayoutVars>
          <dgm:bulletEnabled val="1"/>
        </dgm:presLayoutVars>
      </dgm:prSet>
      <dgm:spPr/>
      <dgm:t>
        <a:bodyPr/>
        <a:lstStyle/>
        <a:p>
          <a:endParaRPr lang="en-US"/>
        </a:p>
      </dgm:t>
    </dgm:pt>
    <dgm:pt modelId="{8EFF67A1-FD67-BA4A-BA89-6B6A147EB75D}" type="pres">
      <dgm:prSet presAssocID="{F2683923-ABDF-4B47-AA3B-EB16C2626F0D}" presName="sibTrans" presStyleCnt="0"/>
      <dgm:spPr/>
    </dgm:pt>
    <dgm:pt modelId="{D95826AF-E722-B74E-BFFC-7E72D501DFC0}" type="pres">
      <dgm:prSet presAssocID="{399AD18F-5194-5545-B86F-1DD82A71AF9E}" presName="node" presStyleLbl="node1" presStyleIdx="4" presStyleCnt="5" custScaleX="157566">
        <dgm:presLayoutVars>
          <dgm:bulletEnabled val="1"/>
        </dgm:presLayoutVars>
      </dgm:prSet>
      <dgm:spPr/>
      <dgm:t>
        <a:bodyPr/>
        <a:lstStyle/>
        <a:p>
          <a:endParaRPr lang="en-US"/>
        </a:p>
      </dgm:t>
    </dgm:pt>
  </dgm:ptLst>
  <dgm:cxnLst>
    <dgm:cxn modelId="{7561564B-9DE3-2749-A531-DE433107D470}" srcId="{59748989-3F48-C84F-870B-6A03B83B5C40}" destId="{E31DE432-9D6F-9E49-B785-9C4B7DA439A2}" srcOrd="2" destOrd="0" parTransId="{B6D27EF1-3EB6-0E40-8967-C1CD7F9B1AFE}" sibTransId="{7ACB726A-B985-5044-AAE5-9D8BC9E3F7D8}"/>
    <dgm:cxn modelId="{552FA562-597F-8145-A7D6-87BA3A736318}" srcId="{59748989-3F48-C84F-870B-6A03B83B5C40}" destId="{399AD18F-5194-5545-B86F-1DD82A71AF9E}" srcOrd="4" destOrd="0" parTransId="{436D7546-EAB1-E646-828A-532B47F21928}" sibTransId="{CEA20F14-4BA2-F948-8E3E-07CC6D1D20E3}"/>
    <dgm:cxn modelId="{51646E3F-E307-435D-AF85-3694E49AE194}" type="presOf" srcId="{399AD18F-5194-5545-B86F-1DD82A71AF9E}" destId="{D95826AF-E722-B74E-BFFC-7E72D501DFC0}" srcOrd="0" destOrd="0" presId="urn:microsoft.com/office/officeart/2005/8/layout/default"/>
    <dgm:cxn modelId="{B53255ED-13B3-FE46-ACBD-FE306FD5E950}" srcId="{59748989-3F48-C84F-870B-6A03B83B5C40}" destId="{D7719821-F417-624E-BB6B-87656DC9AEA1}" srcOrd="3" destOrd="0" parTransId="{15BBFFCE-1110-694D-AB3F-180AE8A8543E}" sibTransId="{F2683923-ABDF-4B47-AA3B-EB16C2626F0D}"/>
    <dgm:cxn modelId="{339A1973-DA45-41E0-954F-5F1E4BD94F51}" type="presOf" srcId="{D99DE0C2-81DA-7749-8FEA-C99102CA761B}" destId="{D38A2EE6-5EC7-584F-8893-E285E07C3971}" srcOrd="0" destOrd="0" presId="urn:microsoft.com/office/officeart/2005/8/layout/default"/>
    <dgm:cxn modelId="{A0C48476-C5B2-4EB3-B973-143F5F05C14B}" type="presOf" srcId="{D7719821-F417-624E-BB6B-87656DC9AEA1}" destId="{EBBC0F23-ED6D-4147-8F5B-D64ABB112B7A}" srcOrd="0" destOrd="0" presId="urn:microsoft.com/office/officeart/2005/8/layout/default"/>
    <dgm:cxn modelId="{B1C9613D-75C1-BA49-B861-B54F053D295C}" srcId="{59748989-3F48-C84F-870B-6A03B83B5C40}" destId="{D99DE0C2-81DA-7749-8FEA-C99102CA761B}" srcOrd="0" destOrd="0" parTransId="{56029E1B-464E-3346-9253-A0454C9A391F}" sibTransId="{A67CB625-BCEF-C346-9F6C-5EA690E2E5DF}"/>
    <dgm:cxn modelId="{6A7AC0A3-1427-4C9A-AA8E-D5D7B06F1621}" type="presOf" srcId="{59748989-3F48-C84F-870B-6A03B83B5C40}" destId="{557A86ED-E79B-CE4A-8FCD-7CFCB8B6CF7D}" srcOrd="0" destOrd="0" presId="urn:microsoft.com/office/officeart/2005/8/layout/default"/>
    <dgm:cxn modelId="{AC96E9CC-39A7-1E4D-BE15-5D42209B933D}" srcId="{59748989-3F48-C84F-870B-6A03B83B5C40}" destId="{A7A12B6B-B374-B643-B534-981263C344C0}" srcOrd="1" destOrd="0" parTransId="{8011FE04-BB97-3A41-A5A8-591BAA28E33D}" sibTransId="{49FEE679-160F-334D-BA76-611A457ED26B}"/>
    <dgm:cxn modelId="{F1034DD3-1F27-451C-9B47-7F8363546528}" type="presOf" srcId="{E31DE432-9D6F-9E49-B785-9C4B7DA439A2}" destId="{F85796C5-CDA1-7643-9287-672EF9807EB6}" srcOrd="0" destOrd="0" presId="urn:microsoft.com/office/officeart/2005/8/layout/default"/>
    <dgm:cxn modelId="{E4F3ABDD-F4F3-4E0C-B373-C2518D500C57}" type="presOf" srcId="{A7A12B6B-B374-B643-B534-981263C344C0}" destId="{065C56E7-A745-B24E-BD76-F55617F7F4D8}" srcOrd="0" destOrd="0" presId="urn:microsoft.com/office/officeart/2005/8/layout/default"/>
    <dgm:cxn modelId="{EE1E4FCD-ED4C-4460-9397-EDF72D58676E}" type="presParOf" srcId="{557A86ED-E79B-CE4A-8FCD-7CFCB8B6CF7D}" destId="{D38A2EE6-5EC7-584F-8893-E285E07C3971}" srcOrd="0" destOrd="0" presId="urn:microsoft.com/office/officeart/2005/8/layout/default"/>
    <dgm:cxn modelId="{362AC84C-10A3-40A4-96C5-FDCBFA709960}" type="presParOf" srcId="{557A86ED-E79B-CE4A-8FCD-7CFCB8B6CF7D}" destId="{CFDF42B7-9C5E-8440-83D5-22A5623621DB}" srcOrd="1" destOrd="0" presId="urn:microsoft.com/office/officeart/2005/8/layout/default"/>
    <dgm:cxn modelId="{FA344E05-A59D-465B-8825-FF85A638E16C}" type="presParOf" srcId="{557A86ED-E79B-CE4A-8FCD-7CFCB8B6CF7D}" destId="{065C56E7-A745-B24E-BD76-F55617F7F4D8}" srcOrd="2" destOrd="0" presId="urn:microsoft.com/office/officeart/2005/8/layout/default"/>
    <dgm:cxn modelId="{53E31FFE-EA44-4B2F-A24E-A39BAC78097F}" type="presParOf" srcId="{557A86ED-E79B-CE4A-8FCD-7CFCB8B6CF7D}" destId="{FA2325BA-C915-0E4B-863D-7902394997A7}" srcOrd="3" destOrd="0" presId="urn:microsoft.com/office/officeart/2005/8/layout/default"/>
    <dgm:cxn modelId="{9D463921-69BA-490A-AD54-426539C03034}" type="presParOf" srcId="{557A86ED-E79B-CE4A-8FCD-7CFCB8B6CF7D}" destId="{F85796C5-CDA1-7643-9287-672EF9807EB6}" srcOrd="4" destOrd="0" presId="urn:microsoft.com/office/officeart/2005/8/layout/default"/>
    <dgm:cxn modelId="{C427E657-192C-45DF-BAA3-DBC7504292B4}" type="presParOf" srcId="{557A86ED-E79B-CE4A-8FCD-7CFCB8B6CF7D}" destId="{B94EBCE7-C540-5F48-B99C-2155641C5D4E}" srcOrd="5" destOrd="0" presId="urn:microsoft.com/office/officeart/2005/8/layout/default"/>
    <dgm:cxn modelId="{5D3D3407-7FEB-49D2-9B9F-9C5A8970753C}" type="presParOf" srcId="{557A86ED-E79B-CE4A-8FCD-7CFCB8B6CF7D}" destId="{EBBC0F23-ED6D-4147-8F5B-D64ABB112B7A}" srcOrd="6" destOrd="0" presId="urn:microsoft.com/office/officeart/2005/8/layout/default"/>
    <dgm:cxn modelId="{419060D3-EF01-49C8-A0ED-5B837F441378}" type="presParOf" srcId="{557A86ED-E79B-CE4A-8FCD-7CFCB8B6CF7D}" destId="{8EFF67A1-FD67-BA4A-BA89-6B6A147EB75D}" srcOrd="7" destOrd="0" presId="urn:microsoft.com/office/officeart/2005/8/layout/default"/>
    <dgm:cxn modelId="{947CCF0F-833C-402A-AC8E-7819F943E5BA}" type="presParOf" srcId="{557A86ED-E79B-CE4A-8FCD-7CFCB8B6CF7D}" destId="{D95826AF-E722-B74E-BFFC-7E72D501DFC0}"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4AF970-EA95-7F4D-B3CD-F9E0D165842F}"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5B718F49-09D6-7B49-9512-CD7E55555E8E}">
      <dgm:prSet custT="1"/>
      <dgm:spPr/>
      <dgm:t>
        <a:bodyPr/>
        <a:lstStyle/>
        <a:p>
          <a:pPr rtl="0"/>
          <a:r>
            <a:rPr lang="en-US" sz="2400" b="1" i="0" baseline="0" dirty="0">
              <a:solidFill>
                <a:schemeClr val="tx1"/>
              </a:solidFill>
              <a:latin typeface="+mj-ea"/>
              <a:ea typeface="+mj-ea"/>
            </a:rPr>
            <a:t>What kind of information will participants need to create a Safety Inspection checklist? They need to know: </a:t>
          </a:r>
          <a:endParaRPr lang="en-US" sz="2400" dirty="0">
            <a:solidFill>
              <a:schemeClr val="tx1"/>
            </a:solidFill>
            <a:latin typeface="+mj-ea"/>
            <a:ea typeface="+mj-ea"/>
          </a:endParaRPr>
        </a:p>
      </dgm:t>
    </dgm:pt>
    <dgm:pt modelId="{39DB7018-6920-254D-8166-B0C829B7C794}" type="parTrans" cxnId="{1C919E89-318D-9E49-B148-B126CA68FC1A}">
      <dgm:prSet/>
      <dgm:spPr/>
      <dgm:t>
        <a:bodyPr/>
        <a:lstStyle/>
        <a:p>
          <a:endParaRPr lang="en-US"/>
        </a:p>
      </dgm:t>
    </dgm:pt>
    <dgm:pt modelId="{80108805-DDF7-5F48-8EA2-5CC2EA130E74}" type="sibTrans" cxnId="{1C919E89-318D-9E49-B148-B126CA68FC1A}">
      <dgm:prSet/>
      <dgm:spPr/>
      <dgm:t>
        <a:bodyPr/>
        <a:lstStyle/>
        <a:p>
          <a:endParaRPr lang="en-US"/>
        </a:p>
      </dgm:t>
    </dgm:pt>
    <dgm:pt modelId="{554EF6F7-B47F-C845-9AB5-2B87AE3EED4B}">
      <dgm:prSet custT="1"/>
      <dgm:spPr/>
      <dgm:t>
        <a:bodyPr/>
        <a:lstStyle/>
        <a:p>
          <a:pPr rtl="0"/>
          <a:r>
            <a:rPr lang="en-US" sz="2800" b="1" i="0" baseline="0" dirty="0">
              <a:solidFill>
                <a:schemeClr val="bg1"/>
              </a:solidFill>
              <a:latin typeface="+mj-ea"/>
              <a:ea typeface="+mj-ea"/>
            </a:rPr>
            <a:t>What a Safety Inspection is</a:t>
          </a:r>
          <a:endParaRPr lang="en-US" sz="2800" dirty="0">
            <a:solidFill>
              <a:schemeClr val="bg1"/>
            </a:solidFill>
            <a:latin typeface="+mj-ea"/>
            <a:ea typeface="+mj-ea"/>
          </a:endParaRPr>
        </a:p>
      </dgm:t>
    </dgm:pt>
    <dgm:pt modelId="{BDE3DD9B-F2BB-7346-B0FE-7E094CBC0C85}" type="parTrans" cxnId="{376DB8D1-C39D-6141-8245-ECF362B36EE5}">
      <dgm:prSet/>
      <dgm:spPr/>
      <dgm:t>
        <a:bodyPr/>
        <a:lstStyle/>
        <a:p>
          <a:endParaRPr lang="en-US"/>
        </a:p>
      </dgm:t>
    </dgm:pt>
    <dgm:pt modelId="{EE0D1CA9-8B51-BC4B-AB10-C22CF8A9DA72}" type="sibTrans" cxnId="{376DB8D1-C39D-6141-8245-ECF362B36EE5}">
      <dgm:prSet/>
      <dgm:spPr/>
      <dgm:t>
        <a:bodyPr/>
        <a:lstStyle/>
        <a:p>
          <a:endParaRPr lang="en-US"/>
        </a:p>
      </dgm:t>
    </dgm:pt>
    <dgm:pt modelId="{0B476615-4477-E446-B79B-ACA5ACFCD6A9}">
      <dgm:prSet custT="1"/>
      <dgm:spPr/>
      <dgm:t>
        <a:bodyPr/>
        <a:lstStyle/>
        <a:p>
          <a:pPr rtl="0"/>
          <a:r>
            <a:rPr lang="en-US" sz="2800" b="1" i="0" baseline="0" dirty="0">
              <a:solidFill>
                <a:schemeClr val="bg1"/>
              </a:solidFill>
              <a:latin typeface="+mj-ea"/>
              <a:ea typeface="+mj-ea"/>
            </a:rPr>
            <a:t>The goals and purposes of Inspections</a:t>
          </a:r>
          <a:endParaRPr lang="en-US" sz="2800" dirty="0">
            <a:solidFill>
              <a:schemeClr val="bg1"/>
            </a:solidFill>
            <a:latin typeface="+mj-ea"/>
            <a:ea typeface="+mj-ea"/>
          </a:endParaRPr>
        </a:p>
      </dgm:t>
    </dgm:pt>
    <dgm:pt modelId="{56873F4D-862B-0446-BAB2-0EE6DC568974}" type="parTrans" cxnId="{8E8FCA52-C113-3E49-8C7B-9B64992C2952}">
      <dgm:prSet/>
      <dgm:spPr/>
      <dgm:t>
        <a:bodyPr/>
        <a:lstStyle/>
        <a:p>
          <a:endParaRPr lang="en-US"/>
        </a:p>
      </dgm:t>
    </dgm:pt>
    <dgm:pt modelId="{6457CA5B-AED7-D047-9893-E2DFBC448999}" type="sibTrans" cxnId="{8E8FCA52-C113-3E49-8C7B-9B64992C2952}">
      <dgm:prSet/>
      <dgm:spPr/>
      <dgm:t>
        <a:bodyPr/>
        <a:lstStyle/>
        <a:p>
          <a:endParaRPr lang="en-US"/>
        </a:p>
      </dgm:t>
    </dgm:pt>
    <dgm:pt modelId="{7DF7AA4C-0AB4-B44F-8F0B-7D333DD1F19A}">
      <dgm:prSet custT="1"/>
      <dgm:spPr/>
      <dgm:t>
        <a:bodyPr/>
        <a:lstStyle/>
        <a:p>
          <a:pPr rtl="0"/>
          <a:r>
            <a:rPr lang="en-US" sz="2800" b="1" i="0" baseline="0" dirty="0">
              <a:solidFill>
                <a:schemeClr val="bg1"/>
              </a:solidFill>
              <a:latin typeface="+mj-ea"/>
              <a:ea typeface="+mj-ea"/>
            </a:rPr>
            <a:t>They need to know Inspection Examples: Emergency Equipment, Office Safety, Fire Safety, Electrical Safety, Storage Methods, Building Safety</a:t>
          </a:r>
          <a:endParaRPr lang="en-US" sz="2800" dirty="0">
            <a:solidFill>
              <a:schemeClr val="bg1"/>
            </a:solidFill>
            <a:latin typeface="+mj-ea"/>
            <a:ea typeface="+mj-ea"/>
          </a:endParaRPr>
        </a:p>
      </dgm:t>
    </dgm:pt>
    <dgm:pt modelId="{3FCA710F-2E6F-8941-A940-7F1CCAD5C296}" type="parTrans" cxnId="{2554DEC5-E4EA-0848-BAF1-D582AD5D8AA2}">
      <dgm:prSet/>
      <dgm:spPr/>
      <dgm:t>
        <a:bodyPr/>
        <a:lstStyle/>
        <a:p>
          <a:endParaRPr lang="en-US"/>
        </a:p>
      </dgm:t>
    </dgm:pt>
    <dgm:pt modelId="{4537BB64-3B35-9846-ACD6-9D1E571D1064}" type="sibTrans" cxnId="{2554DEC5-E4EA-0848-BAF1-D582AD5D8AA2}">
      <dgm:prSet/>
      <dgm:spPr/>
      <dgm:t>
        <a:bodyPr/>
        <a:lstStyle/>
        <a:p>
          <a:endParaRPr lang="en-US"/>
        </a:p>
      </dgm:t>
    </dgm:pt>
    <dgm:pt modelId="{2D0C041E-8A24-4042-BD44-0E99694048B7}" type="pres">
      <dgm:prSet presAssocID="{C04AF970-EA95-7F4D-B3CD-F9E0D165842F}" presName="linear" presStyleCnt="0">
        <dgm:presLayoutVars>
          <dgm:animLvl val="lvl"/>
          <dgm:resizeHandles val="exact"/>
        </dgm:presLayoutVars>
      </dgm:prSet>
      <dgm:spPr/>
      <dgm:t>
        <a:bodyPr/>
        <a:lstStyle/>
        <a:p>
          <a:endParaRPr lang="en-US"/>
        </a:p>
      </dgm:t>
    </dgm:pt>
    <dgm:pt modelId="{7D366C57-43D9-1D44-BA20-B66D820AC54C}" type="pres">
      <dgm:prSet presAssocID="{5B718F49-09D6-7B49-9512-CD7E55555E8E}" presName="parentText" presStyleLbl="node1" presStyleIdx="0" presStyleCnt="1" custLinFactNeighborX="907" custLinFactNeighborY="3467">
        <dgm:presLayoutVars>
          <dgm:chMax val="0"/>
          <dgm:bulletEnabled val="1"/>
        </dgm:presLayoutVars>
      </dgm:prSet>
      <dgm:spPr/>
      <dgm:t>
        <a:bodyPr/>
        <a:lstStyle/>
        <a:p>
          <a:endParaRPr lang="en-US"/>
        </a:p>
      </dgm:t>
    </dgm:pt>
    <dgm:pt modelId="{D946CF84-D773-D245-96AF-5C5A964E9090}" type="pres">
      <dgm:prSet presAssocID="{5B718F49-09D6-7B49-9512-CD7E55555E8E}" presName="childText" presStyleLbl="revTx" presStyleIdx="0" presStyleCnt="1">
        <dgm:presLayoutVars>
          <dgm:bulletEnabled val="1"/>
        </dgm:presLayoutVars>
      </dgm:prSet>
      <dgm:spPr/>
      <dgm:t>
        <a:bodyPr/>
        <a:lstStyle/>
        <a:p>
          <a:endParaRPr lang="en-US"/>
        </a:p>
      </dgm:t>
    </dgm:pt>
  </dgm:ptLst>
  <dgm:cxnLst>
    <dgm:cxn modelId="{A221071E-FFF9-427B-B59B-CBB29DB4769C}" type="presOf" srcId="{5B718F49-09D6-7B49-9512-CD7E55555E8E}" destId="{7D366C57-43D9-1D44-BA20-B66D820AC54C}" srcOrd="0" destOrd="0" presId="urn:microsoft.com/office/officeart/2005/8/layout/vList2"/>
    <dgm:cxn modelId="{73B20817-BA7F-4649-A2B5-0AFC247E4272}" type="presOf" srcId="{554EF6F7-B47F-C845-9AB5-2B87AE3EED4B}" destId="{D946CF84-D773-D245-96AF-5C5A964E9090}" srcOrd="0" destOrd="0" presId="urn:microsoft.com/office/officeart/2005/8/layout/vList2"/>
    <dgm:cxn modelId="{8E8FCA52-C113-3E49-8C7B-9B64992C2952}" srcId="{5B718F49-09D6-7B49-9512-CD7E55555E8E}" destId="{0B476615-4477-E446-B79B-ACA5ACFCD6A9}" srcOrd="1" destOrd="0" parTransId="{56873F4D-862B-0446-BAB2-0EE6DC568974}" sibTransId="{6457CA5B-AED7-D047-9893-E2DFBC448999}"/>
    <dgm:cxn modelId="{376DB8D1-C39D-6141-8245-ECF362B36EE5}" srcId="{5B718F49-09D6-7B49-9512-CD7E55555E8E}" destId="{554EF6F7-B47F-C845-9AB5-2B87AE3EED4B}" srcOrd="0" destOrd="0" parTransId="{BDE3DD9B-F2BB-7346-B0FE-7E094CBC0C85}" sibTransId="{EE0D1CA9-8B51-BC4B-AB10-C22CF8A9DA72}"/>
    <dgm:cxn modelId="{2554DEC5-E4EA-0848-BAF1-D582AD5D8AA2}" srcId="{5B718F49-09D6-7B49-9512-CD7E55555E8E}" destId="{7DF7AA4C-0AB4-B44F-8F0B-7D333DD1F19A}" srcOrd="2" destOrd="0" parTransId="{3FCA710F-2E6F-8941-A940-7F1CCAD5C296}" sibTransId="{4537BB64-3B35-9846-ACD6-9D1E571D1064}"/>
    <dgm:cxn modelId="{8143E9E7-7751-4FBD-8E5A-3CAB9EDD2AEA}" type="presOf" srcId="{C04AF970-EA95-7F4D-B3CD-F9E0D165842F}" destId="{2D0C041E-8A24-4042-BD44-0E99694048B7}" srcOrd="0" destOrd="0" presId="urn:microsoft.com/office/officeart/2005/8/layout/vList2"/>
    <dgm:cxn modelId="{7B729301-6968-46EE-AF24-8826F54D16D7}" type="presOf" srcId="{7DF7AA4C-0AB4-B44F-8F0B-7D333DD1F19A}" destId="{D946CF84-D773-D245-96AF-5C5A964E9090}" srcOrd="0" destOrd="2" presId="urn:microsoft.com/office/officeart/2005/8/layout/vList2"/>
    <dgm:cxn modelId="{1C919E89-318D-9E49-B148-B126CA68FC1A}" srcId="{C04AF970-EA95-7F4D-B3CD-F9E0D165842F}" destId="{5B718F49-09D6-7B49-9512-CD7E55555E8E}" srcOrd="0" destOrd="0" parTransId="{39DB7018-6920-254D-8166-B0C829B7C794}" sibTransId="{80108805-DDF7-5F48-8EA2-5CC2EA130E74}"/>
    <dgm:cxn modelId="{77F2E618-58F8-4663-8D2D-0F87B2E729DA}" type="presOf" srcId="{0B476615-4477-E446-B79B-ACA5ACFCD6A9}" destId="{D946CF84-D773-D245-96AF-5C5A964E9090}" srcOrd="0" destOrd="1" presId="urn:microsoft.com/office/officeart/2005/8/layout/vList2"/>
    <dgm:cxn modelId="{73FE9273-952F-4D0F-B7C9-7CD6949F2464}" type="presParOf" srcId="{2D0C041E-8A24-4042-BD44-0E99694048B7}" destId="{7D366C57-43D9-1D44-BA20-B66D820AC54C}" srcOrd="0" destOrd="0" presId="urn:microsoft.com/office/officeart/2005/8/layout/vList2"/>
    <dgm:cxn modelId="{28B90278-A592-4178-A1DD-895BEB28EDC2}" type="presParOf" srcId="{2D0C041E-8A24-4042-BD44-0E99694048B7}" destId="{D946CF84-D773-D245-96AF-5C5A964E909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090C2D-BC94-2A42-9B49-E87D7D4957B6}" type="doc">
      <dgm:prSet loTypeId="urn:microsoft.com/office/officeart/2005/8/layout/hierarchy2" loCatId="list" qsTypeId="urn:microsoft.com/office/officeart/2005/8/quickstyle/simple2" qsCatId="simple" csTypeId="urn:microsoft.com/office/officeart/2005/8/colors/colorful4" csCatId="colorful" phldr="1"/>
      <dgm:spPr/>
      <dgm:t>
        <a:bodyPr/>
        <a:lstStyle/>
        <a:p>
          <a:endParaRPr lang="en-US"/>
        </a:p>
      </dgm:t>
    </dgm:pt>
    <dgm:pt modelId="{7D8D7DF0-221E-9749-AB03-0B2B49EA9D75}">
      <dgm:prSet custT="1"/>
      <dgm:spPr/>
      <dgm:t>
        <a:bodyPr/>
        <a:lstStyle/>
        <a:p>
          <a:pPr algn="ctr" rtl="0"/>
          <a:r>
            <a:rPr lang="en-US" sz="2000" b="1" i="0" baseline="0" dirty="0">
              <a:solidFill>
                <a:schemeClr val="tx1"/>
              </a:solidFill>
              <a:latin typeface="Arial" charset="0"/>
              <a:ea typeface="Arial" charset="0"/>
              <a:cs typeface="Arial" charset="0"/>
            </a:rPr>
            <a:t>How effectively do the case studies and role-playing activities in the program encourage participation?</a:t>
          </a:r>
          <a:endParaRPr lang="en-US" sz="2000" b="1" dirty="0">
            <a:solidFill>
              <a:schemeClr val="tx1"/>
            </a:solidFill>
            <a:latin typeface="Arial" charset="0"/>
            <a:ea typeface="Arial" charset="0"/>
            <a:cs typeface="Arial" charset="0"/>
          </a:endParaRPr>
        </a:p>
      </dgm:t>
    </dgm:pt>
    <dgm:pt modelId="{6495823D-44C3-F143-BC28-3E18BF323BF4}" type="parTrans" cxnId="{1C91E689-8D6C-A84C-B7C5-46CC1DBF1249}">
      <dgm:prSet/>
      <dgm:spPr/>
      <dgm:t>
        <a:bodyPr/>
        <a:lstStyle/>
        <a:p>
          <a:endParaRPr lang="en-US">
            <a:solidFill>
              <a:schemeClr val="tx1"/>
            </a:solidFill>
          </a:endParaRPr>
        </a:p>
      </dgm:t>
    </dgm:pt>
    <dgm:pt modelId="{322DD337-EB1D-1F4F-AA9A-44C21694F555}" type="sibTrans" cxnId="{1C91E689-8D6C-A84C-B7C5-46CC1DBF1249}">
      <dgm:prSet/>
      <dgm:spPr/>
      <dgm:t>
        <a:bodyPr/>
        <a:lstStyle/>
        <a:p>
          <a:endParaRPr lang="en-US">
            <a:solidFill>
              <a:schemeClr val="tx1"/>
            </a:solidFill>
          </a:endParaRPr>
        </a:p>
      </dgm:t>
    </dgm:pt>
    <dgm:pt modelId="{5A98A540-6F34-CE40-BFB5-20A0F33113F2}">
      <dgm:prSet custT="1"/>
      <dgm:spPr/>
      <dgm:t>
        <a:bodyPr/>
        <a:lstStyle/>
        <a:p>
          <a:pPr rtl="0"/>
          <a:r>
            <a:rPr lang="en-US" sz="1800" b="1" i="0" baseline="0" dirty="0">
              <a:solidFill>
                <a:schemeClr val="tx1"/>
              </a:solidFill>
              <a:latin typeface="Arial" charset="0"/>
              <a:ea typeface="Arial" charset="0"/>
              <a:cs typeface="Arial" charset="0"/>
            </a:rPr>
            <a:t>Is the situation being discussed familiar to the participants?</a:t>
          </a:r>
          <a:endParaRPr lang="en-US" sz="1800" b="1" dirty="0">
            <a:solidFill>
              <a:schemeClr val="tx1"/>
            </a:solidFill>
            <a:latin typeface="Arial" charset="0"/>
            <a:ea typeface="Arial" charset="0"/>
            <a:cs typeface="Arial" charset="0"/>
          </a:endParaRPr>
        </a:p>
      </dgm:t>
    </dgm:pt>
    <dgm:pt modelId="{830D3BBE-E986-A540-BE08-D172EE75A43F}" type="parTrans" cxnId="{178E7574-C0C9-8942-9577-465059B2537A}">
      <dgm:prSet/>
      <dgm:spPr/>
      <dgm:t>
        <a:bodyPr/>
        <a:lstStyle/>
        <a:p>
          <a:endParaRPr lang="en-US" dirty="0">
            <a:solidFill>
              <a:schemeClr val="tx1"/>
            </a:solidFill>
          </a:endParaRPr>
        </a:p>
      </dgm:t>
    </dgm:pt>
    <dgm:pt modelId="{87EE7108-878C-9642-8E7E-DE9F6C2EB493}" type="sibTrans" cxnId="{178E7574-C0C9-8942-9577-465059B2537A}">
      <dgm:prSet/>
      <dgm:spPr/>
      <dgm:t>
        <a:bodyPr/>
        <a:lstStyle/>
        <a:p>
          <a:endParaRPr lang="en-US">
            <a:solidFill>
              <a:schemeClr val="tx1"/>
            </a:solidFill>
          </a:endParaRPr>
        </a:p>
      </dgm:t>
    </dgm:pt>
    <dgm:pt modelId="{9F6CE114-CA23-7B46-AFDE-E42D3CBBABE1}">
      <dgm:prSet custT="1"/>
      <dgm:spPr/>
      <dgm:t>
        <a:bodyPr/>
        <a:lstStyle/>
        <a:p>
          <a:pPr rtl="0"/>
          <a:r>
            <a:rPr lang="en-US" sz="1800" b="1" i="0" baseline="0" dirty="0">
              <a:solidFill>
                <a:schemeClr val="tx1"/>
              </a:solidFill>
              <a:latin typeface="Arial" charset="0"/>
              <a:ea typeface="Arial" charset="0"/>
              <a:cs typeface="Arial" charset="0"/>
            </a:rPr>
            <a:t>Does the situation evoke strong feelings in the participants?</a:t>
          </a:r>
          <a:endParaRPr lang="en-US" sz="1800" b="1" dirty="0">
            <a:solidFill>
              <a:schemeClr val="tx1"/>
            </a:solidFill>
            <a:latin typeface="Arial" charset="0"/>
            <a:ea typeface="Arial" charset="0"/>
            <a:cs typeface="Arial" charset="0"/>
          </a:endParaRPr>
        </a:p>
      </dgm:t>
    </dgm:pt>
    <dgm:pt modelId="{C74CB03F-D768-FC48-A1E7-D46990F9841D}" type="parTrans" cxnId="{94F48CC7-258A-9544-B1F6-A4093A525E7A}">
      <dgm:prSet/>
      <dgm:spPr/>
      <dgm:t>
        <a:bodyPr/>
        <a:lstStyle/>
        <a:p>
          <a:endParaRPr lang="en-US" dirty="0">
            <a:solidFill>
              <a:schemeClr val="tx1"/>
            </a:solidFill>
          </a:endParaRPr>
        </a:p>
      </dgm:t>
    </dgm:pt>
    <dgm:pt modelId="{83298C88-1A0C-334D-9D8B-FB59D925C395}" type="sibTrans" cxnId="{94F48CC7-258A-9544-B1F6-A4093A525E7A}">
      <dgm:prSet/>
      <dgm:spPr/>
      <dgm:t>
        <a:bodyPr/>
        <a:lstStyle/>
        <a:p>
          <a:endParaRPr lang="en-US">
            <a:solidFill>
              <a:schemeClr val="tx1"/>
            </a:solidFill>
          </a:endParaRPr>
        </a:p>
      </dgm:t>
    </dgm:pt>
    <dgm:pt modelId="{BA5C0992-7BCE-2245-AAB8-53A794313CC8}">
      <dgm:prSet custT="1"/>
      <dgm:spPr/>
      <dgm:t>
        <a:bodyPr/>
        <a:lstStyle/>
        <a:p>
          <a:pPr rtl="0"/>
          <a:r>
            <a:rPr lang="en-US" sz="1800" b="1" i="0" baseline="0" dirty="0">
              <a:solidFill>
                <a:schemeClr val="tx1"/>
              </a:solidFill>
              <a:latin typeface="Arial" charset="0"/>
              <a:ea typeface="Arial" charset="0"/>
              <a:cs typeface="Arial" charset="0"/>
            </a:rPr>
            <a:t>Does the situation lead to an in-depth analysis of the problem?</a:t>
          </a:r>
          <a:endParaRPr lang="en-US" sz="1800" b="1" dirty="0">
            <a:solidFill>
              <a:schemeClr val="tx1"/>
            </a:solidFill>
            <a:latin typeface="Arial" charset="0"/>
            <a:ea typeface="Arial" charset="0"/>
            <a:cs typeface="Arial" charset="0"/>
          </a:endParaRPr>
        </a:p>
      </dgm:t>
    </dgm:pt>
    <dgm:pt modelId="{1DDFD6E6-FCA3-E140-86E9-13A9E5468EE5}" type="parTrans" cxnId="{46EFF824-C6DA-E44B-8D9F-29415AF84BF4}">
      <dgm:prSet/>
      <dgm:spPr/>
      <dgm:t>
        <a:bodyPr/>
        <a:lstStyle/>
        <a:p>
          <a:endParaRPr lang="en-US" dirty="0">
            <a:solidFill>
              <a:schemeClr val="tx1"/>
            </a:solidFill>
          </a:endParaRPr>
        </a:p>
      </dgm:t>
    </dgm:pt>
    <dgm:pt modelId="{6E628CB6-03E5-7B4F-A142-0DA8EC48F33C}" type="sibTrans" cxnId="{46EFF824-C6DA-E44B-8D9F-29415AF84BF4}">
      <dgm:prSet/>
      <dgm:spPr/>
      <dgm:t>
        <a:bodyPr/>
        <a:lstStyle/>
        <a:p>
          <a:endParaRPr lang="en-US">
            <a:solidFill>
              <a:schemeClr val="tx1"/>
            </a:solidFill>
          </a:endParaRPr>
        </a:p>
      </dgm:t>
    </dgm:pt>
    <dgm:pt modelId="{F718A712-881E-A540-A7E2-C3D2570779BA}">
      <dgm:prSet custT="1"/>
      <dgm:spPr/>
      <dgm:t>
        <a:bodyPr/>
        <a:lstStyle/>
        <a:p>
          <a:pPr rtl="0"/>
          <a:r>
            <a:rPr lang="en-US" sz="1800" b="1" i="0" baseline="0" dirty="0">
              <a:solidFill>
                <a:schemeClr val="tx1"/>
              </a:solidFill>
              <a:latin typeface="Arial" charset="0"/>
              <a:ea typeface="Arial" charset="0"/>
              <a:cs typeface="Arial" charset="0"/>
            </a:rPr>
            <a:t>Does the situation encourage people to consider a range of possible strategies for dealing with the problem?</a:t>
          </a:r>
          <a:endParaRPr lang="en-US" sz="1800" b="1" dirty="0">
            <a:solidFill>
              <a:schemeClr val="tx1"/>
            </a:solidFill>
            <a:latin typeface="Arial" charset="0"/>
            <a:ea typeface="Arial" charset="0"/>
            <a:cs typeface="Arial" charset="0"/>
          </a:endParaRPr>
        </a:p>
      </dgm:t>
    </dgm:pt>
    <dgm:pt modelId="{25286434-FDD9-604F-A876-7C25F261D599}" type="parTrans" cxnId="{F90C6153-7E6A-FD40-9D76-CC609A067B6A}">
      <dgm:prSet/>
      <dgm:spPr/>
      <dgm:t>
        <a:bodyPr/>
        <a:lstStyle/>
        <a:p>
          <a:endParaRPr lang="en-US" dirty="0">
            <a:solidFill>
              <a:schemeClr val="tx1"/>
            </a:solidFill>
          </a:endParaRPr>
        </a:p>
      </dgm:t>
    </dgm:pt>
    <dgm:pt modelId="{00CBA725-8F01-2F4A-BD81-79E05C4C8F00}" type="sibTrans" cxnId="{F90C6153-7E6A-FD40-9D76-CC609A067B6A}">
      <dgm:prSet/>
      <dgm:spPr/>
      <dgm:t>
        <a:bodyPr/>
        <a:lstStyle/>
        <a:p>
          <a:endParaRPr lang="en-US">
            <a:solidFill>
              <a:schemeClr val="tx1"/>
            </a:solidFill>
          </a:endParaRPr>
        </a:p>
      </dgm:t>
    </dgm:pt>
    <dgm:pt modelId="{013B1E9F-ED7F-B341-95BD-E59F89015FFA}" type="pres">
      <dgm:prSet presAssocID="{8A090C2D-BC94-2A42-9B49-E87D7D4957B6}" presName="diagram" presStyleCnt="0">
        <dgm:presLayoutVars>
          <dgm:chPref val="1"/>
          <dgm:dir/>
          <dgm:animOne val="branch"/>
          <dgm:animLvl val="lvl"/>
          <dgm:resizeHandles val="exact"/>
        </dgm:presLayoutVars>
      </dgm:prSet>
      <dgm:spPr/>
      <dgm:t>
        <a:bodyPr/>
        <a:lstStyle/>
        <a:p>
          <a:endParaRPr lang="en-US"/>
        </a:p>
      </dgm:t>
    </dgm:pt>
    <dgm:pt modelId="{4BEECAB2-A3B8-6F41-8624-3D26C16E95FE}" type="pres">
      <dgm:prSet presAssocID="{7D8D7DF0-221E-9749-AB03-0B2B49EA9D75}" presName="root1" presStyleCnt="0"/>
      <dgm:spPr/>
    </dgm:pt>
    <dgm:pt modelId="{36177CCC-4282-954E-A7DF-8E6943F9D978}" type="pres">
      <dgm:prSet presAssocID="{7D8D7DF0-221E-9749-AB03-0B2B49EA9D75}" presName="LevelOneTextNode" presStyleLbl="node0" presStyleIdx="0" presStyleCnt="1" custScaleX="163831" custScaleY="377160">
        <dgm:presLayoutVars>
          <dgm:chPref val="3"/>
        </dgm:presLayoutVars>
      </dgm:prSet>
      <dgm:spPr/>
      <dgm:t>
        <a:bodyPr/>
        <a:lstStyle/>
        <a:p>
          <a:endParaRPr lang="en-US"/>
        </a:p>
      </dgm:t>
    </dgm:pt>
    <dgm:pt modelId="{434675A6-D499-1E44-AF19-D654E3F0BAE0}" type="pres">
      <dgm:prSet presAssocID="{7D8D7DF0-221E-9749-AB03-0B2B49EA9D75}" presName="level2hierChild" presStyleCnt="0"/>
      <dgm:spPr/>
    </dgm:pt>
    <dgm:pt modelId="{2C81B438-C5FA-5346-BA89-C6BBE5C6BE75}" type="pres">
      <dgm:prSet presAssocID="{830D3BBE-E986-A540-BE08-D172EE75A43F}" presName="conn2-1" presStyleLbl="parChTrans1D2" presStyleIdx="0" presStyleCnt="4"/>
      <dgm:spPr/>
      <dgm:t>
        <a:bodyPr/>
        <a:lstStyle/>
        <a:p>
          <a:endParaRPr lang="en-US"/>
        </a:p>
      </dgm:t>
    </dgm:pt>
    <dgm:pt modelId="{97FC72B6-F2E4-9D4E-BEA0-77ABC514B75F}" type="pres">
      <dgm:prSet presAssocID="{830D3BBE-E986-A540-BE08-D172EE75A43F}" presName="connTx" presStyleLbl="parChTrans1D2" presStyleIdx="0" presStyleCnt="4"/>
      <dgm:spPr/>
      <dgm:t>
        <a:bodyPr/>
        <a:lstStyle/>
        <a:p>
          <a:endParaRPr lang="en-US"/>
        </a:p>
      </dgm:t>
    </dgm:pt>
    <dgm:pt modelId="{AB3C67F2-CDEE-1A4C-BCF3-21904FF85051}" type="pres">
      <dgm:prSet presAssocID="{5A98A540-6F34-CE40-BFB5-20A0F33113F2}" presName="root2" presStyleCnt="0"/>
      <dgm:spPr/>
    </dgm:pt>
    <dgm:pt modelId="{C1465CCE-E333-834F-BCFF-A3B8016BD34D}" type="pres">
      <dgm:prSet presAssocID="{5A98A540-6F34-CE40-BFB5-20A0F33113F2}" presName="LevelTwoTextNode" presStyleLbl="node2" presStyleIdx="0" presStyleCnt="4" custScaleX="274737">
        <dgm:presLayoutVars>
          <dgm:chPref val="3"/>
        </dgm:presLayoutVars>
      </dgm:prSet>
      <dgm:spPr/>
      <dgm:t>
        <a:bodyPr/>
        <a:lstStyle/>
        <a:p>
          <a:endParaRPr lang="en-US"/>
        </a:p>
      </dgm:t>
    </dgm:pt>
    <dgm:pt modelId="{9DF3C6DC-A976-8F45-B548-98433ACA50DC}" type="pres">
      <dgm:prSet presAssocID="{5A98A540-6F34-CE40-BFB5-20A0F33113F2}" presName="level3hierChild" presStyleCnt="0"/>
      <dgm:spPr/>
    </dgm:pt>
    <dgm:pt modelId="{C0D61B9F-EF1F-244C-B91D-8D11251C4F28}" type="pres">
      <dgm:prSet presAssocID="{C74CB03F-D768-FC48-A1E7-D46990F9841D}" presName="conn2-1" presStyleLbl="parChTrans1D2" presStyleIdx="1" presStyleCnt="4"/>
      <dgm:spPr/>
      <dgm:t>
        <a:bodyPr/>
        <a:lstStyle/>
        <a:p>
          <a:endParaRPr lang="en-US"/>
        </a:p>
      </dgm:t>
    </dgm:pt>
    <dgm:pt modelId="{AA071EE3-183D-2547-BE7C-3B5DCD2B1481}" type="pres">
      <dgm:prSet presAssocID="{C74CB03F-D768-FC48-A1E7-D46990F9841D}" presName="connTx" presStyleLbl="parChTrans1D2" presStyleIdx="1" presStyleCnt="4"/>
      <dgm:spPr/>
      <dgm:t>
        <a:bodyPr/>
        <a:lstStyle/>
        <a:p>
          <a:endParaRPr lang="en-US"/>
        </a:p>
      </dgm:t>
    </dgm:pt>
    <dgm:pt modelId="{71EE4400-A086-F149-A64F-9BAD13403D7C}" type="pres">
      <dgm:prSet presAssocID="{9F6CE114-CA23-7B46-AFDE-E42D3CBBABE1}" presName="root2" presStyleCnt="0"/>
      <dgm:spPr/>
    </dgm:pt>
    <dgm:pt modelId="{6F954CFA-9ABB-FE4C-958E-B1049364F5C6}" type="pres">
      <dgm:prSet presAssocID="{9F6CE114-CA23-7B46-AFDE-E42D3CBBABE1}" presName="LevelTwoTextNode" presStyleLbl="node2" presStyleIdx="1" presStyleCnt="4" custScaleX="274737">
        <dgm:presLayoutVars>
          <dgm:chPref val="3"/>
        </dgm:presLayoutVars>
      </dgm:prSet>
      <dgm:spPr/>
      <dgm:t>
        <a:bodyPr/>
        <a:lstStyle/>
        <a:p>
          <a:endParaRPr lang="en-US"/>
        </a:p>
      </dgm:t>
    </dgm:pt>
    <dgm:pt modelId="{2F88ADC2-D43D-EE4C-ACF9-5BE69B375C5D}" type="pres">
      <dgm:prSet presAssocID="{9F6CE114-CA23-7B46-AFDE-E42D3CBBABE1}" presName="level3hierChild" presStyleCnt="0"/>
      <dgm:spPr/>
    </dgm:pt>
    <dgm:pt modelId="{09763F02-E544-A142-BC9F-2EA6B6B7766A}" type="pres">
      <dgm:prSet presAssocID="{1DDFD6E6-FCA3-E140-86E9-13A9E5468EE5}" presName="conn2-1" presStyleLbl="parChTrans1D2" presStyleIdx="2" presStyleCnt="4"/>
      <dgm:spPr/>
      <dgm:t>
        <a:bodyPr/>
        <a:lstStyle/>
        <a:p>
          <a:endParaRPr lang="en-US"/>
        </a:p>
      </dgm:t>
    </dgm:pt>
    <dgm:pt modelId="{0AC1F060-C997-A742-BAD0-FA6D6CFDEEEA}" type="pres">
      <dgm:prSet presAssocID="{1DDFD6E6-FCA3-E140-86E9-13A9E5468EE5}" presName="connTx" presStyleLbl="parChTrans1D2" presStyleIdx="2" presStyleCnt="4"/>
      <dgm:spPr/>
      <dgm:t>
        <a:bodyPr/>
        <a:lstStyle/>
        <a:p>
          <a:endParaRPr lang="en-US"/>
        </a:p>
      </dgm:t>
    </dgm:pt>
    <dgm:pt modelId="{4E554D1C-0900-F849-AB8D-694A97F35DB6}" type="pres">
      <dgm:prSet presAssocID="{BA5C0992-7BCE-2245-AAB8-53A794313CC8}" presName="root2" presStyleCnt="0"/>
      <dgm:spPr/>
    </dgm:pt>
    <dgm:pt modelId="{8E9006E4-B3CB-A147-9E95-EB3CF6F5C58D}" type="pres">
      <dgm:prSet presAssocID="{BA5C0992-7BCE-2245-AAB8-53A794313CC8}" presName="LevelTwoTextNode" presStyleLbl="node2" presStyleIdx="2" presStyleCnt="4" custScaleX="274737">
        <dgm:presLayoutVars>
          <dgm:chPref val="3"/>
        </dgm:presLayoutVars>
      </dgm:prSet>
      <dgm:spPr/>
      <dgm:t>
        <a:bodyPr/>
        <a:lstStyle/>
        <a:p>
          <a:endParaRPr lang="en-US"/>
        </a:p>
      </dgm:t>
    </dgm:pt>
    <dgm:pt modelId="{4F504443-7306-2B43-88B3-5B366D38451A}" type="pres">
      <dgm:prSet presAssocID="{BA5C0992-7BCE-2245-AAB8-53A794313CC8}" presName="level3hierChild" presStyleCnt="0"/>
      <dgm:spPr/>
    </dgm:pt>
    <dgm:pt modelId="{25A99EC4-487D-804C-B603-6B562B59E48B}" type="pres">
      <dgm:prSet presAssocID="{25286434-FDD9-604F-A876-7C25F261D599}" presName="conn2-1" presStyleLbl="parChTrans1D2" presStyleIdx="3" presStyleCnt="4"/>
      <dgm:spPr/>
      <dgm:t>
        <a:bodyPr/>
        <a:lstStyle/>
        <a:p>
          <a:endParaRPr lang="en-US"/>
        </a:p>
      </dgm:t>
    </dgm:pt>
    <dgm:pt modelId="{79EF2F88-20CC-B842-8DD3-73B7543EA9AB}" type="pres">
      <dgm:prSet presAssocID="{25286434-FDD9-604F-A876-7C25F261D599}" presName="connTx" presStyleLbl="parChTrans1D2" presStyleIdx="3" presStyleCnt="4"/>
      <dgm:spPr/>
      <dgm:t>
        <a:bodyPr/>
        <a:lstStyle/>
        <a:p>
          <a:endParaRPr lang="en-US"/>
        </a:p>
      </dgm:t>
    </dgm:pt>
    <dgm:pt modelId="{D03900A7-4073-7442-A2EA-62D04F343700}" type="pres">
      <dgm:prSet presAssocID="{F718A712-881E-A540-A7E2-C3D2570779BA}" presName="root2" presStyleCnt="0"/>
      <dgm:spPr/>
    </dgm:pt>
    <dgm:pt modelId="{4B512342-9A13-6A4F-8FD0-E27473B1E322}" type="pres">
      <dgm:prSet presAssocID="{F718A712-881E-A540-A7E2-C3D2570779BA}" presName="LevelTwoTextNode" presStyleLbl="node2" presStyleIdx="3" presStyleCnt="4" custScaleX="277148">
        <dgm:presLayoutVars>
          <dgm:chPref val="3"/>
        </dgm:presLayoutVars>
      </dgm:prSet>
      <dgm:spPr/>
      <dgm:t>
        <a:bodyPr/>
        <a:lstStyle/>
        <a:p>
          <a:endParaRPr lang="en-US"/>
        </a:p>
      </dgm:t>
    </dgm:pt>
    <dgm:pt modelId="{72F222C3-C81C-2C4C-A65B-F5E54F61849D}" type="pres">
      <dgm:prSet presAssocID="{F718A712-881E-A540-A7E2-C3D2570779BA}" presName="level3hierChild" presStyleCnt="0"/>
      <dgm:spPr/>
    </dgm:pt>
  </dgm:ptLst>
  <dgm:cxnLst>
    <dgm:cxn modelId="{AEC0429E-B7C0-40BC-B366-427E49C55F3B}" type="presOf" srcId="{BA5C0992-7BCE-2245-AAB8-53A794313CC8}" destId="{8E9006E4-B3CB-A147-9E95-EB3CF6F5C58D}" srcOrd="0" destOrd="0" presId="urn:microsoft.com/office/officeart/2005/8/layout/hierarchy2"/>
    <dgm:cxn modelId="{178E7574-C0C9-8942-9577-465059B2537A}" srcId="{7D8D7DF0-221E-9749-AB03-0B2B49EA9D75}" destId="{5A98A540-6F34-CE40-BFB5-20A0F33113F2}" srcOrd="0" destOrd="0" parTransId="{830D3BBE-E986-A540-BE08-D172EE75A43F}" sibTransId="{87EE7108-878C-9642-8E7E-DE9F6C2EB493}"/>
    <dgm:cxn modelId="{F90C6153-7E6A-FD40-9D76-CC609A067B6A}" srcId="{7D8D7DF0-221E-9749-AB03-0B2B49EA9D75}" destId="{F718A712-881E-A540-A7E2-C3D2570779BA}" srcOrd="3" destOrd="0" parTransId="{25286434-FDD9-604F-A876-7C25F261D599}" sibTransId="{00CBA725-8F01-2F4A-BD81-79E05C4C8F00}"/>
    <dgm:cxn modelId="{94F48CC7-258A-9544-B1F6-A4093A525E7A}" srcId="{7D8D7DF0-221E-9749-AB03-0B2B49EA9D75}" destId="{9F6CE114-CA23-7B46-AFDE-E42D3CBBABE1}" srcOrd="1" destOrd="0" parTransId="{C74CB03F-D768-FC48-A1E7-D46990F9841D}" sibTransId="{83298C88-1A0C-334D-9D8B-FB59D925C395}"/>
    <dgm:cxn modelId="{1F890E54-AB78-4627-B9B1-BD9BCB1F0B19}" type="presOf" srcId="{7D8D7DF0-221E-9749-AB03-0B2B49EA9D75}" destId="{36177CCC-4282-954E-A7DF-8E6943F9D978}" srcOrd="0" destOrd="0" presId="urn:microsoft.com/office/officeart/2005/8/layout/hierarchy2"/>
    <dgm:cxn modelId="{F5A4F1A7-CA84-49B5-8C32-593DE0E93C30}" type="presOf" srcId="{C74CB03F-D768-FC48-A1E7-D46990F9841D}" destId="{C0D61B9F-EF1F-244C-B91D-8D11251C4F28}" srcOrd="0" destOrd="0" presId="urn:microsoft.com/office/officeart/2005/8/layout/hierarchy2"/>
    <dgm:cxn modelId="{AB446C7F-1C97-4C9C-A035-457D8DB79664}" type="presOf" srcId="{F718A712-881E-A540-A7E2-C3D2570779BA}" destId="{4B512342-9A13-6A4F-8FD0-E27473B1E322}" srcOrd="0" destOrd="0" presId="urn:microsoft.com/office/officeart/2005/8/layout/hierarchy2"/>
    <dgm:cxn modelId="{0EEB3DAD-6D06-4DC3-8EFF-57E1143624D0}" type="presOf" srcId="{9F6CE114-CA23-7B46-AFDE-E42D3CBBABE1}" destId="{6F954CFA-9ABB-FE4C-958E-B1049364F5C6}" srcOrd="0" destOrd="0" presId="urn:microsoft.com/office/officeart/2005/8/layout/hierarchy2"/>
    <dgm:cxn modelId="{F133AAEB-BE44-407D-A93C-3C6359C8D387}" type="presOf" srcId="{25286434-FDD9-604F-A876-7C25F261D599}" destId="{25A99EC4-487D-804C-B603-6B562B59E48B}" srcOrd="0" destOrd="0" presId="urn:microsoft.com/office/officeart/2005/8/layout/hierarchy2"/>
    <dgm:cxn modelId="{7DDD1634-0E9E-4BA0-842A-49F950424EE8}" type="presOf" srcId="{1DDFD6E6-FCA3-E140-86E9-13A9E5468EE5}" destId="{09763F02-E544-A142-BC9F-2EA6B6B7766A}" srcOrd="0" destOrd="0" presId="urn:microsoft.com/office/officeart/2005/8/layout/hierarchy2"/>
    <dgm:cxn modelId="{46EFF824-C6DA-E44B-8D9F-29415AF84BF4}" srcId="{7D8D7DF0-221E-9749-AB03-0B2B49EA9D75}" destId="{BA5C0992-7BCE-2245-AAB8-53A794313CC8}" srcOrd="2" destOrd="0" parTransId="{1DDFD6E6-FCA3-E140-86E9-13A9E5468EE5}" sibTransId="{6E628CB6-03E5-7B4F-A142-0DA8EC48F33C}"/>
    <dgm:cxn modelId="{C8976FAE-4A7F-4E66-B686-554E4D8D1D33}" type="presOf" srcId="{830D3BBE-E986-A540-BE08-D172EE75A43F}" destId="{2C81B438-C5FA-5346-BA89-C6BBE5C6BE75}" srcOrd="0" destOrd="0" presId="urn:microsoft.com/office/officeart/2005/8/layout/hierarchy2"/>
    <dgm:cxn modelId="{C48BE2CF-7C7E-48A0-A043-71BB6487608E}" type="presOf" srcId="{1DDFD6E6-FCA3-E140-86E9-13A9E5468EE5}" destId="{0AC1F060-C997-A742-BAD0-FA6D6CFDEEEA}" srcOrd="1" destOrd="0" presId="urn:microsoft.com/office/officeart/2005/8/layout/hierarchy2"/>
    <dgm:cxn modelId="{1C91E689-8D6C-A84C-B7C5-46CC1DBF1249}" srcId="{8A090C2D-BC94-2A42-9B49-E87D7D4957B6}" destId="{7D8D7DF0-221E-9749-AB03-0B2B49EA9D75}" srcOrd="0" destOrd="0" parTransId="{6495823D-44C3-F143-BC28-3E18BF323BF4}" sibTransId="{322DD337-EB1D-1F4F-AA9A-44C21694F555}"/>
    <dgm:cxn modelId="{CB930532-9C86-4C71-9C98-BD97300C9EDB}" type="presOf" srcId="{5A98A540-6F34-CE40-BFB5-20A0F33113F2}" destId="{C1465CCE-E333-834F-BCFF-A3B8016BD34D}" srcOrd="0" destOrd="0" presId="urn:microsoft.com/office/officeart/2005/8/layout/hierarchy2"/>
    <dgm:cxn modelId="{1B7420C4-D79F-402E-B771-F7B8B31695BD}" type="presOf" srcId="{830D3BBE-E986-A540-BE08-D172EE75A43F}" destId="{97FC72B6-F2E4-9D4E-BEA0-77ABC514B75F}" srcOrd="1" destOrd="0" presId="urn:microsoft.com/office/officeart/2005/8/layout/hierarchy2"/>
    <dgm:cxn modelId="{B3FA80FE-AA4F-4091-8E5B-4511CDE6609C}" type="presOf" srcId="{8A090C2D-BC94-2A42-9B49-E87D7D4957B6}" destId="{013B1E9F-ED7F-B341-95BD-E59F89015FFA}" srcOrd="0" destOrd="0" presId="urn:microsoft.com/office/officeart/2005/8/layout/hierarchy2"/>
    <dgm:cxn modelId="{A66F7A5D-0931-42A9-B68F-9C6BD6CE8D82}" type="presOf" srcId="{C74CB03F-D768-FC48-A1E7-D46990F9841D}" destId="{AA071EE3-183D-2547-BE7C-3B5DCD2B1481}" srcOrd="1" destOrd="0" presId="urn:microsoft.com/office/officeart/2005/8/layout/hierarchy2"/>
    <dgm:cxn modelId="{5CC711BC-95B5-4FA6-A3B5-2D44ECBAAF62}" type="presOf" srcId="{25286434-FDD9-604F-A876-7C25F261D599}" destId="{79EF2F88-20CC-B842-8DD3-73B7543EA9AB}" srcOrd="1" destOrd="0" presId="urn:microsoft.com/office/officeart/2005/8/layout/hierarchy2"/>
    <dgm:cxn modelId="{514C837D-76E6-4806-BE6B-EC4C9F87C1D6}" type="presParOf" srcId="{013B1E9F-ED7F-B341-95BD-E59F89015FFA}" destId="{4BEECAB2-A3B8-6F41-8624-3D26C16E95FE}" srcOrd="0" destOrd="0" presId="urn:microsoft.com/office/officeart/2005/8/layout/hierarchy2"/>
    <dgm:cxn modelId="{968B1289-FC5D-4CF8-98A2-CFC254B1B234}" type="presParOf" srcId="{4BEECAB2-A3B8-6F41-8624-3D26C16E95FE}" destId="{36177CCC-4282-954E-A7DF-8E6943F9D978}" srcOrd="0" destOrd="0" presId="urn:microsoft.com/office/officeart/2005/8/layout/hierarchy2"/>
    <dgm:cxn modelId="{AE80BBDD-7EDF-4990-ACF6-A0B78F2E511E}" type="presParOf" srcId="{4BEECAB2-A3B8-6F41-8624-3D26C16E95FE}" destId="{434675A6-D499-1E44-AF19-D654E3F0BAE0}" srcOrd="1" destOrd="0" presId="urn:microsoft.com/office/officeart/2005/8/layout/hierarchy2"/>
    <dgm:cxn modelId="{B5AAF205-3C41-42F3-AC17-1B5D9E9F3B95}" type="presParOf" srcId="{434675A6-D499-1E44-AF19-D654E3F0BAE0}" destId="{2C81B438-C5FA-5346-BA89-C6BBE5C6BE75}" srcOrd="0" destOrd="0" presId="urn:microsoft.com/office/officeart/2005/8/layout/hierarchy2"/>
    <dgm:cxn modelId="{ADCBCF50-7829-46E3-9A7F-CD0602C5F01E}" type="presParOf" srcId="{2C81B438-C5FA-5346-BA89-C6BBE5C6BE75}" destId="{97FC72B6-F2E4-9D4E-BEA0-77ABC514B75F}" srcOrd="0" destOrd="0" presId="urn:microsoft.com/office/officeart/2005/8/layout/hierarchy2"/>
    <dgm:cxn modelId="{C0111771-1BF9-4DE4-8FB6-8C14218CE516}" type="presParOf" srcId="{434675A6-D499-1E44-AF19-D654E3F0BAE0}" destId="{AB3C67F2-CDEE-1A4C-BCF3-21904FF85051}" srcOrd="1" destOrd="0" presId="urn:microsoft.com/office/officeart/2005/8/layout/hierarchy2"/>
    <dgm:cxn modelId="{2B4478E3-1F5F-449A-8EAC-D44F94070C79}" type="presParOf" srcId="{AB3C67F2-CDEE-1A4C-BCF3-21904FF85051}" destId="{C1465CCE-E333-834F-BCFF-A3B8016BD34D}" srcOrd="0" destOrd="0" presId="urn:microsoft.com/office/officeart/2005/8/layout/hierarchy2"/>
    <dgm:cxn modelId="{654C6638-E716-4000-B264-EA2ACC0CF417}" type="presParOf" srcId="{AB3C67F2-CDEE-1A4C-BCF3-21904FF85051}" destId="{9DF3C6DC-A976-8F45-B548-98433ACA50DC}" srcOrd="1" destOrd="0" presId="urn:microsoft.com/office/officeart/2005/8/layout/hierarchy2"/>
    <dgm:cxn modelId="{A5CEBEAD-496C-4A92-9E2A-25BCA0381FF9}" type="presParOf" srcId="{434675A6-D499-1E44-AF19-D654E3F0BAE0}" destId="{C0D61B9F-EF1F-244C-B91D-8D11251C4F28}" srcOrd="2" destOrd="0" presId="urn:microsoft.com/office/officeart/2005/8/layout/hierarchy2"/>
    <dgm:cxn modelId="{4AD414C8-88DC-4D74-AA19-0DD840F4368E}" type="presParOf" srcId="{C0D61B9F-EF1F-244C-B91D-8D11251C4F28}" destId="{AA071EE3-183D-2547-BE7C-3B5DCD2B1481}" srcOrd="0" destOrd="0" presId="urn:microsoft.com/office/officeart/2005/8/layout/hierarchy2"/>
    <dgm:cxn modelId="{0F0DE86B-0EEB-43F8-8371-B9B11478485D}" type="presParOf" srcId="{434675A6-D499-1E44-AF19-D654E3F0BAE0}" destId="{71EE4400-A086-F149-A64F-9BAD13403D7C}" srcOrd="3" destOrd="0" presId="urn:microsoft.com/office/officeart/2005/8/layout/hierarchy2"/>
    <dgm:cxn modelId="{9D0C7CB5-FBCD-4737-92EC-F4EA54941775}" type="presParOf" srcId="{71EE4400-A086-F149-A64F-9BAD13403D7C}" destId="{6F954CFA-9ABB-FE4C-958E-B1049364F5C6}" srcOrd="0" destOrd="0" presId="urn:microsoft.com/office/officeart/2005/8/layout/hierarchy2"/>
    <dgm:cxn modelId="{410623BC-78B4-4D17-8133-190A6B5FB9C1}" type="presParOf" srcId="{71EE4400-A086-F149-A64F-9BAD13403D7C}" destId="{2F88ADC2-D43D-EE4C-ACF9-5BE69B375C5D}" srcOrd="1" destOrd="0" presId="urn:microsoft.com/office/officeart/2005/8/layout/hierarchy2"/>
    <dgm:cxn modelId="{109C8813-0DD3-4AB9-B201-38EED5FCF2CD}" type="presParOf" srcId="{434675A6-D499-1E44-AF19-D654E3F0BAE0}" destId="{09763F02-E544-A142-BC9F-2EA6B6B7766A}" srcOrd="4" destOrd="0" presId="urn:microsoft.com/office/officeart/2005/8/layout/hierarchy2"/>
    <dgm:cxn modelId="{A7B6D75D-8AD6-4D36-BDC7-BE3624BF0067}" type="presParOf" srcId="{09763F02-E544-A142-BC9F-2EA6B6B7766A}" destId="{0AC1F060-C997-A742-BAD0-FA6D6CFDEEEA}" srcOrd="0" destOrd="0" presId="urn:microsoft.com/office/officeart/2005/8/layout/hierarchy2"/>
    <dgm:cxn modelId="{94C30F29-608B-41A0-97BA-E6C1378C3D04}" type="presParOf" srcId="{434675A6-D499-1E44-AF19-D654E3F0BAE0}" destId="{4E554D1C-0900-F849-AB8D-694A97F35DB6}" srcOrd="5" destOrd="0" presId="urn:microsoft.com/office/officeart/2005/8/layout/hierarchy2"/>
    <dgm:cxn modelId="{184D1B28-C084-4994-B15D-3716B7C53CA5}" type="presParOf" srcId="{4E554D1C-0900-F849-AB8D-694A97F35DB6}" destId="{8E9006E4-B3CB-A147-9E95-EB3CF6F5C58D}" srcOrd="0" destOrd="0" presId="urn:microsoft.com/office/officeart/2005/8/layout/hierarchy2"/>
    <dgm:cxn modelId="{4BAE92C1-0002-4B61-9327-864039D777AE}" type="presParOf" srcId="{4E554D1C-0900-F849-AB8D-694A97F35DB6}" destId="{4F504443-7306-2B43-88B3-5B366D38451A}" srcOrd="1" destOrd="0" presId="urn:microsoft.com/office/officeart/2005/8/layout/hierarchy2"/>
    <dgm:cxn modelId="{9D793AD8-A497-4238-9D01-378553A11629}" type="presParOf" srcId="{434675A6-D499-1E44-AF19-D654E3F0BAE0}" destId="{25A99EC4-487D-804C-B603-6B562B59E48B}" srcOrd="6" destOrd="0" presId="urn:microsoft.com/office/officeart/2005/8/layout/hierarchy2"/>
    <dgm:cxn modelId="{90A81105-3C94-408B-AD62-129B61DA3131}" type="presParOf" srcId="{25A99EC4-487D-804C-B603-6B562B59E48B}" destId="{79EF2F88-20CC-B842-8DD3-73B7543EA9AB}" srcOrd="0" destOrd="0" presId="urn:microsoft.com/office/officeart/2005/8/layout/hierarchy2"/>
    <dgm:cxn modelId="{33CD9F11-500E-4B43-BB29-42D4B1EF7EA0}" type="presParOf" srcId="{434675A6-D499-1E44-AF19-D654E3F0BAE0}" destId="{D03900A7-4073-7442-A2EA-62D04F343700}" srcOrd="7" destOrd="0" presId="urn:microsoft.com/office/officeart/2005/8/layout/hierarchy2"/>
    <dgm:cxn modelId="{F0104DC7-9F6F-48A7-B72E-612D84217D83}" type="presParOf" srcId="{D03900A7-4073-7442-A2EA-62D04F343700}" destId="{4B512342-9A13-6A4F-8FD0-E27473B1E322}" srcOrd="0" destOrd="0" presId="urn:microsoft.com/office/officeart/2005/8/layout/hierarchy2"/>
    <dgm:cxn modelId="{C7006AB3-9058-4FE1-B2E6-71F105F60BF5}" type="presParOf" srcId="{D03900A7-4073-7442-A2EA-62D04F343700}" destId="{72F222C3-C81C-2C4C-A65B-F5E54F61849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090C2D-BC94-2A42-9B49-E87D7D4957B6}" type="doc">
      <dgm:prSet loTypeId="urn:microsoft.com/office/officeart/2005/8/layout/hierarchy2" loCatId="list" qsTypeId="urn:microsoft.com/office/officeart/2005/8/quickstyle/simple2" qsCatId="simple" csTypeId="urn:microsoft.com/office/officeart/2005/8/colors/colorful2" csCatId="colorful" phldr="1"/>
      <dgm:spPr/>
      <dgm:t>
        <a:bodyPr/>
        <a:lstStyle/>
        <a:p>
          <a:endParaRPr lang="en-US"/>
        </a:p>
      </dgm:t>
    </dgm:pt>
    <dgm:pt modelId="{7D8D7DF0-221E-9749-AB03-0B2B49EA9D75}">
      <dgm:prSet custT="1"/>
      <dgm:spPr/>
      <dgm:t>
        <a:bodyPr/>
        <a:lstStyle/>
        <a:p>
          <a:pPr algn="ctr" rtl="0"/>
          <a:endParaRPr lang="en-US" sz="1600" b="1" i="0" baseline="0" dirty="0">
            <a:solidFill>
              <a:schemeClr val="tx1"/>
            </a:solidFill>
            <a:latin typeface="Arial" charset="0"/>
            <a:ea typeface="Arial" charset="0"/>
            <a:cs typeface="Arial" charset="0"/>
          </a:endParaRPr>
        </a:p>
        <a:p>
          <a:pPr algn="ctr" rtl="0"/>
          <a:r>
            <a:rPr lang="en-US" sz="2000" b="1" i="0" baseline="0" dirty="0">
              <a:solidFill>
                <a:schemeClr val="tx1"/>
              </a:solidFill>
              <a:latin typeface="Arial" charset="0"/>
              <a:ea typeface="Arial" charset="0"/>
              <a:cs typeface="Arial" charset="0"/>
            </a:rPr>
            <a:t>How effectively do the case studies and role-playing activities in the program encourage participation? (Cont'd)</a:t>
          </a:r>
          <a:endParaRPr lang="en-US" sz="2000" b="1" dirty="0">
            <a:solidFill>
              <a:schemeClr val="tx1"/>
            </a:solidFill>
            <a:latin typeface="Arial" charset="0"/>
            <a:ea typeface="Arial" charset="0"/>
            <a:cs typeface="Arial" charset="0"/>
          </a:endParaRPr>
        </a:p>
      </dgm:t>
    </dgm:pt>
    <dgm:pt modelId="{6495823D-44C3-F143-BC28-3E18BF323BF4}" type="parTrans" cxnId="{1C91E689-8D6C-A84C-B7C5-46CC1DBF1249}">
      <dgm:prSet/>
      <dgm:spPr/>
      <dgm:t>
        <a:bodyPr/>
        <a:lstStyle/>
        <a:p>
          <a:endParaRPr lang="en-US" sz="1600">
            <a:solidFill>
              <a:schemeClr val="tx1"/>
            </a:solidFill>
          </a:endParaRPr>
        </a:p>
      </dgm:t>
    </dgm:pt>
    <dgm:pt modelId="{322DD337-EB1D-1F4F-AA9A-44C21694F555}" type="sibTrans" cxnId="{1C91E689-8D6C-A84C-B7C5-46CC1DBF1249}">
      <dgm:prSet/>
      <dgm:spPr/>
      <dgm:t>
        <a:bodyPr/>
        <a:lstStyle/>
        <a:p>
          <a:endParaRPr lang="en-US" sz="1600">
            <a:solidFill>
              <a:schemeClr val="tx1"/>
            </a:solidFill>
          </a:endParaRPr>
        </a:p>
      </dgm:t>
    </dgm:pt>
    <dgm:pt modelId="{982FFC4B-DCB7-394E-8571-BB381013044B}">
      <dgm:prSet custT="1"/>
      <dgm:spPr/>
      <dgm:t>
        <a:bodyPr/>
        <a:lstStyle/>
        <a:p>
          <a:pPr rtl="0"/>
          <a:r>
            <a:rPr lang="en-US" sz="2000" b="1" i="0" baseline="0" dirty="0">
              <a:solidFill>
                <a:schemeClr val="tx1"/>
              </a:solidFill>
              <a:latin typeface="Arial" charset="0"/>
              <a:ea typeface="Arial" charset="0"/>
              <a:cs typeface="Arial" charset="0"/>
            </a:rPr>
            <a:t>Are people provided with enough information to participate in the activity in a meaningful way?</a:t>
          </a:r>
          <a:endParaRPr lang="en-US" sz="2000" b="1" dirty="0">
            <a:solidFill>
              <a:schemeClr val="tx1"/>
            </a:solidFill>
            <a:latin typeface="Arial" charset="0"/>
            <a:ea typeface="Arial" charset="0"/>
            <a:cs typeface="Arial" charset="0"/>
          </a:endParaRPr>
        </a:p>
      </dgm:t>
    </dgm:pt>
    <dgm:pt modelId="{6499A5A3-FB8E-8D46-BF46-A344ACF17488}" type="parTrans" cxnId="{EA524BC6-B17F-AA43-A779-5C92241F3FFA}">
      <dgm:prSet/>
      <dgm:spPr/>
      <dgm:t>
        <a:bodyPr/>
        <a:lstStyle/>
        <a:p>
          <a:endParaRPr lang="en-US" sz="1600" dirty="0">
            <a:solidFill>
              <a:schemeClr val="tx1"/>
            </a:solidFill>
          </a:endParaRPr>
        </a:p>
      </dgm:t>
    </dgm:pt>
    <dgm:pt modelId="{BE997F65-F6F9-A54D-A569-2592C1E8DF31}" type="sibTrans" cxnId="{EA524BC6-B17F-AA43-A779-5C92241F3FFA}">
      <dgm:prSet/>
      <dgm:spPr/>
      <dgm:t>
        <a:bodyPr/>
        <a:lstStyle/>
        <a:p>
          <a:endParaRPr lang="en-US" sz="1600">
            <a:solidFill>
              <a:schemeClr val="tx1"/>
            </a:solidFill>
          </a:endParaRPr>
        </a:p>
      </dgm:t>
    </dgm:pt>
    <dgm:pt modelId="{72A9D6FA-DFEF-AD4A-A6A2-1057E2384AB1}">
      <dgm:prSet custT="1"/>
      <dgm:spPr/>
      <dgm:t>
        <a:bodyPr/>
        <a:lstStyle/>
        <a:p>
          <a:pPr rtl="0"/>
          <a:r>
            <a:rPr lang="en-US" sz="2000" b="1" i="0" baseline="0" dirty="0">
              <a:solidFill>
                <a:schemeClr val="tx1"/>
              </a:solidFill>
              <a:latin typeface="Arial" charset="0"/>
              <a:ea typeface="Arial" charset="0"/>
              <a:cs typeface="Arial" charset="0"/>
            </a:rPr>
            <a:t>Are people provided with so much information that they have no room to improvise or to call on their own experience?</a:t>
          </a:r>
          <a:endParaRPr lang="en-US" sz="2000" b="1" dirty="0">
            <a:solidFill>
              <a:schemeClr val="tx1"/>
            </a:solidFill>
            <a:latin typeface="Arial" charset="0"/>
            <a:ea typeface="Arial" charset="0"/>
            <a:cs typeface="Arial" charset="0"/>
          </a:endParaRPr>
        </a:p>
      </dgm:t>
    </dgm:pt>
    <dgm:pt modelId="{15152800-B2BE-F140-92F3-DD2199AF74EE}" type="parTrans" cxnId="{8F9C7820-7B22-A146-A79A-F75926063964}">
      <dgm:prSet/>
      <dgm:spPr/>
      <dgm:t>
        <a:bodyPr/>
        <a:lstStyle/>
        <a:p>
          <a:endParaRPr lang="en-US" sz="1600" dirty="0">
            <a:solidFill>
              <a:schemeClr val="tx1"/>
            </a:solidFill>
          </a:endParaRPr>
        </a:p>
      </dgm:t>
    </dgm:pt>
    <dgm:pt modelId="{BA4725C6-B3D5-2F40-A45B-02F53961F9FB}" type="sibTrans" cxnId="{8F9C7820-7B22-A146-A79A-F75926063964}">
      <dgm:prSet/>
      <dgm:spPr/>
      <dgm:t>
        <a:bodyPr/>
        <a:lstStyle/>
        <a:p>
          <a:endParaRPr lang="en-US" sz="1600">
            <a:solidFill>
              <a:schemeClr val="tx1"/>
            </a:solidFill>
          </a:endParaRPr>
        </a:p>
      </dgm:t>
    </dgm:pt>
    <dgm:pt modelId="{F0863096-D2F1-A64E-BB46-F17475832B65}">
      <dgm:prSet custT="1"/>
      <dgm:spPr/>
      <dgm:t>
        <a:bodyPr/>
        <a:lstStyle/>
        <a:p>
          <a:pPr rtl="0"/>
          <a:r>
            <a:rPr lang="en-US" sz="2000" b="1" i="0" baseline="0" dirty="0">
              <a:solidFill>
                <a:schemeClr val="tx1"/>
              </a:solidFill>
              <a:latin typeface="Arial" charset="0"/>
              <a:ea typeface="Arial" charset="0"/>
              <a:cs typeface="Arial" charset="0"/>
            </a:rPr>
            <a:t>Are people provided with an opportunity to discuss the social, cultural, and historical contexts of the situations?</a:t>
          </a:r>
          <a:endParaRPr lang="en-US" sz="2000" b="1" dirty="0">
            <a:solidFill>
              <a:schemeClr val="tx1"/>
            </a:solidFill>
            <a:latin typeface="Arial" charset="0"/>
            <a:ea typeface="Arial" charset="0"/>
            <a:cs typeface="Arial" charset="0"/>
          </a:endParaRPr>
        </a:p>
      </dgm:t>
    </dgm:pt>
    <dgm:pt modelId="{37418098-E5D3-814B-B7CD-95654C686567}" type="parTrans" cxnId="{990F8B41-04C2-5E4E-A260-D2802A463BBD}">
      <dgm:prSet/>
      <dgm:spPr/>
      <dgm:t>
        <a:bodyPr/>
        <a:lstStyle/>
        <a:p>
          <a:endParaRPr lang="en-US" sz="1600" dirty="0">
            <a:solidFill>
              <a:schemeClr val="tx1"/>
            </a:solidFill>
          </a:endParaRPr>
        </a:p>
      </dgm:t>
    </dgm:pt>
    <dgm:pt modelId="{0FD010B3-4C7A-7947-9114-8ADCFA21BCE1}" type="sibTrans" cxnId="{990F8B41-04C2-5E4E-A260-D2802A463BBD}">
      <dgm:prSet/>
      <dgm:spPr/>
      <dgm:t>
        <a:bodyPr/>
        <a:lstStyle/>
        <a:p>
          <a:endParaRPr lang="en-US" sz="1600">
            <a:solidFill>
              <a:schemeClr val="tx1"/>
            </a:solidFill>
          </a:endParaRPr>
        </a:p>
      </dgm:t>
    </dgm:pt>
    <dgm:pt modelId="{E96446C0-8645-F949-AA4F-9F66450419F7}" type="pres">
      <dgm:prSet presAssocID="{8A090C2D-BC94-2A42-9B49-E87D7D4957B6}" presName="diagram" presStyleCnt="0">
        <dgm:presLayoutVars>
          <dgm:chPref val="1"/>
          <dgm:dir/>
          <dgm:animOne val="branch"/>
          <dgm:animLvl val="lvl"/>
          <dgm:resizeHandles val="exact"/>
        </dgm:presLayoutVars>
      </dgm:prSet>
      <dgm:spPr/>
      <dgm:t>
        <a:bodyPr/>
        <a:lstStyle/>
        <a:p>
          <a:endParaRPr lang="en-US"/>
        </a:p>
      </dgm:t>
    </dgm:pt>
    <dgm:pt modelId="{E9F1774A-E278-BA43-8A27-4EF7F592A19B}" type="pres">
      <dgm:prSet presAssocID="{7D8D7DF0-221E-9749-AB03-0B2B49EA9D75}" presName="root1" presStyleCnt="0"/>
      <dgm:spPr/>
    </dgm:pt>
    <dgm:pt modelId="{B5F6A325-A8E3-3448-92CE-9C6C60801C6F}" type="pres">
      <dgm:prSet presAssocID="{7D8D7DF0-221E-9749-AB03-0B2B49EA9D75}" presName="LevelOneTextNode" presStyleLbl="node0" presStyleIdx="0" presStyleCnt="1" custScaleY="220315">
        <dgm:presLayoutVars>
          <dgm:chPref val="3"/>
        </dgm:presLayoutVars>
      </dgm:prSet>
      <dgm:spPr/>
      <dgm:t>
        <a:bodyPr/>
        <a:lstStyle/>
        <a:p>
          <a:endParaRPr lang="en-US"/>
        </a:p>
      </dgm:t>
    </dgm:pt>
    <dgm:pt modelId="{4AA86B44-3457-E947-AFEC-E5BE23795287}" type="pres">
      <dgm:prSet presAssocID="{7D8D7DF0-221E-9749-AB03-0B2B49EA9D75}" presName="level2hierChild" presStyleCnt="0"/>
      <dgm:spPr/>
    </dgm:pt>
    <dgm:pt modelId="{29C0C380-4EF8-684A-81BD-407F5DAEDEFB}" type="pres">
      <dgm:prSet presAssocID="{6499A5A3-FB8E-8D46-BF46-A344ACF17488}" presName="conn2-1" presStyleLbl="parChTrans1D2" presStyleIdx="0" presStyleCnt="3"/>
      <dgm:spPr/>
      <dgm:t>
        <a:bodyPr/>
        <a:lstStyle/>
        <a:p>
          <a:endParaRPr lang="en-US"/>
        </a:p>
      </dgm:t>
    </dgm:pt>
    <dgm:pt modelId="{2C5F67D9-4A77-194C-9CAB-92FC40644A07}" type="pres">
      <dgm:prSet presAssocID="{6499A5A3-FB8E-8D46-BF46-A344ACF17488}" presName="connTx" presStyleLbl="parChTrans1D2" presStyleIdx="0" presStyleCnt="3"/>
      <dgm:spPr/>
      <dgm:t>
        <a:bodyPr/>
        <a:lstStyle/>
        <a:p>
          <a:endParaRPr lang="en-US"/>
        </a:p>
      </dgm:t>
    </dgm:pt>
    <dgm:pt modelId="{6527AD4E-3611-7140-8B10-9B2D592139A0}" type="pres">
      <dgm:prSet presAssocID="{982FFC4B-DCB7-394E-8571-BB381013044B}" presName="root2" presStyleCnt="0"/>
      <dgm:spPr/>
    </dgm:pt>
    <dgm:pt modelId="{A51B96CB-EFA6-EB4B-8DE2-F3DE04394FD2}" type="pres">
      <dgm:prSet presAssocID="{982FFC4B-DCB7-394E-8571-BB381013044B}" presName="LevelTwoTextNode" presStyleLbl="node2" presStyleIdx="0" presStyleCnt="3" custScaleX="180706">
        <dgm:presLayoutVars>
          <dgm:chPref val="3"/>
        </dgm:presLayoutVars>
      </dgm:prSet>
      <dgm:spPr/>
      <dgm:t>
        <a:bodyPr/>
        <a:lstStyle/>
        <a:p>
          <a:endParaRPr lang="en-US"/>
        </a:p>
      </dgm:t>
    </dgm:pt>
    <dgm:pt modelId="{533EAACF-E068-2F42-B0AA-5891F49F6B51}" type="pres">
      <dgm:prSet presAssocID="{982FFC4B-DCB7-394E-8571-BB381013044B}" presName="level3hierChild" presStyleCnt="0"/>
      <dgm:spPr/>
    </dgm:pt>
    <dgm:pt modelId="{CECA8939-A0F4-EE4A-B2B9-DCBE743050D7}" type="pres">
      <dgm:prSet presAssocID="{15152800-B2BE-F140-92F3-DD2199AF74EE}" presName="conn2-1" presStyleLbl="parChTrans1D2" presStyleIdx="1" presStyleCnt="3"/>
      <dgm:spPr/>
      <dgm:t>
        <a:bodyPr/>
        <a:lstStyle/>
        <a:p>
          <a:endParaRPr lang="en-US"/>
        </a:p>
      </dgm:t>
    </dgm:pt>
    <dgm:pt modelId="{0ED35B21-EF52-1845-B57B-C32919C9779B}" type="pres">
      <dgm:prSet presAssocID="{15152800-B2BE-F140-92F3-DD2199AF74EE}" presName="connTx" presStyleLbl="parChTrans1D2" presStyleIdx="1" presStyleCnt="3"/>
      <dgm:spPr/>
      <dgm:t>
        <a:bodyPr/>
        <a:lstStyle/>
        <a:p>
          <a:endParaRPr lang="en-US"/>
        </a:p>
      </dgm:t>
    </dgm:pt>
    <dgm:pt modelId="{503B276C-103E-AF47-8E91-7A092BFCFF06}" type="pres">
      <dgm:prSet presAssocID="{72A9D6FA-DFEF-AD4A-A6A2-1057E2384AB1}" presName="root2" presStyleCnt="0"/>
      <dgm:spPr/>
    </dgm:pt>
    <dgm:pt modelId="{57E8AAB0-2330-C943-AFD6-0E9DCF06CCC7}" type="pres">
      <dgm:prSet presAssocID="{72A9D6FA-DFEF-AD4A-A6A2-1057E2384AB1}" presName="LevelTwoTextNode" presStyleLbl="node2" presStyleIdx="1" presStyleCnt="3" custScaleX="180706">
        <dgm:presLayoutVars>
          <dgm:chPref val="3"/>
        </dgm:presLayoutVars>
      </dgm:prSet>
      <dgm:spPr/>
      <dgm:t>
        <a:bodyPr/>
        <a:lstStyle/>
        <a:p>
          <a:endParaRPr lang="en-US"/>
        </a:p>
      </dgm:t>
    </dgm:pt>
    <dgm:pt modelId="{E45E1D64-EE65-7B4F-88AB-6D703BE74EAD}" type="pres">
      <dgm:prSet presAssocID="{72A9D6FA-DFEF-AD4A-A6A2-1057E2384AB1}" presName="level3hierChild" presStyleCnt="0"/>
      <dgm:spPr/>
    </dgm:pt>
    <dgm:pt modelId="{10F5E6E0-A6F9-7D42-AD3A-906E2A68FAC5}" type="pres">
      <dgm:prSet presAssocID="{37418098-E5D3-814B-B7CD-95654C686567}" presName="conn2-1" presStyleLbl="parChTrans1D2" presStyleIdx="2" presStyleCnt="3"/>
      <dgm:spPr/>
      <dgm:t>
        <a:bodyPr/>
        <a:lstStyle/>
        <a:p>
          <a:endParaRPr lang="en-US"/>
        </a:p>
      </dgm:t>
    </dgm:pt>
    <dgm:pt modelId="{C6AEE90F-025B-304A-A54E-A1BE3330B62A}" type="pres">
      <dgm:prSet presAssocID="{37418098-E5D3-814B-B7CD-95654C686567}" presName="connTx" presStyleLbl="parChTrans1D2" presStyleIdx="2" presStyleCnt="3"/>
      <dgm:spPr/>
      <dgm:t>
        <a:bodyPr/>
        <a:lstStyle/>
        <a:p>
          <a:endParaRPr lang="en-US"/>
        </a:p>
      </dgm:t>
    </dgm:pt>
    <dgm:pt modelId="{3CF98F3E-DD30-1F40-A7DE-B0E63A6EC3AC}" type="pres">
      <dgm:prSet presAssocID="{F0863096-D2F1-A64E-BB46-F17475832B65}" presName="root2" presStyleCnt="0"/>
      <dgm:spPr/>
    </dgm:pt>
    <dgm:pt modelId="{D0ACD263-C246-5549-AC85-77F59A63F54E}" type="pres">
      <dgm:prSet presAssocID="{F0863096-D2F1-A64E-BB46-F17475832B65}" presName="LevelTwoTextNode" presStyleLbl="node2" presStyleIdx="2" presStyleCnt="3" custScaleX="180706">
        <dgm:presLayoutVars>
          <dgm:chPref val="3"/>
        </dgm:presLayoutVars>
      </dgm:prSet>
      <dgm:spPr/>
      <dgm:t>
        <a:bodyPr/>
        <a:lstStyle/>
        <a:p>
          <a:endParaRPr lang="en-US"/>
        </a:p>
      </dgm:t>
    </dgm:pt>
    <dgm:pt modelId="{7D847B6F-2D89-304B-BDE0-DC3DF51A7EFA}" type="pres">
      <dgm:prSet presAssocID="{F0863096-D2F1-A64E-BB46-F17475832B65}" presName="level3hierChild" presStyleCnt="0"/>
      <dgm:spPr/>
    </dgm:pt>
  </dgm:ptLst>
  <dgm:cxnLst>
    <dgm:cxn modelId="{31BE47F8-A567-4AF5-B3AF-777CA9C42C2C}" type="presOf" srcId="{6499A5A3-FB8E-8D46-BF46-A344ACF17488}" destId="{2C5F67D9-4A77-194C-9CAB-92FC40644A07}" srcOrd="1" destOrd="0" presId="urn:microsoft.com/office/officeart/2005/8/layout/hierarchy2"/>
    <dgm:cxn modelId="{0E68ED56-460D-4E91-9A0A-CFA80929B32C}" type="presOf" srcId="{7D8D7DF0-221E-9749-AB03-0B2B49EA9D75}" destId="{B5F6A325-A8E3-3448-92CE-9C6C60801C6F}" srcOrd="0" destOrd="0" presId="urn:microsoft.com/office/officeart/2005/8/layout/hierarchy2"/>
    <dgm:cxn modelId="{8F9C7820-7B22-A146-A79A-F75926063964}" srcId="{7D8D7DF0-221E-9749-AB03-0B2B49EA9D75}" destId="{72A9D6FA-DFEF-AD4A-A6A2-1057E2384AB1}" srcOrd="1" destOrd="0" parTransId="{15152800-B2BE-F140-92F3-DD2199AF74EE}" sibTransId="{BA4725C6-B3D5-2F40-A45B-02F53961F9FB}"/>
    <dgm:cxn modelId="{EA524BC6-B17F-AA43-A779-5C92241F3FFA}" srcId="{7D8D7DF0-221E-9749-AB03-0B2B49EA9D75}" destId="{982FFC4B-DCB7-394E-8571-BB381013044B}" srcOrd="0" destOrd="0" parTransId="{6499A5A3-FB8E-8D46-BF46-A344ACF17488}" sibTransId="{BE997F65-F6F9-A54D-A569-2592C1E8DF31}"/>
    <dgm:cxn modelId="{D201E6A9-9C86-496B-8106-D22C35106589}" type="presOf" srcId="{37418098-E5D3-814B-B7CD-95654C686567}" destId="{10F5E6E0-A6F9-7D42-AD3A-906E2A68FAC5}" srcOrd="0" destOrd="0" presId="urn:microsoft.com/office/officeart/2005/8/layout/hierarchy2"/>
    <dgm:cxn modelId="{EFB51322-720E-42F9-AA2C-FCC2461CD794}" type="presOf" srcId="{F0863096-D2F1-A64E-BB46-F17475832B65}" destId="{D0ACD263-C246-5549-AC85-77F59A63F54E}" srcOrd="0" destOrd="0" presId="urn:microsoft.com/office/officeart/2005/8/layout/hierarchy2"/>
    <dgm:cxn modelId="{84D19ED7-3D41-45D3-8097-0113D9ED7D10}" type="presOf" srcId="{8A090C2D-BC94-2A42-9B49-E87D7D4957B6}" destId="{E96446C0-8645-F949-AA4F-9F66450419F7}" srcOrd="0" destOrd="0" presId="urn:microsoft.com/office/officeart/2005/8/layout/hierarchy2"/>
    <dgm:cxn modelId="{4CBC9F1B-06A5-4279-8F44-D78AA0569D8E}" type="presOf" srcId="{6499A5A3-FB8E-8D46-BF46-A344ACF17488}" destId="{29C0C380-4EF8-684A-81BD-407F5DAEDEFB}" srcOrd="0" destOrd="0" presId="urn:microsoft.com/office/officeart/2005/8/layout/hierarchy2"/>
    <dgm:cxn modelId="{48732D3E-6CF4-40B7-8C69-A667F5BBA1EE}" type="presOf" srcId="{15152800-B2BE-F140-92F3-DD2199AF74EE}" destId="{0ED35B21-EF52-1845-B57B-C32919C9779B}" srcOrd="1" destOrd="0" presId="urn:microsoft.com/office/officeart/2005/8/layout/hierarchy2"/>
    <dgm:cxn modelId="{C8688009-C2EE-4AC6-A314-A2C047A249EE}" type="presOf" srcId="{37418098-E5D3-814B-B7CD-95654C686567}" destId="{C6AEE90F-025B-304A-A54E-A1BE3330B62A}" srcOrd="1" destOrd="0" presId="urn:microsoft.com/office/officeart/2005/8/layout/hierarchy2"/>
    <dgm:cxn modelId="{1C91E689-8D6C-A84C-B7C5-46CC1DBF1249}" srcId="{8A090C2D-BC94-2A42-9B49-E87D7D4957B6}" destId="{7D8D7DF0-221E-9749-AB03-0B2B49EA9D75}" srcOrd="0" destOrd="0" parTransId="{6495823D-44C3-F143-BC28-3E18BF323BF4}" sibTransId="{322DD337-EB1D-1F4F-AA9A-44C21694F555}"/>
    <dgm:cxn modelId="{1C60DCB8-7902-47B9-B9E1-212700177983}" type="presOf" srcId="{982FFC4B-DCB7-394E-8571-BB381013044B}" destId="{A51B96CB-EFA6-EB4B-8DE2-F3DE04394FD2}" srcOrd="0" destOrd="0" presId="urn:microsoft.com/office/officeart/2005/8/layout/hierarchy2"/>
    <dgm:cxn modelId="{5131ECE5-B282-4533-87D5-CBBB3524D00C}" type="presOf" srcId="{15152800-B2BE-F140-92F3-DD2199AF74EE}" destId="{CECA8939-A0F4-EE4A-B2B9-DCBE743050D7}" srcOrd="0" destOrd="0" presId="urn:microsoft.com/office/officeart/2005/8/layout/hierarchy2"/>
    <dgm:cxn modelId="{E3F81224-FE4F-4088-8ED0-EACB4F2FBB6B}" type="presOf" srcId="{72A9D6FA-DFEF-AD4A-A6A2-1057E2384AB1}" destId="{57E8AAB0-2330-C943-AFD6-0E9DCF06CCC7}" srcOrd="0" destOrd="0" presId="urn:microsoft.com/office/officeart/2005/8/layout/hierarchy2"/>
    <dgm:cxn modelId="{990F8B41-04C2-5E4E-A260-D2802A463BBD}" srcId="{7D8D7DF0-221E-9749-AB03-0B2B49EA9D75}" destId="{F0863096-D2F1-A64E-BB46-F17475832B65}" srcOrd="2" destOrd="0" parTransId="{37418098-E5D3-814B-B7CD-95654C686567}" sibTransId="{0FD010B3-4C7A-7947-9114-8ADCFA21BCE1}"/>
    <dgm:cxn modelId="{35A26630-A842-4736-A69C-3E0B7162EDED}" type="presParOf" srcId="{E96446C0-8645-F949-AA4F-9F66450419F7}" destId="{E9F1774A-E278-BA43-8A27-4EF7F592A19B}" srcOrd="0" destOrd="0" presId="urn:microsoft.com/office/officeart/2005/8/layout/hierarchy2"/>
    <dgm:cxn modelId="{ECBBBCBE-8B25-4C2D-BDE9-EF9AA617DE49}" type="presParOf" srcId="{E9F1774A-E278-BA43-8A27-4EF7F592A19B}" destId="{B5F6A325-A8E3-3448-92CE-9C6C60801C6F}" srcOrd="0" destOrd="0" presId="urn:microsoft.com/office/officeart/2005/8/layout/hierarchy2"/>
    <dgm:cxn modelId="{39E49A4D-1081-42A9-9221-6A307F23BCF2}" type="presParOf" srcId="{E9F1774A-E278-BA43-8A27-4EF7F592A19B}" destId="{4AA86B44-3457-E947-AFEC-E5BE23795287}" srcOrd="1" destOrd="0" presId="urn:microsoft.com/office/officeart/2005/8/layout/hierarchy2"/>
    <dgm:cxn modelId="{C5A9218B-941B-46A9-880F-011726938AAB}" type="presParOf" srcId="{4AA86B44-3457-E947-AFEC-E5BE23795287}" destId="{29C0C380-4EF8-684A-81BD-407F5DAEDEFB}" srcOrd="0" destOrd="0" presId="urn:microsoft.com/office/officeart/2005/8/layout/hierarchy2"/>
    <dgm:cxn modelId="{E7F19AAF-95AE-4BF1-AAF5-2F72AF4D1A67}" type="presParOf" srcId="{29C0C380-4EF8-684A-81BD-407F5DAEDEFB}" destId="{2C5F67D9-4A77-194C-9CAB-92FC40644A07}" srcOrd="0" destOrd="0" presId="urn:microsoft.com/office/officeart/2005/8/layout/hierarchy2"/>
    <dgm:cxn modelId="{28739269-4565-48DB-AEA9-74ADB1632E92}" type="presParOf" srcId="{4AA86B44-3457-E947-AFEC-E5BE23795287}" destId="{6527AD4E-3611-7140-8B10-9B2D592139A0}" srcOrd="1" destOrd="0" presId="urn:microsoft.com/office/officeart/2005/8/layout/hierarchy2"/>
    <dgm:cxn modelId="{21595A22-AA56-4FAB-B5D9-2C80A91F4257}" type="presParOf" srcId="{6527AD4E-3611-7140-8B10-9B2D592139A0}" destId="{A51B96CB-EFA6-EB4B-8DE2-F3DE04394FD2}" srcOrd="0" destOrd="0" presId="urn:microsoft.com/office/officeart/2005/8/layout/hierarchy2"/>
    <dgm:cxn modelId="{550A87A5-00DD-4FF7-ADA7-B6A9E9CCE5C2}" type="presParOf" srcId="{6527AD4E-3611-7140-8B10-9B2D592139A0}" destId="{533EAACF-E068-2F42-B0AA-5891F49F6B51}" srcOrd="1" destOrd="0" presId="urn:microsoft.com/office/officeart/2005/8/layout/hierarchy2"/>
    <dgm:cxn modelId="{B374A437-E14F-4593-97FD-3098C649551E}" type="presParOf" srcId="{4AA86B44-3457-E947-AFEC-E5BE23795287}" destId="{CECA8939-A0F4-EE4A-B2B9-DCBE743050D7}" srcOrd="2" destOrd="0" presId="urn:microsoft.com/office/officeart/2005/8/layout/hierarchy2"/>
    <dgm:cxn modelId="{387AE70F-9C50-493A-B2AB-6121FDCBB51C}" type="presParOf" srcId="{CECA8939-A0F4-EE4A-B2B9-DCBE743050D7}" destId="{0ED35B21-EF52-1845-B57B-C32919C9779B}" srcOrd="0" destOrd="0" presId="urn:microsoft.com/office/officeart/2005/8/layout/hierarchy2"/>
    <dgm:cxn modelId="{DEF32803-4018-4522-A487-79020EE69448}" type="presParOf" srcId="{4AA86B44-3457-E947-AFEC-E5BE23795287}" destId="{503B276C-103E-AF47-8E91-7A092BFCFF06}" srcOrd="3" destOrd="0" presId="urn:microsoft.com/office/officeart/2005/8/layout/hierarchy2"/>
    <dgm:cxn modelId="{5313F0A9-B9C9-4643-B8CF-CF4B0FAFC849}" type="presParOf" srcId="{503B276C-103E-AF47-8E91-7A092BFCFF06}" destId="{57E8AAB0-2330-C943-AFD6-0E9DCF06CCC7}" srcOrd="0" destOrd="0" presId="urn:microsoft.com/office/officeart/2005/8/layout/hierarchy2"/>
    <dgm:cxn modelId="{2304CDC2-3EA0-4E89-8471-9135ECB43302}" type="presParOf" srcId="{503B276C-103E-AF47-8E91-7A092BFCFF06}" destId="{E45E1D64-EE65-7B4F-88AB-6D703BE74EAD}" srcOrd="1" destOrd="0" presId="urn:microsoft.com/office/officeart/2005/8/layout/hierarchy2"/>
    <dgm:cxn modelId="{83128C0C-1B9E-480C-ACC6-62B09BC14F0B}" type="presParOf" srcId="{4AA86B44-3457-E947-AFEC-E5BE23795287}" destId="{10F5E6E0-A6F9-7D42-AD3A-906E2A68FAC5}" srcOrd="4" destOrd="0" presId="urn:microsoft.com/office/officeart/2005/8/layout/hierarchy2"/>
    <dgm:cxn modelId="{901B45CC-E9BA-4DCF-B5B6-D32457AF993E}" type="presParOf" srcId="{10F5E6E0-A6F9-7D42-AD3A-906E2A68FAC5}" destId="{C6AEE90F-025B-304A-A54E-A1BE3330B62A}" srcOrd="0" destOrd="0" presId="urn:microsoft.com/office/officeart/2005/8/layout/hierarchy2"/>
    <dgm:cxn modelId="{C65F5BD2-B19D-4E5F-A967-3D5C969B4BD9}" type="presParOf" srcId="{4AA86B44-3457-E947-AFEC-E5BE23795287}" destId="{3CF98F3E-DD30-1F40-A7DE-B0E63A6EC3AC}" srcOrd="5" destOrd="0" presId="urn:microsoft.com/office/officeart/2005/8/layout/hierarchy2"/>
    <dgm:cxn modelId="{5AAB947C-6E1E-40D0-8FCA-7C128920997B}" type="presParOf" srcId="{3CF98F3E-DD30-1F40-A7DE-B0E63A6EC3AC}" destId="{D0ACD263-C246-5549-AC85-77F59A63F54E}" srcOrd="0" destOrd="0" presId="urn:microsoft.com/office/officeart/2005/8/layout/hierarchy2"/>
    <dgm:cxn modelId="{A64058E0-C006-4A47-9341-30FFC5E63B6C}" type="presParOf" srcId="{3CF98F3E-DD30-1F40-A7DE-B0E63A6EC3AC}" destId="{7D847B6F-2D89-304B-BDE0-DC3DF51A7EFA}"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5E63DA-180F-E34A-B3F5-17910A3C78C7}"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1F02DB71-80ED-E146-837A-495489BAF310}">
      <dgm:prSet custT="1"/>
      <dgm:spPr/>
      <dgm:t>
        <a:bodyPr/>
        <a:lstStyle/>
        <a:p>
          <a:pPr rtl="0"/>
          <a:r>
            <a:rPr lang="en-US" sz="2000" b="1" i="0" baseline="0" dirty="0">
              <a:solidFill>
                <a:schemeClr val="tx1"/>
              </a:solidFill>
              <a:latin typeface="Arial" charset="0"/>
              <a:ea typeface="Arial" charset="0"/>
              <a:cs typeface="Arial" charset="0"/>
            </a:rPr>
            <a:t>One person to be the trainer. </a:t>
          </a:r>
          <a:endParaRPr lang="en-US" sz="2000" b="1" dirty="0">
            <a:solidFill>
              <a:schemeClr val="tx1"/>
            </a:solidFill>
            <a:latin typeface="Arial" charset="0"/>
            <a:ea typeface="Arial" charset="0"/>
            <a:cs typeface="Arial" charset="0"/>
          </a:endParaRPr>
        </a:p>
      </dgm:t>
    </dgm:pt>
    <dgm:pt modelId="{8B627081-E3B1-554B-9F02-76067B71E2CC}" type="parTrans" cxnId="{1C5B3997-EC3B-4741-A776-90B73532F65B}">
      <dgm:prSet/>
      <dgm:spPr/>
      <dgm:t>
        <a:bodyPr/>
        <a:lstStyle/>
        <a:p>
          <a:endParaRPr lang="en-US">
            <a:solidFill>
              <a:schemeClr val="tx1"/>
            </a:solidFill>
          </a:endParaRPr>
        </a:p>
      </dgm:t>
    </dgm:pt>
    <dgm:pt modelId="{AA41B2FF-F78B-3149-B18D-D53387345F29}" type="sibTrans" cxnId="{1C5B3997-EC3B-4741-A776-90B73532F65B}">
      <dgm:prSet/>
      <dgm:spPr/>
      <dgm:t>
        <a:bodyPr/>
        <a:lstStyle/>
        <a:p>
          <a:endParaRPr lang="en-US">
            <a:solidFill>
              <a:schemeClr val="tx1"/>
            </a:solidFill>
          </a:endParaRPr>
        </a:p>
      </dgm:t>
    </dgm:pt>
    <dgm:pt modelId="{77FBCE9D-E988-0B47-B60D-0903C40B6DAB}">
      <dgm:prSet custT="1"/>
      <dgm:spPr/>
      <dgm:t>
        <a:bodyPr/>
        <a:lstStyle/>
        <a:p>
          <a:pPr rtl="0"/>
          <a:r>
            <a:rPr lang="en-US" sz="2000" b="1" i="0" baseline="0" dirty="0">
              <a:solidFill>
                <a:schemeClr val="tx1"/>
              </a:solidFill>
              <a:latin typeface="Arial" charset="0"/>
              <a:ea typeface="Arial" charset="0"/>
              <a:cs typeface="Arial" charset="0"/>
            </a:rPr>
            <a:t>One person who is new to the industry and is unfamiliar with the content of the exercise.</a:t>
          </a:r>
          <a:endParaRPr lang="en-US" sz="2000" b="1" dirty="0">
            <a:solidFill>
              <a:schemeClr val="tx1"/>
            </a:solidFill>
            <a:latin typeface="Arial" charset="0"/>
            <a:ea typeface="Arial" charset="0"/>
            <a:cs typeface="Arial" charset="0"/>
          </a:endParaRPr>
        </a:p>
      </dgm:t>
    </dgm:pt>
    <dgm:pt modelId="{DA947FF4-CF1D-A443-8DBC-FE78E35DBD9D}" type="parTrans" cxnId="{FD200BC2-6061-0A4C-B3B0-66D9038E7EB8}">
      <dgm:prSet/>
      <dgm:spPr/>
      <dgm:t>
        <a:bodyPr/>
        <a:lstStyle/>
        <a:p>
          <a:endParaRPr lang="en-US">
            <a:solidFill>
              <a:schemeClr val="tx1"/>
            </a:solidFill>
          </a:endParaRPr>
        </a:p>
      </dgm:t>
    </dgm:pt>
    <dgm:pt modelId="{293E3040-489F-7949-8902-190172318BDF}" type="sibTrans" cxnId="{FD200BC2-6061-0A4C-B3B0-66D9038E7EB8}">
      <dgm:prSet/>
      <dgm:spPr/>
      <dgm:t>
        <a:bodyPr/>
        <a:lstStyle/>
        <a:p>
          <a:endParaRPr lang="en-US">
            <a:solidFill>
              <a:schemeClr val="tx1"/>
            </a:solidFill>
          </a:endParaRPr>
        </a:p>
      </dgm:t>
    </dgm:pt>
    <dgm:pt modelId="{1D2F28C6-7614-5243-8078-25619FFF4BAB}">
      <dgm:prSet custT="1"/>
      <dgm:spPr/>
      <dgm:t>
        <a:bodyPr/>
        <a:lstStyle/>
        <a:p>
          <a:pPr rtl="0"/>
          <a:r>
            <a:rPr lang="en-US" sz="2000" b="1" i="0" baseline="0" dirty="0">
              <a:solidFill>
                <a:schemeClr val="tx1"/>
              </a:solidFill>
              <a:latin typeface="Arial" charset="0"/>
              <a:ea typeface="Arial" charset="0"/>
              <a:cs typeface="Arial" charset="0"/>
            </a:rPr>
            <a:t>One person who is an expert in the field </a:t>
          </a:r>
          <a:endParaRPr lang="en-US" sz="2000" b="1" dirty="0">
            <a:solidFill>
              <a:schemeClr val="tx1"/>
            </a:solidFill>
            <a:latin typeface="Arial" charset="0"/>
            <a:ea typeface="Arial" charset="0"/>
            <a:cs typeface="Arial" charset="0"/>
          </a:endParaRPr>
        </a:p>
      </dgm:t>
    </dgm:pt>
    <dgm:pt modelId="{D78A8073-1F7F-294F-9D27-97AD5022FE93}" type="parTrans" cxnId="{8659B209-8A78-6646-AE82-30F008AB5E1A}">
      <dgm:prSet/>
      <dgm:spPr/>
      <dgm:t>
        <a:bodyPr/>
        <a:lstStyle/>
        <a:p>
          <a:endParaRPr lang="en-US">
            <a:solidFill>
              <a:schemeClr val="tx1"/>
            </a:solidFill>
          </a:endParaRPr>
        </a:p>
      </dgm:t>
    </dgm:pt>
    <dgm:pt modelId="{0CD32306-AEBE-D84B-87AD-F01936E33DAA}" type="sibTrans" cxnId="{8659B209-8A78-6646-AE82-30F008AB5E1A}">
      <dgm:prSet/>
      <dgm:spPr/>
      <dgm:t>
        <a:bodyPr/>
        <a:lstStyle/>
        <a:p>
          <a:endParaRPr lang="en-US">
            <a:solidFill>
              <a:schemeClr val="tx1"/>
            </a:solidFill>
          </a:endParaRPr>
        </a:p>
      </dgm:t>
    </dgm:pt>
    <dgm:pt modelId="{D0AF7D43-0B32-5647-8E5E-026EF4B63AA5}">
      <dgm:prSet custT="1"/>
      <dgm:spPr/>
      <dgm:t>
        <a:bodyPr/>
        <a:lstStyle/>
        <a:p>
          <a:pPr rtl="0"/>
          <a:r>
            <a:rPr lang="en-US" sz="2000" b="1" i="0" baseline="0" dirty="0">
              <a:solidFill>
                <a:schemeClr val="tx1"/>
              </a:solidFill>
              <a:latin typeface="Arial" charset="0"/>
              <a:ea typeface="Arial" charset="0"/>
              <a:cs typeface="Arial" charset="0"/>
            </a:rPr>
            <a:t>One person who relies heavily on visual aids and is not a strong reader</a:t>
          </a:r>
          <a:endParaRPr lang="en-US" sz="2000" b="1" dirty="0">
            <a:solidFill>
              <a:schemeClr val="tx1"/>
            </a:solidFill>
            <a:latin typeface="Arial" charset="0"/>
            <a:ea typeface="Arial" charset="0"/>
            <a:cs typeface="Arial" charset="0"/>
          </a:endParaRPr>
        </a:p>
      </dgm:t>
    </dgm:pt>
    <dgm:pt modelId="{F62C758D-048A-3644-BB50-7F2562BD3EA7}" type="parTrans" cxnId="{3DA9F275-004E-5443-BA1B-E3EF60803906}">
      <dgm:prSet/>
      <dgm:spPr/>
      <dgm:t>
        <a:bodyPr/>
        <a:lstStyle/>
        <a:p>
          <a:endParaRPr lang="en-US">
            <a:solidFill>
              <a:schemeClr val="tx1"/>
            </a:solidFill>
          </a:endParaRPr>
        </a:p>
      </dgm:t>
    </dgm:pt>
    <dgm:pt modelId="{8C5C822C-E052-5849-9C38-66B49EAEB083}" type="sibTrans" cxnId="{3DA9F275-004E-5443-BA1B-E3EF60803906}">
      <dgm:prSet/>
      <dgm:spPr/>
      <dgm:t>
        <a:bodyPr/>
        <a:lstStyle/>
        <a:p>
          <a:endParaRPr lang="en-US">
            <a:solidFill>
              <a:schemeClr val="tx1"/>
            </a:solidFill>
          </a:endParaRPr>
        </a:p>
      </dgm:t>
    </dgm:pt>
    <dgm:pt modelId="{884E6C9E-93C4-7940-95F8-5AA686280C2D}">
      <dgm:prSet custT="1"/>
      <dgm:spPr/>
      <dgm:t>
        <a:bodyPr/>
        <a:lstStyle/>
        <a:p>
          <a:pPr rtl="0"/>
          <a:r>
            <a:rPr lang="en-US" sz="2000" b="1" i="0" baseline="0" dirty="0">
              <a:solidFill>
                <a:schemeClr val="tx1"/>
              </a:solidFill>
              <a:latin typeface="Arial" charset="0"/>
              <a:ea typeface="Arial" charset="0"/>
              <a:cs typeface="Arial" charset="0"/>
            </a:rPr>
            <a:t>One person who has prefers to work alone</a:t>
          </a:r>
          <a:endParaRPr lang="en-US" sz="2000" b="1" dirty="0">
            <a:solidFill>
              <a:schemeClr val="tx1"/>
            </a:solidFill>
            <a:latin typeface="Arial" charset="0"/>
            <a:ea typeface="Arial" charset="0"/>
            <a:cs typeface="Arial" charset="0"/>
          </a:endParaRPr>
        </a:p>
      </dgm:t>
    </dgm:pt>
    <dgm:pt modelId="{F36774D6-CA19-1D4F-964D-CF2A8353FF27}" type="parTrans" cxnId="{82C96372-7D3C-5E4C-B016-02F18578ECC1}">
      <dgm:prSet/>
      <dgm:spPr/>
      <dgm:t>
        <a:bodyPr/>
        <a:lstStyle/>
        <a:p>
          <a:endParaRPr lang="en-US">
            <a:solidFill>
              <a:schemeClr val="tx1"/>
            </a:solidFill>
          </a:endParaRPr>
        </a:p>
      </dgm:t>
    </dgm:pt>
    <dgm:pt modelId="{D96FE9F9-24B0-7F46-968A-87C38AC0E3AD}" type="sibTrans" cxnId="{82C96372-7D3C-5E4C-B016-02F18578ECC1}">
      <dgm:prSet/>
      <dgm:spPr/>
      <dgm:t>
        <a:bodyPr/>
        <a:lstStyle/>
        <a:p>
          <a:endParaRPr lang="en-US">
            <a:solidFill>
              <a:schemeClr val="tx1"/>
            </a:solidFill>
          </a:endParaRPr>
        </a:p>
      </dgm:t>
    </dgm:pt>
    <dgm:pt modelId="{57C059BD-B462-8B4C-92B2-B656C8378C15}" type="pres">
      <dgm:prSet presAssocID="{E15E63DA-180F-E34A-B3F5-17910A3C78C7}" presName="diagram" presStyleCnt="0">
        <dgm:presLayoutVars>
          <dgm:dir/>
          <dgm:resizeHandles val="exact"/>
        </dgm:presLayoutVars>
      </dgm:prSet>
      <dgm:spPr/>
      <dgm:t>
        <a:bodyPr/>
        <a:lstStyle/>
        <a:p>
          <a:endParaRPr lang="en-US"/>
        </a:p>
      </dgm:t>
    </dgm:pt>
    <dgm:pt modelId="{F433CAE6-4998-4145-805D-DE071433D1A6}" type="pres">
      <dgm:prSet presAssocID="{1F02DB71-80ED-E146-837A-495489BAF310}" presName="node" presStyleLbl="node1" presStyleIdx="0" presStyleCnt="5" custScaleX="77451" custScaleY="108063" custLinFactY="34895" custLinFactNeighborX="92546" custLinFactNeighborY="100000">
        <dgm:presLayoutVars>
          <dgm:bulletEnabled val="1"/>
        </dgm:presLayoutVars>
      </dgm:prSet>
      <dgm:spPr/>
      <dgm:t>
        <a:bodyPr/>
        <a:lstStyle/>
        <a:p>
          <a:endParaRPr lang="en-US"/>
        </a:p>
      </dgm:t>
    </dgm:pt>
    <dgm:pt modelId="{D5D44714-AD4C-BF4E-956B-7A4D1E91A786}" type="pres">
      <dgm:prSet presAssocID="{AA41B2FF-F78B-3149-B18D-D53387345F29}" presName="sibTrans" presStyleCnt="0"/>
      <dgm:spPr/>
    </dgm:pt>
    <dgm:pt modelId="{299E28D6-3535-AA4A-8D13-7E30813AAF0C}" type="pres">
      <dgm:prSet presAssocID="{77FBCE9D-E988-0B47-B60D-0903C40B6DAB}" presName="node" presStyleLbl="node1" presStyleIdx="1" presStyleCnt="5" custScaleX="113178" custScaleY="129762" custLinFactNeighborX="-95161" custLinFactNeighborY="-585">
        <dgm:presLayoutVars>
          <dgm:bulletEnabled val="1"/>
        </dgm:presLayoutVars>
      </dgm:prSet>
      <dgm:spPr/>
      <dgm:t>
        <a:bodyPr/>
        <a:lstStyle/>
        <a:p>
          <a:endParaRPr lang="en-US"/>
        </a:p>
      </dgm:t>
    </dgm:pt>
    <dgm:pt modelId="{D13BDD0D-12E4-8D45-8358-177750051BE3}" type="pres">
      <dgm:prSet presAssocID="{293E3040-489F-7949-8902-190172318BDF}" presName="sibTrans" presStyleCnt="0"/>
      <dgm:spPr/>
    </dgm:pt>
    <dgm:pt modelId="{851E5230-A4A9-DB4E-AE34-A230A185A1BE}" type="pres">
      <dgm:prSet presAssocID="{1D2F28C6-7614-5243-8078-25619FFF4BAB}" presName="node" presStyleLbl="node1" presStyleIdx="2" presStyleCnt="5" custScaleX="85482" custScaleY="130648" custLinFactNeighborX="9114" custLinFactNeighborY="-142">
        <dgm:presLayoutVars>
          <dgm:bulletEnabled val="1"/>
        </dgm:presLayoutVars>
      </dgm:prSet>
      <dgm:spPr/>
      <dgm:t>
        <a:bodyPr/>
        <a:lstStyle/>
        <a:p>
          <a:endParaRPr lang="en-US"/>
        </a:p>
      </dgm:t>
    </dgm:pt>
    <dgm:pt modelId="{6F1EF28B-4A2B-4A4B-ADEA-05244185D1E6}" type="pres">
      <dgm:prSet presAssocID="{0CD32306-AEBE-D84B-87AD-F01936E33DAA}" presName="sibTrans" presStyleCnt="0"/>
      <dgm:spPr/>
    </dgm:pt>
    <dgm:pt modelId="{9BD69F3C-FBB3-4A45-9237-8569F3B3DAC9}" type="pres">
      <dgm:prSet presAssocID="{D0AF7D43-0B32-5647-8E5E-026EF4B63AA5}" presName="node" presStyleLbl="node1" presStyleIdx="3" presStyleCnt="5" custScaleX="125780" custScaleY="108931" custLinFactX="48068" custLinFactNeighborX="100000" custLinFactNeighborY="-13217">
        <dgm:presLayoutVars>
          <dgm:bulletEnabled val="1"/>
        </dgm:presLayoutVars>
      </dgm:prSet>
      <dgm:spPr/>
      <dgm:t>
        <a:bodyPr/>
        <a:lstStyle/>
        <a:p>
          <a:endParaRPr lang="en-US"/>
        </a:p>
      </dgm:t>
    </dgm:pt>
    <dgm:pt modelId="{76ADAE02-8C17-0E4A-98C6-C5D9B72F2711}" type="pres">
      <dgm:prSet presAssocID="{8C5C822C-E052-5849-9C38-66B49EAEB083}" presName="sibTrans" presStyleCnt="0"/>
      <dgm:spPr/>
    </dgm:pt>
    <dgm:pt modelId="{E8C2E547-7346-E84E-A1DF-1C379BB7BBE2}" type="pres">
      <dgm:prSet presAssocID="{884E6C9E-93C4-7940-95F8-5AA686280C2D}" presName="node" presStyleLbl="node1" presStyleIdx="4" presStyleCnt="5" custScaleX="95704" custScaleY="130648" custLinFactY="-45070" custLinFactNeighborX="-52596" custLinFactNeighborY="-100000">
        <dgm:presLayoutVars>
          <dgm:bulletEnabled val="1"/>
        </dgm:presLayoutVars>
      </dgm:prSet>
      <dgm:spPr/>
      <dgm:t>
        <a:bodyPr/>
        <a:lstStyle/>
        <a:p>
          <a:endParaRPr lang="en-US"/>
        </a:p>
      </dgm:t>
    </dgm:pt>
  </dgm:ptLst>
  <dgm:cxnLst>
    <dgm:cxn modelId="{C3880F32-E5DF-4D7B-89C7-6C8189B852E6}" type="presOf" srcId="{D0AF7D43-0B32-5647-8E5E-026EF4B63AA5}" destId="{9BD69F3C-FBB3-4A45-9237-8569F3B3DAC9}" srcOrd="0" destOrd="0" presId="urn:microsoft.com/office/officeart/2005/8/layout/default"/>
    <dgm:cxn modelId="{1C5B3997-EC3B-4741-A776-90B73532F65B}" srcId="{E15E63DA-180F-E34A-B3F5-17910A3C78C7}" destId="{1F02DB71-80ED-E146-837A-495489BAF310}" srcOrd="0" destOrd="0" parTransId="{8B627081-E3B1-554B-9F02-76067B71E2CC}" sibTransId="{AA41B2FF-F78B-3149-B18D-D53387345F29}"/>
    <dgm:cxn modelId="{F52C4AB8-997F-4C12-9956-47F8C3440687}" type="presOf" srcId="{884E6C9E-93C4-7940-95F8-5AA686280C2D}" destId="{E8C2E547-7346-E84E-A1DF-1C379BB7BBE2}" srcOrd="0" destOrd="0" presId="urn:microsoft.com/office/officeart/2005/8/layout/default"/>
    <dgm:cxn modelId="{DC1BBC6B-2F36-4E46-8674-533ECFA5B7B3}" type="presOf" srcId="{77FBCE9D-E988-0B47-B60D-0903C40B6DAB}" destId="{299E28D6-3535-AA4A-8D13-7E30813AAF0C}" srcOrd="0" destOrd="0" presId="urn:microsoft.com/office/officeart/2005/8/layout/default"/>
    <dgm:cxn modelId="{5E806560-2ECD-49D1-BFC1-6E4B3CD36F26}" type="presOf" srcId="{1F02DB71-80ED-E146-837A-495489BAF310}" destId="{F433CAE6-4998-4145-805D-DE071433D1A6}" srcOrd="0" destOrd="0" presId="urn:microsoft.com/office/officeart/2005/8/layout/default"/>
    <dgm:cxn modelId="{3DA9F275-004E-5443-BA1B-E3EF60803906}" srcId="{E15E63DA-180F-E34A-B3F5-17910A3C78C7}" destId="{D0AF7D43-0B32-5647-8E5E-026EF4B63AA5}" srcOrd="3" destOrd="0" parTransId="{F62C758D-048A-3644-BB50-7F2562BD3EA7}" sibTransId="{8C5C822C-E052-5849-9C38-66B49EAEB083}"/>
    <dgm:cxn modelId="{82C96372-7D3C-5E4C-B016-02F18578ECC1}" srcId="{E15E63DA-180F-E34A-B3F5-17910A3C78C7}" destId="{884E6C9E-93C4-7940-95F8-5AA686280C2D}" srcOrd="4" destOrd="0" parTransId="{F36774D6-CA19-1D4F-964D-CF2A8353FF27}" sibTransId="{D96FE9F9-24B0-7F46-968A-87C38AC0E3AD}"/>
    <dgm:cxn modelId="{2DCAFADC-07B5-48A4-BB1F-70BFB1D19AB0}" type="presOf" srcId="{1D2F28C6-7614-5243-8078-25619FFF4BAB}" destId="{851E5230-A4A9-DB4E-AE34-A230A185A1BE}" srcOrd="0" destOrd="0" presId="urn:microsoft.com/office/officeart/2005/8/layout/default"/>
    <dgm:cxn modelId="{7E4265A5-76FD-40E9-89D9-53AA0CEE450C}" type="presOf" srcId="{E15E63DA-180F-E34A-B3F5-17910A3C78C7}" destId="{57C059BD-B462-8B4C-92B2-B656C8378C15}" srcOrd="0" destOrd="0" presId="urn:microsoft.com/office/officeart/2005/8/layout/default"/>
    <dgm:cxn modelId="{FD200BC2-6061-0A4C-B3B0-66D9038E7EB8}" srcId="{E15E63DA-180F-E34A-B3F5-17910A3C78C7}" destId="{77FBCE9D-E988-0B47-B60D-0903C40B6DAB}" srcOrd="1" destOrd="0" parTransId="{DA947FF4-CF1D-A443-8DBC-FE78E35DBD9D}" sibTransId="{293E3040-489F-7949-8902-190172318BDF}"/>
    <dgm:cxn modelId="{8659B209-8A78-6646-AE82-30F008AB5E1A}" srcId="{E15E63DA-180F-E34A-B3F5-17910A3C78C7}" destId="{1D2F28C6-7614-5243-8078-25619FFF4BAB}" srcOrd="2" destOrd="0" parTransId="{D78A8073-1F7F-294F-9D27-97AD5022FE93}" sibTransId="{0CD32306-AEBE-D84B-87AD-F01936E33DAA}"/>
    <dgm:cxn modelId="{4D7109F3-60E5-4FFB-B964-2C371AAD2EFE}" type="presParOf" srcId="{57C059BD-B462-8B4C-92B2-B656C8378C15}" destId="{F433CAE6-4998-4145-805D-DE071433D1A6}" srcOrd="0" destOrd="0" presId="urn:microsoft.com/office/officeart/2005/8/layout/default"/>
    <dgm:cxn modelId="{0186A7E2-735E-4BCC-B36C-2A0F1CFD1281}" type="presParOf" srcId="{57C059BD-B462-8B4C-92B2-B656C8378C15}" destId="{D5D44714-AD4C-BF4E-956B-7A4D1E91A786}" srcOrd="1" destOrd="0" presId="urn:microsoft.com/office/officeart/2005/8/layout/default"/>
    <dgm:cxn modelId="{61B84013-18E2-492D-A3BA-794DCC6523FA}" type="presParOf" srcId="{57C059BD-B462-8B4C-92B2-B656C8378C15}" destId="{299E28D6-3535-AA4A-8D13-7E30813AAF0C}" srcOrd="2" destOrd="0" presId="urn:microsoft.com/office/officeart/2005/8/layout/default"/>
    <dgm:cxn modelId="{34D6257B-F911-4259-A75B-F27ACE72EAC8}" type="presParOf" srcId="{57C059BD-B462-8B4C-92B2-B656C8378C15}" destId="{D13BDD0D-12E4-8D45-8358-177750051BE3}" srcOrd="3" destOrd="0" presId="urn:microsoft.com/office/officeart/2005/8/layout/default"/>
    <dgm:cxn modelId="{55BFC389-BC24-4428-B9B9-B2482F0878E8}" type="presParOf" srcId="{57C059BD-B462-8B4C-92B2-B656C8378C15}" destId="{851E5230-A4A9-DB4E-AE34-A230A185A1BE}" srcOrd="4" destOrd="0" presId="urn:microsoft.com/office/officeart/2005/8/layout/default"/>
    <dgm:cxn modelId="{D94B7AAE-B216-4E7E-9EA7-296C53559AC5}" type="presParOf" srcId="{57C059BD-B462-8B4C-92B2-B656C8378C15}" destId="{6F1EF28B-4A2B-4A4B-ADEA-05244185D1E6}" srcOrd="5" destOrd="0" presId="urn:microsoft.com/office/officeart/2005/8/layout/default"/>
    <dgm:cxn modelId="{FF24316E-439D-4771-A6AD-172B5EE28DE0}" type="presParOf" srcId="{57C059BD-B462-8B4C-92B2-B656C8378C15}" destId="{9BD69F3C-FBB3-4A45-9237-8569F3B3DAC9}" srcOrd="6" destOrd="0" presId="urn:microsoft.com/office/officeart/2005/8/layout/default"/>
    <dgm:cxn modelId="{77CD6296-32C0-4B6B-B847-945009E8D09A}" type="presParOf" srcId="{57C059BD-B462-8B4C-92B2-B656C8378C15}" destId="{76ADAE02-8C17-0E4A-98C6-C5D9B72F2711}" srcOrd="7" destOrd="0" presId="urn:microsoft.com/office/officeart/2005/8/layout/default"/>
    <dgm:cxn modelId="{437F9CF5-EE27-4772-ACC2-1F50298685BD}" type="presParOf" srcId="{57C059BD-B462-8B4C-92B2-B656C8378C15}" destId="{E8C2E547-7346-E84E-A1DF-1C379BB7BBE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B0D33A-46F8-FF48-82DE-CE8A3DAC9E77}" type="doc">
      <dgm:prSet loTypeId="urn:microsoft.com/office/officeart/2005/8/layout/list1" loCatId="list" qsTypeId="urn:microsoft.com/office/officeart/2005/8/quickstyle/simple2" qsCatId="simple" csTypeId="urn:microsoft.com/office/officeart/2005/8/colors/accent4_3" csCatId="accent4" phldr="1"/>
      <dgm:spPr/>
      <dgm:t>
        <a:bodyPr/>
        <a:lstStyle/>
        <a:p>
          <a:endParaRPr lang="en-US"/>
        </a:p>
      </dgm:t>
    </dgm:pt>
    <dgm:pt modelId="{5596B41F-E812-3244-8F7B-10D4838F2B47}">
      <dgm:prSet custT="1"/>
      <dgm:spPr/>
      <dgm:t>
        <a:bodyPr/>
        <a:lstStyle/>
        <a:p>
          <a:pPr rtl="0"/>
          <a:r>
            <a:rPr lang="en-US" sz="2000" b="1" i="0" baseline="0" dirty="0">
              <a:solidFill>
                <a:schemeClr val="tx1"/>
              </a:solidFill>
              <a:latin typeface="Arial" charset="0"/>
              <a:ea typeface="Arial" charset="0"/>
              <a:cs typeface="Arial" charset="0"/>
            </a:rPr>
            <a:t>Are discussion groups small enough to ensure participation? (No more than 4 to 6 people.)</a:t>
          </a:r>
          <a:endParaRPr lang="en-US" sz="2000" b="1" dirty="0">
            <a:solidFill>
              <a:schemeClr val="tx1"/>
            </a:solidFill>
            <a:latin typeface="Arial" charset="0"/>
            <a:ea typeface="Arial" charset="0"/>
            <a:cs typeface="Arial" charset="0"/>
          </a:endParaRPr>
        </a:p>
      </dgm:t>
    </dgm:pt>
    <dgm:pt modelId="{C792D622-C4A9-4D46-8EDD-17B9E4E9AE9A}" type="parTrans" cxnId="{7D728ACA-6608-E244-AE84-117BD83BCA1A}">
      <dgm:prSet/>
      <dgm:spPr/>
      <dgm:t>
        <a:bodyPr/>
        <a:lstStyle/>
        <a:p>
          <a:endParaRPr lang="en-US"/>
        </a:p>
      </dgm:t>
    </dgm:pt>
    <dgm:pt modelId="{C8345047-D9E8-7A4D-9DFC-27832891237E}" type="sibTrans" cxnId="{7D728ACA-6608-E244-AE84-117BD83BCA1A}">
      <dgm:prSet/>
      <dgm:spPr/>
      <dgm:t>
        <a:bodyPr/>
        <a:lstStyle/>
        <a:p>
          <a:endParaRPr lang="en-US"/>
        </a:p>
      </dgm:t>
    </dgm:pt>
    <dgm:pt modelId="{1AECAD00-29BB-D24C-9EF5-B4A3FAB3DF52}">
      <dgm:prSet custT="1"/>
      <dgm:spPr/>
      <dgm:t>
        <a:bodyPr/>
        <a:lstStyle/>
        <a:p>
          <a:pPr rtl="0"/>
          <a:r>
            <a:rPr lang="en-US" sz="2000" b="1" i="0" baseline="0" dirty="0">
              <a:solidFill>
                <a:schemeClr val="tx1"/>
              </a:solidFill>
              <a:latin typeface="Arial" charset="0"/>
              <a:ea typeface="Arial" charset="0"/>
              <a:cs typeface="Arial" charset="0"/>
            </a:rPr>
            <a:t>Is the ratio of discussion groups to instructors small enough? (A single instructor cannot effectively supervise more than three or four groups).</a:t>
          </a:r>
          <a:endParaRPr lang="en-US" sz="2000" b="1" dirty="0">
            <a:solidFill>
              <a:schemeClr val="tx1"/>
            </a:solidFill>
            <a:latin typeface="Arial" charset="0"/>
            <a:ea typeface="Arial" charset="0"/>
            <a:cs typeface="Arial" charset="0"/>
          </a:endParaRPr>
        </a:p>
      </dgm:t>
    </dgm:pt>
    <dgm:pt modelId="{37EEBB40-EE93-6C42-BF56-3750562F7D59}" type="parTrans" cxnId="{1DDF39D6-DF11-C44B-A22F-74010BF40335}">
      <dgm:prSet/>
      <dgm:spPr/>
      <dgm:t>
        <a:bodyPr/>
        <a:lstStyle/>
        <a:p>
          <a:endParaRPr lang="en-US"/>
        </a:p>
      </dgm:t>
    </dgm:pt>
    <dgm:pt modelId="{0EA5E67F-B40E-B840-A9B0-904828023F71}" type="sibTrans" cxnId="{1DDF39D6-DF11-C44B-A22F-74010BF40335}">
      <dgm:prSet/>
      <dgm:spPr/>
      <dgm:t>
        <a:bodyPr/>
        <a:lstStyle/>
        <a:p>
          <a:endParaRPr lang="en-US"/>
        </a:p>
      </dgm:t>
    </dgm:pt>
    <dgm:pt modelId="{DD435387-7B88-6D4E-A397-25D4879BF85D}">
      <dgm:prSet custT="1"/>
      <dgm:spPr/>
      <dgm:t>
        <a:bodyPr/>
        <a:lstStyle/>
        <a:p>
          <a:pPr rtl="0"/>
          <a:r>
            <a:rPr lang="en-US" sz="2000" b="1" i="0" baseline="0" dirty="0">
              <a:solidFill>
                <a:schemeClr val="tx1"/>
              </a:solidFill>
              <a:latin typeface="Arial" charset="0"/>
              <a:ea typeface="Arial" charset="0"/>
              <a:cs typeface="Arial" charset="0"/>
            </a:rPr>
            <a:t>Is there enough room to enable each group to talk amongst itself without disruption?</a:t>
          </a:r>
          <a:endParaRPr lang="en-US" sz="2000" b="1" dirty="0">
            <a:solidFill>
              <a:schemeClr val="tx1"/>
            </a:solidFill>
            <a:latin typeface="Arial" charset="0"/>
            <a:ea typeface="Arial" charset="0"/>
            <a:cs typeface="Arial" charset="0"/>
          </a:endParaRPr>
        </a:p>
      </dgm:t>
    </dgm:pt>
    <dgm:pt modelId="{41D352CE-FDF7-3D47-828E-3FDCB8DBE4AA}" type="parTrans" cxnId="{852FF421-901D-104F-B52B-50672703C933}">
      <dgm:prSet/>
      <dgm:spPr/>
      <dgm:t>
        <a:bodyPr/>
        <a:lstStyle/>
        <a:p>
          <a:endParaRPr lang="en-US"/>
        </a:p>
      </dgm:t>
    </dgm:pt>
    <dgm:pt modelId="{EA3A06EB-0092-9644-A078-18A8420038BE}" type="sibTrans" cxnId="{852FF421-901D-104F-B52B-50672703C933}">
      <dgm:prSet/>
      <dgm:spPr/>
      <dgm:t>
        <a:bodyPr/>
        <a:lstStyle/>
        <a:p>
          <a:endParaRPr lang="en-US"/>
        </a:p>
      </dgm:t>
    </dgm:pt>
    <dgm:pt modelId="{D2F4D900-2CBB-3E4D-A2C1-22C7D680FB41}" type="pres">
      <dgm:prSet presAssocID="{E8B0D33A-46F8-FF48-82DE-CE8A3DAC9E77}" presName="linear" presStyleCnt="0">
        <dgm:presLayoutVars>
          <dgm:dir/>
          <dgm:animLvl val="lvl"/>
          <dgm:resizeHandles val="exact"/>
        </dgm:presLayoutVars>
      </dgm:prSet>
      <dgm:spPr/>
      <dgm:t>
        <a:bodyPr/>
        <a:lstStyle/>
        <a:p>
          <a:endParaRPr lang="en-US"/>
        </a:p>
      </dgm:t>
    </dgm:pt>
    <dgm:pt modelId="{0A39EA0B-F6F3-0349-AAD6-9B3198887AE6}" type="pres">
      <dgm:prSet presAssocID="{5596B41F-E812-3244-8F7B-10D4838F2B47}" presName="parentLin" presStyleCnt="0"/>
      <dgm:spPr/>
    </dgm:pt>
    <dgm:pt modelId="{4ABF6BC1-4025-274F-BA0D-8034690AE6C0}" type="pres">
      <dgm:prSet presAssocID="{5596B41F-E812-3244-8F7B-10D4838F2B47}" presName="parentLeftMargin" presStyleLbl="node1" presStyleIdx="0" presStyleCnt="3"/>
      <dgm:spPr/>
      <dgm:t>
        <a:bodyPr/>
        <a:lstStyle/>
        <a:p>
          <a:endParaRPr lang="en-US"/>
        </a:p>
      </dgm:t>
    </dgm:pt>
    <dgm:pt modelId="{C8F20F8B-0AD9-CE4A-93D7-6E14B9AD5F15}" type="pres">
      <dgm:prSet presAssocID="{5596B41F-E812-3244-8F7B-10D4838F2B47}" presName="parentText" presStyleLbl="node1" presStyleIdx="0" presStyleCnt="3" custScaleX="139002">
        <dgm:presLayoutVars>
          <dgm:chMax val="0"/>
          <dgm:bulletEnabled val="1"/>
        </dgm:presLayoutVars>
      </dgm:prSet>
      <dgm:spPr/>
      <dgm:t>
        <a:bodyPr/>
        <a:lstStyle/>
        <a:p>
          <a:endParaRPr lang="en-US"/>
        </a:p>
      </dgm:t>
    </dgm:pt>
    <dgm:pt modelId="{320EC797-5019-8B4F-9A1E-792FB6FE284B}" type="pres">
      <dgm:prSet presAssocID="{5596B41F-E812-3244-8F7B-10D4838F2B47}" presName="negativeSpace" presStyleCnt="0"/>
      <dgm:spPr/>
    </dgm:pt>
    <dgm:pt modelId="{2248A509-CD9A-F24E-A839-4376FB25EB8E}" type="pres">
      <dgm:prSet presAssocID="{5596B41F-E812-3244-8F7B-10D4838F2B47}" presName="childText" presStyleLbl="conFgAcc1" presStyleIdx="0" presStyleCnt="3">
        <dgm:presLayoutVars>
          <dgm:bulletEnabled val="1"/>
        </dgm:presLayoutVars>
      </dgm:prSet>
      <dgm:spPr/>
    </dgm:pt>
    <dgm:pt modelId="{9C0A9A67-FFC7-204C-9573-70868A38759A}" type="pres">
      <dgm:prSet presAssocID="{C8345047-D9E8-7A4D-9DFC-27832891237E}" presName="spaceBetweenRectangles" presStyleCnt="0"/>
      <dgm:spPr/>
    </dgm:pt>
    <dgm:pt modelId="{96669CB7-5B97-2A45-A83F-4749C9D10053}" type="pres">
      <dgm:prSet presAssocID="{1AECAD00-29BB-D24C-9EF5-B4A3FAB3DF52}" presName="parentLin" presStyleCnt="0"/>
      <dgm:spPr/>
    </dgm:pt>
    <dgm:pt modelId="{7ED5F466-ECBF-E140-9076-BE8AC7F0B29E}" type="pres">
      <dgm:prSet presAssocID="{1AECAD00-29BB-D24C-9EF5-B4A3FAB3DF52}" presName="parentLeftMargin" presStyleLbl="node1" presStyleIdx="0" presStyleCnt="3"/>
      <dgm:spPr/>
      <dgm:t>
        <a:bodyPr/>
        <a:lstStyle/>
        <a:p>
          <a:endParaRPr lang="en-US"/>
        </a:p>
      </dgm:t>
    </dgm:pt>
    <dgm:pt modelId="{5D25F2D2-9D69-6447-9F1C-821DC143C41D}" type="pres">
      <dgm:prSet presAssocID="{1AECAD00-29BB-D24C-9EF5-B4A3FAB3DF52}" presName="parentText" presStyleLbl="node1" presStyleIdx="1" presStyleCnt="3" custScaleX="139002">
        <dgm:presLayoutVars>
          <dgm:chMax val="0"/>
          <dgm:bulletEnabled val="1"/>
        </dgm:presLayoutVars>
      </dgm:prSet>
      <dgm:spPr/>
      <dgm:t>
        <a:bodyPr/>
        <a:lstStyle/>
        <a:p>
          <a:endParaRPr lang="en-US"/>
        </a:p>
      </dgm:t>
    </dgm:pt>
    <dgm:pt modelId="{B2DD8CD1-8379-4E46-949A-C847127EA3E3}" type="pres">
      <dgm:prSet presAssocID="{1AECAD00-29BB-D24C-9EF5-B4A3FAB3DF52}" presName="negativeSpace" presStyleCnt="0"/>
      <dgm:spPr/>
    </dgm:pt>
    <dgm:pt modelId="{14A54FF9-E916-E542-BA65-27CDA648AC80}" type="pres">
      <dgm:prSet presAssocID="{1AECAD00-29BB-D24C-9EF5-B4A3FAB3DF52}" presName="childText" presStyleLbl="conFgAcc1" presStyleIdx="1" presStyleCnt="3">
        <dgm:presLayoutVars>
          <dgm:bulletEnabled val="1"/>
        </dgm:presLayoutVars>
      </dgm:prSet>
      <dgm:spPr/>
    </dgm:pt>
    <dgm:pt modelId="{BAF6DE0B-0B62-7240-BB1D-19648AEF9AFB}" type="pres">
      <dgm:prSet presAssocID="{0EA5E67F-B40E-B840-A9B0-904828023F71}" presName="spaceBetweenRectangles" presStyleCnt="0"/>
      <dgm:spPr/>
    </dgm:pt>
    <dgm:pt modelId="{903A3F00-4874-5B45-9F95-8D57FB81025B}" type="pres">
      <dgm:prSet presAssocID="{DD435387-7B88-6D4E-A397-25D4879BF85D}" presName="parentLin" presStyleCnt="0"/>
      <dgm:spPr/>
    </dgm:pt>
    <dgm:pt modelId="{178B9663-B9E2-E448-A23B-38B207F8219B}" type="pres">
      <dgm:prSet presAssocID="{DD435387-7B88-6D4E-A397-25D4879BF85D}" presName="parentLeftMargin" presStyleLbl="node1" presStyleIdx="1" presStyleCnt="3"/>
      <dgm:spPr/>
      <dgm:t>
        <a:bodyPr/>
        <a:lstStyle/>
        <a:p>
          <a:endParaRPr lang="en-US"/>
        </a:p>
      </dgm:t>
    </dgm:pt>
    <dgm:pt modelId="{DCCF636B-B261-9C40-9BA3-685753C6E64A}" type="pres">
      <dgm:prSet presAssocID="{DD435387-7B88-6D4E-A397-25D4879BF85D}" presName="parentText" presStyleLbl="node1" presStyleIdx="2" presStyleCnt="3" custScaleX="139002">
        <dgm:presLayoutVars>
          <dgm:chMax val="0"/>
          <dgm:bulletEnabled val="1"/>
        </dgm:presLayoutVars>
      </dgm:prSet>
      <dgm:spPr/>
      <dgm:t>
        <a:bodyPr/>
        <a:lstStyle/>
        <a:p>
          <a:endParaRPr lang="en-US"/>
        </a:p>
      </dgm:t>
    </dgm:pt>
    <dgm:pt modelId="{6154D5B5-3B4F-E74A-931B-26029868FB92}" type="pres">
      <dgm:prSet presAssocID="{DD435387-7B88-6D4E-A397-25D4879BF85D}" presName="negativeSpace" presStyleCnt="0"/>
      <dgm:spPr/>
    </dgm:pt>
    <dgm:pt modelId="{7C446EC8-9876-A64A-B03F-87D7E763B6D9}" type="pres">
      <dgm:prSet presAssocID="{DD435387-7B88-6D4E-A397-25D4879BF85D}" presName="childText" presStyleLbl="conFgAcc1" presStyleIdx="2" presStyleCnt="3">
        <dgm:presLayoutVars>
          <dgm:bulletEnabled val="1"/>
        </dgm:presLayoutVars>
      </dgm:prSet>
      <dgm:spPr/>
    </dgm:pt>
  </dgm:ptLst>
  <dgm:cxnLst>
    <dgm:cxn modelId="{852FF421-901D-104F-B52B-50672703C933}" srcId="{E8B0D33A-46F8-FF48-82DE-CE8A3DAC9E77}" destId="{DD435387-7B88-6D4E-A397-25D4879BF85D}" srcOrd="2" destOrd="0" parTransId="{41D352CE-FDF7-3D47-828E-3FDCB8DBE4AA}" sibTransId="{EA3A06EB-0092-9644-A078-18A8420038BE}"/>
    <dgm:cxn modelId="{2771B50A-DCF4-4831-8384-BC48E6C29B68}" type="presOf" srcId="{1AECAD00-29BB-D24C-9EF5-B4A3FAB3DF52}" destId="{7ED5F466-ECBF-E140-9076-BE8AC7F0B29E}" srcOrd="0" destOrd="0" presId="urn:microsoft.com/office/officeart/2005/8/layout/list1"/>
    <dgm:cxn modelId="{2E4582BB-8692-453D-87EB-F6FDB410001B}" type="presOf" srcId="{5596B41F-E812-3244-8F7B-10D4838F2B47}" destId="{4ABF6BC1-4025-274F-BA0D-8034690AE6C0}" srcOrd="0" destOrd="0" presId="urn:microsoft.com/office/officeart/2005/8/layout/list1"/>
    <dgm:cxn modelId="{D48AA76E-DF79-49AF-8D49-DA234318E764}" type="presOf" srcId="{DD435387-7B88-6D4E-A397-25D4879BF85D}" destId="{178B9663-B9E2-E448-A23B-38B207F8219B}" srcOrd="0" destOrd="0" presId="urn:microsoft.com/office/officeart/2005/8/layout/list1"/>
    <dgm:cxn modelId="{94E9CC1D-4E53-4516-85CA-7CD3AB77F8A2}" type="presOf" srcId="{1AECAD00-29BB-D24C-9EF5-B4A3FAB3DF52}" destId="{5D25F2D2-9D69-6447-9F1C-821DC143C41D}" srcOrd="1" destOrd="0" presId="urn:microsoft.com/office/officeart/2005/8/layout/list1"/>
    <dgm:cxn modelId="{F9457A03-B775-41A2-B143-F0D7CE643BD1}" type="presOf" srcId="{DD435387-7B88-6D4E-A397-25D4879BF85D}" destId="{DCCF636B-B261-9C40-9BA3-685753C6E64A}" srcOrd="1" destOrd="0" presId="urn:microsoft.com/office/officeart/2005/8/layout/list1"/>
    <dgm:cxn modelId="{E690BDA2-A860-47D9-BDF3-85AEEC9BFF76}" type="presOf" srcId="{5596B41F-E812-3244-8F7B-10D4838F2B47}" destId="{C8F20F8B-0AD9-CE4A-93D7-6E14B9AD5F15}" srcOrd="1" destOrd="0" presId="urn:microsoft.com/office/officeart/2005/8/layout/list1"/>
    <dgm:cxn modelId="{7D728ACA-6608-E244-AE84-117BD83BCA1A}" srcId="{E8B0D33A-46F8-FF48-82DE-CE8A3DAC9E77}" destId="{5596B41F-E812-3244-8F7B-10D4838F2B47}" srcOrd="0" destOrd="0" parTransId="{C792D622-C4A9-4D46-8EDD-17B9E4E9AE9A}" sibTransId="{C8345047-D9E8-7A4D-9DFC-27832891237E}"/>
    <dgm:cxn modelId="{1DDF39D6-DF11-C44B-A22F-74010BF40335}" srcId="{E8B0D33A-46F8-FF48-82DE-CE8A3DAC9E77}" destId="{1AECAD00-29BB-D24C-9EF5-B4A3FAB3DF52}" srcOrd="1" destOrd="0" parTransId="{37EEBB40-EE93-6C42-BF56-3750562F7D59}" sibTransId="{0EA5E67F-B40E-B840-A9B0-904828023F71}"/>
    <dgm:cxn modelId="{8D955B3B-18C1-413B-BE53-CDC28A018751}" type="presOf" srcId="{E8B0D33A-46F8-FF48-82DE-CE8A3DAC9E77}" destId="{D2F4D900-2CBB-3E4D-A2C1-22C7D680FB41}" srcOrd="0" destOrd="0" presId="urn:microsoft.com/office/officeart/2005/8/layout/list1"/>
    <dgm:cxn modelId="{A9D20414-7B5D-432E-8E1A-9E6B5B870EA3}" type="presParOf" srcId="{D2F4D900-2CBB-3E4D-A2C1-22C7D680FB41}" destId="{0A39EA0B-F6F3-0349-AAD6-9B3198887AE6}" srcOrd="0" destOrd="0" presId="urn:microsoft.com/office/officeart/2005/8/layout/list1"/>
    <dgm:cxn modelId="{245A0329-08CC-4CB9-9598-5388210FC9BD}" type="presParOf" srcId="{0A39EA0B-F6F3-0349-AAD6-9B3198887AE6}" destId="{4ABF6BC1-4025-274F-BA0D-8034690AE6C0}" srcOrd="0" destOrd="0" presId="urn:microsoft.com/office/officeart/2005/8/layout/list1"/>
    <dgm:cxn modelId="{A0E9A7CA-EB2B-41D9-ABAD-5B9026E2D7E6}" type="presParOf" srcId="{0A39EA0B-F6F3-0349-AAD6-9B3198887AE6}" destId="{C8F20F8B-0AD9-CE4A-93D7-6E14B9AD5F15}" srcOrd="1" destOrd="0" presId="urn:microsoft.com/office/officeart/2005/8/layout/list1"/>
    <dgm:cxn modelId="{02361059-DE4F-453D-8BEE-D088EB93A37A}" type="presParOf" srcId="{D2F4D900-2CBB-3E4D-A2C1-22C7D680FB41}" destId="{320EC797-5019-8B4F-9A1E-792FB6FE284B}" srcOrd="1" destOrd="0" presId="urn:microsoft.com/office/officeart/2005/8/layout/list1"/>
    <dgm:cxn modelId="{5179E9FF-2F5A-4DDB-B097-80FEE5033AEF}" type="presParOf" srcId="{D2F4D900-2CBB-3E4D-A2C1-22C7D680FB41}" destId="{2248A509-CD9A-F24E-A839-4376FB25EB8E}" srcOrd="2" destOrd="0" presId="urn:microsoft.com/office/officeart/2005/8/layout/list1"/>
    <dgm:cxn modelId="{6301FB38-F519-4FC9-8E87-23D3E8F62E4B}" type="presParOf" srcId="{D2F4D900-2CBB-3E4D-A2C1-22C7D680FB41}" destId="{9C0A9A67-FFC7-204C-9573-70868A38759A}" srcOrd="3" destOrd="0" presId="urn:microsoft.com/office/officeart/2005/8/layout/list1"/>
    <dgm:cxn modelId="{6D804B7A-3E0C-4934-93F8-9A24EC8D1C72}" type="presParOf" srcId="{D2F4D900-2CBB-3E4D-A2C1-22C7D680FB41}" destId="{96669CB7-5B97-2A45-A83F-4749C9D10053}" srcOrd="4" destOrd="0" presId="urn:microsoft.com/office/officeart/2005/8/layout/list1"/>
    <dgm:cxn modelId="{28F454CC-D166-4090-86FC-0697D64CC854}" type="presParOf" srcId="{96669CB7-5B97-2A45-A83F-4749C9D10053}" destId="{7ED5F466-ECBF-E140-9076-BE8AC7F0B29E}" srcOrd="0" destOrd="0" presId="urn:microsoft.com/office/officeart/2005/8/layout/list1"/>
    <dgm:cxn modelId="{1F365A96-1304-4746-993D-D2D417123E20}" type="presParOf" srcId="{96669CB7-5B97-2A45-A83F-4749C9D10053}" destId="{5D25F2D2-9D69-6447-9F1C-821DC143C41D}" srcOrd="1" destOrd="0" presId="urn:microsoft.com/office/officeart/2005/8/layout/list1"/>
    <dgm:cxn modelId="{F2145F5C-ACD4-405C-8EB1-BCAE4276E26A}" type="presParOf" srcId="{D2F4D900-2CBB-3E4D-A2C1-22C7D680FB41}" destId="{B2DD8CD1-8379-4E46-949A-C847127EA3E3}" srcOrd="5" destOrd="0" presId="urn:microsoft.com/office/officeart/2005/8/layout/list1"/>
    <dgm:cxn modelId="{54429834-C69D-4D45-A5A7-0519787E9966}" type="presParOf" srcId="{D2F4D900-2CBB-3E4D-A2C1-22C7D680FB41}" destId="{14A54FF9-E916-E542-BA65-27CDA648AC80}" srcOrd="6" destOrd="0" presId="urn:microsoft.com/office/officeart/2005/8/layout/list1"/>
    <dgm:cxn modelId="{3203F477-9FD3-4467-BF90-B6FB5AF4F9E8}" type="presParOf" srcId="{D2F4D900-2CBB-3E4D-A2C1-22C7D680FB41}" destId="{BAF6DE0B-0B62-7240-BB1D-19648AEF9AFB}" srcOrd="7" destOrd="0" presId="urn:microsoft.com/office/officeart/2005/8/layout/list1"/>
    <dgm:cxn modelId="{03FC6585-1DE7-4894-8C3B-8A5BBB5DBC41}" type="presParOf" srcId="{D2F4D900-2CBB-3E4D-A2C1-22C7D680FB41}" destId="{903A3F00-4874-5B45-9F95-8D57FB81025B}" srcOrd="8" destOrd="0" presId="urn:microsoft.com/office/officeart/2005/8/layout/list1"/>
    <dgm:cxn modelId="{4C48626C-A75F-4A74-8FDC-48247DA013B4}" type="presParOf" srcId="{903A3F00-4874-5B45-9F95-8D57FB81025B}" destId="{178B9663-B9E2-E448-A23B-38B207F8219B}" srcOrd="0" destOrd="0" presId="urn:microsoft.com/office/officeart/2005/8/layout/list1"/>
    <dgm:cxn modelId="{87BAAAA9-E46B-473B-BD10-F68D90D69BBE}" type="presParOf" srcId="{903A3F00-4874-5B45-9F95-8D57FB81025B}" destId="{DCCF636B-B261-9C40-9BA3-685753C6E64A}" srcOrd="1" destOrd="0" presId="urn:microsoft.com/office/officeart/2005/8/layout/list1"/>
    <dgm:cxn modelId="{1008B75C-1325-4170-B1BC-C86E9E01C073}" type="presParOf" srcId="{D2F4D900-2CBB-3E4D-A2C1-22C7D680FB41}" destId="{6154D5B5-3B4F-E74A-931B-26029868FB92}" srcOrd="9" destOrd="0" presId="urn:microsoft.com/office/officeart/2005/8/layout/list1"/>
    <dgm:cxn modelId="{43C25045-ADD8-41C9-99E4-885D25EA60C4}" type="presParOf" srcId="{D2F4D900-2CBB-3E4D-A2C1-22C7D680FB41}" destId="{7C446EC8-9876-A64A-B03F-87D7E763B6D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B0D33A-46F8-FF48-82DE-CE8A3DAC9E77}"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2F5D3C2A-AAD2-F44C-8F11-EDDD264E28A7}">
      <dgm:prSet custT="1"/>
      <dgm:spPr/>
      <dgm:t>
        <a:bodyPr/>
        <a:lstStyle/>
        <a:p>
          <a:pPr rtl="0"/>
          <a:r>
            <a:rPr lang="en-US" sz="2000" b="1" i="0" baseline="0" dirty="0">
              <a:solidFill>
                <a:sysClr val="windowText" lastClr="000000"/>
              </a:solidFill>
              <a:latin typeface="Arial" charset="0"/>
              <a:ea typeface="Arial" charset="0"/>
              <a:cs typeface="Arial" charset="0"/>
            </a:rPr>
            <a:t>Does each group have its own moderator and note taker?</a:t>
          </a:r>
          <a:endParaRPr lang="en-US" sz="2000" b="1" dirty="0">
            <a:solidFill>
              <a:sysClr val="windowText" lastClr="000000"/>
            </a:solidFill>
            <a:latin typeface="Arial" charset="0"/>
            <a:ea typeface="Arial" charset="0"/>
            <a:cs typeface="Arial" charset="0"/>
          </a:endParaRPr>
        </a:p>
      </dgm:t>
    </dgm:pt>
    <dgm:pt modelId="{9CBC65DC-441A-6247-A752-BD36CDC03BA6}" type="parTrans" cxnId="{799E4A83-1833-E241-942B-DE8B9094AE37}">
      <dgm:prSet/>
      <dgm:spPr/>
      <dgm:t>
        <a:bodyPr/>
        <a:lstStyle/>
        <a:p>
          <a:endParaRPr lang="en-US">
            <a:solidFill>
              <a:sysClr val="windowText" lastClr="000000"/>
            </a:solidFill>
          </a:endParaRPr>
        </a:p>
      </dgm:t>
    </dgm:pt>
    <dgm:pt modelId="{295D5A52-0A98-9643-874F-51FC896F17EC}" type="sibTrans" cxnId="{799E4A83-1833-E241-942B-DE8B9094AE37}">
      <dgm:prSet/>
      <dgm:spPr/>
      <dgm:t>
        <a:bodyPr/>
        <a:lstStyle/>
        <a:p>
          <a:endParaRPr lang="en-US">
            <a:solidFill>
              <a:sysClr val="windowText" lastClr="000000"/>
            </a:solidFill>
          </a:endParaRPr>
        </a:p>
      </dgm:t>
    </dgm:pt>
    <dgm:pt modelId="{56C639CD-4436-EF48-8B94-78746466FC8F}">
      <dgm:prSet custT="1"/>
      <dgm:spPr/>
      <dgm:t>
        <a:bodyPr/>
        <a:lstStyle/>
        <a:p>
          <a:pPr rtl="0"/>
          <a:r>
            <a:rPr lang="en-US" sz="2000" b="1" i="0" baseline="0" dirty="0">
              <a:solidFill>
                <a:sysClr val="windowText" lastClr="000000"/>
              </a:solidFill>
              <a:latin typeface="Arial" charset="0"/>
              <a:ea typeface="Arial" charset="0"/>
              <a:cs typeface="Arial" charset="0"/>
            </a:rPr>
            <a:t>Does the responsibility for leading and recording the discussion rotate among those willing to do the job?</a:t>
          </a:r>
          <a:endParaRPr lang="en-US" sz="2000" b="1" dirty="0">
            <a:solidFill>
              <a:sysClr val="windowText" lastClr="000000"/>
            </a:solidFill>
            <a:latin typeface="Arial" charset="0"/>
            <a:ea typeface="Arial" charset="0"/>
            <a:cs typeface="Arial" charset="0"/>
          </a:endParaRPr>
        </a:p>
      </dgm:t>
    </dgm:pt>
    <dgm:pt modelId="{B43628D3-4E08-C442-AFFE-4970223AFA75}" type="parTrans" cxnId="{673B6285-3FED-7544-9805-99B9610E3BCB}">
      <dgm:prSet/>
      <dgm:spPr/>
      <dgm:t>
        <a:bodyPr/>
        <a:lstStyle/>
        <a:p>
          <a:endParaRPr lang="en-US">
            <a:solidFill>
              <a:sysClr val="windowText" lastClr="000000"/>
            </a:solidFill>
          </a:endParaRPr>
        </a:p>
      </dgm:t>
    </dgm:pt>
    <dgm:pt modelId="{EE274474-C10F-7B4D-85D9-BF2BAA14DC11}" type="sibTrans" cxnId="{673B6285-3FED-7544-9805-99B9610E3BCB}">
      <dgm:prSet/>
      <dgm:spPr/>
      <dgm:t>
        <a:bodyPr/>
        <a:lstStyle/>
        <a:p>
          <a:endParaRPr lang="en-US">
            <a:solidFill>
              <a:sysClr val="windowText" lastClr="000000"/>
            </a:solidFill>
          </a:endParaRPr>
        </a:p>
      </dgm:t>
    </dgm:pt>
    <dgm:pt modelId="{157B6F1A-28CE-C842-A7E4-08B414A1ECFA}">
      <dgm:prSet custT="1"/>
      <dgm:spPr/>
      <dgm:t>
        <a:bodyPr/>
        <a:lstStyle/>
        <a:p>
          <a:pPr rtl="0"/>
          <a:r>
            <a:rPr lang="en-US" sz="2000" b="1" i="0" baseline="0" dirty="0">
              <a:solidFill>
                <a:sysClr val="windowText" lastClr="000000"/>
              </a:solidFill>
              <a:latin typeface="Arial" charset="0"/>
              <a:ea typeface="Arial" charset="0"/>
              <a:cs typeface="Arial" charset="0"/>
            </a:rPr>
            <a:t>Are the groups supplied with guidelines about how to lead and report their discussions?</a:t>
          </a:r>
          <a:endParaRPr lang="en-US" sz="2000" b="1" dirty="0">
            <a:solidFill>
              <a:sysClr val="windowText" lastClr="000000"/>
            </a:solidFill>
            <a:latin typeface="Arial" charset="0"/>
            <a:ea typeface="Arial" charset="0"/>
            <a:cs typeface="Arial" charset="0"/>
          </a:endParaRPr>
        </a:p>
      </dgm:t>
    </dgm:pt>
    <dgm:pt modelId="{D058FA55-FA99-3E47-8CC2-9380A6D0C238}" type="parTrans" cxnId="{E8A7557B-B444-804D-B981-C56563B64634}">
      <dgm:prSet/>
      <dgm:spPr/>
      <dgm:t>
        <a:bodyPr/>
        <a:lstStyle/>
        <a:p>
          <a:endParaRPr lang="en-US">
            <a:solidFill>
              <a:sysClr val="windowText" lastClr="000000"/>
            </a:solidFill>
          </a:endParaRPr>
        </a:p>
      </dgm:t>
    </dgm:pt>
    <dgm:pt modelId="{F48303C8-C3E7-524B-ADE1-F82CA4B5C83B}" type="sibTrans" cxnId="{E8A7557B-B444-804D-B981-C56563B64634}">
      <dgm:prSet/>
      <dgm:spPr/>
      <dgm:t>
        <a:bodyPr/>
        <a:lstStyle/>
        <a:p>
          <a:endParaRPr lang="en-US">
            <a:solidFill>
              <a:sysClr val="windowText" lastClr="000000"/>
            </a:solidFill>
          </a:endParaRPr>
        </a:p>
      </dgm:t>
    </dgm:pt>
    <dgm:pt modelId="{4B083212-EE2F-6E4F-85C2-819F82228F88}">
      <dgm:prSet custT="1"/>
      <dgm:spPr/>
      <dgm:t>
        <a:bodyPr/>
        <a:lstStyle/>
        <a:p>
          <a:pPr rtl="0"/>
          <a:r>
            <a:rPr lang="en-US" sz="2000" b="1" i="0" baseline="0" dirty="0">
              <a:solidFill>
                <a:sysClr val="windowText" lastClr="000000"/>
              </a:solidFill>
              <a:latin typeface="Arial" charset="0"/>
              <a:ea typeface="Arial" charset="0"/>
              <a:cs typeface="Arial" charset="0"/>
            </a:rPr>
            <a:t>Do the activities make allowances for anyone in the group who may have problems reading and writing?</a:t>
          </a:r>
          <a:endParaRPr lang="en-US" sz="2000" b="1" dirty="0">
            <a:solidFill>
              <a:sysClr val="windowText" lastClr="000000"/>
            </a:solidFill>
            <a:latin typeface="Arial" charset="0"/>
            <a:ea typeface="Arial" charset="0"/>
            <a:cs typeface="Arial" charset="0"/>
          </a:endParaRPr>
        </a:p>
      </dgm:t>
    </dgm:pt>
    <dgm:pt modelId="{EAFFE9FC-DAA6-4148-BBBF-F68ABEA40B11}" type="parTrans" cxnId="{54F668FC-E474-CB4A-AF08-50BA307515C7}">
      <dgm:prSet/>
      <dgm:spPr/>
      <dgm:t>
        <a:bodyPr/>
        <a:lstStyle/>
        <a:p>
          <a:endParaRPr lang="en-US">
            <a:solidFill>
              <a:sysClr val="windowText" lastClr="000000"/>
            </a:solidFill>
          </a:endParaRPr>
        </a:p>
      </dgm:t>
    </dgm:pt>
    <dgm:pt modelId="{7E925C6C-4BBE-B549-AC18-B5AF86A22D19}" type="sibTrans" cxnId="{54F668FC-E474-CB4A-AF08-50BA307515C7}">
      <dgm:prSet/>
      <dgm:spPr/>
      <dgm:t>
        <a:bodyPr/>
        <a:lstStyle/>
        <a:p>
          <a:endParaRPr lang="en-US">
            <a:solidFill>
              <a:sysClr val="windowText" lastClr="000000"/>
            </a:solidFill>
          </a:endParaRPr>
        </a:p>
      </dgm:t>
    </dgm:pt>
    <dgm:pt modelId="{9ADFAB45-7532-C24F-9B02-3253231C45F0}" type="pres">
      <dgm:prSet presAssocID="{E8B0D33A-46F8-FF48-82DE-CE8A3DAC9E77}" presName="linear" presStyleCnt="0">
        <dgm:presLayoutVars>
          <dgm:dir/>
          <dgm:animLvl val="lvl"/>
          <dgm:resizeHandles val="exact"/>
        </dgm:presLayoutVars>
      </dgm:prSet>
      <dgm:spPr/>
      <dgm:t>
        <a:bodyPr/>
        <a:lstStyle/>
        <a:p>
          <a:endParaRPr lang="en-US"/>
        </a:p>
      </dgm:t>
    </dgm:pt>
    <dgm:pt modelId="{F8AC20A0-E371-5340-A60E-4B0A2DEEC527}" type="pres">
      <dgm:prSet presAssocID="{2F5D3C2A-AAD2-F44C-8F11-EDDD264E28A7}" presName="parentLin" presStyleCnt="0"/>
      <dgm:spPr/>
    </dgm:pt>
    <dgm:pt modelId="{2740F2C3-086F-3B49-885D-7D2FA7CDD535}" type="pres">
      <dgm:prSet presAssocID="{2F5D3C2A-AAD2-F44C-8F11-EDDD264E28A7}" presName="parentLeftMargin" presStyleLbl="node1" presStyleIdx="0" presStyleCnt="4"/>
      <dgm:spPr/>
      <dgm:t>
        <a:bodyPr/>
        <a:lstStyle/>
        <a:p>
          <a:endParaRPr lang="en-US"/>
        </a:p>
      </dgm:t>
    </dgm:pt>
    <dgm:pt modelId="{3A603CC7-FDA0-D040-8635-0F272C4CFE45}" type="pres">
      <dgm:prSet presAssocID="{2F5D3C2A-AAD2-F44C-8F11-EDDD264E28A7}" presName="parentText" presStyleLbl="node1" presStyleIdx="0" presStyleCnt="4" custScaleX="134649">
        <dgm:presLayoutVars>
          <dgm:chMax val="0"/>
          <dgm:bulletEnabled val="1"/>
        </dgm:presLayoutVars>
      </dgm:prSet>
      <dgm:spPr/>
      <dgm:t>
        <a:bodyPr/>
        <a:lstStyle/>
        <a:p>
          <a:endParaRPr lang="en-US"/>
        </a:p>
      </dgm:t>
    </dgm:pt>
    <dgm:pt modelId="{DB80886D-A215-FD48-98E9-8FB4812CD817}" type="pres">
      <dgm:prSet presAssocID="{2F5D3C2A-AAD2-F44C-8F11-EDDD264E28A7}" presName="negativeSpace" presStyleCnt="0"/>
      <dgm:spPr/>
    </dgm:pt>
    <dgm:pt modelId="{8F19B7BE-A327-D641-A861-CC9C033A25C0}" type="pres">
      <dgm:prSet presAssocID="{2F5D3C2A-AAD2-F44C-8F11-EDDD264E28A7}" presName="childText" presStyleLbl="conFgAcc1" presStyleIdx="0" presStyleCnt="4">
        <dgm:presLayoutVars>
          <dgm:bulletEnabled val="1"/>
        </dgm:presLayoutVars>
      </dgm:prSet>
      <dgm:spPr/>
    </dgm:pt>
    <dgm:pt modelId="{8A636291-6598-8F44-865B-E1027A060B80}" type="pres">
      <dgm:prSet presAssocID="{295D5A52-0A98-9643-874F-51FC896F17EC}" presName="spaceBetweenRectangles" presStyleCnt="0"/>
      <dgm:spPr/>
    </dgm:pt>
    <dgm:pt modelId="{CE17B776-A6D5-B64A-922C-297F47F91CBA}" type="pres">
      <dgm:prSet presAssocID="{56C639CD-4436-EF48-8B94-78746466FC8F}" presName="parentLin" presStyleCnt="0"/>
      <dgm:spPr/>
    </dgm:pt>
    <dgm:pt modelId="{D4228EBC-3DC0-614B-83FF-3E674720B54D}" type="pres">
      <dgm:prSet presAssocID="{56C639CD-4436-EF48-8B94-78746466FC8F}" presName="parentLeftMargin" presStyleLbl="node1" presStyleIdx="0" presStyleCnt="4"/>
      <dgm:spPr/>
      <dgm:t>
        <a:bodyPr/>
        <a:lstStyle/>
        <a:p>
          <a:endParaRPr lang="en-US"/>
        </a:p>
      </dgm:t>
    </dgm:pt>
    <dgm:pt modelId="{07F5F9E5-0CB8-2642-BAAB-5F1185BC6996}" type="pres">
      <dgm:prSet presAssocID="{56C639CD-4436-EF48-8B94-78746466FC8F}" presName="parentText" presStyleLbl="node1" presStyleIdx="1" presStyleCnt="4" custScaleX="134649">
        <dgm:presLayoutVars>
          <dgm:chMax val="0"/>
          <dgm:bulletEnabled val="1"/>
        </dgm:presLayoutVars>
      </dgm:prSet>
      <dgm:spPr/>
      <dgm:t>
        <a:bodyPr/>
        <a:lstStyle/>
        <a:p>
          <a:endParaRPr lang="en-US"/>
        </a:p>
      </dgm:t>
    </dgm:pt>
    <dgm:pt modelId="{F9BEB895-9E2E-7C43-A133-AFC8998C0DF1}" type="pres">
      <dgm:prSet presAssocID="{56C639CD-4436-EF48-8B94-78746466FC8F}" presName="negativeSpace" presStyleCnt="0"/>
      <dgm:spPr/>
    </dgm:pt>
    <dgm:pt modelId="{8D096883-3575-2748-943C-604443BAF2CC}" type="pres">
      <dgm:prSet presAssocID="{56C639CD-4436-EF48-8B94-78746466FC8F}" presName="childText" presStyleLbl="conFgAcc1" presStyleIdx="1" presStyleCnt="4">
        <dgm:presLayoutVars>
          <dgm:bulletEnabled val="1"/>
        </dgm:presLayoutVars>
      </dgm:prSet>
      <dgm:spPr/>
    </dgm:pt>
    <dgm:pt modelId="{BE0087E1-C444-AD47-A629-597ACD6B8BA3}" type="pres">
      <dgm:prSet presAssocID="{EE274474-C10F-7B4D-85D9-BF2BAA14DC11}" presName="spaceBetweenRectangles" presStyleCnt="0"/>
      <dgm:spPr/>
    </dgm:pt>
    <dgm:pt modelId="{11A5C1BF-0CDB-C44E-B3F9-75EF031BDAD4}" type="pres">
      <dgm:prSet presAssocID="{157B6F1A-28CE-C842-A7E4-08B414A1ECFA}" presName="parentLin" presStyleCnt="0"/>
      <dgm:spPr/>
    </dgm:pt>
    <dgm:pt modelId="{14E7B657-2A4B-DE45-84F0-2B0377B4D840}" type="pres">
      <dgm:prSet presAssocID="{157B6F1A-28CE-C842-A7E4-08B414A1ECFA}" presName="parentLeftMargin" presStyleLbl="node1" presStyleIdx="1" presStyleCnt="4"/>
      <dgm:spPr/>
      <dgm:t>
        <a:bodyPr/>
        <a:lstStyle/>
        <a:p>
          <a:endParaRPr lang="en-US"/>
        </a:p>
      </dgm:t>
    </dgm:pt>
    <dgm:pt modelId="{0AB05D82-636D-1F48-B5C7-81F202F09F81}" type="pres">
      <dgm:prSet presAssocID="{157B6F1A-28CE-C842-A7E4-08B414A1ECFA}" presName="parentText" presStyleLbl="node1" presStyleIdx="2" presStyleCnt="4" custScaleX="134649">
        <dgm:presLayoutVars>
          <dgm:chMax val="0"/>
          <dgm:bulletEnabled val="1"/>
        </dgm:presLayoutVars>
      </dgm:prSet>
      <dgm:spPr/>
      <dgm:t>
        <a:bodyPr/>
        <a:lstStyle/>
        <a:p>
          <a:endParaRPr lang="en-US"/>
        </a:p>
      </dgm:t>
    </dgm:pt>
    <dgm:pt modelId="{E3FB4956-0146-3E4E-A3F4-BBDC854104F6}" type="pres">
      <dgm:prSet presAssocID="{157B6F1A-28CE-C842-A7E4-08B414A1ECFA}" presName="negativeSpace" presStyleCnt="0"/>
      <dgm:spPr/>
    </dgm:pt>
    <dgm:pt modelId="{E891981B-B840-074B-9982-955553C049EF}" type="pres">
      <dgm:prSet presAssocID="{157B6F1A-28CE-C842-A7E4-08B414A1ECFA}" presName="childText" presStyleLbl="conFgAcc1" presStyleIdx="2" presStyleCnt="4">
        <dgm:presLayoutVars>
          <dgm:bulletEnabled val="1"/>
        </dgm:presLayoutVars>
      </dgm:prSet>
      <dgm:spPr/>
    </dgm:pt>
    <dgm:pt modelId="{6962FAF8-C5DF-9C45-834C-D2D26A5458DF}" type="pres">
      <dgm:prSet presAssocID="{F48303C8-C3E7-524B-ADE1-F82CA4B5C83B}" presName="spaceBetweenRectangles" presStyleCnt="0"/>
      <dgm:spPr/>
    </dgm:pt>
    <dgm:pt modelId="{208ABAE4-76AC-6843-BDB3-8954509FE8BA}" type="pres">
      <dgm:prSet presAssocID="{4B083212-EE2F-6E4F-85C2-819F82228F88}" presName="parentLin" presStyleCnt="0"/>
      <dgm:spPr/>
    </dgm:pt>
    <dgm:pt modelId="{C59A1178-9785-4040-ABEB-D82C097B362E}" type="pres">
      <dgm:prSet presAssocID="{4B083212-EE2F-6E4F-85C2-819F82228F88}" presName="parentLeftMargin" presStyleLbl="node1" presStyleIdx="2" presStyleCnt="4"/>
      <dgm:spPr/>
      <dgm:t>
        <a:bodyPr/>
        <a:lstStyle/>
        <a:p>
          <a:endParaRPr lang="en-US"/>
        </a:p>
      </dgm:t>
    </dgm:pt>
    <dgm:pt modelId="{51F3673B-84D7-E149-B06C-5A893A36AAB9}" type="pres">
      <dgm:prSet presAssocID="{4B083212-EE2F-6E4F-85C2-819F82228F88}" presName="parentText" presStyleLbl="node1" presStyleIdx="3" presStyleCnt="4" custScaleX="134649" custScaleY="106919">
        <dgm:presLayoutVars>
          <dgm:chMax val="0"/>
          <dgm:bulletEnabled val="1"/>
        </dgm:presLayoutVars>
      </dgm:prSet>
      <dgm:spPr/>
      <dgm:t>
        <a:bodyPr/>
        <a:lstStyle/>
        <a:p>
          <a:endParaRPr lang="en-US"/>
        </a:p>
      </dgm:t>
    </dgm:pt>
    <dgm:pt modelId="{30C386C4-E6E8-B545-97A3-44E8800FB7EF}" type="pres">
      <dgm:prSet presAssocID="{4B083212-EE2F-6E4F-85C2-819F82228F88}" presName="negativeSpace" presStyleCnt="0"/>
      <dgm:spPr/>
    </dgm:pt>
    <dgm:pt modelId="{27C58156-35D4-6E49-8C14-6341CD76CA57}" type="pres">
      <dgm:prSet presAssocID="{4B083212-EE2F-6E4F-85C2-819F82228F88}" presName="childText" presStyleLbl="conFgAcc1" presStyleIdx="3" presStyleCnt="4">
        <dgm:presLayoutVars>
          <dgm:bulletEnabled val="1"/>
        </dgm:presLayoutVars>
      </dgm:prSet>
      <dgm:spPr/>
    </dgm:pt>
  </dgm:ptLst>
  <dgm:cxnLst>
    <dgm:cxn modelId="{A378DEEF-851C-4BC3-BA6E-B8F842D6A23A}" type="presOf" srcId="{157B6F1A-28CE-C842-A7E4-08B414A1ECFA}" destId="{14E7B657-2A4B-DE45-84F0-2B0377B4D840}" srcOrd="0" destOrd="0" presId="urn:microsoft.com/office/officeart/2005/8/layout/list1"/>
    <dgm:cxn modelId="{9C08D15B-81AF-42C2-B80C-7846546069E5}" type="presOf" srcId="{E8B0D33A-46F8-FF48-82DE-CE8A3DAC9E77}" destId="{9ADFAB45-7532-C24F-9B02-3253231C45F0}" srcOrd="0" destOrd="0" presId="urn:microsoft.com/office/officeart/2005/8/layout/list1"/>
    <dgm:cxn modelId="{E8A7557B-B444-804D-B981-C56563B64634}" srcId="{E8B0D33A-46F8-FF48-82DE-CE8A3DAC9E77}" destId="{157B6F1A-28CE-C842-A7E4-08B414A1ECFA}" srcOrd="2" destOrd="0" parTransId="{D058FA55-FA99-3E47-8CC2-9380A6D0C238}" sibTransId="{F48303C8-C3E7-524B-ADE1-F82CA4B5C83B}"/>
    <dgm:cxn modelId="{54F668FC-E474-CB4A-AF08-50BA307515C7}" srcId="{E8B0D33A-46F8-FF48-82DE-CE8A3DAC9E77}" destId="{4B083212-EE2F-6E4F-85C2-819F82228F88}" srcOrd="3" destOrd="0" parTransId="{EAFFE9FC-DAA6-4148-BBBF-F68ABEA40B11}" sibTransId="{7E925C6C-4BBE-B549-AC18-B5AF86A22D19}"/>
    <dgm:cxn modelId="{F51FE623-B962-4DCC-917D-667FA8750663}" type="presOf" srcId="{157B6F1A-28CE-C842-A7E4-08B414A1ECFA}" destId="{0AB05D82-636D-1F48-B5C7-81F202F09F81}" srcOrd="1" destOrd="0" presId="urn:microsoft.com/office/officeart/2005/8/layout/list1"/>
    <dgm:cxn modelId="{842A39D1-0644-4065-8FAA-1336CB8C2ACA}" type="presOf" srcId="{4B083212-EE2F-6E4F-85C2-819F82228F88}" destId="{C59A1178-9785-4040-ABEB-D82C097B362E}" srcOrd="0" destOrd="0" presId="urn:microsoft.com/office/officeart/2005/8/layout/list1"/>
    <dgm:cxn modelId="{50AEB2EF-92F5-403A-A4D1-124B5B06A9C9}" type="presOf" srcId="{2F5D3C2A-AAD2-F44C-8F11-EDDD264E28A7}" destId="{2740F2C3-086F-3B49-885D-7D2FA7CDD535}" srcOrd="0" destOrd="0" presId="urn:microsoft.com/office/officeart/2005/8/layout/list1"/>
    <dgm:cxn modelId="{799E4A83-1833-E241-942B-DE8B9094AE37}" srcId="{E8B0D33A-46F8-FF48-82DE-CE8A3DAC9E77}" destId="{2F5D3C2A-AAD2-F44C-8F11-EDDD264E28A7}" srcOrd="0" destOrd="0" parTransId="{9CBC65DC-441A-6247-A752-BD36CDC03BA6}" sibTransId="{295D5A52-0A98-9643-874F-51FC896F17EC}"/>
    <dgm:cxn modelId="{B23A77D9-CC03-4AC8-AA32-6CBD07F0A90A}" type="presOf" srcId="{4B083212-EE2F-6E4F-85C2-819F82228F88}" destId="{51F3673B-84D7-E149-B06C-5A893A36AAB9}" srcOrd="1" destOrd="0" presId="urn:microsoft.com/office/officeart/2005/8/layout/list1"/>
    <dgm:cxn modelId="{673B6285-3FED-7544-9805-99B9610E3BCB}" srcId="{E8B0D33A-46F8-FF48-82DE-CE8A3DAC9E77}" destId="{56C639CD-4436-EF48-8B94-78746466FC8F}" srcOrd="1" destOrd="0" parTransId="{B43628D3-4E08-C442-AFFE-4970223AFA75}" sibTransId="{EE274474-C10F-7B4D-85D9-BF2BAA14DC11}"/>
    <dgm:cxn modelId="{007618AE-E098-408F-9154-FF99B657093B}" type="presOf" srcId="{56C639CD-4436-EF48-8B94-78746466FC8F}" destId="{07F5F9E5-0CB8-2642-BAAB-5F1185BC6996}" srcOrd="1" destOrd="0" presId="urn:microsoft.com/office/officeart/2005/8/layout/list1"/>
    <dgm:cxn modelId="{100D8BB3-835A-4362-ABAF-0CBA27A7DF46}" type="presOf" srcId="{56C639CD-4436-EF48-8B94-78746466FC8F}" destId="{D4228EBC-3DC0-614B-83FF-3E674720B54D}" srcOrd="0" destOrd="0" presId="urn:microsoft.com/office/officeart/2005/8/layout/list1"/>
    <dgm:cxn modelId="{A2EA685D-606D-47B9-BCAB-57E33AE7F2AF}" type="presOf" srcId="{2F5D3C2A-AAD2-F44C-8F11-EDDD264E28A7}" destId="{3A603CC7-FDA0-D040-8635-0F272C4CFE45}" srcOrd="1" destOrd="0" presId="urn:microsoft.com/office/officeart/2005/8/layout/list1"/>
    <dgm:cxn modelId="{8FD8D96A-C01A-4814-AE04-457927B4A8C2}" type="presParOf" srcId="{9ADFAB45-7532-C24F-9B02-3253231C45F0}" destId="{F8AC20A0-E371-5340-A60E-4B0A2DEEC527}" srcOrd="0" destOrd="0" presId="urn:microsoft.com/office/officeart/2005/8/layout/list1"/>
    <dgm:cxn modelId="{B3A84AE2-5D28-4F29-B42E-D568C562DF18}" type="presParOf" srcId="{F8AC20A0-E371-5340-A60E-4B0A2DEEC527}" destId="{2740F2C3-086F-3B49-885D-7D2FA7CDD535}" srcOrd="0" destOrd="0" presId="urn:microsoft.com/office/officeart/2005/8/layout/list1"/>
    <dgm:cxn modelId="{BD05F56B-F221-4F07-A3B6-C5F1D0B8DA06}" type="presParOf" srcId="{F8AC20A0-E371-5340-A60E-4B0A2DEEC527}" destId="{3A603CC7-FDA0-D040-8635-0F272C4CFE45}" srcOrd="1" destOrd="0" presId="urn:microsoft.com/office/officeart/2005/8/layout/list1"/>
    <dgm:cxn modelId="{5A272F92-DA0F-4962-93B9-2D46397C17B7}" type="presParOf" srcId="{9ADFAB45-7532-C24F-9B02-3253231C45F0}" destId="{DB80886D-A215-FD48-98E9-8FB4812CD817}" srcOrd="1" destOrd="0" presId="urn:microsoft.com/office/officeart/2005/8/layout/list1"/>
    <dgm:cxn modelId="{5C83F2A5-E85B-42E4-A0B0-2990D8CF4BB4}" type="presParOf" srcId="{9ADFAB45-7532-C24F-9B02-3253231C45F0}" destId="{8F19B7BE-A327-D641-A861-CC9C033A25C0}" srcOrd="2" destOrd="0" presId="urn:microsoft.com/office/officeart/2005/8/layout/list1"/>
    <dgm:cxn modelId="{76AF816B-A20C-471D-9308-FF79CC335F2D}" type="presParOf" srcId="{9ADFAB45-7532-C24F-9B02-3253231C45F0}" destId="{8A636291-6598-8F44-865B-E1027A060B80}" srcOrd="3" destOrd="0" presId="urn:microsoft.com/office/officeart/2005/8/layout/list1"/>
    <dgm:cxn modelId="{3937F96C-81C5-4072-AF9D-CD535C61DEB2}" type="presParOf" srcId="{9ADFAB45-7532-C24F-9B02-3253231C45F0}" destId="{CE17B776-A6D5-B64A-922C-297F47F91CBA}" srcOrd="4" destOrd="0" presId="urn:microsoft.com/office/officeart/2005/8/layout/list1"/>
    <dgm:cxn modelId="{8812E931-B85F-4FB6-B167-BEC2CC3B08E8}" type="presParOf" srcId="{CE17B776-A6D5-B64A-922C-297F47F91CBA}" destId="{D4228EBC-3DC0-614B-83FF-3E674720B54D}" srcOrd="0" destOrd="0" presId="urn:microsoft.com/office/officeart/2005/8/layout/list1"/>
    <dgm:cxn modelId="{E213C833-7BE9-4475-B167-F5FB5B41070A}" type="presParOf" srcId="{CE17B776-A6D5-B64A-922C-297F47F91CBA}" destId="{07F5F9E5-0CB8-2642-BAAB-5F1185BC6996}" srcOrd="1" destOrd="0" presId="urn:microsoft.com/office/officeart/2005/8/layout/list1"/>
    <dgm:cxn modelId="{1435D5B7-F5D0-4A5C-90B2-E9D7AB5ED97A}" type="presParOf" srcId="{9ADFAB45-7532-C24F-9B02-3253231C45F0}" destId="{F9BEB895-9E2E-7C43-A133-AFC8998C0DF1}" srcOrd="5" destOrd="0" presId="urn:microsoft.com/office/officeart/2005/8/layout/list1"/>
    <dgm:cxn modelId="{FD4BEC2D-122A-4D27-BF63-689A483F0AC6}" type="presParOf" srcId="{9ADFAB45-7532-C24F-9B02-3253231C45F0}" destId="{8D096883-3575-2748-943C-604443BAF2CC}" srcOrd="6" destOrd="0" presId="urn:microsoft.com/office/officeart/2005/8/layout/list1"/>
    <dgm:cxn modelId="{DF7B6CB0-30D8-476A-8D22-F2BDB148CF78}" type="presParOf" srcId="{9ADFAB45-7532-C24F-9B02-3253231C45F0}" destId="{BE0087E1-C444-AD47-A629-597ACD6B8BA3}" srcOrd="7" destOrd="0" presId="urn:microsoft.com/office/officeart/2005/8/layout/list1"/>
    <dgm:cxn modelId="{CCAE62CA-95A8-4BBE-82F5-CBBCB12A183D}" type="presParOf" srcId="{9ADFAB45-7532-C24F-9B02-3253231C45F0}" destId="{11A5C1BF-0CDB-C44E-B3F9-75EF031BDAD4}" srcOrd="8" destOrd="0" presId="urn:microsoft.com/office/officeart/2005/8/layout/list1"/>
    <dgm:cxn modelId="{3A01E4AE-6AE0-424F-900E-A23881B218E6}" type="presParOf" srcId="{11A5C1BF-0CDB-C44E-B3F9-75EF031BDAD4}" destId="{14E7B657-2A4B-DE45-84F0-2B0377B4D840}" srcOrd="0" destOrd="0" presId="urn:microsoft.com/office/officeart/2005/8/layout/list1"/>
    <dgm:cxn modelId="{73FF7B64-BB0C-4E03-84D7-09268F18F794}" type="presParOf" srcId="{11A5C1BF-0CDB-C44E-B3F9-75EF031BDAD4}" destId="{0AB05D82-636D-1F48-B5C7-81F202F09F81}" srcOrd="1" destOrd="0" presId="urn:microsoft.com/office/officeart/2005/8/layout/list1"/>
    <dgm:cxn modelId="{69296093-6F95-493F-B15B-41DE99F36009}" type="presParOf" srcId="{9ADFAB45-7532-C24F-9B02-3253231C45F0}" destId="{E3FB4956-0146-3E4E-A3F4-BBDC854104F6}" srcOrd="9" destOrd="0" presId="urn:microsoft.com/office/officeart/2005/8/layout/list1"/>
    <dgm:cxn modelId="{576DD824-DFBD-4178-9F94-249DAFB95CD9}" type="presParOf" srcId="{9ADFAB45-7532-C24F-9B02-3253231C45F0}" destId="{E891981B-B840-074B-9982-955553C049EF}" srcOrd="10" destOrd="0" presId="urn:microsoft.com/office/officeart/2005/8/layout/list1"/>
    <dgm:cxn modelId="{1948FCC0-652B-41CA-90B1-1D2DD50F7303}" type="presParOf" srcId="{9ADFAB45-7532-C24F-9B02-3253231C45F0}" destId="{6962FAF8-C5DF-9C45-834C-D2D26A5458DF}" srcOrd="11" destOrd="0" presId="urn:microsoft.com/office/officeart/2005/8/layout/list1"/>
    <dgm:cxn modelId="{EE0571A7-8C80-4AD4-81FD-A14B5E03C13F}" type="presParOf" srcId="{9ADFAB45-7532-C24F-9B02-3253231C45F0}" destId="{208ABAE4-76AC-6843-BDB3-8954509FE8BA}" srcOrd="12" destOrd="0" presId="urn:microsoft.com/office/officeart/2005/8/layout/list1"/>
    <dgm:cxn modelId="{8CF2DB15-A856-49CC-AAD6-F1DC908211EE}" type="presParOf" srcId="{208ABAE4-76AC-6843-BDB3-8954509FE8BA}" destId="{C59A1178-9785-4040-ABEB-D82C097B362E}" srcOrd="0" destOrd="0" presId="urn:microsoft.com/office/officeart/2005/8/layout/list1"/>
    <dgm:cxn modelId="{97166277-07CF-4AAB-8E96-ED36FB10E77A}" type="presParOf" srcId="{208ABAE4-76AC-6843-BDB3-8954509FE8BA}" destId="{51F3673B-84D7-E149-B06C-5A893A36AAB9}" srcOrd="1" destOrd="0" presId="urn:microsoft.com/office/officeart/2005/8/layout/list1"/>
    <dgm:cxn modelId="{BC3835BF-3C01-4426-B492-C3FFA1D915BB}" type="presParOf" srcId="{9ADFAB45-7532-C24F-9B02-3253231C45F0}" destId="{30C386C4-E6E8-B545-97A3-44E8800FB7EF}" srcOrd="13" destOrd="0" presId="urn:microsoft.com/office/officeart/2005/8/layout/list1"/>
    <dgm:cxn modelId="{69DA18EB-9E41-4F8A-89FD-FC3A078CCDA6}" type="presParOf" srcId="{9ADFAB45-7532-C24F-9B02-3253231C45F0}" destId="{27C58156-35D4-6E49-8C14-6341CD76CA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F75D78-6D37-DE46-B312-CE9910AC063D}"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en-US"/>
        </a:p>
      </dgm:t>
    </dgm:pt>
    <dgm:pt modelId="{9FFB895C-1E36-AD4F-B6E3-61F2A896E0AA}">
      <dgm:prSet custT="1"/>
      <dgm:spPr/>
      <dgm:t>
        <a:bodyPr/>
        <a:lstStyle/>
        <a:p>
          <a:pPr rtl="0"/>
          <a:r>
            <a:rPr lang="en-US" sz="3200" b="1" i="0" baseline="0" dirty="0">
              <a:solidFill>
                <a:schemeClr val="tx1"/>
              </a:solidFill>
              <a:latin typeface="Arial" charset="0"/>
              <a:ea typeface="Arial" charset="0"/>
              <a:cs typeface="Arial" charset="0"/>
            </a:rPr>
            <a:t>Level 1: Reaction</a:t>
          </a:r>
          <a:endParaRPr lang="en-US" sz="3200" b="1" dirty="0">
            <a:solidFill>
              <a:schemeClr val="tx1"/>
            </a:solidFill>
            <a:latin typeface="Arial" charset="0"/>
            <a:ea typeface="Arial" charset="0"/>
            <a:cs typeface="Arial" charset="0"/>
          </a:endParaRPr>
        </a:p>
      </dgm:t>
    </dgm:pt>
    <dgm:pt modelId="{FF9FE59D-401F-904D-BB7A-1206A3179E6B}" type="parTrans" cxnId="{05719476-92E4-0A46-B884-B585B270653D}">
      <dgm:prSet/>
      <dgm:spPr/>
      <dgm:t>
        <a:bodyPr/>
        <a:lstStyle/>
        <a:p>
          <a:endParaRPr lang="en-US"/>
        </a:p>
      </dgm:t>
    </dgm:pt>
    <dgm:pt modelId="{AFFC108A-C237-A34A-8DAD-355F9F79A5B0}" type="sibTrans" cxnId="{05719476-92E4-0A46-B884-B585B270653D}">
      <dgm:prSet/>
      <dgm:spPr/>
      <dgm:t>
        <a:bodyPr/>
        <a:lstStyle/>
        <a:p>
          <a:endParaRPr lang="en-US"/>
        </a:p>
      </dgm:t>
    </dgm:pt>
    <dgm:pt modelId="{5EE0BB10-B216-CA4A-AA5C-86BC21D566EB}">
      <dgm:prSet custT="1"/>
      <dgm:spPr/>
      <dgm:t>
        <a:bodyPr/>
        <a:lstStyle/>
        <a:p>
          <a:pPr rtl="0"/>
          <a:r>
            <a:rPr lang="en-US" sz="2400" b="1" i="0" baseline="0" dirty="0">
              <a:solidFill>
                <a:srgbClr val="FFFFFF"/>
              </a:solidFill>
              <a:latin typeface="Arial" charset="0"/>
              <a:ea typeface="Arial" charset="0"/>
              <a:cs typeface="Arial" charset="0"/>
            </a:rPr>
            <a:t>These are subjective evaluations that assess the effectiveness of trainer(s) and materials. Trainee's rate the quality and usefulness of the training. </a:t>
          </a:r>
          <a:endParaRPr lang="en-US" sz="2400" b="1" dirty="0">
            <a:solidFill>
              <a:srgbClr val="FFFFFF"/>
            </a:solidFill>
            <a:latin typeface="Arial" charset="0"/>
            <a:ea typeface="Arial" charset="0"/>
            <a:cs typeface="Arial" charset="0"/>
          </a:endParaRPr>
        </a:p>
      </dgm:t>
    </dgm:pt>
    <dgm:pt modelId="{0C164C61-A4C0-4341-A093-D3C15D0F3860}" type="parTrans" cxnId="{34F296EA-EC1F-7649-9C1F-2DC619ED565C}">
      <dgm:prSet/>
      <dgm:spPr/>
      <dgm:t>
        <a:bodyPr/>
        <a:lstStyle/>
        <a:p>
          <a:endParaRPr lang="en-US"/>
        </a:p>
      </dgm:t>
    </dgm:pt>
    <dgm:pt modelId="{2C100F88-93F8-7D4A-9101-2C56761DB464}" type="sibTrans" cxnId="{34F296EA-EC1F-7649-9C1F-2DC619ED565C}">
      <dgm:prSet/>
      <dgm:spPr/>
      <dgm:t>
        <a:bodyPr/>
        <a:lstStyle/>
        <a:p>
          <a:endParaRPr lang="en-US"/>
        </a:p>
      </dgm:t>
    </dgm:pt>
    <dgm:pt modelId="{D7AAFEC6-86BC-9848-9341-25A0BEA415A0}">
      <dgm:prSet custT="1"/>
      <dgm:spPr/>
      <dgm:t>
        <a:bodyPr/>
        <a:lstStyle/>
        <a:p>
          <a:pPr rtl="0"/>
          <a:r>
            <a:rPr lang="en-US" sz="2400" b="1" i="0" baseline="0" dirty="0">
              <a:solidFill>
                <a:srgbClr val="FFFFFF"/>
              </a:solidFill>
              <a:latin typeface="Arial" charset="0"/>
              <a:ea typeface="Arial" charset="0"/>
              <a:cs typeface="Arial" charset="0"/>
            </a:rPr>
            <a:t>This survey identifies the relevancy of the information and the teaching style of the Trainer. Questions involve the content, presentation methods, accommodations, pace, and the difficulty and relevance of the content. </a:t>
          </a:r>
          <a:endParaRPr lang="en-US" sz="2400" b="1" dirty="0">
            <a:solidFill>
              <a:srgbClr val="FFFFFF"/>
            </a:solidFill>
            <a:latin typeface="Arial" charset="0"/>
            <a:ea typeface="Arial" charset="0"/>
            <a:cs typeface="Arial" charset="0"/>
          </a:endParaRPr>
        </a:p>
      </dgm:t>
    </dgm:pt>
    <dgm:pt modelId="{9A37FA5B-2A1E-4C48-ACCB-8EBB2CE73655}" type="parTrans" cxnId="{BB7B48A9-C99D-8044-A7E3-73F32A35BA50}">
      <dgm:prSet/>
      <dgm:spPr/>
      <dgm:t>
        <a:bodyPr/>
        <a:lstStyle/>
        <a:p>
          <a:endParaRPr lang="en-US"/>
        </a:p>
      </dgm:t>
    </dgm:pt>
    <dgm:pt modelId="{CD6F3A16-CBE8-684A-A409-771EC8018ADA}" type="sibTrans" cxnId="{BB7B48A9-C99D-8044-A7E3-73F32A35BA50}">
      <dgm:prSet/>
      <dgm:spPr/>
      <dgm:t>
        <a:bodyPr/>
        <a:lstStyle/>
        <a:p>
          <a:endParaRPr lang="en-US"/>
        </a:p>
      </dgm:t>
    </dgm:pt>
    <dgm:pt modelId="{E2D86027-3AF2-0941-B62E-3393AD7569BF}" type="pres">
      <dgm:prSet presAssocID="{92F75D78-6D37-DE46-B312-CE9910AC063D}" presName="linear" presStyleCnt="0">
        <dgm:presLayoutVars>
          <dgm:animLvl val="lvl"/>
          <dgm:resizeHandles val="exact"/>
        </dgm:presLayoutVars>
      </dgm:prSet>
      <dgm:spPr/>
      <dgm:t>
        <a:bodyPr/>
        <a:lstStyle/>
        <a:p>
          <a:endParaRPr lang="en-US"/>
        </a:p>
      </dgm:t>
    </dgm:pt>
    <dgm:pt modelId="{B232EA9A-839E-8C46-8339-631645652273}" type="pres">
      <dgm:prSet presAssocID="{9FFB895C-1E36-AD4F-B6E3-61F2A896E0AA}" presName="parentText" presStyleLbl="node1" presStyleIdx="0" presStyleCnt="1">
        <dgm:presLayoutVars>
          <dgm:chMax val="0"/>
          <dgm:bulletEnabled val="1"/>
        </dgm:presLayoutVars>
      </dgm:prSet>
      <dgm:spPr/>
      <dgm:t>
        <a:bodyPr/>
        <a:lstStyle/>
        <a:p>
          <a:endParaRPr lang="en-US"/>
        </a:p>
      </dgm:t>
    </dgm:pt>
    <dgm:pt modelId="{60E55A94-5373-E940-8D68-8C8B326FE4B4}" type="pres">
      <dgm:prSet presAssocID="{9FFB895C-1E36-AD4F-B6E3-61F2A896E0AA}" presName="childText" presStyleLbl="revTx" presStyleIdx="0" presStyleCnt="1">
        <dgm:presLayoutVars>
          <dgm:bulletEnabled val="1"/>
        </dgm:presLayoutVars>
      </dgm:prSet>
      <dgm:spPr/>
      <dgm:t>
        <a:bodyPr/>
        <a:lstStyle/>
        <a:p>
          <a:endParaRPr lang="en-US"/>
        </a:p>
      </dgm:t>
    </dgm:pt>
  </dgm:ptLst>
  <dgm:cxnLst>
    <dgm:cxn modelId="{0107ACE4-D6D6-40C9-B761-130F78C63F30}" type="presOf" srcId="{9FFB895C-1E36-AD4F-B6E3-61F2A896E0AA}" destId="{B232EA9A-839E-8C46-8339-631645652273}" srcOrd="0" destOrd="0" presId="urn:microsoft.com/office/officeart/2005/8/layout/vList2"/>
    <dgm:cxn modelId="{BB7B48A9-C99D-8044-A7E3-73F32A35BA50}" srcId="{9FFB895C-1E36-AD4F-B6E3-61F2A896E0AA}" destId="{D7AAFEC6-86BC-9848-9341-25A0BEA415A0}" srcOrd="1" destOrd="0" parTransId="{9A37FA5B-2A1E-4C48-ACCB-8EBB2CE73655}" sibTransId="{CD6F3A16-CBE8-684A-A409-771EC8018ADA}"/>
    <dgm:cxn modelId="{A649A07F-F99F-4348-95BA-38BEA7A23E5A}" type="presOf" srcId="{D7AAFEC6-86BC-9848-9341-25A0BEA415A0}" destId="{60E55A94-5373-E940-8D68-8C8B326FE4B4}" srcOrd="0" destOrd="1" presId="urn:microsoft.com/office/officeart/2005/8/layout/vList2"/>
    <dgm:cxn modelId="{05719476-92E4-0A46-B884-B585B270653D}" srcId="{92F75D78-6D37-DE46-B312-CE9910AC063D}" destId="{9FFB895C-1E36-AD4F-B6E3-61F2A896E0AA}" srcOrd="0" destOrd="0" parTransId="{FF9FE59D-401F-904D-BB7A-1206A3179E6B}" sibTransId="{AFFC108A-C237-A34A-8DAD-355F9F79A5B0}"/>
    <dgm:cxn modelId="{55A01359-12BE-403E-A6AF-F75B3C16D020}" type="presOf" srcId="{5EE0BB10-B216-CA4A-AA5C-86BC21D566EB}" destId="{60E55A94-5373-E940-8D68-8C8B326FE4B4}" srcOrd="0" destOrd="0" presId="urn:microsoft.com/office/officeart/2005/8/layout/vList2"/>
    <dgm:cxn modelId="{BC0BE76C-2F9E-4CC8-8BA3-EAC235FAA0CD}" type="presOf" srcId="{92F75D78-6D37-DE46-B312-CE9910AC063D}" destId="{E2D86027-3AF2-0941-B62E-3393AD7569BF}" srcOrd="0" destOrd="0" presId="urn:microsoft.com/office/officeart/2005/8/layout/vList2"/>
    <dgm:cxn modelId="{34F296EA-EC1F-7649-9C1F-2DC619ED565C}" srcId="{9FFB895C-1E36-AD4F-B6E3-61F2A896E0AA}" destId="{5EE0BB10-B216-CA4A-AA5C-86BC21D566EB}" srcOrd="0" destOrd="0" parTransId="{0C164C61-A4C0-4341-A093-D3C15D0F3860}" sibTransId="{2C100F88-93F8-7D4A-9101-2C56761DB464}"/>
    <dgm:cxn modelId="{3B31198B-0D50-4109-8147-3CAE47092451}" type="presParOf" srcId="{E2D86027-3AF2-0941-B62E-3393AD7569BF}" destId="{B232EA9A-839E-8C46-8339-631645652273}" srcOrd="0" destOrd="0" presId="urn:microsoft.com/office/officeart/2005/8/layout/vList2"/>
    <dgm:cxn modelId="{0D5EC287-64A0-407E-833D-6FC5F69E7DE9}" type="presParOf" srcId="{E2D86027-3AF2-0941-B62E-3393AD7569BF}" destId="{60E55A94-5373-E940-8D68-8C8B326FE4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83E382-AD63-5449-9BB4-E5B3F9F4B54E}"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E174F2E5-2AB3-914B-BF02-E560EAEFB8EF}">
      <dgm:prSet custT="1"/>
      <dgm:spPr/>
      <dgm:t>
        <a:bodyPr/>
        <a:lstStyle/>
        <a:p>
          <a:pPr rtl="0"/>
          <a:r>
            <a:rPr lang="en-US" sz="3200" b="1" i="0" baseline="0" dirty="0">
              <a:solidFill>
                <a:schemeClr val="tx1"/>
              </a:solidFill>
              <a:latin typeface="Arial" charset="0"/>
              <a:ea typeface="Arial" charset="0"/>
              <a:cs typeface="Arial" charset="0"/>
            </a:rPr>
            <a:t>Level 2: Learning Assessment</a:t>
          </a:r>
          <a:endParaRPr lang="en-US" sz="3200" b="1" i="0" dirty="0">
            <a:solidFill>
              <a:schemeClr val="tx1"/>
            </a:solidFill>
            <a:latin typeface="Arial" charset="0"/>
            <a:ea typeface="Arial" charset="0"/>
            <a:cs typeface="Arial" charset="0"/>
          </a:endParaRPr>
        </a:p>
      </dgm:t>
    </dgm:pt>
    <dgm:pt modelId="{FF0EDD49-3494-4344-A276-F7B13830495C}" type="parTrans" cxnId="{CF42CB40-B527-7943-82B3-230866FFC6AB}">
      <dgm:prSet/>
      <dgm:spPr/>
      <dgm:t>
        <a:bodyPr/>
        <a:lstStyle/>
        <a:p>
          <a:endParaRPr lang="en-US"/>
        </a:p>
      </dgm:t>
    </dgm:pt>
    <dgm:pt modelId="{9811D7C0-EF3A-624F-B4C3-72F06A586D72}" type="sibTrans" cxnId="{CF42CB40-B527-7943-82B3-230866FFC6AB}">
      <dgm:prSet/>
      <dgm:spPr/>
      <dgm:t>
        <a:bodyPr/>
        <a:lstStyle/>
        <a:p>
          <a:endParaRPr lang="en-US"/>
        </a:p>
      </dgm:t>
    </dgm:pt>
    <dgm:pt modelId="{96093F3D-AB43-DF4E-A5A3-7A9A9C5A9F1F}">
      <dgm:prSet custT="1"/>
      <dgm:spPr/>
      <dgm:t>
        <a:bodyPr/>
        <a:lstStyle/>
        <a:p>
          <a:pPr rtl="0"/>
          <a:r>
            <a:rPr lang="en-US" sz="2400" b="1" i="0" baseline="0" dirty="0">
              <a:solidFill>
                <a:srgbClr val="FFFFFF"/>
              </a:solidFill>
              <a:latin typeface="Arial" charset="0"/>
              <a:ea typeface="Arial" charset="0"/>
              <a:cs typeface="Arial" charset="0"/>
            </a:rPr>
            <a:t>Learning assessments evaluate the skills, information, or attitude that the trainee retains. </a:t>
          </a:r>
          <a:endParaRPr lang="en-US" sz="2400" b="1" dirty="0">
            <a:solidFill>
              <a:srgbClr val="FFFFFF"/>
            </a:solidFill>
            <a:latin typeface="Arial" charset="0"/>
            <a:ea typeface="Arial" charset="0"/>
            <a:cs typeface="Arial" charset="0"/>
          </a:endParaRPr>
        </a:p>
      </dgm:t>
    </dgm:pt>
    <dgm:pt modelId="{FA8F11C3-F69F-AE4B-96D3-31DFB9942E2F}" type="parTrans" cxnId="{500EAB22-4D1D-AC42-B51A-328F8AE00343}">
      <dgm:prSet/>
      <dgm:spPr/>
      <dgm:t>
        <a:bodyPr/>
        <a:lstStyle/>
        <a:p>
          <a:endParaRPr lang="en-US"/>
        </a:p>
      </dgm:t>
    </dgm:pt>
    <dgm:pt modelId="{DBE6323B-A06D-0E47-B5B7-65B90D0BC472}" type="sibTrans" cxnId="{500EAB22-4D1D-AC42-B51A-328F8AE00343}">
      <dgm:prSet/>
      <dgm:spPr/>
      <dgm:t>
        <a:bodyPr/>
        <a:lstStyle/>
        <a:p>
          <a:endParaRPr lang="en-US"/>
        </a:p>
      </dgm:t>
    </dgm:pt>
    <dgm:pt modelId="{6D55EFED-2656-F94F-8086-8E2A1924DCB8}">
      <dgm:prSet custT="1"/>
      <dgm:spPr/>
      <dgm:t>
        <a:bodyPr/>
        <a:lstStyle/>
        <a:p>
          <a:pPr rtl="0"/>
          <a:r>
            <a:rPr lang="en-US" sz="2400" b="1" i="0" baseline="0" dirty="0">
              <a:solidFill>
                <a:srgbClr val="FFFFFF"/>
              </a:solidFill>
              <a:latin typeface="Arial" charset="0"/>
              <a:ea typeface="Arial" charset="0"/>
              <a:cs typeface="Arial" charset="0"/>
            </a:rPr>
            <a:t>Typically,  true post-tests occur after the class is over and there is no longer an opportunity to help participants understand the concept.</a:t>
          </a:r>
          <a:endParaRPr lang="en-US" sz="2400" b="1" dirty="0">
            <a:solidFill>
              <a:srgbClr val="FFFFFF"/>
            </a:solidFill>
            <a:latin typeface="Arial" charset="0"/>
            <a:ea typeface="Arial" charset="0"/>
            <a:cs typeface="Arial" charset="0"/>
          </a:endParaRPr>
        </a:p>
      </dgm:t>
    </dgm:pt>
    <dgm:pt modelId="{8E249B7D-4E5A-A04E-8865-4B9AFABDDBCF}" type="parTrans" cxnId="{7F3E311F-934B-2248-B350-F596AF8A7E11}">
      <dgm:prSet/>
      <dgm:spPr/>
      <dgm:t>
        <a:bodyPr/>
        <a:lstStyle/>
        <a:p>
          <a:endParaRPr lang="en-US"/>
        </a:p>
      </dgm:t>
    </dgm:pt>
    <dgm:pt modelId="{08D227CE-E9D7-944D-89B3-9DB119D9EC12}" type="sibTrans" cxnId="{7F3E311F-934B-2248-B350-F596AF8A7E11}">
      <dgm:prSet/>
      <dgm:spPr/>
      <dgm:t>
        <a:bodyPr/>
        <a:lstStyle/>
        <a:p>
          <a:endParaRPr lang="en-US"/>
        </a:p>
      </dgm:t>
    </dgm:pt>
    <dgm:pt modelId="{C6936FE4-02B2-1E47-B32C-5DF51CE8B96A}" type="pres">
      <dgm:prSet presAssocID="{A683E382-AD63-5449-9BB4-E5B3F9F4B54E}" presName="linear" presStyleCnt="0">
        <dgm:presLayoutVars>
          <dgm:animLvl val="lvl"/>
          <dgm:resizeHandles val="exact"/>
        </dgm:presLayoutVars>
      </dgm:prSet>
      <dgm:spPr/>
      <dgm:t>
        <a:bodyPr/>
        <a:lstStyle/>
        <a:p>
          <a:endParaRPr lang="en-US"/>
        </a:p>
      </dgm:t>
    </dgm:pt>
    <dgm:pt modelId="{0A4EE3D0-3B4E-2B4D-9EE2-F14A0E48B996}" type="pres">
      <dgm:prSet presAssocID="{E174F2E5-2AB3-914B-BF02-E560EAEFB8EF}" presName="parentText" presStyleLbl="node1" presStyleIdx="0" presStyleCnt="1">
        <dgm:presLayoutVars>
          <dgm:chMax val="0"/>
          <dgm:bulletEnabled val="1"/>
        </dgm:presLayoutVars>
      </dgm:prSet>
      <dgm:spPr/>
      <dgm:t>
        <a:bodyPr/>
        <a:lstStyle/>
        <a:p>
          <a:endParaRPr lang="en-US"/>
        </a:p>
      </dgm:t>
    </dgm:pt>
    <dgm:pt modelId="{D92ED23B-DC10-344D-AA92-6E71C90185FD}" type="pres">
      <dgm:prSet presAssocID="{E174F2E5-2AB3-914B-BF02-E560EAEFB8EF}" presName="childText" presStyleLbl="revTx" presStyleIdx="0" presStyleCnt="1">
        <dgm:presLayoutVars>
          <dgm:bulletEnabled val="1"/>
        </dgm:presLayoutVars>
      </dgm:prSet>
      <dgm:spPr/>
      <dgm:t>
        <a:bodyPr/>
        <a:lstStyle/>
        <a:p>
          <a:endParaRPr lang="en-US"/>
        </a:p>
      </dgm:t>
    </dgm:pt>
  </dgm:ptLst>
  <dgm:cxnLst>
    <dgm:cxn modelId="{500EAB22-4D1D-AC42-B51A-328F8AE00343}" srcId="{E174F2E5-2AB3-914B-BF02-E560EAEFB8EF}" destId="{96093F3D-AB43-DF4E-A5A3-7A9A9C5A9F1F}" srcOrd="0" destOrd="0" parTransId="{FA8F11C3-F69F-AE4B-96D3-31DFB9942E2F}" sibTransId="{DBE6323B-A06D-0E47-B5B7-65B90D0BC472}"/>
    <dgm:cxn modelId="{7F3E311F-934B-2248-B350-F596AF8A7E11}" srcId="{E174F2E5-2AB3-914B-BF02-E560EAEFB8EF}" destId="{6D55EFED-2656-F94F-8086-8E2A1924DCB8}" srcOrd="1" destOrd="0" parTransId="{8E249B7D-4E5A-A04E-8865-4B9AFABDDBCF}" sibTransId="{08D227CE-E9D7-944D-89B3-9DB119D9EC12}"/>
    <dgm:cxn modelId="{4200C858-1C7C-4B70-9774-2346BEFD36AD}" type="presOf" srcId="{96093F3D-AB43-DF4E-A5A3-7A9A9C5A9F1F}" destId="{D92ED23B-DC10-344D-AA92-6E71C90185FD}" srcOrd="0" destOrd="0" presId="urn:microsoft.com/office/officeart/2005/8/layout/vList2"/>
    <dgm:cxn modelId="{C06DA6D9-8903-4EDD-A5E9-EE465BED9539}" type="presOf" srcId="{A683E382-AD63-5449-9BB4-E5B3F9F4B54E}" destId="{C6936FE4-02B2-1E47-B32C-5DF51CE8B96A}" srcOrd="0" destOrd="0" presId="urn:microsoft.com/office/officeart/2005/8/layout/vList2"/>
    <dgm:cxn modelId="{CF42CB40-B527-7943-82B3-230866FFC6AB}" srcId="{A683E382-AD63-5449-9BB4-E5B3F9F4B54E}" destId="{E174F2E5-2AB3-914B-BF02-E560EAEFB8EF}" srcOrd="0" destOrd="0" parTransId="{FF0EDD49-3494-4344-A276-F7B13830495C}" sibTransId="{9811D7C0-EF3A-624F-B4C3-72F06A586D72}"/>
    <dgm:cxn modelId="{081A4361-8674-477E-B7F1-6A5F42E6532C}" type="presOf" srcId="{6D55EFED-2656-F94F-8086-8E2A1924DCB8}" destId="{D92ED23B-DC10-344D-AA92-6E71C90185FD}" srcOrd="0" destOrd="1" presId="urn:microsoft.com/office/officeart/2005/8/layout/vList2"/>
    <dgm:cxn modelId="{BC9316AB-BA1B-488C-B193-F792B5888777}" type="presOf" srcId="{E174F2E5-2AB3-914B-BF02-E560EAEFB8EF}" destId="{0A4EE3D0-3B4E-2B4D-9EE2-F14A0E48B996}" srcOrd="0" destOrd="0" presId="urn:microsoft.com/office/officeart/2005/8/layout/vList2"/>
    <dgm:cxn modelId="{0A54B9B4-5A9E-4043-8FEB-E8D6196E6702}" type="presParOf" srcId="{C6936FE4-02B2-1E47-B32C-5DF51CE8B96A}" destId="{0A4EE3D0-3B4E-2B4D-9EE2-F14A0E48B996}" srcOrd="0" destOrd="0" presId="urn:microsoft.com/office/officeart/2005/8/layout/vList2"/>
    <dgm:cxn modelId="{8966E483-F6C5-4132-BA8C-30B730444F80}" type="presParOf" srcId="{C6936FE4-02B2-1E47-B32C-5DF51CE8B96A}" destId="{D92ED23B-DC10-344D-AA92-6E71C90185F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82E01-C326-F749-B0E7-48542DE6EA1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B48607B-80A6-594E-B8D1-54E631A323D3}">
      <dgm:prSet custT="1"/>
      <dgm:spPr>
        <a:solidFill>
          <a:schemeClr val="accent1">
            <a:lumMod val="40000"/>
            <a:lumOff val="60000"/>
          </a:schemeClr>
        </a:solidFill>
      </dgm:spPr>
      <dgm:t>
        <a:bodyPr/>
        <a:lstStyle/>
        <a:p>
          <a:pPr algn="l" rtl="0"/>
          <a:r>
            <a:rPr lang="en-US" sz="2800" b="1" i="0" baseline="0" dirty="0">
              <a:solidFill>
                <a:schemeClr val="tx1"/>
              </a:solidFill>
              <a:latin typeface="Arial" charset="0"/>
              <a:ea typeface="Arial" charset="0"/>
              <a:cs typeface="Arial" charset="0"/>
            </a:rPr>
            <a:t>Training Materials Include:</a:t>
          </a:r>
        </a:p>
        <a:p>
          <a:pPr algn="l" rtl="0"/>
          <a:r>
            <a:rPr lang="en-US" sz="2800" b="1" i="0" baseline="0" dirty="0">
              <a:solidFill>
                <a:schemeClr val="tx1"/>
              </a:solidFill>
              <a:latin typeface="Arial" charset="0"/>
              <a:ea typeface="Arial" charset="0"/>
              <a:cs typeface="Arial" charset="0"/>
            </a:rPr>
            <a:t> </a:t>
          </a:r>
          <a:r>
            <a:rPr lang="en-US" sz="2800" b="1" i="0" dirty="0">
              <a:solidFill>
                <a:schemeClr val="tx1"/>
              </a:solidFill>
              <a:latin typeface="Arial" charset="0"/>
              <a:ea typeface="Arial" charset="0"/>
              <a:cs typeface="Arial" charset="0"/>
            </a:rPr>
            <a:t>(Don’t worry, they’re already made!)</a:t>
          </a:r>
        </a:p>
      </dgm:t>
    </dgm:pt>
    <dgm:pt modelId="{E9CF686B-ABC7-2143-A2E3-05730599F9CF}" type="parTrans" cxnId="{140DE940-CBAF-424A-AC1D-DFA6307F7AF7}">
      <dgm:prSet/>
      <dgm:spPr/>
      <dgm:t>
        <a:bodyPr/>
        <a:lstStyle/>
        <a:p>
          <a:endParaRPr lang="en-US"/>
        </a:p>
      </dgm:t>
    </dgm:pt>
    <dgm:pt modelId="{0C4723FC-6D11-3240-887B-8220D6888144}" type="sibTrans" cxnId="{140DE940-CBAF-424A-AC1D-DFA6307F7AF7}">
      <dgm:prSet/>
      <dgm:spPr/>
      <dgm:t>
        <a:bodyPr/>
        <a:lstStyle/>
        <a:p>
          <a:endParaRPr lang="en-US"/>
        </a:p>
      </dgm:t>
    </dgm:pt>
    <dgm:pt modelId="{8E7A62D9-EF0A-D741-B5C4-0038904AB40A}">
      <dgm:prSet custT="1"/>
      <dgm:spPr/>
      <dgm:t>
        <a:bodyPr/>
        <a:lstStyle/>
        <a:p>
          <a:pPr algn="l" rtl="0"/>
          <a:r>
            <a:rPr lang="en-US" sz="2800" b="1" i="0" baseline="0" dirty="0">
              <a:latin typeface="Arial" charset="0"/>
              <a:ea typeface="Arial" charset="0"/>
              <a:cs typeface="Arial" charset="0"/>
            </a:rPr>
            <a:t>PowerPoint Presentations </a:t>
          </a:r>
          <a:endParaRPr lang="en-US" sz="2800" b="1" i="0" dirty="0">
            <a:latin typeface="Arial" charset="0"/>
            <a:ea typeface="Arial" charset="0"/>
            <a:cs typeface="Arial" charset="0"/>
          </a:endParaRPr>
        </a:p>
      </dgm:t>
    </dgm:pt>
    <dgm:pt modelId="{5539A82B-34EE-C640-BF13-6C79AD017735}" type="parTrans" cxnId="{9DCD0F6F-D4A6-E742-B450-16FEF0467511}">
      <dgm:prSet/>
      <dgm:spPr/>
      <dgm:t>
        <a:bodyPr/>
        <a:lstStyle/>
        <a:p>
          <a:endParaRPr lang="en-US"/>
        </a:p>
      </dgm:t>
    </dgm:pt>
    <dgm:pt modelId="{7F30A90D-1746-2E46-92D1-07E381E84906}" type="sibTrans" cxnId="{9DCD0F6F-D4A6-E742-B450-16FEF0467511}">
      <dgm:prSet/>
      <dgm:spPr/>
      <dgm:t>
        <a:bodyPr/>
        <a:lstStyle/>
        <a:p>
          <a:endParaRPr lang="en-US"/>
        </a:p>
      </dgm:t>
    </dgm:pt>
    <dgm:pt modelId="{77D0F7A6-1E7B-4441-8265-320F17957F41}">
      <dgm:prSet custT="1"/>
      <dgm:spPr/>
      <dgm:t>
        <a:bodyPr/>
        <a:lstStyle/>
        <a:p>
          <a:pPr algn="l" rtl="0"/>
          <a:r>
            <a:rPr lang="en-US" sz="2800" b="1" i="0" baseline="0" dirty="0">
              <a:latin typeface="Arial" charset="0"/>
              <a:ea typeface="Arial" charset="0"/>
              <a:cs typeface="Arial" charset="0"/>
            </a:rPr>
            <a:t>Workbook</a:t>
          </a:r>
          <a:endParaRPr lang="en-US" sz="2800" b="1" i="0" dirty="0">
            <a:latin typeface="Arial" charset="0"/>
            <a:ea typeface="Arial" charset="0"/>
            <a:cs typeface="Arial" charset="0"/>
          </a:endParaRPr>
        </a:p>
      </dgm:t>
    </dgm:pt>
    <dgm:pt modelId="{6D29A020-A459-6443-B05E-C30096A87ED6}" type="parTrans" cxnId="{80A8BAD3-3A97-2245-99E4-C7064900E1E6}">
      <dgm:prSet/>
      <dgm:spPr/>
      <dgm:t>
        <a:bodyPr/>
        <a:lstStyle/>
        <a:p>
          <a:endParaRPr lang="en-US"/>
        </a:p>
      </dgm:t>
    </dgm:pt>
    <dgm:pt modelId="{0F885D41-1FFF-F448-AA8D-397D7F20B9AE}" type="sibTrans" cxnId="{80A8BAD3-3A97-2245-99E4-C7064900E1E6}">
      <dgm:prSet/>
      <dgm:spPr/>
      <dgm:t>
        <a:bodyPr/>
        <a:lstStyle/>
        <a:p>
          <a:endParaRPr lang="en-US"/>
        </a:p>
      </dgm:t>
    </dgm:pt>
    <dgm:pt modelId="{1C904ED0-7C44-9348-8F94-9AC3B478D3B9}">
      <dgm:prSet custT="1"/>
      <dgm:spPr/>
      <dgm:t>
        <a:bodyPr/>
        <a:lstStyle/>
        <a:p>
          <a:pPr algn="l" rtl="0"/>
          <a:r>
            <a:rPr lang="en-US" sz="2800" b="1" i="0" baseline="0" dirty="0">
              <a:latin typeface="Arial" charset="0"/>
              <a:ea typeface="Arial" charset="0"/>
              <a:cs typeface="Arial" charset="0"/>
            </a:rPr>
            <a:t>Instructor Manual</a:t>
          </a:r>
          <a:endParaRPr lang="en-US" sz="2800" b="1" i="0" dirty="0">
            <a:latin typeface="Arial" charset="0"/>
            <a:ea typeface="Arial" charset="0"/>
            <a:cs typeface="Arial" charset="0"/>
          </a:endParaRPr>
        </a:p>
      </dgm:t>
    </dgm:pt>
    <dgm:pt modelId="{C9330644-5EC8-964C-9AA5-109AD9F08F92}" type="parTrans" cxnId="{42684400-3001-4F4E-81D4-15CFDF15B5C6}">
      <dgm:prSet/>
      <dgm:spPr/>
      <dgm:t>
        <a:bodyPr/>
        <a:lstStyle/>
        <a:p>
          <a:endParaRPr lang="en-US"/>
        </a:p>
      </dgm:t>
    </dgm:pt>
    <dgm:pt modelId="{6B314880-4BB0-6F47-96CC-DADD18EE05F8}" type="sibTrans" cxnId="{42684400-3001-4F4E-81D4-15CFDF15B5C6}">
      <dgm:prSet/>
      <dgm:spPr/>
      <dgm:t>
        <a:bodyPr/>
        <a:lstStyle/>
        <a:p>
          <a:endParaRPr lang="en-US"/>
        </a:p>
      </dgm:t>
    </dgm:pt>
    <dgm:pt modelId="{886537B6-9F84-FD4F-B744-8917261C0D14}" type="pres">
      <dgm:prSet presAssocID="{53482E01-C326-F749-B0E7-48542DE6EA14}" presName="Name0" presStyleCnt="0">
        <dgm:presLayoutVars>
          <dgm:dir/>
          <dgm:animLvl val="lvl"/>
          <dgm:resizeHandles val="exact"/>
        </dgm:presLayoutVars>
      </dgm:prSet>
      <dgm:spPr/>
      <dgm:t>
        <a:bodyPr/>
        <a:lstStyle/>
        <a:p>
          <a:endParaRPr lang="en-US"/>
        </a:p>
      </dgm:t>
    </dgm:pt>
    <dgm:pt modelId="{E5F8DC89-FD1C-1E41-8434-14F6BCBE28F6}" type="pres">
      <dgm:prSet presAssocID="{CB48607B-80A6-594E-B8D1-54E631A323D3}" presName="composite" presStyleCnt="0"/>
      <dgm:spPr/>
    </dgm:pt>
    <dgm:pt modelId="{BA6449CA-C10D-F24B-A789-E0F7AF03007C}" type="pres">
      <dgm:prSet presAssocID="{CB48607B-80A6-594E-B8D1-54E631A323D3}" presName="parTx" presStyleLbl="alignNode1" presStyleIdx="0" presStyleCnt="1" custScaleX="103596" custScaleY="107904" custLinFactNeighborX="-12826" custLinFactNeighborY="-22254">
        <dgm:presLayoutVars>
          <dgm:chMax val="0"/>
          <dgm:chPref val="0"/>
          <dgm:bulletEnabled val="1"/>
        </dgm:presLayoutVars>
      </dgm:prSet>
      <dgm:spPr/>
      <dgm:t>
        <a:bodyPr/>
        <a:lstStyle/>
        <a:p>
          <a:endParaRPr lang="en-US"/>
        </a:p>
      </dgm:t>
    </dgm:pt>
    <dgm:pt modelId="{324E78E5-8380-F342-996B-77100FF13456}" type="pres">
      <dgm:prSet presAssocID="{CB48607B-80A6-594E-B8D1-54E631A323D3}" presName="desTx" presStyleLbl="alignAccFollowNode1" presStyleIdx="0" presStyleCnt="1" custScaleX="103644" custScaleY="89386" custLinFactNeighborX="-56" custLinFactNeighborY="-4885">
        <dgm:presLayoutVars>
          <dgm:bulletEnabled val="1"/>
        </dgm:presLayoutVars>
      </dgm:prSet>
      <dgm:spPr/>
      <dgm:t>
        <a:bodyPr/>
        <a:lstStyle/>
        <a:p>
          <a:endParaRPr lang="en-US"/>
        </a:p>
      </dgm:t>
    </dgm:pt>
  </dgm:ptLst>
  <dgm:cxnLst>
    <dgm:cxn modelId="{140DE940-CBAF-424A-AC1D-DFA6307F7AF7}" srcId="{53482E01-C326-F749-B0E7-48542DE6EA14}" destId="{CB48607B-80A6-594E-B8D1-54E631A323D3}" srcOrd="0" destOrd="0" parTransId="{E9CF686B-ABC7-2143-A2E3-05730599F9CF}" sibTransId="{0C4723FC-6D11-3240-887B-8220D6888144}"/>
    <dgm:cxn modelId="{9DCD0F6F-D4A6-E742-B450-16FEF0467511}" srcId="{CB48607B-80A6-594E-B8D1-54E631A323D3}" destId="{8E7A62D9-EF0A-D741-B5C4-0038904AB40A}" srcOrd="0" destOrd="0" parTransId="{5539A82B-34EE-C640-BF13-6C79AD017735}" sibTransId="{7F30A90D-1746-2E46-92D1-07E381E84906}"/>
    <dgm:cxn modelId="{497AE74A-C818-45B9-8168-4B31631E5A3C}" type="presOf" srcId="{8E7A62D9-EF0A-D741-B5C4-0038904AB40A}" destId="{324E78E5-8380-F342-996B-77100FF13456}" srcOrd="0" destOrd="0" presId="urn:microsoft.com/office/officeart/2005/8/layout/hList1"/>
    <dgm:cxn modelId="{B64E557A-06CB-4781-9CAE-194F07B0BDAB}" type="presOf" srcId="{1C904ED0-7C44-9348-8F94-9AC3B478D3B9}" destId="{324E78E5-8380-F342-996B-77100FF13456}" srcOrd="0" destOrd="2" presId="urn:microsoft.com/office/officeart/2005/8/layout/hList1"/>
    <dgm:cxn modelId="{80A8BAD3-3A97-2245-99E4-C7064900E1E6}" srcId="{CB48607B-80A6-594E-B8D1-54E631A323D3}" destId="{77D0F7A6-1E7B-4441-8265-320F17957F41}" srcOrd="1" destOrd="0" parTransId="{6D29A020-A459-6443-B05E-C30096A87ED6}" sibTransId="{0F885D41-1FFF-F448-AA8D-397D7F20B9AE}"/>
    <dgm:cxn modelId="{F0020FA6-C6D9-4C89-8C1F-1698B2417340}" type="presOf" srcId="{77D0F7A6-1E7B-4441-8265-320F17957F41}" destId="{324E78E5-8380-F342-996B-77100FF13456}" srcOrd="0" destOrd="1" presId="urn:microsoft.com/office/officeart/2005/8/layout/hList1"/>
    <dgm:cxn modelId="{42684400-3001-4F4E-81D4-15CFDF15B5C6}" srcId="{CB48607B-80A6-594E-B8D1-54E631A323D3}" destId="{1C904ED0-7C44-9348-8F94-9AC3B478D3B9}" srcOrd="2" destOrd="0" parTransId="{C9330644-5EC8-964C-9AA5-109AD9F08F92}" sibTransId="{6B314880-4BB0-6F47-96CC-DADD18EE05F8}"/>
    <dgm:cxn modelId="{582ED313-7268-4211-B497-0968FD272E3A}" type="presOf" srcId="{53482E01-C326-F749-B0E7-48542DE6EA14}" destId="{886537B6-9F84-FD4F-B744-8917261C0D14}" srcOrd="0" destOrd="0" presId="urn:microsoft.com/office/officeart/2005/8/layout/hList1"/>
    <dgm:cxn modelId="{CF647A74-D64E-4725-8625-EA4F4DD37E8A}" type="presOf" srcId="{CB48607B-80A6-594E-B8D1-54E631A323D3}" destId="{BA6449CA-C10D-F24B-A789-E0F7AF03007C}" srcOrd="0" destOrd="0" presId="urn:microsoft.com/office/officeart/2005/8/layout/hList1"/>
    <dgm:cxn modelId="{430F7CFC-DA8B-439C-8DBE-3FB25F58F890}" type="presParOf" srcId="{886537B6-9F84-FD4F-B744-8917261C0D14}" destId="{E5F8DC89-FD1C-1E41-8434-14F6BCBE28F6}" srcOrd="0" destOrd="0" presId="urn:microsoft.com/office/officeart/2005/8/layout/hList1"/>
    <dgm:cxn modelId="{203184FB-E574-4AFB-9BA6-E5EE2F362F51}" type="presParOf" srcId="{E5F8DC89-FD1C-1E41-8434-14F6BCBE28F6}" destId="{BA6449CA-C10D-F24B-A789-E0F7AF03007C}" srcOrd="0" destOrd="0" presId="urn:microsoft.com/office/officeart/2005/8/layout/hList1"/>
    <dgm:cxn modelId="{68A733EA-D9D8-4F4C-98C1-E6D0D07F3FC8}" type="presParOf" srcId="{E5F8DC89-FD1C-1E41-8434-14F6BCBE28F6}" destId="{324E78E5-8380-F342-996B-77100FF134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C3B5C9-913C-0146-B856-1463FFEC7DC5}"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6FAD772D-BEFA-3145-B1CA-6B2052443C2A}">
      <dgm:prSet/>
      <dgm:spPr/>
      <dgm:t>
        <a:bodyPr/>
        <a:lstStyle/>
        <a:p>
          <a:pPr rtl="0"/>
          <a:r>
            <a:rPr lang="en-US" b="1" i="0" baseline="0" dirty="0">
              <a:solidFill>
                <a:schemeClr val="tx1"/>
              </a:solidFill>
              <a:latin typeface="Arial" charset="0"/>
              <a:ea typeface="Arial" charset="0"/>
              <a:cs typeface="Arial" charset="0"/>
            </a:rPr>
            <a:t>Level 3: Training Impact Evaluation</a:t>
          </a:r>
          <a:endParaRPr lang="en-US" b="1" i="0" dirty="0">
            <a:solidFill>
              <a:schemeClr val="tx1"/>
            </a:solidFill>
            <a:latin typeface="Arial" charset="0"/>
            <a:ea typeface="Arial" charset="0"/>
            <a:cs typeface="Arial" charset="0"/>
          </a:endParaRPr>
        </a:p>
      </dgm:t>
    </dgm:pt>
    <dgm:pt modelId="{E6FA53BB-9E36-2346-957C-8D81C0C9F7AC}" type="parTrans" cxnId="{D766B21E-9B11-5A4E-BCB7-4E4E3BCEED47}">
      <dgm:prSet/>
      <dgm:spPr/>
      <dgm:t>
        <a:bodyPr/>
        <a:lstStyle/>
        <a:p>
          <a:endParaRPr lang="en-US"/>
        </a:p>
      </dgm:t>
    </dgm:pt>
    <dgm:pt modelId="{E06982E6-0C11-C54A-B838-A0919E7B7957}" type="sibTrans" cxnId="{D766B21E-9B11-5A4E-BCB7-4E4E3BCEED47}">
      <dgm:prSet/>
      <dgm:spPr/>
      <dgm:t>
        <a:bodyPr/>
        <a:lstStyle/>
        <a:p>
          <a:endParaRPr lang="en-US"/>
        </a:p>
      </dgm:t>
    </dgm:pt>
    <dgm:pt modelId="{FC27CE10-566A-CC47-8F9F-A22F76640CA7}">
      <dgm:prSet/>
      <dgm:spPr/>
      <dgm:t>
        <a:bodyPr/>
        <a:lstStyle/>
        <a:p>
          <a:pPr rtl="0"/>
          <a:r>
            <a:rPr lang="en-US" b="1" i="0" baseline="0" dirty="0">
              <a:solidFill>
                <a:srgbClr val="FFFFFF"/>
              </a:solidFill>
              <a:latin typeface="Arial" charset="0"/>
              <a:ea typeface="Arial" charset="0"/>
              <a:cs typeface="Arial" charset="0"/>
            </a:rPr>
            <a:t>Training impact evaluations gauge the effect of the training on workers’ ability to participate in safety and health activities in the workplace. </a:t>
          </a:r>
          <a:endParaRPr lang="en-US" b="1" dirty="0">
            <a:solidFill>
              <a:srgbClr val="FFFFFF"/>
            </a:solidFill>
            <a:latin typeface="Arial" charset="0"/>
            <a:ea typeface="Arial" charset="0"/>
            <a:cs typeface="Arial" charset="0"/>
          </a:endParaRPr>
        </a:p>
      </dgm:t>
    </dgm:pt>
    <dgm:pt modelId="{C98A4154-259E-5943-8FB1-B7FEFE45FBB5}" type="parTrans" cxnId="{8978C913-0FFB-2246-9A3C-2E7B411475A1}">
      <dgm:prSet/>
      <dgm:spPr/>
      <dgm:t>
        <a:bodyPr/>
        <a:lstStyle/>
        <a:p>
          <a:endParaRPr lang="en-US"/>
        </a:p>
      </dgm:t>
    </dgm:pt>
    <dgm:pt modelId="{F4FE1239-8837-FB44-B3F6-8327061230F3}" type="sibTrans" cxnId="{8978C913-0FFB-2246-9A3C-2E7B411475A1}">
      <dgm:prSet/>
      <dgm:spPr/>
      <dgm:t>
        <a:bodyPr/>
        <a:lstStyle/>
        <a:p>
          <a:endParaRPr lang="en-US"/>
        </a:p>
      </dgm:t>
    </dgm:pt>
    <dgm:pt modelId="{0D511AF4-BD18-574A-AAE9-6852557AFCB1}">
      <dgm:prSet/>
      <dgm:spPr/>
      <dgm:t>
        <a:bodyPr/>
        <a:lstStyle/>
        <a:p>
          <a:pPr rtl="0"/>
          <a:r>
            <a:rPr lang="en-US" b="1" i="0" baseline="0" dirty="0">
              <a:solidFill>
                <a:srgbClr val="FFFFFF"/>
              </a:solidFill>
              <a:latin typeface="Arial" charset="0"/>
              <a:ea typeface="Arial" charset="0"/>
              <a:cs typeface="Arial" charset="0"/>
            </a:rPr>
            <a:t>Training impact evaluations are typically conducted three to six months after the training and could be conducted by written/electronic surveys or by focus groups. </a:t>
          </a:r>
          <a:endParaRPr lang="en-US" b="1" dirty="0">
            <a:solidFill>
              <a:srgbClr val="FFFFFF"/>
            </a:solidFill>
            <a:latin typeface="Arial" charset="0"/>
            <a:ea typeface="Arial" charset="0"/>
            <a:cs typeface="Arial" charset="0"/>
          </a:endParaRPr>
        </a:p>
      </dgm:t>
    </dgm:pt>
    <dgm:pt modelId="{F6362DAD-3254-7546-BF01-F26D384F4E50}" type="parTrans" cxnId="{50483F32-3E7C-624A-9732-3962C934565A}">
      <dgm:prSet/>
      <dgm:spPr/>
      <dgm:t>
        <a:bodyPr/>
        <a:lstStyle/>
        <a:p>
          <a:endParaRPr lang="en-US"/>
        </a:p>
      </dgm:t>
    </dgm:pt>
    <dgm:pt modelId="{9D56405B-F7B9-C440-BF04-D0AE4AC7F99F}" type="sibTrans" cxnId="{50483F32-3E7C-624A-9732-3962C934565A}">
      <dgm:prSet/>
      <dgm:spPr/>
      <dgm:t>
        <a:bodyPr/>
        <a:lstStyle/>
        <a:p>
          <a:endParaRPr lang="en-US"/>
        </a:p>
      </dgm:t>
    </dgm:pt>
    <dgm:pt modelId="{5A048C0B-AA2F-AA41-BE50-A80CF47570A1}" type="pres">
      <dgm:prSet presAssocID="{02C3B5C9-913C-0146-B856-1463FFEC7DC5}" presName="linear" presStyleCnt="0">
        <dgm:presLayoutVars>
          <dgm:animLvl val="lvl"/>
          <dgm:resizeHandles val="exact"/>
        </dgm:presLayoutVars>
      </dgm:prSet>
      <dgm:spPr/>
      <dgm:t>
        <a:bodyPr/>
        <a:lstStyle/>
        <a:p>
          <a:endParaRPr lang="en-US"/>
        </a:p>
      </dgm:t>
    </dgm:pt>
    <dgm:pt modelId="{795FE23E-2A3D-8245-B475-592B19765934}" type="pres">
      <dgm:prSet presAssocID="{6FAD772D-BEFA-3145-B1CA-6B2052443C2A}" presName="parentText" presStyleLbl="node1" presStyleIdx="0" presStyleCnt="1">
        <dgm:presLayoutVars>
          <dgm:chMax val="0"/>
          <dgm:bulletEnabled val="1"/>
        </dgm:presLayoutVars>
      </dgm:prSet>
      <dgm:spPr/>
      <dgm:t>
        <a:bodyPr/>
        <a:lstStyle/>
        <a:p>
          <a:endParaRPr lang="en-US"/>
        </a:p>
      </dgm:t>
    </dgm:pt>
    <dgm:pt modelId="{2A07AB3F-E040-A147-843F-EE62DAC8EEAF}" type="pres">
      <dgm:prSet presAssocID="{6FAD772D-BEFA-3145-B1CA-6B2052443C2A}" presName="childText" presStyleLbl="revTx" presStyleIdx="0" presStyleCnt="1">
        <dgm:presLayoutVars>
          <dgm:bulletEnabled val="1"/>
        </dgm:presLayoutVars>
      </dgm:prSet>
      <dgm:spPr/>
      <dgm:t>
        <a:bodyPr/>
        <a:lstStyle/>
        <a:p>
          <a:endParaRPr lang="en-US"/>
        </a:p>
      </dgm:t>
    </dgm:pt>
  </dgm:ptLst>
  <dgm:cxnLst>
    <dgm:cxn modelId="{50483F32-3E7C-624A-9732-3962C934565A}" srcId="{6FAD772D-BEFA-3145-B1CA-6B2052443C2A}" destId="{0D511AF4-BD18-574A-AAE9-6852557AFCB1}" srcOrd="1" destOrd="0" parTransId="{F6362DAD-3254-7546-BF01-F26D384F4E50}" sibTransId="{9D56405B-F7B9-C440-BF04-D0AE4AC7F99F}"/>
    <dgm:cxn modelId="{F33F5B2D-D55A-4219-BD1C-757C1B7EA456}" type="presOf" srcId="{6FAD772D-BEFA-3145-B1CA-6B2052443C2A}" destId="{795FE23E-2A3D-8245-B475-592B19765934}" srcOrd="0" destOrd="0" presId="urn:microsoft.com/office/officeart/2005/8/layout/vList2"/>
    <dgm:cxn modelId="{40AE0DAE-9F99-4099-A8B3-37C0329D8E4B}" type="presOf" srcId="{0D511AF4-BD18-574A-AAE9-6852557AFCB1}" destId="{2A07AB3F-E040-A147-843F-EE62DAC8EEAF}" srcOrd="0" destOrd="1" presId="urn:microsoft.com/office/officeart/2005/8/layout/vList2"/>
    <dgm:cxn modelId="{8978C913-0FFB-2246-9A3C-2E7B411475A1}" srcId="{6FAD772D-BEFA-3145-B1CA-6B2052443C2A}" destId="{FC27CE10-566A-CC47-8F9F-A22F76640CA7}" srcOrd="0" destOrd="0" parTransId="{C98A4154-259E-5943-8FB1-B7FEFE45FBB5}" sibTransId="{F4FE1239-8837-FB44-B3F6-8327061230F3}"/>
    <dgm:cxn modelId="{9DA45BFD-7731-4872-8A08-13F9B9F1952E}" type="presOf" srcId="{FC27CE10-566A-CC47-8F9F-A22F76640CA7}" destId="{2A07AB3F-E040-A147-843F-EE62DAC8EEAF}" srcOrd="0" destOrd="0" presId="urn:microsoft.com/office/officeart/2005/8/layout/vList2"/>
    <dgm:cxn modelId="{BE5EEC4A-17D6-4FE2-AF42-D2C74C6A7E59}" type="presOf" srcId="{02C3B5C9-913C-0146-B856-1463FFEC7DC5}" destId="{5A048C0B-AA2F-AA41-BE50-A80CF47570A1}" srcOrd="0" destOrd="0" presId="urn:microsoft.com/office/officeart/2005/8/layout/vList2"/>
    <dgm:cxn modelId="{D766B21E-9B11-5A4E-BCB7-4E4E3BCEED47}" srcId="{02C3B5C9-913C-0146-B856-1463FFEC7DC5}" destId="{6FAD772D-BEFA-3145-B1CA-6B2052443C2A}" srcOrd="0" destOrd="0" parTransId="{E6FA53BB-9E36-2346-957C-8D81C0C9F7AC}" sibTransId="{E06982E6-0C11-C54A-B838-A0919E7B7957}"/>
    <dgm:cxn modelId="{80B3CAEE-8138-40E7-AD6C-1686C127889E}" type="presParOf" srcId="{5A048C0B-AA2F-AA41-BE50-A80CF47570A1}" destId="{795FE23E-2A3D-8245-B475-592B19765934}" srcOrd="0" destOrd="0" presId="urn:microsoft.com/office/officeart/2005/8/layout/vList2"/>
    <dgm:cxn modelId="{2FA16B53-4D16-4FD0-AB4B-24A97F2C8B69}" type="presParOf" srcId="{5A048C0B-AA2F-AA41-BE50-A80CF47570A1}" destId="{2A07AB3F-E040-A147-843F-EE62DAC8EEA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0448C9-9A87-6C48-AE39-7F71A25A992A}"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8FA9B128-0D00-0749-8564-7715A095ACB2}">
      <dgm:prSet custT="1"/>
      <dgm:spPr/>
      <dgm:t>
        <a:bodyPr/>
        <a:lstStyle/>
        <a:p>
          <a:pPr algn="l" rtl="0"/>
          <a:r>
            <a:rPr lang="en-US" sz="2400" b="1" i="0" baseline="0" dirty="0">
              <a:solidFill>
                <a:schemeClr val="tx1"/>
              </a:solidFill>
              <a:latin typeface="Arial" charset="0"/>
              <a:ea typeface="Arial" charset="0"/>
              <a:cs typeface="Arial" charset="0"/>
            </a:rPr>
            <a:t>Trainers:</a:t>
          </a:r>
          <a:endParaRPr lang="en-US" sz="2400" b="1" dirty="0">
            <a:solidFill>
              <a:schemeClr val="tx1"/>
            </a:solidFill>
            <a:latin typeface="Arial" charset="0"/>
            <a:ea typeface="Arial" charset="0"/>
            <a:cs typeface="Arial" charset="0"/>
          </a:endParaRPr>
        </a:p>
      </dgm:t>
    </dgm:pt>
    <dgm:pt modelId="{1C9B565A-BA7E-6442-8092-3F13F54715FB}" type="parTrans" cxnId="{23235730-0FB1-EC4E-985F-5442168B5387}">
      <dgm:prSet/>
      <dgm:spPr/>
      <dgm:t>
        <a:bodyPr/>
        <a:lstStyle/>
        <a:p>
          <a:endParaRPr lang="en-US"/>
        </a:p>
      </dgm:t>
    </dgm:pt>
    <dgm:pt modelId="{6FC9E698-6932-E54C-8E17-59F20C459E5A}" type="sibTrans" cxnId="{23235730-0FB1-EC4E-985F-5442168B5387}">
      <dgm:prSet/>
      <dgm:spPr/>
      <dgm:t>
        <a:bodyPr/>
        <a:lstStyle/>
        <a:p>
          <a:endParaRPr lang="en-US"/>
        </a:p>
      </dgm:t>
    </dgm:pt>
    <dgm:pt modelId="{AEC64BF3-8C29-404F-A238-FA701F6C1ED3}">
      <dgm:prSet custT="1"/>
      <dgm:spPr/>
      <dgm:t>
        <a:bodyPr/>
        <a:lstStyle/>
        <a:p>
          <a:pPr algn="l" rtl="0"/>
          <a:endParaRPr lang="en-US" sz="2400" b="1" dirty="0">
            <a:latin typeface="Arial" charset="0"/>
            <a:ea typeface="Arial" charset="0"/>
            <a:cs typeface="Arial" charset="0"/>
          </a:endParaRPr>
        </a:p>
      </dgm:t>
      <dgm:extLst>
        <a:ext uri="{E40237B7-FDA0-4F09-8148-C483321AD2D9}">
          <dgm14:cNvPr xmlns:dgm14="http://schemas.microsoft.com/office/drawing/2010/diagram" id="0" name="" title="Text box"/>
        </a:ext>
      </dgm:extLst>
    </dgm:pt>
    <dgm:pt modelId="{7C055F17-7088-774E-8EB5-D0E7915F806C}" type="parTrans" cxnId="{79514918-CD99-8D4E-8E21-181B901404D9}">
      <dgm:prSet/>
      <dgm:spPr/>
      <dgm:t>
        <a:bodyPr/>
        <a:lstStyle/>
        <a:p>
          <a:endParaRPr lang="en-US"/>
        </a:p>
      </dgm:t>
    </dgm:pt>
    <dgm:pt modelId="{33A4858D-BC45-934F-B6ED-74D7905EBC98}" type="sibTrans" cxnId="{79514918-CD99-8D4E-8E21-181B901404D9}">
      <dgm:prSet/>
      <dgm:spPr/>
      <dgm:t>
        <a:bodyPr/>
        <a:lstStyle/>
        <a:p>
          <a:endParaRPr lang="en-US"/>
        </a:p>
      </dgm:t>
    </dgm:pt>
    <dgm:pt modelId="{6313E481-FB7A-A645-98AA-365310471250}">
      <dgm:prSet custT="1"/>
      <dgm:spPr/>
      <dgm:t>
        <a:bodyPr/>
        <a:lstStyle/>
        <a:p>
          <a:pPr algn="l" rtl="0"/>
          <a:r>
            <a:rPr lang="en-US" sz="2400" b="1" i="0" baseline="0" dirty="0">
              <a:latin typeface="Arial" charset="0"/>
              <a:ea typeface="Arial" charset="0"/>
              <a:cs typeface="Arial" charset="0"/>
            </a:rPr>
            <a:t>Signed Timesheets</a:t>
          </a:r>
          <a:endParaRPr lang="en-US" sz="2400" b="1" dirty="0">
            <a:latin typeface="Arial" charset="0"/>
            <a:ea typeface="Arial" charset="0"/>
            <a:cs typeface="Arial" charset="0"/>
          </a:endParaRPr>
        </a:p>
      </dgm:t>
    </dgm:pt>
    <dgm:pt modelId="{A58D95EB-8165-144F-ACD8-0A76B4D3E52E}" type="parTrans" cxnId="{BF5F74DA-7188-3543-9CC4-E81119C77F13}">
      <dgm:prSet/>
      <dgm:spPr/>
      <dgm:t>
        <a:bodyPr/>
        <a:lstStyle/>
        <a:p>
          <a:endParaRPr lang="en-US"/>
        </a:p>
      </dgm:t>
    </dgm:pt>
    <dgm:pt modelId="{5D08D9E6-3E66-544F-B2A7-BF4C54ACBBE4}" type="sibTrans" cxnId="{BF5F74DA-7188-3543-9CC4-E81119C77F13}">
      <dgm:prSet/>
      <dgm:spPr/>
      <dgm:t>
        <a:bodyPr/>
        <a:lstStyle/>
        <a:p>
          <a:endParaRPr lang="en-US"/>
        </a:p>
      </dgm:t>
    </dgm:pt>
    <dgm:pt modelId="{E0AE71EA-9178-D942-9253-B0FF20DDCABC}" type="pres">
      <dgm:prSet presAssocID="{480448C9-9A87-6C48-AE39-7F71A25A992A}" presName="linear" presStyleCnt="0">
        <dgm:presLayoutVars>
          <dgm:dir/>
          <dgm:animLvl val="lvl"/>
          <dgm:resizeHandles val="exact"/>
        </dgm:presLayoutVars>
      </dgm:prSet>
      <dgm:spPr/>
      <dgm:t>
        <a:bodyPr/>
        <a:lstStyle/>
        <a:p>
          <a:endParaRPr lang="en-US"/>
        </a:p>
      </dgm:t>
    </dgm:pt>
    <dgm:pt modelId="{54D167E0-82F2-6046-B9A6-11E1E9345914}" type="pres">
      <dgm:prSet presAssocID="{8FA9B128-0D00-0749-8564-7715A095ACB2}" presName="parentLin" presStyleCnt="0"/>
      <dgm:spPr/>
    </dgm:pt>
    <dgm:pt modelId="{DBC6F2BA-A187-A744-B5EC-C30A1CD8B234}" type="pres">
      <dgm:prSet presAssocID="{8FA9B128-0D00-0749-8564-7715A095ACB2}" presName="parentLeftMargin" presStyleLbl="node1" presStyleIdx="0" presStyleCnt="1"/>
      <dgm:spPr/>
      <dgm:t>
        <a:bodyPr/>
        <a:lstStyle/>
        <a:p>
          <a:endParaRPr lang="en-US"/>
        </a:p>
      </dgm:t>
    </dgm:pt>
    <dgm:pt modelId="{5BC1D85F-6E8F-EA48-A6E9-12FC81EF26D3}" type="pres">
      <dgm:prSet presAssocID="{8FA9B128-0D00-0749-8564-7715A095ACB2}" presName="parentText" presStyleLbl="node1" presStyleIdx="0" presStyleCnt="1" custScaleY="47061" custLinFactNeighborX="-47022" custLinFactNeighborY="-31053">
        <dgm:presLayoutVars>
          <dgm:chMax val="0"/>
          <dgm:bulletEnabled val="1"/>
        </dgm:presLayoutVars>
      </dgm:prSet>
      <dgm:spPr/>
      <dgm:t>
        <a:bodyPr/>
        <a:lstStyle/>
        <a:p>
          <a:endParaRPr lang="en-US"/>
        </a:p>
      </dgm:t>
    </dgm:pt>
    <dgm:pt modelId="{D2E89275-64F1-0C4F-8501-2A07430BA6B0}" type="pres">
      <dgm:prSet presAssocID="{8FA9B128-0D00-0749-8564-7715A095ACB2}" presName="negativeSpace" presStyleCnt="0"/>
      <dgm:spPr/>
    </dgm:pt>
    <dgm:pt modelId="{C7B39D00-5EA0-2C47-9258-662DFF856FE5}" type="pres">
      <dgm:prSet presAssocID="{8FA9B128-0D00-0749-8564-7715A095ACB2}" presName="childText" presStyleLbl="conFgAcc1" presStyleIdx="0" presStyleCnt="1" custScaleY="72469">
        <dgm:presLayoutVars>
          <dgm:bulletEnabled val="1"/>
        </dgm:presLayoutVars>
      </dgm:prSet>
      <dgm:spPr/>
      <dgm:t>
        <a:bodyPr/>
        <a:lstStyle/>
        <a:p>
          <a:endParaRPr lang="en-US"/>
        </a:p>
      </dgm:t>
    </dgm:pt>
  </dgm:ptLst>
  <dgm:cxnLst>
    <dgm:cxn modelId="{21019E1E-DBEE-4C58-B988-8F8B25050729}" type="presOf" srcId="{8FA9B128-0D00-0749-8564-7715A095ACB2}" destId="{5BC1D85F-6E8F-EA48-A6E9-12FC81EF26D3}" srcOrd="1" destOrd="0" presId="urn:microsoft.com/office/officeart/2005/8/layout/list1"/>
    <dgm:cxn modelId="{23235730-0FB1-EC4E-985F-5442168B5387}" srcId="{480448C9-9A87-6C48-AE39-7F71A25A992A}" destId="{8FA9B128-0D00-0749-8564-7715A095ACB2}" srcOrd="0" destOrd="0" parTransId="{1C9B565A-BA7E-6442-8092-3F13F54715FB}" sibTransId="{6FC9E698-6932-E54C-8E17-59F20C459E5A}"/>
    <dgm:cxn modelId="{3C9DE8EB-BC8A-4156-A0AE-8007BF3D4617}" type="presOf" srcId="{AEC64BF3-8C29-404F-A238-FA701F6C1ED3}" destId="{C7B39D00-5EA0-2C47-9258-662DFF856FE5}" srcOrd="0" destOrd="0" presId="urn:microsoft.com/office/officeart/2005/8/layout/list1"/>
    <dgm:cxn modelId="{D892C4E7-4BCE-4EBA-96F6-B5826B1CD0B2}" type="presOf" srcId="{480448C9-9A87-6C48-AE39-7F71A25A992A}" destId="{E0AE71EA-9178-D942-9253-B0FF20DDCABC}" srcOrd="0" destOrd="0" presId="urn:microsoft.com/office/officeart/2005/8/layout/list1"/>
    <dgm:cxn modelId="{BF5F74DA-7188-3543-9CC4-E81119C77F13}" srcId="{8FA9B128-0D00-0749-8564-7715A095ACB2}" destId="{6313E481-FB7A-A645-98AA-365310471250}" srcOrd="1" destOrd="0" parTransId="{A58D95EB-8165-144F-ACD8-0A76B4D3E52E}" sibTransId="{5D08D9E6-3E66-544F-B2A7-BF4C54ACBBE4}"/>
    <dgm:cxn modelId="{AA07E1A8-DEFA-4760-AFB4-95354CC20704}" type="presOf" srcId="{6313E481-FB7A-A645-98AA-365310471250}" destId="{C7B39D00-5EA0-2C47-9258-662DFF856FE5}" srcOrd="0" destOrd="1" presId="urn:microsoft.com/office/officeart/2005/8/layout/list1"/>
    <dgm:cxn modelId="{79514918-CD99-8D4E-8E21-181B901404D9}" srcId="{8FA9B128-0D00-0749-8564-7715A095ACB2}" destId="{AEC64BF3-8C29-404F-A238-FA701F6C1ED3}" srcOrd="0" destOrd="0" parTransId="{7C055F17-7088-774E-8EB5-D0E7915F806C}" sibTransId="{33A4858D-BC45-934F-B6ED-74D7905EBC98}"/>
    <dgm:cxn modelId="{439C4C55-EDE4-47BC-88C8-D2BD7E5751FF}" type="presOf" srcId="{8FA9B128-0D00-0749-8564-7715A095ACB2}" destId="{DBC6F2BA-A187-A744-B5EC-C30A1CD8B234}" srcOrd="0" destOrd="0" presId="urn:microsoft.com/office/officeart/2005/8/layout/list1"/>
    <dgm:cxn modelId="{73F64A6A-4915-44C5-A492-29E6FC1B4FAA}" type="presParOf" srcId="{E0AE71EA-9178-D942-9253-B0FF20DDCABC}" destId="{54D167E0-82F2-6046-B9A6-11E1E9345914}" srcOrd="0" destOrd="0" presId="urn:microsoft.com/office/officeart/2005/8/layout/list1"/>
    <dgm:cxn modelId="{D42C8F27-7BD2-4F83-AA21-2264C5834FA1}" type="presParOf" srcId="{54D167E0-82F2-6046-B9A6-11E1E9345914}" destId="{DBC6F2BA-A187-A744-B5EC-C30A1CD8B234}" srcOrd="0" destOrd="0" presId="urn:microsoft.com/office/officeart/2005/8/layout/list1"/>
    <dgm:cxn modelId="{7BBD0FC2-CEC9-4084-8219-64B6DA3655B5}" type="presParOf" srcId="{54D167E0-82F2-6046-B9A6-11E1E9345914}" destId="{5BC1D85F-6E8F-EA48-A6E9-12FC81EF26D3}" srcOrd="1" destOrd="0" presId="urn:microsoft.com/office/officeart/2005/8/layout/list1"/>
    <dgm:cxn modelId="{275AC730-A2B5-4744-8BEC-9959F0D9455C}" type="presParOf" srcId="{E0AE71EA-9178-D942-9253-B0FF20DDCABC}" destId="{D2E89275-64F1-0C4F-8501-2A07430BA6B0}" srcOrd="1" destOrd="0" presId="urn:microsoft.com/office/officeart/2005/8/layout/list1"/>
    <dgm:cxn modelId="{3FF052A4-5DD8-41AC-B5FB-E520D7E4A9F8}" type="presParOf" srcId="{E0AE71EA-9178-D942-9253-B0FF20DDCABC}" destId="{C7B39D00-5EA0-2C47-9258-662DFF856FE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7CA2A-E047-D54C-963A-329A10053ED4}"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AB06687B-B84F-7446-9B11-9F0BB383DE5A}">
      <dgm:prSet/>
      <dgm:spPr/>
      <dgm:t>
        <a:bodyPr/>
        <a:lstStyle/>
        <a:p>
          <a:pPr rtl="0"/>
          <a:r>
            <a:rPr lang="en-US" b="1" i="0" baseline="0" dirty="0">
              <a:solidFill>
                <a:schemeClr val="tx1"/>
              </a:solidFill>
              <a:latin typeface="Arial" charset="0"/>
              <a:ea typeface="Arial" charset="0"/>
              <a:cs typeface="Arial" charset="0"/>
            </a:rPr>
            <a:t>PowerPoint is not a teaching technique – it is a visual aid that can be used to enhance learning, just like flip charts, overheads, and handouts. </a:t>
          </a:r>
          <a:endParaRPr lang="en-US" b="1" dirty="0">
            <a:solidFill>
              <a:schemeClr val="tx1"/>
            </a:solidFill>
            <a:latin typeface="Arial" charset="0"/>
            <a:ea typeface="Arial" charset="0"/>
            <a:cs typeface="Arial" charset="0"/>
          </a:endParaRPr>
        </a:p>
      </dgm:t>
    </dgm:pt>
    <dgm:pt modelId="{CADF9CD9-6349-124F-9D54-88A0C2B0C46E}" type="parTrans" cxnId="{7826E416-D5D3-FC49-BEBF-A58EC1327ADA}">
      <dgm:prSet/>
      <dgm:spPr/>
      <dgm:t>
        <a:bodyPr/>
        <a:lstStyle/>
        <a:p>
          <a:endParaRPr lang="en-US">
            <a:solidFill>
              <a:schemeClr val="tx1"/>
            </a:solidFill>
          </a:endParaRPr>
        </a:p>
      </dgm:t>
    </dgm:pt>
    <dgm:pt modelId="{40C09FA7-9B06-C045-8496-0A3712613185}" type="sibTrans" cxnId="{7826E416-D5D3-FC49-BEBF-A58EC1327ADA}">
      <dgm:prSet/>
      <dgm:spPr/>
      <dgm:t>
        <a:bodyPr/>
        <a:lstStyle/>
        <a:p>
          <a:endParaRPr lang="en-US">
            <a:solidFill>
              <a:schemeClr val="tx1"/>
            </a:solidFill>
          </a:endParaRPr>
        </a:p>
      </dgm:t>
    </dgm:pt>
    <dgm:pt modelId="{DA067A9D-63DA-DF47-9B38-780E39CBA77A}">
      <dgm:prSet/>
      <dgm:spPr/>
      <dgm:t>
        <a:bodyPr/>
        <a:lstStyle/>
        <a:p>
          <a:pPr rtl="0"/>
          <a:r>
            <a:rPr lang="en-US" b="1" i="0" baseline="0" dirty="0">
              <a:solidFill>
                <a:schemeClr val="tx1"/>
              </a:solidFill>
              <a:latin typeface="Arial" charset="0"/>
              <a:ea typeface="Arial" charset="0"/>
              <a:cs typeface="Arial" charset="0"/>
            </a:rPr>
            <a:t>PowerPoint will not improve student learning; it can encourage learning. </a:t>
          </a:r>
          <a:endParaRPr lang="en-US" b="1" dirty="0">
            <a:solidFill>
              <a:schemeClr val="tx1"/>
            </a:solidFill>
            <a:latin typeface="Arial" charset="0"/>
            <a:ea typeface="Arial" charset="0"/>
            <a:cs typeface="Arial" charset="0"/>
          </a:endParaRPr>
        </a:p>
      </dgm:t>
    </dgm:pt>
    <dgm:pt modelId="{35A6D508-2D88-0243-B901-BE5F1A576658}" type="parTrans" cxnId="{619ED365-55D1-904F-9843-B0AC4C12D78D}">
      <dgm:prSet/>
      <dgm:spPr/>
      <dgm:t>
        <a:bodyPr/>
        <a:lstStyle/>
        <a:p>
          <a:endParaRPr lang="en-US">
            <a:solidFill>
              <a:schemeClr val="tx1"/>
            </a:solidFill>
          </a:endParaRPr>
        </a:p>
      </dgm:t>
    </dgm:pt>
    <dgm:pt modelId="{7055473C-D27D-0647-BBB3-5607919FADB4}" type="sibTrans" cxnId="{619ED365-55D1-904F-9843-B0AC4C12D78D}">
      <dgm:prSet/>
      <dgm:spPr/>
      <dgm:t>
        <a:bodyPr/>
        <a:lstStyle/>
        <a:p>
          <a:endParaRPr lang="en-US">
            <a:solidFill>
              <a:schemeClr val="tx1"/>
            </a:solidFill>
          </a:endParaRPr>
        </a:p>
      </dgm:t>
    </dgm:pt>
    <dgm:pt modelId="{A8B531F9-7512-5642-9BE1-E389DB1E6B2F}" type="pres">
      <dgm:prSet presAssocID="{9DE7CA2A-E047-D54C-963A-329A10053ED4}" presName="diagram" presStyleCnt="0">
        <dgm:presLayoutVars>
          <dgm:dir/>
          <dgm:resizeHandles val="exact"/>
        </dgm:presLayoutVars>
      </dgm:prSet>
      <dgm:spPr/>
      <dgm:t>
        <a:bodyPr/>
        <a:lstStyle/>
        <a:p>
          <a:endParaRPr lang="en-US"/>
        </a:p>
      </dgm:t>
    </dgm:pt>
    <dgm:pt modelId="{49FA7582-7271-C440-8AAE-05645111B588}" type="pres">
      <dgm:prSet presAssocID="{AB06687B-B84F-7446-9B11-9F0BB383DE5A}" presName="node" presStyleLbl="node1" presStyleIdx="0" presStyleCnt="2" custScaleY="121773">
        <dgm:presLayoutVars>
          <dgm:bulletEnabled val="1"/>
        </dgm:presLayoutVars>
      </dgm:prSet>
      <dgm:spPr/>
      <dgm:t>
        <a:bodyPr/>
        <a:lstStyle/>
        <a:p>
          <a:endParaRPr lang="en-US"/>
        </a:p>
      </dgm:t>
    </dgm:pt>
    <dgm:pt modelId="{C184B731-B3AF-4041-923F-BC1F66315749}" type="pres">
      <dgm:prSet presAssocID="{40C09FA7-9B06-C045-8496-0A3712613185}" presName="sibTrans" presStyleCnt="0"/>
      <dgm:spPr/>
    </dgm:pt>
    <dgm:pt modelId="{B012A6A1-F96B-3841-8339-AC03554F37DE}" type="pres">
      <dgm:prSet presAssocID="{DA067A9D-63DA-DF47-9B38-780E39CBA77A}" presName="node" presStyleLbl="node1" presStyleIdx="1" presStyleCnt="2" custScaleY="121773">
        <dgm:presLayoutVars>
          <dgm:bulletEnabled val="1"/>
        </dgm:presLayoutVars>
      </dgm:prSet>
      <dgm:spPr/>
      <dgm:t>
        <a:bodyPr/>
        <a:lstStyle/>
        <a:p>
          <a:endParaRPr lang="en-US"/>
        </a:p>
      </dgm:t>
    </dgm:pt>
  </dgm:ptLst>
  <dgm:cxnLst>
    <dgm:cxn modelId="{619ED365-55D1-904F-9843-B0AC4C12D78D}" srcId="{9DE7CA2A-E047-D54C-963A-329A10053ED4}" destId="{DA067A9D-63DA-DF47-9B38-780E39CBA77A}" srcOrd="1" destOrd="0" parTransId="{35A6D508-2D88-0243-B901-BE5F1A576658}" sibTransId="{7055473C-D27D-0647-BBB3-5607919FADB4}"/>
    <dgm:cxn modelId="{F48576BB-D8B7-4796-9EC8-051FBD562B4F}" type="presOf" srcId="{DA067A9D-63DA-DF47-9B38-780E39CBA77A}" destId="{B012A6A1-F96B-3841-8339-AC03554F37DE}" srcOrd="0" destOrd="0" presId="urn:microsoft.com/office/officeart/2005/8/layout/default"/>
    <dgm:cxn modelId="{3C77B843-C245-43A8-A61F-60F18DCC3F87}" type="presOf" srcId="{AB06687B-B84F-7446-9B11-9F0BB383DE5A}" destId="{49FA7582-7271-C440-8AAE-05645111B588}" srcOrd="0" destOrd="0" presId="urn:microsoft.com/office/officeart/2005/8/layout/default"/>
    <dgm:cxn modelId="{7826E416-D5D3-FC49-BEBF-A58EC1327ADA}" srcId="{9DE7CA2A-E047-D54C-963A-329A10053ED4}" destId="{AB06687B-B84F-7446-9B11-9F0BB383DE5A}" srcOrd="0" destOrd="0" parTransId="{CADF9CD9-6349-124F-9D54-88A0C2B0C46E}" sibTransId="{40C09FA7-9B06-C045-8496-0A3712613185}"/>
    <dgm:cxn modelId="{FD19868B-222D-4A9E-9E34-351883042C32}" type="presOf" srcId="{9DE7CA2A-E047-D54C-963A-329A10053ED4}" destId="{A8B531F9-7512-5642-9BE1-E389DB1E6B2F}" srcOrd="0" destOrd="0" presId="urn:microsoft.com/office/officeart/2005/8/layout/default"/>
    <dgm:cxn modelId="{031B66B4-4ECF-4809-99FE-298E7E813BA7}" type="presParOf" srcId="{A8B531F9-7512-5642-9BE1-E389DB1E6B2F}" destId="{49FA7582-7271-C440-8AAE-05645111B588}" srcOrd="0" destOrd="0" presId="urn:microsoft.com/office/officeart/2005/8/layout/default"/>
    <dgm:cxn modelId="{B5E47CB0-3B46-4D7E-9518-661E1BE3E0C7}" type="presParOf" srcId="{A8B531F9-7512-5642-9BE1-E389DB1E6B2F}" destId="{C184B731-B3AF-4041-923F-BC1F66315749}" srcOrd="1" destOrd="0" presId="urn:microsoft.com/office/officeart/2005/8/layout/default"/>
    <dgm:cxn modelId="{A010E6A8-523B-4E9B-8F53-F6E3C3B17498}" type="presParOf" srcId="{A8B531F9-7512-5642-9BE1-E389DB1E6B2F}" destId="{B012A6A1-F96B-3841-8339-AC03554F37D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9D609-D8E0-E545-9072-16035A3A722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269247F-C8A9-C548-B40E-D1FC75B992DC}">
      <dgm:prSet/>
      <dgm:spPr/>
      <dgm:t>
        <a:bodyPr/>
        <a:lstStyle/>
        <a:p>
          <a:pPr rtl="0"/>
          <a:r>
            <a:rPr lang="en-US" b="1" i="0" baseline="0" dirty="0">
              <a:latin typeface="Arial" charset="0"/>
              <a:ea typeface="Arial" charset="0"/>
              <a:cs typeface="Arial" charset="0"/>
            </a:rPr>
            <a:t>The Manual is broken down into sections by participant type: Safety, Worker, Manager. </a:t>
          </a:r>
        </a:p>
        <a:p>
          <a:pPr rtl="0"/>
          <a:r>
            <a:rPr lang="en-US" b="1" i="0" baseline="0" dirty="0">
              <a:latin typeface="Arial" charset="0"/>
              <a:ea typeface="Arial" charset="0"/>
              <a:cs typeface="Arial" charset="0"/>
            </a:rPr>
            <a:t>Each section includes: </a:t>
          </a:r>
          <a:endParaRPr lang="en-US" b="1" dirty="0">
            <a:latin typeface="Arial" charset="0"/>
            <a:ea typeface="Arial" charset="0"/>
            <a:cs typeface="Arial" charset="0"/>
          </a:endParaRPr>
        </a:p>
      </dgm:t>
    </dgm:pt>
    <dgm:pt modelId="{91501157-FC63-954B-A740-91DFE8902AFB}" type="parTrans" cxnId="{7F37512C-67C5-5E4C-B5B3-953D28B01AF3}">
      <dgm:prSet/>
      <dgm:spPr/>
      <dgm:t>
        <a:bodyPr/>
        <a:lstStyle/>
        <a:p>
          <a:endParaRPr lang="en-US"/>
        </a:p>
      </dgm:t>
    </dgm:pt>
    <dgm:pt modelId="{0F16A031-AC89-2342-9E1E-D6DD1B812B35}" type="sibTrans" cxnId="{7F37512C-67C5-5E4C-B5B3-953D28B01AF3}">
      <dgm:prSet/>
      <dgm:spPr/>
      <dgm:t>
        <a:bodyPr/>
        <a:lstStyle/>
        <a:p>
          <a:endParaRPr lang="en-US"/>
        </a:p>
      </dgm:t>
    </dgm:pt>
    <dgm:pt modelId="{B7E7DE2C-6FFB-8949-9BB4-96CB9FBDCDBE}">
      <dgm:prSet/>
      <dgm:spPr/>
      <dgm:t>
        <a:bodyPr/>
        <a:lstStyle/>
        <a:p>
          <a:pPr rtl="0"/>
          <a:r>
            <a:rPr lang="en-US" b="1" i="0" baseline="0" dirty="0">
              <a:latin typeface="Arial" charset="0"/>
              <a:ea typeface="Arial" charset="0"/>
              <a:cs typeface="Arial" charset="0"/>
            </a:rPr>
            <a:t>An introduction identifying Program Goals, Target Audience, Learning Objectives</a:t>
          </a:r>
          <a:endParaRPr lang="en-US" b="1" dirty="0">
            <a:latin typeface="Arial" charset="0"/>
            <a:ea typeface="Arial" charset="0"/>
            <a:cs typeface="Arial" charset="0"/>
          </a:endParaRPr>
        </a:p>
      </dgm:t>
    </dgm:pt>
    <dgm:pt modelId="{6DE68743-E7C3-FD47-8A91-2F12319DEFB0}" type="parTrans" cxnId="{F881B78A-F518-3E44-B2CA-3A4CD3A43AE7}">
      <dgm:prSet/>
      <dgm:spPr/>
      <dgm:t>
        <a:bodyPr/>
        <a:lstStyle/>
        <a:p>
          <a:endParaRPr lang="en-US"/>
        </a:p>
      </dgm:t>
    </dgm:pt>
    <dgm:pt modelId="{A02852B5-89A5-6A40-B63B-2396E3B3290B}" type="sibTrans" cxnId="{F881B78A-F518-3E44-B2CA-3A4CD3A43AE7}">
      <dgm:prSet/>
      <dgm:spPr/>
      <dgm:t>
        <a:bodyPr/>
        <a:lstStyle/>
        <a:p>
          <a:endParaRPr lang="en-US"/>
        </a:p>
      </dgm:t>
    </dgm:pt>
    <dgm:pt modelId="{44B01FAF-7EFF-E548-98C0-69E12F64B779}">
      <dgm:prSet/>
      <dgm:spPr/>
      <dgm:t>
        <a:bodyPr/>
        <a:lstStyle/>
        <a:p>
          <a:pPr rtl="0"/>
          <a:r>
            <a:rPr lang="en-US" b="1" i="0" baseline="0" dirty="0">
              <a:latin typeface="Arial" charset="0"/>
              <a:ea typeface="Arial" charset="0"/>
              <a:cs typeface="Arial" charset="0"/>
            </a:rPr>
            <a:t>Section descriptions outline Topics, Activities, and competencies</a:t>
          </a:r>
          <a:endParaRPr lang="en-US" b="1" dirty="0">
            <a:latin typeface="Arial" charset="0"/>
            <a:ea typeface="Arial" charset="0"/>
            <a:cs typeface="Arial" charset="0"/>
          </a:endParaRPr>
        </a:p>
      </dgm:t>
    </dgm:pt>
    <dgm:pt modelId="{55E90255-BE3C-4F4D-9EA4-0DA670210898}" type="parTrans" cxnId="{93DD0F3F-634E-0443-9B26-C2008C833E57}">
      <dgm:prSet/>
      <dgm:spPr/>
      <dgm:t>
        <a:bodyPr/>
        <a:lstStyle/>
        <a:p>
          <a:endParaRPr lang="en-US"/>
        </a:p>
      </dgm:t>
    </dgm:pt>
    <dgm:pt modelId="{5FB0F67C-0B2C-6242-B987-1CE227B14E25}" type="sibTrans" cxnId="{93DD0F3F-634E-0443-9B26-C2008C833E57}">
      <dgm:prSet/>
      <dgm:spPr/>
      <dgm:t>
        <a:bodyPr/>
        <a:lstStyle/>
        <a:p>
          <a:endParaRPr lang="en-US"/>
        </a:p>
      </dgm:t>
    </dgm:pt>
    <dgm:pt modelId="{0AD3D635-89B9-E14E-945E-CEA4B54EFD0F}">
      <dgm:prSet/>
      <dgm:spPr/>
      <dgm:t>
        <a:bodyPr/>
        <a:lstStyle/>
        <a:p>
          <a:pPr rtl="0"/>
          <a:r>
            <a:rPr lang="en-US" b="1" i="0" baseline="0" dirty="0">
              <a:latin typeface="Arial" charset="0"/>
              <a:ea typeface="Arial" charset="0"/>
              <a:cs typeface="Arial" charset="0"/>
            </a:rPr>
            <a:t>Detailed description of each section</a:t>
          </a:r>
          <a:endParaRPr lang="en-US" b="1" dirty="0">
            <a:latin typeface="Arial" charset="0"/>
            <a:ea typeface="Arial" charset="0"/>
            <a:cs typeface="Arial" charset="0"/>
          </a:endParaRPr>
        </a:p>
      </dgm:t>
    </dgm:pt>
    <dgm:pt modelId="{8AFBC740-562D-424D-B631-B323C8CBC7C2}" type="parTrans" cxnId="{0A1FBCA7-4F2E-954D-A87A-1FBC90D73B78}">
      <dgm:prSet/>
      <dgm:spPr/>
      <dgm:t>
        <a:bodyPr/>
        <a:lstStyle/>
        <a:p>
          <a:endParaRPr lang="en-US"/>
        </a:p>
      </dgm:t>
    </dgm:pt>
    <dgm:pt modelId="{87110AB0-EC93-654B-8EE0-4BF6D50707D2}" type="sibTrans" cxnId="{0A1FBCA7-4F2E-954D-A87A-1FBC90D73B78}">
      <dgm:prSet/>
      <dgm:spPr/>
      <dgm:t>
        <a:bodyPr/>
        <a:lstStyle/>
        <a:p>
          <a:endParaRPr lang="en-US"/>
        </a:p>
      </dgm:t>
    </dgm:pt>
    <dgm:pt modelId="{763DA04C-178A-3D4A-944E-53FD14C9209C}" type="pres">
      <dgm:prSet presAssocID="{6189D609-D8E0-E545-9072-16035A3A7220}" presName="Name0" presStyleCnt="0">
        <dgm:presLayoutVars>
          <dgm:dir/>
          <dgm:animLvl val="lvl"/>
          <dgm:resizeHandles val="exact"/>
        </dgm:presLayoutVars>
      </dgm:prSet>
      <dgm:spPr/>
      <dgm:t>
        <a:bodyPr/>
        <a:lstStyle/>
        <a:p>
          <a:endParaRPr lang="en-US"/>
        </a:p>
      </dgm:t>
    </dgm:pt>
    <dgm:pt modelId="{31C6362D-B68C-B847-AEDC-754D625A2052}" type="pres">
      <dgm:prSet presAssocID="{A269247F-C8A9-C548-B40E-D1FC75B992DC}" presName="composite" presStyleCnt="0"/>
      <dgm:spPr/>
    </dgm:pt>
    <dgm:pt modelId="{5AE733AB-A3A3-9846-A800-A530EAAC723B}" type="pres">
      <dgm:prSet presAssocID="{A269247F-C8A9-C548-B40E-D1FC75B992DC}" presName="parTx" presStyleLbl="alignNode1" presStyleIdx="0" presStyleCnt="1" custLinFactNeighborY="-6910">
        <dgm:presLayoutVars>
          <dgm:chMax val="0"/>
          <dgm:chPref val="0"/>
          <dgm:bulletEnabled val="1"/>
        </dgm:presLayoutVars>
      </dgm:prSet>
      <dgm:spPr/>
      <dgm:t>
        <a:bodyPr/>
        <a:lstStyle/>
        <a:p>
          <a:endParaRPr lang="en-US"/>
        </a:p>
      </dgm:t>
    </dgm:pt>
    <dgm:pt modelId="{4F1AF5FA-37B7-0C4B-A23F-EE5BEEFDE7DE}" type="pres">
      <dgm:prSet presAssocID="{A269247F-C8A9-C548-B40E-D1FC75B992DC}" presName="desTx" presStyleLbl="alignAccFollowNode1" presStyleIdx="0" presStyleCnt="1">
        <dgm:presLayoutVars>
          <dgm:bulletEnabled val="1"/>
        </dgm:presLayoutVars>
      </dgm:prSet>
      <dgm:spPr/>
      <dgm:t>
        <a:bodyPr/>
        <a:lstStyle/>
        <a:p>
          <a:endParaRPr lang="en-US"/>
        </a:p>
      </dgm:t>
    </dgm:pt>
  </dgm:ptLst>
  <dgm:cxnLst>
    <dgm:cxn modelId="{A0C91007-EAD6-4802-8828-35AC46CC8DE2}" type="presOf" srcId="{B7E7DE2C-6FFB-8949-9BB4-96CB9FBDCDBE}" destId="{4F1AF5FA-37B7-0C4B-A23F-EE5BEEFDE7DE}" srcOrd="0" destOrd="0" presId="urn:microsoft.com/office/officeart/2005/8/layout/hList1"/>
    <dgm:cxn modelId="{47A23BC1-4852-4E69-B2AE-4817D54CF22E}" type="presOf" srcId="{0AD3D635-89B9-E14E-945E-CEA4B54EFD0F}" destId="{4F1AF5FA-37B7-0C4B-A23F-EE5BEEFDE7DE}" srcOrd="0" destOrd="2" presId="urn:microsoft.com/office/officeart/2005/8/layout/hList1"/>
    <dgm:cxn modelId="{4FD19FAC-47E8-47D6-A52F-1CC92E48C0C3}" type="presOf" srcId="{A269247F-C8A9-C548-B40E-D1FC75B992DC}" destId="{5AE733AB-A3A3-9846-A800-A530EAAC723B}" srcOrd="0" destOrd="0" presId="urn:microsoft.com/office/officeart/2005/8/layout/hList1"/>
    <dgm:cxn modelId="{F881B78A-F518-3E44-B2CA-3A4CD3A43AE7}" srcId="{A269247F-C8A9-C548-B40E-D1FC75B992DC}" destId="{B7E7DE2C-6FFB-8949-9BB4-96CB9FBDCDBE}" srcOrd="0" destOrd="0" parTransId="{6DE68743-E7C3-FD47-8A91-2F12319DEFB0}" sibTransId="{A02852B5-89A5-6A40-B63B-2396E3B3290B}"/>
    <dgm:cxn modelId="{93DD0F3F-634E-0443-9B26-C2008C833E57}" srcId="{A269247F-C8A9-C548-B40E-D1FC75B992DC}" destId="{44B01FAF-7EFF-E548-98C0-69E12F64B779}" srcOrd="1" destOrd="0" parTransId="{55E90255-BE3C-4F4D-9EA4-0DA670210898}" sibTransId="{5FB0F67C-0B2C-6242-B987-1CE227B14E25}"/>
    <dgm:cxn modelId="{7F37512C-67C5-5E4C-B5B3-953D28B01AF3}" srcId="{6189D609-D8E0-E545-9072-16035A3A7220}" destId="{A269247F-C8A9-C548-B40E-D1FC75B992DC}" srcOrd="0" destOrd="0" parTransId="{91501157-FC63-954B-A740-91DFE8902AFB}" sibTransId="{0F16A031-AC89-2342-9E1E-D6DD1B812B35}"/>
    <dgm:cxn modelId="{F632E88E-3468-4422-9540-4475E9F9C7D2}" type="presOf" srcId="{6189D609-D8E0-E545-9072-16035A3A7220}" destId="{763DA04C-178A-3D4A-944E-53FD14C9209C}" srcOrd="0" destOrd="0" presId="urn:microsoft.com/office/officeart/2005/8/layout/hList1"/>
    <dgm:cxn modelId="{199B4E4A-54DB-426B-A748-0847D49C8B31}" type="presOf" srcId="{44B01FAF-7EFF-E548-98C0-69E12F64B779}" destId="{4F1AF5FA-37B7-0C4B-A23F-EE5BEEFDE7DE}" srcOrd="0" destOrd="1" presId="urn:microsoft.com/office/officeart/2005/8/layout/hList1"/>
    <dgm:cxn modelId="{0A1FBCA7-4F2E-954D-A87A-1FBC90D73B78}" srcId="{A269247F-C8A9-C548-B40E-D1FC75B992DC}" destId="{0AD3D635-89B9-E14E-945E-CEA4B54EFD0F}" srcOrd="2" destOrd="0" parTransId="{8AFBC740-562D-424D-B631-B323C8CBC7C2}" sibTransId="{87110AB0-EC93-654B-8EE0-4BF6D50707D2}"/>
    <dgm:cxn modelId="{C3D31A45-C474-43DE-A8CE-C22246AF6339}" type="presParOf" srcId="{763DA04C-178A-3D4A-944E-53FD14C9209C}" destId="{31C6362D-B68C-B847-AEDC-754D625A2052}" srcOrd="0" destOrd="0" presId="urn:microsoft.com/office/officeart/2005/8/layout/hList1"/>
    <dgm:cxn modelId="{AC983940-EB78-4A8F-A0B2-8C757E1DC81E}" type="presParOf" srcId="{31C6362D-B68C-B847-AEDC-754D625A2052}" destId="{5AE733AB-A3A3-9846-A800-A530EAAC723B}" srcOrd="0" destOrd="0" presId="urn:microsoft.com/office/officeart/2005/8/layout/hList1"/>
    <dgm:cxn modelId="{16D8E24F-B115-4164-90E2-060CF83673FC}" type="presParOf" srcId="{31C6362D-B68C-B847-AEDC-754D625A2052}" destId="{4F1AF5FA-37B7-0C4B-A23F-EE5BEEFDE7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9D609-D8E0-E545-9072-16035A3A7220}"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A269247F-C8A9-C548-B40E-D1FC75B992DC}">
      <dgm:prSet/>
      <dgm:spPr/>
      <dgm:t>
        <a:bodyPr/>
        <a:lstStyle/>
        <a:p>
          <a:pPr algn="l" rtl="0"/>
          <a:r>
            <a:rPr lang="en-US" b="1" i="0" baseline="0" dirty="0">
              <a:solidFill>
                <a:schemeClr val="tx1"/>
              </a:solidFill>
              <a:latin typeface="Arial" charset="0"/>
              <a:ea typeface="Arial" charset="0"/>
              <a:cs typeface="Arial" charset="0"/>
            </a:rPr>
            <a:t>Customized: </a:t>
          </a:r>
          <a:endParaRPr lang="en-US" b="1" dirty="0">
            <a:solidFill>
              <a:schemeClr val="tx1"/>
            </a:solidFill>
            <a:latin typeface="Arial" charset="0"/>
            <a:ea typeface="Arial" charset="0"/>
            <a:cs typeface="Arial" charset="0"/>
          </a:endParaRPr>
        </a:p>
      </dgm:t>
    </dgm:pt>
    <dgm:pt modelId="{91501157-FC63-954B-A740-91DFE8902AFB}" type="parTrans" cxnId="{7F37512C-67C5-5E4C-B5B3-953D28B01AF3}">
      <dgm:prSet/>
      <dgm:spPr/>
      <dgm:t>
        <a:bodyPr/>
        <a:lstStyle/>
        <a:p>
          <a:endParaRPr lang="en-US">
            <a:solidFill>
              <a:schemeClr val="tx1"/>
            </a:solidFill>
          </a:endParaRPr>
        </a:p>
      </dgm:t>
    </dgm:pt>
    <dgm:pt modelId="{0F16A031-AC89-2342-9E1E-D6DD1B812B35}" type="sibTrans" cxnId="{7F37512C-67C5-5E4C-B5B3-953D28B01AF3}">
      <dgm:prSet/>
      <dgm:spPr/>
      <dgm:t>
        <a:bodyPr/>
        <a:lstStyle/>
        <a:p>
          <a:endParaRPr lang="en-US">
            <a:solidFill>
              <a:schemeClr val="tx1"/>
            </a:solidFill>
          </a:endParaRPr>
        </a:p>
      </dgm:t>
    </dgm:pt>
    <dgm:pt modelId="{B7E7DE2C-6FFB-8949-9BB4-96CB9FBDCDBE}">
      <dgm:prSet/>
      <dgm:spPr/>
      <dgm:t>
        <a:bodyPr/>
        <a:lstStyle/>
        <a:p>
          <a:pPr rtl="0"/>
          <a:r>
            <a:rPr lang="en-US" b="1" dirty="0">
              <a:solidFill>
                <a:schemeClr val="tx1"/>
              </a:solidFill>
              <a:latin typeface="Arial" charset="0"/>
              <a:ea typeface="Arial" charset="0"/>
              <a:cs typeface="Arial" charset="0"/>
            </a:rPr>
            <a:t>In Workbook &amp; form fillable</a:t>
          </a:r>
        </a:p>
      </dgm:t>
    </dgm:pt>
    <dgm:pt modelId="{6DE68743-E7C3-FD47-8A91-2F12319DEFB0}" type="parTrans" cxnId="{F881B78A-F518-3E44-B2CA-3A4CD3A43AE7}">
      <dgm:prSet/>
      <dgm:spPr/>
      <dgm:t>
        <a:bodyPr/>
        <a:lstStyle/>
        <a:p>
          <a:endParaRPr lang="en-US">
            <a:solidFill>
              <a:schemeClr val="tx1"/>
            </a:solidFill>
          </a:endParaRPr>
        </a:p>
      </dgm:t>
    </dgm:pt>
    <dgm:pt modelId="{A02852B5-89A5-6A40-B63B-2396E3B3290B}" type="sibTrans" cxnId="{F881B78A-F518-3E44-B2CA-3A4CD3A43AE7}">
      <dgm:prSet/>
      <dgm:spPr/>
      <dgm:t>
        <a:bodyPr/>
        <a:lstStyle/>
        <a:p>
          <a:endParaRPr lang="en-US">
            <a:solidFill>
              <a:schemeClr val="tx1"/>
            </a:solidFill>
          </a:endParaRPr>
        </a:p>
      </dgm:t>
    </dgm:pt>
    <dgm:pt modelId="{44B01FAF-7EFF-E548-98C0-69E12F64B779}">
      <dgm:prSet/>
      <dgm:spPr/>
      <dgm:t>
        <a:bodyPr/>
        <a:lstStyle/>
        <a:p>
          <a:pPr rtl="0"/>
          <a:r>
            <a:rPr lang="en-US" b="1" i="0" baseline="0" dirty="0">
              <a:solidFill>
                <a:schemeClr val="tx1"/>
              </a:solidFill>
              <a:latin typeface="Arial" charset="0"/>
              <a:ea typeface="Arial" charset="0"/>
              <a:cs typeface="Arial" charset="0"/>
            </a:rPr>
            <a:t>Section topics work towards completion</a:t>
          </a:r>
          <a:endParaRPr lang="en-US" b="1" dirty="0">
            <a:solidFill>
              <a:schemeClr val="tx1"/>
            </a:solidFill>
            <a:latin typeface="Arial" charset="0"/>
            <a:ea typeface="Arial" charset="0"/>
            <a:cs typeface="Arial" charset="0"/>
          </a:endParaRPr>
        </a:p>
      </dgm:t>
    </dgm:pt>
    <dgm:pt modelId="{55E90255-BE3C-4F4D-9EA4-0DA670210898}" type="parTrans" cxnId="{93DD0F3F-634E-0443-9B26-C2008C833E57}">
      <dgm:prSet/>
      <dgm:spPr/>
      <dgm:t>
        <a:bodyPr/>
        <a:lstStyle/>
        <a:p>
          <a:endParaRPr lang="en-US">
            <a:solidFill>
              <a:schemeClr val="tx1"/>
            </a:solidFill>
          </a:endParaRPr>
        </a:p>
      </dgm:t>
    </dgm:pt>
    <dgm:pt modelId="{5FB0F67C-0B2C-6242-B987-1CE227B14E25}" type="sibTrans" cxnId="{93DD0F3F-634E-0443-9B26-C2008C833E57}">
      <dgm:prSet/>
      <dgm:spPr/>
      <dgm:t>
        <a:bodyPr/>
        <a:lstStyle/>
        <a:p>
          <a:endParaRPr lang="en-US">
            <a:solidFill>
              <a:schemeClr val="tx1"/>
            </a:solidFill>
          </a:endParaRPr>
        </a:p>
      </dgm:t>
    </dgm:pt>
    <dgm:pt modelId="{0AD3D635-89B9-E14E-945E-CEA4B54EFD0F}">
      <dgm:prSet/>
      <dgm:spPr/>
      <dgm:t>
        <a:bodyPr/>
        <a:lstStyle/>
        <a:p>
          <a:pPr rtl="0"/>
          <a:r>
            <a:rPr lang="en-US" b="1" i="0" baseline="0" dirty="0">
              <a:solidFill>
                <a:schemeClr val="tx1"/>
              </a:solidFill>
              <a:latin typeface="Arial" charset="0"/>
              <a:ea typeface="Arial" charset="0"/>
              <a:cs typeface="Arial" charset="0"/>
            </a:rPr>
            <a:t>Session ends with participants working on SIPP</a:t>
          </a:r>
          <a:endParaRPr lang="en-US" b="1" dirty="0">
            <a:solidFill>
              <a:schemeClr val="tx1"/>
            </a:solidFill>
            <a:latin typeface="Arial" charset="0"/>
            <a:ea typeface="Arial" charset="0"/>
            <a:cs typeface="Arial" charset="0"/>
          </a:endParaRPr>
        </a:p>
      </dgm:t>
    </dgm:pt>
    <dgm:pt modelId="{8AFBC740-562D-424D-B631-B323C8CBC7C2}" type="parTrans" cxnId="{0A1FBCA7-4F2E-954D-A87A-1FBC90D73B78}">
      <dgm:prSet/>
      <dgm:spPr/>
      <dgm:t>
        <a:bodyPr/>
        <a:lstStyle/>
        <a:p>
          <a:endParaRPr lang="en-US">
            <a:solidFill>
              <a:schemeClr val="tx1"/>
            </a:solidFill>
          </a:endParaRPr>
        </a:p>
      </dgm:t>
    </dgm:pt>
    <dgm:pt modelId="{87110AB0-EC93-654B-8EE0-4BF6D50707D2}" type="sibTrans" cxnId="{0A1FBCA7-4F2E-954D-A87A-1FBC90D73B78}">
      <dgm:prSet/>
      <dgm:spPr/>
      <dgm:t>
        <a:bodyPr/>
        <a:lstStyle/>
        <a:p>
          <a:endParaRPr lang="en-US">
            <a:solidFill>
              <a:schemeClr val="tx1"/>
            </a:solidFill>
          </a:endParaRPr>
        </a:p>
      </dgm:t>
    </dgm:pt>
    <dgm:pt modelId="{763DA04C-178A-3D4A-944E-53FD14C9209C}" type="pres">
      <dgm:prSet presAssocID="{6189D609-D8E0-E545-9072-16035A3A7220}" presName="Name0" presStyleCnt="0">
        <dgm:presLayoutVars>
          <dgm:dir/>
          <dgm:animLvl val="lvl"/>
          <dgm:resizeHandles val="exact"/>
        </dgm:presLayoutVars>
      </dgm:prSet>
      <dgm:spPr/>
      <dgm:t>
        <a:bodyPr/>
        <a:lstStyle/>
        <a:p>
          <a:endParaRPr lang="en-US"/>
        </a:p>
      </dgm:t>
    </dgm:pt>
    <dgm:pt modelId="{31C6362D-B68C-B847-AEDC-754D625A2052}" type="pres">
      <dgm:prSet presAssocID="{A269247F-C8A9-C548-B40E-D1FC75B992DC}" presName="composite" presStyleCnt="0"/>
      <dgm:spPr/>
    </dgm:pt>
    <dgm:pt modelId="{5AE733AB-A3A3-9846-A800-A530EAAC723B}" type="pres">
      <dgm:prSet presAssocID="{A269247F-C8A9-C548-B40E-D1FC75B992DC}" presName="parTx" presStyleLbl="alignNode1" presStyleIdx="0" presStyleCnt="1" custLinFactNeighborY="-6910">
        <dgm:presLayoutVars>
          <dgm:chMax val="0"/>
          <dgm:chPref val="0"/>
          <dgm:bulletEnabled val="1"/>
        </dgm:presLayoutVars>
      </dgm:prSet>
      <dgm:spPr/>
      <dgm:t>
        <a:bodyPr/>
        <a:lstStyle/>
        <a:p>
          <a:endParaRPr lang="en-US"/>
        </a:p>
      </dgm:t>
    </dgm:pt>
    <dgm:pt modelId="{4F1AF5FA-37B7-0C4B-A23F-EE5BEEFDE7DE}" type="pres">
      <dgm:prSet presAssocID="{A269247F-C8A9-C548-B40E-D1FC75B992DC}" presName="desTx" presStyleLbl="alignAccFollowNode1" presStyleIdx="0" presStyleCnt="1">
        <dgm:presLayoutVars>
          <dgm:bulletEnabled val="1"/>
        </dgm:presLayoutVars>
      </dgm:prSet>
      <dgm:spPr/>
      <dgm:t>
        <a:bodyPr/>
        <a:lstStyle/>
        <a:p>
          <a:endParaRPr lang="en-US"/>
        </a:p>
      </dgm:t>
    </dgm:pt>
  </dgm:ptLst>
  <dgm:cxnLst>
    <dgm:cxn modelId="{F8443E28-F561-4330-8D8C-FFB94BEF0142}" type="presOf" srcId="{0AD3D635-89B9-E14E-945E-CEA4B54EFD0F}" destId="{4F1AF5FA-37B7-0C4B-A23F-EE5BEEFDE7DE}" srcOrd="0" destOrd="2" presId="urn:microsoft.com/office/officeart/2005/8/layout/hList1"/>
    <dgm:cxn modelId="{B5E0EA2E-A560-4A87-A908-7315955A7655}" type="presOf" srcId="{A269247F-C8A9-C548-B40E-D1FC75B992DC}" destId="{5AE733AB-A3A3-9846-A800-A530EAAC723B}" srcOrd="0" destOrd="0" presId="urn:microsoft.com/office/officeart/2005/8/layout/hList1"/>
    <dgm:cxn modelId="{185517F7-A903-4F0A-AE5C-E64E8769538E}" type="presOf" srcId="{B7E7DE2C-6FFB-8949-9BB4-96CB9FBDCDBE}" destId="{4F1AF5FA-37B7-0C4B-A23F-EE5BEEFDE7DE}" srcOrd="0" destOrd="0" presId="urn:microsoft.com/office/officeart/2005/8/layout/hList1"/>
    <dgm:cxn modelId="{4447BCBB-5C0A-442E-8833-4EA39D96EB86}" type="presOf" srcId="{44B01FAF-7EFF-E548-98C0-69E12F64B779}" destId="{4F1AF5FA-37B7-0C4B-A23F-EE5BEEFDE7DE}" srcOrd="0" destOrd="1" presId="urn:microsoft.com/office/officeart/2005/8/layout/hList1"/>
    <dgm:cxn modelId="{7F37512C-67C5-5E4C-B5B3-953D28B01AF3}" srcId="{6189D609-D8E0-E545-9072-16035A3A7220}" destId="{A269247F-C8A9-C548-B40E-D1FC75B992DC}" srcOrd="0" destOrd="0" parTransId="{91501157-FC63-954B-A740-91DFE8902AFB}" sibTransId="{0F16A031-AC89-2342-9E1E-D6DD1B812B35}"/>
    <dgm:cxn modelId="{F881B78A-F518-3E44-B2CA-3A4CD3A43AE7}" srcId="{A269247F-C8A9-C548-B40E-D1FC75B992DC}" destId="{B7E7DE2C-6FFB-8949-9BB4-96CB9FBDCDBE}" srcOrd="0" destOrd="0" parTransId="{6DE68743-E7C3-FD47-8A91-2F12319DEFB0}" sibTransId="{A02852B5-89A5-6A40-B63B-2396E3B3290B}"/>
    <dgm:cxn modelId="{0A1FBCA7-4F2E-954D-A87A-1FBC90D73B78}" srcId="{A269247F-C8A9-C548-B40E-D1FC75B992DC}" destId="{0AD3D635-89B9-E14E-945E-CEA4B54EFD0F}" srcOrd="2" destOrd="0" parTransId="{8AFBC740-562D-424D-B631-B323C8CBC7C2}" sibTransId="{87110AB0-EC93-654B-8EE0-4BF6D50707D2}"/>
    <dgm:cxn modelId="{93DD0F3F-634E-0443-9B26-C2008C833E57}" srcId="{A269247F-C8A9-C548-B40E-D1FC75B992DC}" destId="{44B01FAF-7EFF-E548-98C0-69E12F64B779}" srcOrd="1" destOrd="0" parTransId="{55E90255-BE3C-4F4D-9EA4-0DA670210898}" sibTransId="{5FB0F67C-0B2C-6242-B987-1CE227B14E25}"/>
    <dgm:cxn modelId="{887ADE36-4C87-40F8-8E6F-75AC08148A15}" type="presOf" srcId="{6189D609-D8E0-E545-9072-16035A3A7220}" destId="{763DA04C-178A-3D4A-944E-53FD14C9209C}" srcOrd="0" destOrd="0" presId="urn:microsoft.com/office/officeart/2005/8/layout/hList1"/>
    <dgm:cxn modelId="{C905479C-D7FA-4B04-8278-4FC08FF43C86}" type="presParOf" srcId="{763DA04C-178A-3D4A-944E-53FD14C9209C}" destId="{31C6362D-B68C-B847-AEDC-754D625A2052}" srcOrd="0" destOrd="0" presId="urn:microsoft.com/office/officeart/2005/8/layout/hList1"/>
    <dgm:cxn modelId="{259D7D3B-6804-49B7-A92A-DD2EC6ECD0E4}" type="presParOf" srcId="{31C6362D-B68C-B847-AEDC-754D625A2052}" destId="{5AE733AB-A3A3-9846-A800-A530EAAC723B}" srcOrd="0" destOrd="0" presId="urn:microsoft.com/office/officeart/2005/8/layout/hList1"/>
    <dgm:cxn modelId="{BD04B5FA-F854-4651-8DCC-443EB450F663}" type="presParOf" srcId="{31C6362D-B68C-B847-AEDC-754D625A2052}" destId="{4F1AF5FA-37B7-0C4B-A23F-EE5BEEFDE7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3E3D47-CB30-A345-A9F9-89549310AFD1}" type="doc">
      <dgm:prSet loTypeId="urn:microsoft.com/office/officeart/2005/8/layout/vList2" loCatId="list" qsTypeId="urn:microsoft.com/office/officeart/2005/8/quickstyle/simple2" qsCatId="simple" csTypeId="urn:microsoft.com/office/officeart/2005/8/colors/accent6_2" csCatId="accent6"/>
      <dgm:spPr/>
      <dgm:t>
        <a:bodyPr/>
        <a:lstStyle/>
        <a:p>
          <a:endParaRPr lang="en-US"/>
        </a:p>
      </dgm:t>
    </dgm:pt>
    <dgm:pt modelId="{50F831F4-8FA3-F64C-9AD6-6AA0135160C4}">
      <dgm:prSet custT="1"/>
      <dgm:spPr/>
      <dgm:t>
        <a:bodyPr/>
        <a:lstStyle/>
        <a:p>
          <a:pPr rtl="0"/>
          <a:r>
            <a:rPr lang="en-US" sz="2400" b="1" i="0" baseline="0" dirty="0">
              <a:solidFill>
                <a:schemeClr val="tx1"/>
              </a:solidFill>
            </a:rPr>
            <a:t>Learning environments should encourage active participation. </a:t>
          </a:r>
          <a:endParaRPr lang="en-US" sz="2400" dirty="0">
            <a:solidFill>
              <a:schemeClr val="tx1"/>
            </a:solidFill>
          </a:endParaRPr>
        </a:p>
      </dgm:t>
    </dgm:pt>
    <dgm:pt modelId="{A84A2717-4BEC-8F4D-8DB2-059B3F211C8F}" type="parTrans" cxnId="{0B3A96AA-14E6-744C-9858-3580D5D0E47F}">
      <dgm:prSet/>
      <dgm:spPr/>
      <dgm:t>
        <a:bodyPr/>
        <a:lstStyle/>
        <a:p>
          <a:endParaRPr lang="en-US"/>
        </a:p>
      </dgm:t>
    </dgm:pt>
    <dgm:pt modelId="{89932F37-CA1E-124C-8C44-D6857D4F4A55}" type="sibTrans" cxnId="{0B3A96AA-14E6-744C-9858-3580D5D0E47F}">
      <dgm:prSet/>
      <dgm:spPr/>
      <dgm:t>
        <a:bodyPr/>
        <a:lstStyle/>
        <a:p>
          <a:endParaRPr lang="en-US"/>
        </a:p>
      </dgm:t>
    </dgm:pt>
    <dgm:pt modelId="{1646FCC0-2043-F341-88A2-54107080ABA8}">
      <dgm:prSet custT="1"/>
      <dgm:spPr/>
      <dgm:t>
        <a:bodyPr/>
        <a:lstStyle/>
        <a:p>
          <a:pPr rtl="0"/>
          <a:r>
            <a:rPr lang="en-US" sz="2400" b="1" i="0" baseline="0" dirty="0">
              <a:solidFill>
                <a:schemeClr val="tx1"/>
              </a:solidFill>
            </a:rPr>
            <a:t>Consider how the chairs, tables, and other learning stations arranged </a:t>
          </a:r>
          <a:endParaRPr lang="en-US" sz="2400" dirty="0">
            <a:solidFill>
              <a:schemeClr val="tx1"/>
            </a:solidFill>
          </a:endParaRPr>
        </a:p>
      </dgm:t>
    </dgm:pt>
    <dgm:pt modelId="{C19638B9-3CFA-BF41-9761-F7300F249121}" type="parTrans" cxnId="{F3451BBD-E562-F54E-B116-5803C07F8743}">
      <dgm:prSet/>
      <dgm:spPr/>
      <dgm:t>
        <a:bodyPr/>
        <a:lstStyle/>
        <a:p>
          <a:endParaRPr lang="en-US"/>
        </a:p>
      </dgm:t>
    </dgm:pt>
    <dgm:pt modelId="{8107FAF5-110B-9E40-96C4-CD0C0B36B0DF}" type="sibTrans" cxnId="{F3451BBD-E562-F54E-B116-5803C07F8743}">
      <dgm:prSet/>
      <dgm:spPr/>
      <dgm:t>
        <a:bodyPr/>
        <a:lstStyle/>
        <a:p>
          <a:endParaRPr lang="en-US"/>
        </a:p>
      </dgm:t>
    </dgm:pt>
    <dgm:pt modelId="{44C6472E-05D6-934F-AAD0-C87C8C3E23EC}">
      <dgm:prSet custT="1"/>
      <dgm:spPr/>
      <dgm:t>
        <a:bodyPr/>
        <a:lstStyle/>
        <a:p>
          <a:pPr rtl="0"/>
          <a:r>
            <a:rPr lang="en-US" sz="2000" b="1" i="0" baseline="0" dirty="0">
              <a:solidFill>
                <a:schemeClr val="bg1"/>
              </a:solidFill>
            </a:rPr>
            <a:t>Does this arrangement encourages or inhibits participation and interactions</a:t>
          </a:r>
          <a:endParaRPr lang="en-US" sz="2000" dirty="0">
            <a:solidFill>
              <a:schemeClr val="bg1"/>
            </a:solidFill>
          </a:endParaRPr>
        </a:p>
      </dgm:t>
    </dgm:pt>
    <dgm:pt modelId="{D88F6857-1DE8-D14A-BC0B-7FDD14F68923}" type="parTrans" cxnId="{31FCFDA3-C2CC-7F48-81F4-9E988C0A6B28}">
      <dgm:prSet/>
      <dgm:spPr/>
      <dgm:t>
        <a:bodyPr/>
        <a:lstStyle/>
        <a:p>
          <a:endParaRPr lang="en-US"/>
        </a:p>
      </dgm:t>
    </dgm:pt>
    <dgm:pt modelId="{2137A5E4-283C-F549-98DF-CFB540EBE7C5}" type="sibTrans" cxnId="{31FCFDA3-C2CC-7F48-81F4-9E988C0A6B28}">
      <dgm:prSet/>
      <dgm:spPr/>
      <dgm:t>
        <a:bodyPr/>
        <a:lstStyle/>
        <a:p>
          <a:endParaRPr lang="en-US"/>
        </a:p>
      </dgm:t>
    </dgm:pt>
    <dgm:pt modelId="{331D336D-01D1-0D49-9B95-C20CD41A69C3}">
      <dgm:prSet custT="1"/>
      <dgm:spPr/>
      <dgm:t>
        <a:bodyPr/>
        <a:lstStyle/>
        <a:p>
          <a:pPr rtl="0"/>
          <a:r>
            <a:rPr lang="en-US" sz="2000" b="1" i="0" baseline="0" dirty="0">
              <a:solidFill>
                <a:schemeClr val="bg1"/>
              </a:solidFill>
            </a:rPr>
            <a:t>Can the arrangement be changed easily to allow different kinds of interaction</a:t>
          </a:r>
          <a:endParaRPr lang="en-US" sz="2000" dirty="0">
            <a:solidFill>
              <a:schemeClr val="bg1"/>
            </a:solidFill>
          </a:endParaRPr>
        </a:p>
      </dgm:t>
    </dgm:pt>
    <dgm:pt modelId="{1AE4AF6C-7E56-FF40-8040-AAC329AB920B}" type="parTrans" cxnId="{E1A32EA9-2E3C-1149-AE2C-1F27201291C3}">
      <dgm:prSet/>
      <dgm:spPr/>
      <dgm:t>
        <a:bodyPr/>
        <a:lstStyle/>
        <a:p>
          <a:endParaRPr lang="en-US"/>
        </a:p>
      </dgm:t>
    </dgm:pt>
    <dgm:pt modelId="{6FBF3C8A-3B86-FE45-BE1D-933FB621C913}" type="sibTrans" cxnId="{E1A32EA9-2E3C-1149-AE2C-1F27201291C3}">
      <dgm:prSet/>
      <dgm:spPr/>
      <dgm:t>
        <a:bodyPr/>
        <a:lstStyle/>
        <a:p>
          <a:endParaRPr lang="en-US"/>
        </a:p>
      </dgm:t>
    </dgm:pt>
    <dgm:pt modelId="{AEBF7871-FEE8-C945-B342-3B466157BF15}">
      <dgm:prSet custT="1"/>
      <dgm:spPr/>
      <dgm:t>
        <a:bodyPr/>
        <a:lstStyle/>
        <a:p>
          <a:pPr rtl="0"/>
          <a:r>
            <a:rPr lang="en-US" sz="2400" b="1" i="0" baseline="0" dirty="0">
              <a:solidFill>
                <a:schemeClr val="tx1"/>
              </a:solidFill>
            </a:rPr>
            <a:t>How the climate of the classroom is sufficiently comfortable to allow learning</a:t>
          </a:r>
          <a:endParaRPr lang="en-US" sz="2400" dirty="0">
            <a:solidFill>
              <a:schemeClr val="tx1"/>
            </a:solidFill>
          </a:endParaRPr>
        </a:p>
      </dgm:t>
    </dgm:pt>
    <dgm:pt modelId="{D93BE2C8-A046-8D43-8855-AE79E43E2606}" type="parTrans" cxnId="{2BBF5E23-527C-914E-9EEA-9B1B9BD06DD2}">
      <dgm:prSet/>
      <dgm:spPr/>
      <dgm:t>
        <a:bodyPr/>
        <a:lstStyle/>
        <a:p>
          <a:endParaRPr lang="en-US"/>
        </a:p>
      </dgm:t>
    </dgm:pt>
    <dgm:pt modelId="{90ADF7ED-8594-6D4D-BE42-8865403609E8}" type="sibTrans" cxnId="{2BBF5E23-527C-914E-9EEA-9B1B9BD06DD2}">
      <dgm:prSet/>
      <dgm:spPr/>
      <dgm:t>
        <a:bodyPr/>
        <a:lstStyle/>
        <a:p>
          <a:endParaRPr lang="en-US"/>
        </a:p>
      </dgm:t>
    </dgm:pt>
    <dgm:pt modelId="{6A02E5DD-750B-584D-AB07-C2C39683D472}" type="pres">
      <dgm:prSet presAssocID="{143E3D47-CB30-A345-A9F9-89549310AFD1}" presName="linear" presStyleCnt="0">
        <dgm:presLayoutVars>
          <dgm:animLvl val="lvl"/>
          <dgm:resizeHandles val="exact"/>
        </dgm:presLayoutVars>
      </dgm:prSet>
      <dgm:spPr/>
      <dgm:t>
        <a:bodyPr/>
        <a:lstStyle/>
        <a:p>
          <a:endParaRPr lang="en-US"/>
        </a:p>
      </dgm:t>
    </dgm:pt>
    <dgm:pt modelId="{9FCA0D53-2EC6-2249-9DF7-268D9D923E6E}" type="pres">
      <dgm:prSet presAssocID="{50F831F4-8FA3-F64C-9AD6-6AA0135160C4}" presName="parentText" presStyleLbl="node1" presStyleIdx="0" presStyleCnt="3">
        <dgm:presLayoutVars>
          <dgm:chMax val="0"/>
          <dgm:bulletEnabled val="1"/>
        </dgm:presLayoutVars>
      </dgm:prSet>
      <dgm:spPr/>
      <dgm:t>
        <a:bodyPr/>
        <a:lstStyle/>
        <a:p>
          <a:endParaRPr lang="en-US"/>
        </a:p>
      </dgm:t>
    </dgm:pt>
    <dgm:pt modelId="{65DC7888-C1D3-EF47-BBDF-74CCC55891C7}" type="pres">
      <dgm:prSet presAssocID="{89932F37-CA1E-124C-8C44-D6857D4F4A55}" presName="spacer" presStyleCnt="0"/>
      <dgm:spPr/>
    </dgm:pt>
    <dgm:pt modelId="{7CD0AB8F-9B94-884A-BF34-AD33B398B9FF}" type="pres">
      <dgm:prSet presAssocID="{1646FCC0-2043-F341-88A2-54107080ABA8}" presName="parentText" presStyleLbl="node1" presStyleIdx="1" presStyleCnt="3" custLinFactNeighborX="-3" custLinFactNeighborY="-9959">
        <dgm:presLayoutVars>
          <dgm:chMax val="0"/>
          <dgm:bulletEnabled val="1"/>
        </dgm:presLayoutVars>
      </dgm:prSet>
      <dgm:spPr/>
      <dgm:t>
        <a:bodyPr/>
        <a:lstStyle/>
        <a:p>
          <a:endParaRPr lang="en-US"/>
        </a:p>
      </dgm:t>
    </dgm:pt>
    <dgm:pt modelId="{559CC952-68BF-2A45-823C-B7444AD411A6}" type="pres">
      <dgm:prSet presAssocID="{1646FCC0-2043-F341-88A2-54107080ABA8}" presName="childText" presStyleLbl="revTx" presStyleIdx="0" presStyleCnt="1">
        <dgm:presLayoutVars>
          <dgm:bulletEnabled val="1"/>
        </dgm:presLayoutVars>
      </dgm:prSet>
      <dgm:spPr/>
      <dgm:t>
        <a:bodyPr/>
        <a:lstStyle/>
        <a:p>
          <a:endParaRPr lang="en-US"/>
        </a:p>
      </dgm:t>
    </dgm:pt>
    <dgm:pt modelId="{B3325869-27B3-F444-ADBC-D88FAB7978B9}" type="pres">
      <dgm:prSet presAssocID="{AEBF7871-FEE8-C945-B342-3B466157BF15}" presName="parentText" presStyleLbl="node1" presStyleIdx="2" presStyleCnt="3">
        <dgm:presLayoutVars>
          <dgm:chMax val="0"/>
          <dgm:bulletEnabled val="1"/>
        </dgm:presLayoutVars>
      </dgm:prSet>
      <dgm:spPr/>
      <dgm:t>
        <a:bodyPr/>
        <a:lstStyle/>
        <a:p>
          <a:endParaRPr lang="en-US"/>
        </a:p>
      </dgm:t>
    </dgm:pt>
  </dgm:ptLst>
  <dgm:cxnLst>
    <dgm:cxn modelId="{8AC14C0B-FDC7-42BC-8D08-1CE4B68DD8B1}" type="presOf" srcId="{AEBF7871-FEE8-C945-B342-3B466157BF15}" destId="{B3325869-27B3-F444-ADBC-D88FAB7978B9}" srcOrd="0" destOrd="0" presId="urn:microsoft.com/office/officeart/2005/8/layout/vList2"/>
    <dgm:cxn modelId="{9AEE1A79-944E-4BA9-95D3-D2936EDE9C9A}" type="presOf" srcId="{50F831F4-8FA3-F64C-9AD6-6AA0135160C4}" destId="{9FCA0D53-2EC6-2249-9DF7-268D9D923E6E}" srcOrd="0" destOrd="0" presId="urn:microsoft.com/office/officeart/2005/8/layout/vList2"/>
    <dgm:cxn modelId="{EF25A6FB-5C8C-4221-B05E-774EBD304647}" type="presOf" srcId="{331D336D-01D1-0D49-9B95-C20CD41A69C3}" destId="{559CC952-68BF-2A45-823C-B7444AD411A6}" srcOrd="0" destOrd="1" presId="urn:microsoft.com/office/officeart/2005/8/layout/vList2"/>
    <dgm:cxn modelId="{E1A32EA9-2E3C-1149-AE2C-1F27201291C3}" srcId="{1646FCC0-2043-F341-88A2-54107080ABA8}" destId="{331D336D-01D1-0D49-9B95-C20CD41A69C3}" srcOrd="1" destOrd="0" parTransId="{1AE4AF6C-7E56-FF40-8040-AAC329AB920B}" sibTransId="{6FBF3C8A-3B86-FE45-BE1D-933FB621C913}"/>
    <dgm:cxn modelId="{2BBF5E23-527C-914E-9EEA-9B1B9BD06DD2}" srcId="{143E3D47-CB30-A345-A9F9-89549310AFD1}" destId="{AEBF7871-FEE8-C945-B342-3B466157BF15}" srcOrd="2" destOrd="0" parTransId="{D93BE2C8-A046-8D43-8855-AE79E43E2606}" sibTransId="{90ADF7ED-8594-6D4D-BE42-8865403609E8}"/>
    <dgm:cxn modelId="{0B3A96AA-14E6-744C-9858-3580D5D0E47F}" srcId="{143E3D47-CB30-A345-A9F9-89549310AFD1}" destId="{50F831F4-8FA3-F64C-9AD6-6AA0135160C4}" srcOrd="0" destOrd="0" parTransId="{A84A2717-4BEC-8F4D-8DB2-059B3F211C8F}" sibTransId="{89932F37-CA1E-124C-8C44-D6857D4F4A55}"/>
    <dgm:cxn modelId="{31FCFDA3-C2CC-7F48-81F4-9E988C0A6B28}" srcId="{1646FCC0-2043-F341-88A2-54107080ABA8}" destId="{44C6472E-05D6-934F-AAD0-C87C8C3E23EC}" srcOrd="0" destOrd="0" parTransId="{D88F6857-1DE8-D14A-BC0B-7FDD14F68923}" sibTransId="{2137A5E4-283C-F549-98DF-CFB540EBE7C5}"/>
    <dgm:cxn modelId="{F3451BBD-E562-F54E-B116-5803C07F8743}" srcId="{143E3D47-CB30-A345-A9F9-89549310AFD1}" destId="{1646FCC0-2043-F341-88A2-54107080ABA8}" srcOrd="1" destOrd="0" parTransId="{C19638B9-3CFA-BF41-9761-F7300F249121}" sibTransId="{8107FAF5-110B-9E40-96C4-CD0C0B36B0DF}"/>
    <dgm:cxn modelId="{70C498B8-5B3A-4323-A329-14AC2B5A1C22}" type="presOf" srcId="{1646FCC0-2043-F341-88A2-54107080ABA8}" destId="{7CD0AB8F-9B94-884A-BF34-AD33B398B9FF}" srcOrd="0" destOrd="0" presId="urn:microsoft.com/office/officeart/2005/8/layout/vList2"/>
    <dgm:cxn modelId="{EF7AC603-833B-442F-A8E9-82C318C0A134}" type="presOf" srcId="{44C6472E-05D6-934F-AAD0-C87C8C3E23EC}" destId="{559CC952-68BF-2A45-823C-B7444AD411A6}" srcOrd="0" destOrd="0" presId="urn:microsoft.com/office/officeart/2005/8/layout/vList2"/>
    <dgm:cxn modelId="{B1598C7D-8DD3-4DCF-9AA5-A0E5186BC23B}" type="presOf" srcId="{143E3D47-CB30-A345-A9F9-89549310AFD1}" destId="{6A02E5DD-750B-584D-AB07-C2C39683D472}" srcOrd="0" destOrd="0" presId="urn:microsoft.com/office/officeart/2005/8/layout/vList2"/>
    <dgm:cxn modelId="{B13710E6-4563-445B-BD28-6F65F30D2039}" type="presParOf" srcId="{6A02E5DD-750B-584D-AB07-C2C39683D472}" destId="{9FCA0D53-2EC6-2249-9DF7-268D9D923E6E}" srcOrd="0" destOrd="0" presId="urn:microsoft.com/office/officeart/2005/8/layout/vList2"/>
    <dgm:cxn modelId="{F875776B-C162-4D8F-909C-A3298BFED6F5}" type="presParOf" srcId="{6A02E5DD-750B-584D-AB07-C2C39683D472}" destId="{65DC7888-C1D3-EF47-BBDF-74CCC55891C7}" srcOrd="1" destOrd="0" presId="urn:microsoft.com/office/officeart/2005/8/layout/vList2"/>
    <dgm:cxn modelId="{D3C83D5A-E269-4879-A4E0-569E9806CD41}" type="presParOf" srcId="{6A02E5DD-750B-584D-AB07-C2C39683D472}" destId="{7CD0AB8F-9B94-884A-BF34-AD33B398B9FF}" srcOrd="2" destOrd="0" presId="urn:microsoft.com/office/officeart/2005/8/layout/vList2"/>
    <dgm:cxn modelId="{CE53B5CF-52FF-452F-9BF3-95ED7BE9DCDA}" type="presParOf" srcId="{6A02E5DD-750B-584D-AB07-C2C39683D472}" destId="{559CC952-68BF-2A45-823C-B7444AD411A6}" srcOrd="3" destOrd="0" presId="urn:microsoft.com/office/officeart/2005/8/layout/vList2"/>
    <dgm:cxn modelId="{B12CB71A-E338-4E24-B4BB-AB62F347EEA2}" type="presParOf" srcId="{6A02E5DD-750B-584D-AB07-C2C39683D472}" destId="{B3325869-27B3-F444-ADBC-D88FAB7978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4B2F03-6B22-FD46-BC48-F4CECFD82162}"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AE97B327-DD86-3E4E-9DC5-0E7C415E1AB6}">
      <dgm:prSet custT="1"/>
      <dgm:spPr/>
      <dgm:t>
        <a:bodyPr/>
        <a:lstStyle/>
        <a:p>
          <a:pPr rtl="0"/>
          <a:r>
            <a:rPr lang="en-US" sz="2200" b="1" i="0" baseline="0" dirty="0">
              <a:solidFill>
                <a:schemeClr val="tx1"/>
              </a:solidFill>
            </a:rPr>
            <a:t>The social environment/ atmosphere in the learning environment encourages people to participate.</a:t>
          </a:r>
          <a:endParaRPr lang="en-US" sz="2200" dirty="0">
            <a:solidFill>
              <a:schemeClr val="tx1"/>
            </a:solidFill>
          </a:endParaRPr>
        </a:p>
      </dgm:t>
    </dgm:pt>
    <dgm:pt modelId="{5165F275-F92B-A946-BD29-06B1B867237D}" type="parTrans" cxnId="{47E88922-2D97-DC45-8CAC-83B02965DF04}">
      <dgm:prSet/>
      <dgm:spPr/>
      <dgm:t>
        <a:bodyPr/>
        <a:lstStyle/>
        <a:p>
          <a:endParaRPr lang="en-US" sz="2200"/>
        </a:p>
      </dgm:t>
    </dgm:pt>
    <dgm:pt modelId="{614B0E26-E96F-C446-8F92-26342944F98E}" type="sibTrans" cxnId="{47E88922-2D97-DC45-8CAC-83B02965DF04}">
      <dgm:prSet/>
      <dgm:spPr/>
      <dgm:t>
        <a:bodyPr/>
        <a:lstStyle/>
        <a:p>
          <a:endParaRPr lang="en-US" sz="2200"/>
        </a:p>
      </dgm:t>
    </dgm:pt>
    <dgm:pt modelId="{05059E0A-D632-6446-9DA0-5B6711F7A974}">
      <dgm:prSet custT="1"/>
      <dgm:spPr/>
      <dgm:t>
        <a:bodyPr/>
        <a:lstStyle/>
        <a:p>
          <a:pPr rtl="0"/>
          <a:r>
            <a:rPr lang="en-US" sz="2200" b="1" i="0" u="sng" baseline="0" dirty="0">
              <a:solidFill>
                <a:schemeClr val="tx1"/>
              </a:solidFill>
            </a:rPr>
            <a:t>Consider:</a:t>
          </a:r>
          <a:endParaRPr lang="en-US" sz="2200" dirty="0">
            <a:solidFill>
              <a:schemeClr val="tx1"/>
            </a:solidFill>
          </a:endParaRPr>
        </a:p>
      </dgm:t>
    </dgm:pt>
    <dgm:pt modelId="{3562943A-F480-7545-AABC-4E896A4BCFAA}" type="parTrans" cxnId="{981B9002-CA9A-6E40-904E-0D03B4A8B496}">
      <dgm:prSet/>
      <dgm:spPr/>
      <dgm:t>
        <a:bodyPr/>
        <a:lstStyle/>
        <a:p>
          <a:endParaRPr lang="en-US" sz="2200"/>
        </a:p>
      </dgm:t>
    </dgm:pt>
    <dgm:pt modelId="{647A7762-EA82-7845-8F47-607E0CB8DB10}" type="sibTrans" cxnId="{981B9002-CA9A-6E40-904E-0D03B4A8B496}">
      <dgm:prSet/>
      <dgm:spPr/>
      <dgm:t>
        <a:bodyPr/>
        <a:lstStyle/>
        <a:p>
          <a:endParaRPr lang="en-US" sz="2200"/>
        </a:p>
      </dgm:t>
    </dgm:pt>
    <dgm:pt modelId="{4FF18770-F90E-EC41-BA8D-86A542B598A4}">
      <dgm:prSet custT="1"/>
      <dgm:spPr/>
      <dgm:t>
        <a:bodyPr/>
        <a:lstStyle/>
        <a:p>
          <a:pPr rtl="0"/>
          <a:r>
            <a:rPr lang="en-US" sz="2200" b="1" i="0" baseline="0" dirty="0">
              <a:solidFill>
                <a:schemeClr val="bg1"/>
              </a:solidFill>
            </a:rPr>
            <a:t>If warm-up activities or "ice breakers" are needed to put people at ease</a:t>
          </a:r>
          <a:endParaRPr lang="en-US" sz="2200" dirty="0">
            <a:solidFill>
              <a:schemeClr val="bg1"/>
            </a:solidFill>
          </a:endParaRPr>
        </a:p>
      </dgm:t>
    </dgm:pt>
    <dgm:pt modelId="{1296057E-9600-0141-8424-36F968BE44B4}" type="parTrans" cxnId="{5CBB5F99-651A-2C42-A00D-DD95ED3CD355}">
      <dgm:prSet/>
      <dgm:spPr/>
      <dgm:t>
        <a:bodyPr/>
        <a:lstStyle/>
        <a:p>
          <a:endParaRPr lang="en-US" sz="2200"/>
        </a:p>
      </dgm:t>
    </dgm:pt>
    <dgm:pt modelId="{BE576429-2A4C-ED47-80C5-5B4CFD3C6EC2}" type="sibTrans" cxnId="{5CBB5F99-651A-2C42-A00D-DD95ED3CD355}">
      <dgm:prSet/>
      <dgm:spPr/>
      <dgm:t>
        <a:bodyPr/>
        <a:lstStyle/>
        <a:p>
          <a:endParaRPr lang="en-US" sz="2200"/>
        </a:p>
      </dgm:t>
    </dgm:pt>
    <dgm:pt modelId="{63119B44-CCEC-424B-9998-226F2ECF2218}">
      <dgm:prSet custT="1"/>
      <dgm:spPr/>
      <dgm:t>
        <a:bodyPr/>
        <a:lstStyle/>
        <a:p>
          <a:pPr rtl="0"/>
          <a:r>
            <a:rPr lang="en-US" sz="2200" b="1" i="0" baseline="0" dirty="0">
              <a:solidFill>
                <a:schemeClr val="bg1"/>
              </a:solidFill>
            </a:rPr>
            <a:t>Encouraging participants to listen carefully to each other</a:t>
          </a:r>
          <a:endParaRPr lang="en-US" sz="2200" dirty="0">
            <a:solidFill>
              <a:schemeClr val="bg1"/>
            </a:solidFill>
          </a:endParaRPr>
        </a:p>
      </dgm:t>
    </dgm:pt>
    <dgm:pt modelId="{8EE79835-B0EA-2542-A71C-1E1119693A00}" type="parTrans" cxnId="{CEFA9FD6-4F3D-AD4A-962F-C30904842BF7}">
      <dgm:prSet/>
      <dgm:spPr/>
      <dgm:t>
        <a:bodyPr/>
        <a:lstStyle/>
        <a:p>
          <a:endParaRPr lang="en-US" sz="2200"/>
        </a:p>
      </dgm:t>
    </dgm:pt>
    <dgm:pt modelId="{8880AD27-FE59-FA4C-8544-DFC84A5EA455}" type="sibTrans" cxnId="{CEFA9FD6-4F3D-AD4A-962F-C30904842BF7}">
      <dgm:prSet/>
      <dgm:spPr/>
      <dgm:t>
        <a:bodyPr/>
        <a:lstStyle/>
        <a:p>
          <a:endParaRPr lang="en-US" sz="2200"/>
        </a:p>
      </dgm:t>
    </dgm:pt>
    <dgm:pt modelId="{5E78CCD4-639D-C64C-A3E4-8BA421027D30}">
      <dgm:prSet custT="1"/>
      <dgm:spPr/>
      <dgm:t>
        <a:bodyPr/>
        <a:lstStyle/>
        <a:p>
          <a:pPr rtl="0"/>
          <a:r>
            <a:rPr lang="en-US" sz="2200" b="1" i="0" baseline="0" dirty="0">
              <a:solidFill>
                <a:schemeClr val="bg1"/>
              </a:solidFill>
            </a:rPr>
            <a:t>Encouraging participants to respect different points of view</a:t>
          </a:r>
          <a:endParaRPr lang="en-US" sz="2200" dirty="0">
            <a:solidFill>
              <a:schemeClr val="bg1"/>
            </a:solidFill>
          </a:endParaRPr>
        </a:p>
      </dgm:t>
    </dgm:pt>
    <dgm:pt modelId="{BD75481B-3F73-1046-B36B-225090EE26C7}" type="parTrans" cxnId="{1F0BC903-5F65-1444-83D6-0C08608A82F3}">
      <dgm:prSet/>
      <dgm:spPr/>
      <dgm:t>
        <a:bodyPr/>
        <a:lstStyle/>
        <a:p>
          <a:endParaRPr lang="en-US" sz="2200"/>
        </a:p>
      </dgm:t>
    </dgm:pt>
    <dgm:pt modelId="{2F13B385-C3D7-984B-A54B-8ECB188B1815}" type="sibTrans" cxnId="{1F0BC903-5F65-1444-83D6-0C08608A82F3}">
      <dgm:prSet/>
      <dgm:spPr/>
      <dgm:t>
        <a:bodyPr/>
        <a:lstStyle/>
        <a:p>
          <a:endParaRPr lang="en-US" sz="2200"/>
        </a:p>
      </dgm:t>
    </dgm:pt>
    <dgm:pt modelId="{8D3516F7-16FD-4C4E-8AE8-746086A6ACAB}">
      <dgm:prSet custT="1"/>
      <dgm:spPr/>
      <dgm:t>
        <a:bodyPr/>
        <a:lstStyle/>
        <a:p>
          <a:pPr rtl="0"/>
          <a:r>
            <a:rPr lang="en-US" sz="2200" b="1" i="0" baseline="0" dirty="0">
              <a:solidFill>
                <a:schemeClr val="bg1"/>
              </a:solidFill>
            </a:rPr>
            <a:t>Using humor, if appropriate </a:t>
          </a:r>
          <a:endParaRPr lang="en-US" sz="2200" dirty="0">
            <a:solidFill>
              <a:schemeClr val="bg1"/>
            </a:solidFill>
          </a:endParaRPr>
        </a:p>
      </dgm:t>
    </dgm:pt>
    <dgm:pt modelId="{7E4860CC-760D-6A48-859F-4687E3625EE8}" type="parTrans" cxnId="{F41FBCF1-C702-7840-967C-5982A2B78C0A}">
      <dgm:prSet/>
      <dgm:spPr/>
      <dgm:t>
        <a:bodyPr/>
        <a:lstStyle/>
        <a:p>
          <a:endParaRPr lang="en-US" sz="2200"/>
        </a:p>
      </dgm:t>
    </dgm:pt>
    <dgm:pt modelId="{F9E60131-CD94-9B46-B3E5-DC2B11CD4ECE}" type="sibTrans" cxnId="{F41FBCF1-C702-7840-967C-5982A2B78C0A}">
      <dgm:prSet/>
      <dgm:spPr/>
      <dgm:t>
        <a:bodyPr/>
        <a:lstStyle/>
        <a:p>
          <a:endParaRPr lang="en-US" sz="2200"/>
        </a:p>
      </dgm:t>
    </dgm:pt>
    <dgm:pt modelId="{7D029724-0A19-AB44-A3A2-A885F70AAFD8}" type="pres">
      <dgm:prSet presAssocID="{1A4B2F03-6B22-FD46-BC48-F4CECFD82162}" presName="linear" presStyleCnt="0">
        <dgm:presLayoutVars>
          <dgm:animLvl val="lvl"/>
          <dgm:resizeHandles val="exact"/>
        </dgm:presLayoutVars>
      </dgm:prSet>
      <dgm:spPr/>
      <dgm:t>
        <a:bodyPr/>
        <a:lstStyle/>
        <a:p>
          <a:endParaRPr lang="en-US"/>
        </a:p>
      </dgm:t>
    </dgm:pt>
    <dgm:pt modelId="{0BCF1023-AFB3-6344-A567-1B3E5B6D174E}" type="pres">
      <dgm:prSet presAssocID="{AE97B327-DD86-3E4E-9DC5-0E7C415E1AB6}" presName="parentText" presStyleLbl="node1" presStyleIdx="0" presStyleCnt="2">
        <dgm:presLayoutVars>
          <dgm:chMax val="0"/>
          <dgm:bulletEnabled val="1"/>
        </dgm:presLayoutVars>
      </dgm:prSet>
      <dgm:spPr/>
      <dgm:t>
        <a:bodyPr/>
        <a:lstStyle/>
        <a:p>
          <a:endParaRPr lang="en-US"/>
        </a:p>
      </dgm:t>
    </dgm:pt>
    <dgm:pt modelId="{33BB3BE1-11AA-B741-AAEF-DF1499E3337B}" type="pres">
      <dgm:prSet presAssocID="{614B0E26-E96F-C446-8F92-26342944F98E}" presName="spacer" presStyleCnt="0"/>
      <dgm:spPr/>
    </dgm:pt>
    <dgm:pt modelId="{D8E7EAAE-C112-BD47-846C-F1973CD3B49A}" type="pres">
      <dgm:prSet presAssocID="{05059E0A-D632-6446-9DA0-5B6711F7A974}" presName="parentText" presStyleLbl="node1" presStyleIdx="1" presStyleCnt="2" custScaleY="67126" custLinFactNeighborY="-4355">
        <dgm:presLayoutVars>
          <dgm:chMax val="0"/>
          <dgm:bulletEnabled val="1"/>
        </dgm:presLayoutVars>
      </dgm:prSet>
      <dgm:spPr/>
      <dgm:t>
        <a:bodyPr/>
        <a:lstStyle/>
        <a:p>
          <a:endParaRPr lang="en-US"/>
        </a:p>
      </dgm:t>
    </dgm:pt>
    <dgm:pt modelId="{49867B58-5DA2-F14C-830F-5E444FB6C9BB}" type="pres">
      <dgm:prSet presAssocID="{05059E0A-D632-6446-9DA0-5B6711F7A974}" presName="childText" presStyleLbl="revTx" presStyleIdx="0" presStyleCnt="1">
        <dgm:presLayoutVars>
          <dgm:bulletEnabled val="1"/>
        </dgm:presLayoutVars>
      </dgm:prSet>
      <dgm:spPr/>
      <dgm:t>
        <a:bodyPr/>
        <a:lstStyle/>
        <a:p>
          <a:endParaRPr lang="en-US"/>
        </a:p>
      </dgm:t>
    </dgm:pt>
  </dgm:ptLst>
  <dgm:cxnLst>
    <dgm:cxn modelId="{7B204397-D309-4ECF-A2F7-7513A2A1049E}" type="presOf" srcId="{5E78CCD4-639D-C64C-A3E4-8BA421027D30}" destId="{49867B58-5DA2-F14C-830F-5E444FB6C9BB}" srcOrd="0" destOrd="2" presId="urn:microsoft.com/office/officeart/2005/8/layout/vList2"/>
    <dgm:cxn modelId="{5D97916D-FA25-45B3-B140-714CDE76B53F}" type="presOf" srcId="{8D3516F7-16FD-4C4E-8AE8-746086A6ACAB}" destId="{49867B58-5DA2-F14C-830F-5E444FB6C9BB}" srcOrd="0" destOrd="3" presId="urn:microsoft.com/office/officeart/2005/8/layout/vList2"/>
    <dgm:cxn modelId="{9D9BB7E2-2D73-473A-BD11-9A49230DCF37}" type="presOf" srcId="{AE97B327-DD86-3E4E-9DC5-0E7C415E1AB6}" destId="{0BCF1023-AFB3-6344-A567-1B3E5B6D174E}" srcOrd="0" destOrd="0" presId="urn:microsoft.com/office/officeart/2005/8/layout/vList2"/>
    <dgm:cxn modelId="{93164776-5434-4541-A621-2641811F9408}" type="presOf" srcId="{05059E0A-D632-6446-9DA0-5B6711F7A974}" destId="{D8E7EAAE-C112-BD47-846C-F1973CD3B49A}" srcOrd="0" destOrd="0" presId="urn:microsoft.com/office/officeart/2005/8/layout/vList2"/>
    <dgm:cxn modelId="{1F0BC903-5F65-1444-83D6-0C08608A82F3}" srcId="{05059E0A-D632-6446-9DA0-5B6711F7A974}" destId="{5E78CCD4-639D-C64C-A3E4-8BA421027D30}" srcOrd="2" destOrd="0" parTransId="{BD75481B-3F73-1046-B36B-225090EE26C7}" sibTransId="{2F13B385-C3D7-984B-A54B-8ECB188B1815}"/>
    <dgm:cxn modelId="{981B9002-CA9A-6E40-904E-0D03B4A8B496}" srcId="{1A4B2F03-6B22-FD46-BC48-F4CECFD82162}" destId="{05059E0A-D632-6446-9DA0-5B6711F7A974}" srcOrd="1" destOrd="0" parTransId="{3562943A-F480-7545-AABC-4E896A4BCFAA}" sibTransId="{647A7762-EA82-7845-8F47-607E0CB8DB10}"/>
    <dgm:cxn modelId="{26061925-B8B6-4F87-85E3-D8937479D86C}" type="presOf" srcId="{63119B44-CCEC-424B-9998-226F2ECF2218}" destId="{49867B58-5DA2-F14C-830F-5E444FB6C9BB}" srcOrd="0" destOrd="1" presId="urn:microsoft.com/office/officeart/2005/8/layout/vList2"/>
    <dgm:cxn modelId="{E4E2F99A-BDCF-4553-BBAB-F814E9231D33}" type="presOf" srcId="{1A4B2F03-6B22-FD46-BC48-F4CECFD82162}" destId="{7D029724-0A19-AB44-A3A2-A885F70AAFD8}" srcOrd="0" destOrd="0" presId="urn:microsoft.com/office/officeart/2005/8/layout/vList2"/>
    <dgm:cxn modelId="{47E88922-2D97-DC45-8CAC-83B02965DF04}" srcId="{1A4B2F03-6B22-FD46-BC48-F4CECFD82162}" destId="{AE97B327-DD86-3E4E-9DC5-0E7C415E1AB6}" srcOrd="0" destOrd="0" parTransId="{5165F275-F92B-A946-BD29-06B1B867237D}" sibTransId="{614B0E26-E96F-C446-8F92-26342944F98E}"/>
    <dgm:cxn modelId="{CEFA9FD6-4F3D-AD4A-962F-C30904842BF7}" srcId="{05059E0A-D632-6446-9DA0-5B6711F7A974}" destId="{63119B44-CCEC-424B-9998-226F2ECF2218}" srcOrd="1" destOrd="0" parTransId="{8EE79835-B0EA-2542-A71C-1E1119693A00}" sibTransId="{8880AD27-FE59-FA4C-8544-DFC84A5EA455}"/>
    <dgm:cxn modelId="{5CBB5F99-651A-2C42-A00D-DD95ED3CD355}" srcId="{05059E0A-D632-6446-9DA0-5B6711F7A974}" destId="{4FF18770-F90E-EC41-BA8D-86A542B598A4}" srcOrd="0" destOrd="0" parTransId="{1296057E-9600-0141-8424-36F968BE44B4}" sibTransId="{BE576429-2A4C-ED47-80C5-5B4CFD3C6EC2}"/>
    <dgm:cxn modelId="{119ECBC8-0189-491E-9359-A6167EC5BEC9}" type="presOf" srcId="{4FF18770-F90E-EC41-BA8D-86A542B598A4}" destId="{49867B58-5DA2-F14C-830F-5E444FB6C9BB}" srcOrd="0" destOrd="0" presId="urn:microsoft.com/office/officeart/2005/8/layout/vList2"/>
    <dgm:cxn modelId="{F41FBCF1-C702-7840-967C-5982A2B78C0A}" srcId="{05059E0A-D632-6446-9DA0-5B6711F7A974}" destId="{8D3516F7-16FD-4C4E-8AE8-746086A6ACAB}" srcOrd="3" destOrd="0" parTransId="{7E4860CC-760D-6A48-859F-4687E3625EE8}" sibTransId="{F9E60131-CD94-9B46-B3E5-DC2B11CD4ECE}"/>
    <dgm:cxn modelId="{D5EB83CF-11B2-4439-806B-9E7EACA2B7E4}" type="presParOf" srcId="{7D029724-0A19-AB44-A3A2-A885F70AAFD8}" destId="{0BCF1023-AFB3-6344-A567-1B3E5B6D174E}" srcOrd="0" destOrd="0" presId="urn:microsoft.com/office/officeart/2005/8/layout/vList2"/>
    <dgm:cxn modelId="{9E0FF68B-4172-4EBD-A7A4-63E3F51A35D8}" type="presParOf" srcId="{7D029724-0A19-AB44-A3A2-A885F70AAFD8}" destId="{33BB3BE1-11AA-B741-AAEF-DF1499E3337B}" srcOrd="1" destOrd="0" presId="urn:microsoft.com/office/officeart/2005/8/layout/vList2"/>
    <dgm:cxn modelId="{5230AF9F-F799-49C9-9DDE-B43861B04353}" type="presParOf" srcId="{7D029724-0A19-AB44-A3A2-A885F70AAFD8}" destId="{D8E7EAAE-C112-BD47-846C-F1973CD3B49A}" srcOrd="2" destOrd="0" presId="urn:microsoft.com/office/officeart/2005/8/layout/vList2"/>
    <dgm:cxn modelId="{92C1D020-00CB-4D25-810C-BC30358437FE}" type="presParOf" srcId="{7D029724-0A19-AB44-A3A2-A885F70AAFD8}" destId="{49867B58-5DA2-F14C-830F-5E444FB6C9B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1AB3D5-8B6D-C240-A412-9E3334486D0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0C8921C-89E8-E348-86B8-8D1A8C598402}">
      <dgm:prSet custT="1"/>
      <dgm:spPr/>
      <dgm:t>
        <a:bodyPr/>
        <a:lstStyle/>
        <a:p>
          <a:pPr rtl="0"/>
          <a:r>
            <a:rPr lang="en-US" sz="2800" b="1" i="0" u="none" baseline="0" dirty="0">
              <a:solidFill>
                <a:schemeClr val="tx1"/>
              </a:solidFill>
              <a:latin typeface="Arial" charset="0"/>
              <a:ea typeface="Arial" charset="0"/>
              <a:cs typeface="Arial" charset="0"/>
            </a:rPr>
            <a:t>Consider</a:t>
          </a:r>
          <a:r>
            <a:rPr lang="en-US" sz="2800" b="1" i="0" baseline="0" dirty="0">
              <a:solidFill>
                <a:schemeClr val="tx1"/>
              </a:solidFill>
              <a:latin typeface="Arial" charset="0"/>
              <a:ea typeface="Arial" charset="0"/>
              <a:cs typeface="Arial" charset="0"/>
            </a:rPr>
            <a:t>: </a:t>
          </a:r>
          <a:endParaRPr lang="en-US" sz="2800" b="1" dirty="0">
            <a:solidFill>
              <a:schemeClr val="tx1"/>
            </a:solidFill>
            <a:latin typeface="Arial" charset="0"/>
            <a:ea typeface="Arial" charset="0"/>
            <a:cs typeface="Arial" charset="0"/>
          </a:endParaRPr>
        </a:p>
      </dgm:t>
    </dgm:pt>
    <dgm:pt modelId="{F7532606-A7D3-F641-A9DE-7B3F6D4DB2E3}" type="parTrans" cxnId="{A25E87BB-2BB9-BD45-B4A4-58B3A7BA1A34}">
      <dgm:prSet/>
      <dgm:spPr/>
      <dgm:t>
        <a:bodyPr/>
        <a:lstStyle/>
        <a:p>
          <a:endParaRPr lang="en-US"/>
        </a:p>
      </dgm:t>
    </dgm:pt>
    <dgm:pt modelId="{2857B67A-4F02-6346-9FFE-7CC1ED61474D}" type="sibTrans" cxnId="{A25E87BB-2BB9-BD45-B4A4-58B3A7BA1A34}">
      <dgm:prSet/>
      <dgm:spPr/>
      <dgm:t>
        <a:bodyPr/>
        <a:lstStyle/>
        <a:p>
          <a:endParaRPr lang="en-US"/>
        </a:p>
      </dgm:t>
    </dgm:pt>
    <dgm:pt modelId="{ABB880E8-AC3E-AE40-BB7A-FC1505A04958}">
      <dgm:prSet custT="1"/>
      <dgm:spPr/>
      <dgm:t>
        <a:bodyPr/>
        <a:lstStyle/>
        <a:p>
          <a:pPr rtl="0"/>
          <a:r>
            <a:rPr lang="en-US" sz="2400" b="1" i="0" baseline="0" dirty="0">
              <a:solidFill>
                <a:schemeClr val="bg1"/>
              </a:solidFill>
            </a:rPr>
            <a:t>If you are allowing enough time for participant interaction</a:t>
          </a:r>
          <a:endParaRPr lang="en-US" sz="2400" b="1" dirty="0">
            <a:solidFill>
              <a:schemeClr val="bg1"/>
            </a:solidFill>
          </a:endParaRPr>
        </a:p>
      </dgm:t>
    </dgm:pt>
    <dgm:pt modelId="{E519CCFD-F4E3-384A-AC07-DFBA70D27BB6}" type="parTrans" cxnId="{C26FF4F2-14E9-E045-A286-AADAA663BA07}">
      <dgm:prSet/>
      <dgm:spPr/>
      <dgm:t>
        <a:bodyPr/>
        <a:lstStyle/>
        <a:p>
          <a:endParaRPr lang="en-US"/>
        </a:p>
      </dgm:t>
    </dgm:pt>
    <dgm:pt modelId="{54EED885-0986-8049-A15F-FD8CD9A46C67}" type="sibTrans" cxnId="{C26FF4F2-14E9-E045-A286-AADAA663BA07}">
      <dgm:prSet/>
      <dgm:spPr/>
      <dgm:t>
        <a:bodyPr/>
        <a:lstStyle/>
        <a:p>
          <a:endParaRPr lang="en-US"/>
        </a:p>
      </dgm:t>
    </dgm:pt>
    <dgm:pt modelId="{48CFAF45-5D61-2D41-9D83-7F9086DB0D71}">
      <dgm:prSet custT="1"/>
      <dgm:spPr/>
      <dgm:t>
        <a:bodyPr/>
        <a:lstStyle/>
        <a:p>
          <a:pPr rtl="0"/>
          <a:r>
            <a:rPr lang="en-US" sz="2400" b="1" i="0" baseline="0" dirty="0">
              <a:solidFill>
                <a:schemeClr val="bg1"/>
              </a:solidFill>
            </a:rPr>
            <a:t>How the physical environment and the classroom’s atmosphere encourages interaction</a:t>
          </a:r>
          <a:endParaRPr lang="en-US" sz="2400" b="1" dirty="0">
            <a:solidFill>
              <a:schemeClr val="bg1"/>
            </a:solidFill>
          </a:endParaRPr>
        </a:p>
      </dgm:t>
    </dgm:pt>
    <dgm:pt modelId="{B6C622F5-7B85-0A42-811E-3862E4581785}" type="parTrans" cxnId="{C4CF8FCB-8F74-694D-94AB-6F4C8E0426A1}">
      <dgm:prSet/>
      <dgm:spPr/>
      <dgm:t>
        <a:bodyPr/>
        <a:lstStyle/>
        <a:p>
          <a:endParaRPr lang="en-US"/>
        </a:p>
      </dgm:t>
    </dgm:pt>
    <dgm:pt modelId="{018334AB-4A02-E74F-906B-DACC3169DEA2}" type="sibTrans" cxnId="{C4CF8FCB-8F74-694D-94AB-6F4C8E0426A1}">
      <dgm:prSet/>
      <dgm:spPr/>
      <dgm:t>
        <a:bodyPr/>
        <a:lstStyle/>
        <a:p>
          <a:endParaRPr lang="en-US"/>
        </a:p>
      </dgm:t>
    </dgm:pt>
    <dgm:pt modelId="{EBDD7580-27AB-864B-A094-89DC57ED139E}">
      <dgm:prSet custT="1"/>
      <dgm:spPr/>
      <dgm:t>
        <a:bodyPr/>
        <a:lstStyle/>
        <a:p>
          <a:pPr rtl="0"/>
          <a:r>
            <a:rPr lang="en-US" sz="2400" b="1" i="0" baseline="0" dirty="0">
              <a:solidFill>
                <a:schemeClr val="bg1"/>
              </a:solidFill>
            </a:rPr>
            <a:t>If activities/ discussions are sensitive to cultural differences among the participants</a:t>
          </a:r>
          <a:endParaRPr lang="en-US" sz="2400" b="1" dirty="0">
            <a:solidFill>
              <a:schemeClr val="bg1"/>
            </a:solidFill>
          </a:endParaRPr>
        </a:p>
      </dgm:t>
    </dgm:pt>
    <dgm:pt modelId="{E9860086-66FB-1E44-9CEF-BB81AFD843CF}" type="parTrans" cxnId="{DF968733-3D60-DF43-B50A-15C7F493FE9E}">
      <dgm:prSet/>
      <dgm:spPr/>
      <dgm:t>
        <a:bodyPr/>
        <a:lstStyle/>
        <a:p>
          <a:endParaRPr lang="en-US"/>
        </a:p>
      </dgm:t>
    </dgm:pt>
    <dgm:pt modelId="{515766C0-69BD-B844-9A59-D364917943FC}" type="sibTrans" cxnId="{DF968733-3D60-DF43-B50A-15C7F493FE9E}">
      <dgm:prSet/>
      <dgm:spPr/>
      <dgm:t>
        <a:bodyPr/>
        <a:lstStyle/>
        <a:p>
          <a:endParaRPr lang="en-US"/>
        </a:p>
      </dgm:t>
    </dgm:pt>
    <dgm:pt modelId="{DB188FCB-5665-274D-BBD9-5E8B9B1AF1C7}">
      <dgm:prSet custT="1"/>
      <dgm:spPr/>
      <dgm:t>
        <a:bodyPr/>
        <a:lstStyle/>
        <a:p>
          <a:pPr rtl="0"/>
          <a:r>
            <a:rPr lang="en-US" sz="2400" b="1" i="0" baseline="0" dirty="0">
              <a:solidFill>
                <a:schemeClr val="bg1"/>
              </a:solidFill>
            </a:rPr>
            <a:t>How participants are encouraged to think critically and analyze the subjects being covered</a:t>
          </a:r>
          <a:endParaRPr lang="en-US" sz="2400" b="1" dirty="0">
            <a:solidFill>
              <a:schemeClr val="bg1"/>
            </a:solidFill>
          </a:endParaRPr>
        </a:p>
      </dgm:t>
    </dgm:pt>
    <dgm:pt modelId="{9D097958-2714-2749-90B5-D01E3BE379BC}" type="parTrans" cxnId="{2279C4B8-5A19-794D-8B6C-4C8725C12291}">
      <dgm:prSet/>
      <dgm:spPr/>
      <dgm:t>
        <a:bodyPr/>
        <a:lstStyle/>
        <a:p>
          <a:endParaRPr lang="en-US"/>
        </a:p>
      </dgm:t>
    </dgm:pt>
    <dgm:pt modelId="{95E9F723-64FE-C940-BD3C-FDCD68902DDD}" type="sibTrans" cxnId="{2279C4B8-5A19-794D-8B6C-4C8725C12291}">
      <dgm:prSet/>
      <dgm:spPr/>
      <dgm:t>
        <a:bodyPr/>
        <a:lstStyle/>
        <a:p>
          <a:endParaRPr lang="en-US"/>
        </a:p>
      </dgm:t>
    </dgm:pt>
    <dgm:pt modelId="{0B1E92E2-D441-A749-904F-69AC1B9C9953}" type="pres">
      <dgm:prSet presAssocID="{5C1AB3D5-8B6D-C240-A412-9E3334486D04}" presName="linear" presStyleCnt="0">
        <dgm:presLayoutVars>
          <dgm:animLvl val="lvl"/>
          <dgm:resizeHandles val="exact"/>
        </dgm:presLayoutVars>
      </dgm:prSet>
      <dgm:spPr/>
      <dgm:t>
        <a:bodyPr/>
        <a:lstStyle/>
        <a:p>
          <a:endParaRPr lang="en-US"/>
        </a:p>
      </dgm:t>
    </dgm:pt>
    <dgm:pt modelId="{CD92451F-229A-A843-802B-C8D28ABB2619}" type="pres">
      <dgm:prSet presAssocID="{C0C8921C-89E8-E348-86B8-8D1A8C598402}" presName="parentText" presStyleLbl="node1" presStyleIdx="0" presStyleCnt="1" custScaleY="53075" custLinFactNeighborX="641" custLinFactNeighborY="-6306">
        <dgm:presLayoutVars>
          <dgm:chMax val="0"/>
          <dgm:bulletEnabled val="1"/>
        </dgm:presLayoutVars>
      </dgm:prSet>
      <dgm:spPr/>
      <dgm:t>
        <a:bodyPr/>
        <a:lstStyle/>
        <a:p>
          <a:endParaRPr lang="en-US"/>
        </a:p>
      </dgm:t>
    </dgm:pt>
    <dgm:pt modelId="{BD77DC26-CC7A-8F40-AE5F-68CB32503C04}" type="pres">
      <dgm:prSet presAssocID="{C0C8921C-89E8-E348-86B8-8D1A8C598402}" presName="childText" presStyleLbl="revTx" presStyleIdx="0" presStyleCnt="1" custScaleY="111872">
        <dgm:presLayoutVars>
          <dgm:bulletEnabled val="1"/>
        </dgm:presLayoutVars>
      </dgm:prSet>
      <dgm:spPr/>
      <dgm:t>
        <a:bodyPr/>
        <a:lstStyle/>
        <a:p>
          <a:endParaRPr lang="en-US"/>
        </a:p>
      </dgm:t>
    </dgm:pt>
  </dgm:ptLst>
  <dgm:cxnLst>
    <dgm:cxn modelId="{8EDDB22A-7430-4477-9709-4FF88D901A86}" type="presOf" srcId="{EBDD7580-27AB-864B-A094-89DC57ED139E}" destId="{BD77DC26-CC7A-8F40-AE5F-68CB32503C04}" srcOrd="0" destOrd="2" presId="urn:microsoft.com/office/officeart/2005/8/layout/vList2"/>
    <dgm:cxn modelId="{2279C4B8-5A19-794D-8B6C-4C8725C12291}" srcId="{C0C8921C-89E8-E348-86B8-8D1A8C598402}" destId="{DB188FCB-5665-274D-BBD9-5E8B9B1AF1C7}" srcOrd="3" destOrd="0" parTransId="{9D097958-2714-2749-90B5-D01E3BE379BC}" sibTransId="{95E9F723-64FE-C940-BD3C-FDCD68902DDD}"/>
    <dgm:cxn modelId="{C5E88D17-CA05-40C8-A315-547AFD9A004D}" type="presOf" srcId="{DB188FCB-5665-274D-BBD9-5E8B9B1AF1C7}" destId="{BD77DC26-CC7A-8F40-AE5F-68CB32503C04}" srcOrd="0" destOrd="3" presId="urn:microsoft.com/office/officeart/2005/8/layout/vList2"/>
    <dgm:cxn modelId="{3F1DA395-2489-4BDE-B3B5-DAD5D71F4B2B}" type="presOf" srcId="{ABB880E8-AC3E-AE40-BB7A-FC1505A04958}" destId="{BD77DC26-CC7A-8F40-AE5F-68CB32503C04}" srcOrd="0" destOrd="0" presId="urn:microsoft.com/office/officeart/2005/8/layout/vList2"/>
    <dgm:cxn modelId="{23BB067A-71FB-4A70-9478-323765598C09}" type="presOf" srcId="{48CFAF45-5D61-2D41-9D83-7F9086DB0D71}" destId="{BD77DC26-CC7A-8F40-AE5F-68CB32503C04}" srcOrd="0" destOrd="1" presId="urn:microsoft.com/office/officeart/2005/8/layout/vList2"/>
    <dgm:cxn modelId="{640D3D72-393A-4907-BE81-A56B4DF7510E}" type="presOf" srcId="{C0C8921C-89E8-E348-86B8-8D1A8C598402}" destId="{CD92451F-229A-A843-802B-C8D28ABB2619}" srcOrd="0" destOrd="0" presId="urn:microsoft.com/office/officeart/2005/8/layout/vList2"/>
    <dgm:cxn modelId="{DF968733-3D60-DF43-B50A-15C7F493FE9E}" srcId="{C0C8921C-89E8-E348-86B8-8D1A8C598402}" destId="{EBDD7580-27AB-864B-A094-89DC57ED139E}" srcOrd="2" destOrd="0" parTransId="{E9860086-66FB-1E44-9CEF-BB81AFD843CF}" sibTransId="{515766C0-69BD-B844-9A59-D364917943FC}"/>
    <dgm:cxn modelId="{C26FF4F2-14E9-E045-A286-AADAA663BA07}" srcId="{C0C8921C-89E8-E348-86B8-8D1A8C598402}" destId="{ABB880E8-AC3E-AE40-BB7A-FC1505A04958}" srcOrd="0" destOrd="0" parTransId="{E519CCFD-F4E3-384A-AC07-DFBA70D27BB6}" sibTransId="{54EED885-0986-8049-A15F-FD8CD9A46C67}"/>
    <dgm:cxn modelId="{DF530560-BBF2-41D6-ABAA-E1C48D802F8A}" type="presOf" srcId="{5C1AB3D5-8B6D-C240-A412-9E3334486D04}" destId="{0B1E92E2-D441-A749-904F-69AC1B9C9953}" srcOrd="0" destOrd="0" presId="urn:microsoft.com/office/officeart/2005/8/layout/vList2"/>
    <dgm:cxn modelId="{A25E87BB-2BB9-BD45-B4A4-58B3A7BA1A34}" srcId="{5C1AB3D5-8B6D-C240-A412-9E3334486D04}" destId="{C0C8921C-89E8-E348-86B8-8D1A8C598402}" srcOrd="0" destOrd="0" parTransId="{F7532606-A7D3-F641-A9DE-7B3F6D4DB2E3}" sibTransId="{2857B67A-4F02-6346-9FFE-7CC1ED61474D}"/>
    <dgm:cxn modelId="{C4CF8FCB-8F74-694D-94AB-6F4C8E0426A1}" srcId="{C0C8921C-89E8-E348-86B8-8D1A8C598402}" destId="{48CFAF45-5D61-2D41-9D83-7F9086DB0D71}" srcOrd="1" destOrd="0" parTransId="{B6C622F5-7B85-0A42-811E-3862E4581785}" sibTransId="{018334AB-4A02-E74F-906B-DACC3169DEA2}"/>
    <dgm:cxn modelId="{0CE00383-61D8-4C66-9509-08C53FCA111F}" type="presParOf" srcId="{0B1E92E2-D441-A749-904F-69AC1B9C9953}" destId="{CD92451F-229A-A843-802B-C8D28ABB2619}" srcOrd="0" destOrd="0" presId="urn:microsoft.com/office/officeart/2005/8/layout/vList2"/>
    <dgm:cxn modelId="{DFF57D0A-B642-4352-BBAC-8044B100CBF2}" type="presParOf" srcId="{0B1E92E2-D441-A749-904F-69AC1B9C9953}" destId="{BD77DC26-CC7A-8F40-AE5F-68CB32503C0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9BFFEF-027C-AC46-A732-69DF083CE828}" type="doc">
      <dgm:prSet loTypeId="urn:microsoft.com/office/officeart/2005/8/layout/hList1" loCatId="list" qsTypeId="urn:microsoft.com/office/officeart/2005/8/quickstyle/simple2" qsCatId="simple" csTypeId="urn:microsoft.com/office/officeart/2005/8/colors/accent6_2" csCatId="accent6" phldr="1"/>
      <dgm:spPr/>
      <dgm:t>
        <a:bodyPr/>
        <a:lstStyle/>
        <a:p>
          <a:endParaRPr lang="en-US"/>
        </a:p>
      </dgm:t>
    </dgm:pt>
    <dgm:pt modelId="{FA33D0A8-3105-C14A-894E-EBFA28BB4A07}">
      <dgm:prSet/>
      <dgm:spPr/>
      <dgm:t>
        <a:bodyPr/>
        <a:lstStyle/>
        <a:p>
          <a:pPr rtl="0"/>
          <a:r>
            <a:rPr lang="en-US" b="1" i="0" baseline="0" dirty="0">
              <a:solidFill>
                <a:schemeClr val="tx1"/>
              </a:solidFill>
              <a:latin typeface="Arial" charset="0"/>
              <a:ea typeface="Arial" charset="0"/>
              <a:cs typeface="Arial" charset="0"/>
            </a:rPr>
            <a:t>Literacy Differences</a:t>
          </a:r>
          <a:endParaRPr lang="en-US" b="1" dirty="0">
            <a:solidFill>
              <a:schemeClr val="tx1"/>
            </a:solidFill>
            <a:latin typeface="Arial" charset="0"/>
            <a:ea typeface="Arial" charset="0"/>
            <a:cs typeface="Arial" charset="0"/>
          </a:endParaRPr>
        </a:p>
      </dgm:t>
    </dgm:pt>
    <dgm:pt modelId="{43AF3145-AD17-DF46-8D68-2A26F94736E0}" type="parTrans" cxnId="{3C60A4BE-BBBD-B442-A799-9DEB001E7C39}">
      <dgm:prSet/>
      <dgm:spPr/>
      <dgm:t>
        <a:bodyPr/>
        <a:lstStyle/>
        <a:p>
          <a:endParaRPr lang="en-US">
            <a:solidFill>
              <a:schemeClr val="tx1"/>
            </a:solidFill>
          </a:endParaRPr>
        </a:p>
      </dgm:t>
    </dgm:pt>
    <dgm:pt modelId="{3D9DCD75-E651-2E46-B419-1B907E14AA2D}" type="sibTrans" cxnId="{3C60A4BE-BBBD-B442-A799-9DEB001E7C39}">
      <dgm:prSet/>
      <dgm:spPr/>
      <dgm:t>
        <a:bodyPr/>
        <a:lstStyle/>
        <a:p>
          <a:endParaRPr lang="en-US">
            <a:solidFill>
              <a:schemeClr val="tx1"/>
            </a:solidFill>
          </a:endParaRPr>
        </a:p>
      </dgm:t>
    </dgm:pt>
    <dgm:pt modelId="{04965917-1646-DA4B-9DE6-79A0728E527A}">
      <dgm:prSet/>
      <dgm:spPr/>
      <dgm:t>
        <a:bodyPr/>
        <a:lstStyle/>
        <a:p>
          <a:pPr rtl="0"/>
          <a:r>
            <a:rPr lang="en-US" b="1" i="0" baseline="0" dirty="0">
              <a:solidFill>
                <a:schemeClr val="tx1"/>
              </a:solidFill>
              <a:latin typeface="Arial" charset="0"/>
              <a:ea typeface="Arial" charset="0"/>
              <a:cs typeface="Arial" charset="0"/>
            </a:rPr>
            <a:t>Check privately with anyone having reading and writing difficulties</a:t>
          </a:r>
          <a:endParaRPr lang="en-US" b="1" dirty="0">
            <a:solidFill>
              <a:schemeClr val="tx1"/>
            </a:solidFill>
            <a:latin typeface="Arial" charset="0"/>
            <a:ea typeface="Arial" charset="0"/>
            <a:cs typeface="Arial" charset="0"/>
          </a:endParaRPr>
        </a:p>
      </dgm:t>
    </dgm:pt>
    <dgm:pt modelId="{20C4BFFB-6E54-704A-A0C3-9C58D74F2EA3}" type="parTrans" cxnId="{71EB9962-5804-2042-8CB6-4FE1D082A93B}">
      <dgm:prSet/>
      <dgm:spPr/>
      <dgm:t>
        <a:bodyPr/>
        <a:lstStyle/>
        <a:p>
          <a:endParaRPr lang="en-US">
            <a:solidFill>
              <a:schemeClr val="tx1"/>
            </a:solidFill>
          </a:endParaRPr>
        </a:p>
      </dgm:t>
    </dgm:pt>
    <dgm:pt modelId="{C3F98B91-AB1E-0E44-92CD-FC31105C9989}" type="sibTrans" cxnId="{71EB9962-5804-2042-8CB6-4FE1D082A93B}">
      <dgm:prSet/>
      <dgm:spPr/>
      <dgm:t>
        <a:bodyPr/>
        <a:lstStyle/>
        <a:p>
          <a:endParaRPr lang="en-US">
            <a:solidFill>
              <a:schemeClr val="tx1"/>
            </a:solidFill>
          </a:endParaRPr>
        </a:p>
      </dgm:t>
    </dgm:pt>
    <dgm:pt modelId="{41546A1C-491C-914B-800B-9112FF5554A2}">
      <dgm:prSet/>
      <dgm:spPr/>
      <dgm:t>
        <a:bodyPr/>
        <a:lstStyle/>
        <a:p>
          <a:pPr rtl="0"/>
          <a:r>
            <a:rPr lang="en-US" b="1" i="0" baseline="0" dirty="0">
              <a:solidFill>
                <a:schemeClr val="tx1"/>
              </a:solidFill>
              <a:latin typeface="Arial" charset="0"/>
              <a:ea typeface="Arial" charset="0"/>
              <a:cs typeface="Arial" charset="0"/>
            </a:rPr>
            <a:t>Encourage reading aloud or writing in front of the group voluntary; never mandatory</a:t>
          </a:r>
          <a:endParaRPr lang="en-US" b="1" dirty="0">
            <a:solidFill>
              <a:schemeClr val="tx1"/>
            </a:solidFill>
            <a:latin typeface="Arial" charset="0"/>
            <a:ea typeface="Arial" charset="0"/>
            <a:cs typeface="Arial" charset="0"/>
          </a:endParaRPr>
        </a:p>
      </dgm:t>
    </dgm:pt>
    <dgm:pt modelId="{FFAC4397-A66F-FD42-BD9C-D01767E6D877}" type="parTrans" cxnId="{35A1698D-A890-AF42-85C7-CB1F37F25E1C}">
      <dgm:prSet/>
      <dgm:spPr/>
      <dgm:t>
        <a:bodyPr/>
        <a:lstStyle/>
        <a:p>
          <a:endParaRPr lang="en-US">
            <a:solidFill>
              <a:schemeClr val="tx1"/>
            </a:solidFill>
          </a:endParaRPr>
        </a:p>
      </dgm:t>
    </dgm:pt>
    <dgm:pt modelId="{1429BD7F-5D66-5E48-B4D3-03A9CE3FC268}" type="sibTrans" cxnId="{35A1698D-A890-AF42-85C7-CB1F37F25E1C}">
      <dgm:prSet/>
      <dgm:spPr/>
      <dgm:t>
        <a:bodyPr/>
        <a:lstStyle/>
        <a:p>
          <a:endParaRPr lang="en-US">
            <a:solidFill>
              <a:schemeClr val="tx1"/>
            </a:solidFill>
          </a:endParaRPr>
        </a:p>
      </dgm:t>
    </dgm:pt>
    <dgm:pt modelId="{4A0A02A1-A341-A54C-B4DB-1FCB7F588A81}">
      <dgm:prSet/>
      <dgm:spPr/>
      <dgm:t>
        <a:bodyPr/>
        <a:lstStyle/>
        <a:p>
          <a:pPr rtl="0"/>
          <a:r>
            <a:rPr lang="en-US" b="1" i="0" baseline="0" dirty="0">
              <a:solidFill>
                <a:schemeClr val="tx1"/>
              </a:solidFill>
              <a:latin typeface="Arial" charset="0"/>
              <a:ea typeface="Arial" charset="0"/>
              <a:cs typeface="Arial" charset="0"/>
            </a:rPr>
            <a:t>Read aloud all instructions and other required material </a:t>
          </a:r>
          <a:endParaRPr lang="en-US" b="1" dirty="0">
            <a:solidFill>
              <a:schemeClr val="tx1"/>
            </a:solidFill>
            <a:latin typeface="Arial" charset="0"/>
            <a:ea typeface="Arial" charset="0"/>
            <a:cs typeface="Arial" charset="0"/>
          </a:endParaRPr>
        </a:p>
      </dgm:t>
    </dgm:pt>
    <dgm:pt modelId="{B10E7BF5-0C3D-AD41-9B28-4CB79D9688D4}" type="parTrans" cxnId="{11CCE340-2836-044A-A9AE-23EFF2CC8F38}">
      <dgm:prSet/>
      <dgm:spPr/>
      <dgm:t>
        <a:bodyPr/>
        <a:lstStyle/>
        <a:p>
          <a:endParaRPr lang="en-US">
            <a:solidFill>
              <a:schemeClr val="tx1"/>
            </a:solidFill>
          </a:endParaRPr>
        </a:p>
      </dgm:t>
    </dgm:pt>
    <dgm:pt modelId="{DAD32BBC-1B3C-A945-8AB0-749196A8AEB1}" type="sibTrans" cxnId="{11CCE340-2836-044A-A9AE-23EFF2CC8F38}">
      <dgm:prSet/>
      <dgm:spPr/>
      <dgm:t>
        <a:bodyPr/>
        <a:lstStyle/>
        <a:p>
          <a:endParaRPr lang="en-US">
            <a:solidFill>
              <a:schemeClr val="tx1"/>
            </a:solidFill>
          </a:endParaRPr>
        </a:p>
      </dgm:t>
    </dgm:pt>
    <dgm:pt modelId="{0DDE9BDD-C99E-D142-B30F-E3385C72699D}">
      <dgm:prSet/>
      <dgm:spPr/>
      <dgm:t>
        <a:bodyPr/>
        <a:lstStyle/>
        <a:p>
          <a:pPr rtl="0"/>
          <a:r>
            <a:rPr lang="en-US" b="1" i="0" baseline="0" dirty="0">
              <a:solidFill>
                <a:schemeClr val="tx1"/>
              </a:solidFill>
              <a:latin typeface="Arial" charset="0"/>
              <a:ea typeface="Arial" charset="0"/>
              <a:cs typeface="Arial" charset="0"/>
            </a:rPr>
            <a:t>Repeat out loud anything you write on a board or flip chart</a:t>
          </a:r>
          <a:endParaRPr lang="en-US" b="1" dirty="0">
            <a:solidFill>
              <a:schemeClr val="tx1"/>
            </a:solidFill>
            <a:latin typeface="Arial" charset="0"/>
            <a:ea typeface="Arial" charset="0"/>
            <a:cs typeface="Arial" charset="0"/>
          </a:endParaRPr>
        </a:p>
      </dgm:t>
    </dgm:pt>
    <dgm:pt modelId="{438B9E2D-C86B-734F-A753-EB4617BC6E44}" type="parTrans" cxnId="{79BEE0C8-B81F-6E4F-BF88-9F2786CBAF9A}">
      <dgm:prSet/>
      <dgm:spPr/>
      <dgm:t>
        <a:bodyPr/>
        <a:lstStyle/>
        <a:p>
          <a:endParaRPr lang="en-US">
            <a:solidFill>
              <a:schemeClr val="tx1"/>
            </a:solidFill>
          </a:endParaRPr>
        </a:p>
      </dgm:t>
    </dgm:pt>
    <dgm:pt modelId="{4D7F3424-E15F-7848-8B81-1320A2CBEC46}" type="sibTrans" cxnId="{79BEE0C8-B81F-6E4F-BF88-9F2786CBAF9A}">
      <dgm:prSet/>
      <dgm:spPr/>
      <dgm:t>
        <a:bodyPr/>
        <a:lstStyle/>
        <a:p>
          <a:endParaRPr lang="en-US">
            <a:solidFill>
              <a:schemeClr val="tx1"/>
            </a:solidFill>
          </a:endParaRPr>
        </a:p>
      </dgm:t>
    </dgm:pt>
    <dgm:pt modelId="{B0A29E61-6925-8145-B25E-27749C1B77E0}" type="pres">
      <dgm:prSet presAssocID="{189BFFEF-027C-AC46-A732-69DF083CE828}" presName="Name0" presStyleCnt="0">
        <dgm:presLayoutVars>
          <dgm:dir/>
          <dgm:animLvl val="lvl"/>
          <dgm:resizeHandles val="exact"/>
        </dgm:presLayoutVars>
      </dgm:prSet>
      <dgm:spPr/>
      <dgm:t>
        <a:bodyPr/>
        <a:lstStyle/>
        <a:p>
          <a:endParaRPr lang="en-US"/>
        </a:p>
      </dgm:t>
    </dgm:pt>
    <dgm:pt modelId="{10F6CD00-556E-194B-A5A9-3C9022370E12}" type="pres">
      <dgm:prSet presAssocID="{FA33D0A8-3105-C14A-894E-EBFA28BB4A07}" presName="composite" presStyleCnt="0"/>
      <dgm:spPr/>
    </dgm:pt>
    <dgm:pt modelId="{AA860B5E-F6C7-7B4F-B3F7-5E472EA0A450}" type="pres">
      <dgm:prSet presAssocID="{FA33D0A8-3105-C14A-894E-EBFA28BB4A07}" presName="parTx" presStyleLbl="alignNode1" presStyleIdx="0" presStyleCnt="1" custScaleY="102626" custLinFactNeighborY="4379">
        <dgm:presLayoutVars>
          <dgm:chMax val="0"/>
          <dgm:chPref val="0"/>
          <dgm:bulletEnabled val="1"/>
        </dgm:presLayoutVars>
      </dgm:prSet>
      <dgm:spPr/>
      <dgm:t>
        <a:bodyPr/>
        <a:lstStyle/>
        <a:p>
          <a:endParaRPr lang="en-US"/>
        </a:p>
      </dgm:t>
    </dgm:pt>
    <dgm:pt modelId="{142D0BFB-CE81-8741-8C71-1D5BD3862480}" type="pres">
      <dgm:prSet presAssocID="{FA33D0A8-3105-C14A-894E-EBFA28BB4A07}" presName="desTx" presStyleLbl="alignAccFollowNode1" presStyleIdx="0" presStyleCnt="1">
        <dgm:presLayoutVars>
          <dgm:bulletEnabled val="1"/>
        </dgm:presLayoutVars>
      </dgm:prSet>
      <dgm:spPr/>
      <dgm:t>
        <a:bodyPr/>
        <a:lstStyle/>
        <a:p>
          <a:endParaRPr lang="en-US"/>
        </a:p>
      </dgm:t>
    </dgm:pt>
  </dgm:ptLst>
  <dgm:cxnLst>
    <dgm:cxn modelId="{79C12C19-7AB5-4BCC-B6B3-D8223D32CA42}" type="presOf" srcId="{04965917-1646-DA4B-9DE6-79A0728E527A}" destId="{142D0BFB-CE81-8741-8C71-1D5BD3862480}" srcOrd="0" destOrd="0" presId="urn:microsoft.com/office/officeart/2005/8/layout/hList1"/>
    <dgm:cxn modelId="{35A1698D-A890-AF42-85C7-CB1F37F25E1C}" srcId="{FA33D0A8-3105-C14A-894E-EBFA28BB4A07}" destId="{41546A1C-491C-914B-800B-9112FF5554A2}" srcOrd="1" destOrd="0" parTransId="{FFAC4397-A66F-FD42-BD9C-D01767E6D877}" sibTransId="{1429BD7F-5D66-5E48-B4D3-03A9CE3FC268}"/>
    <dgm:cxn modelId="{5E4F4E2F-CBAB-4188-9045-5FB3471A96FD}" type="presOf" srcId="{189BFFEF-027C-AC46-A732-69DF083CE828}" destId="{B0A29E61-6925-8145-B25E-27749C1B77E0}" srcOrd="0" destOrd="0" presId="urn:microsoft.com/office/officeart/2005/8/layout/hList1"/>
    <dgm:cxn modelId="{3C60A4BE-BBBD-B442-A799-9DEB001E7C39}" srcId="{189BFFEF-027C-AC46-A732-69DF083CE828}" destId="{FA33D0A8-3105-C14A-894E-EBFA28BB4A07}" srcOrd="0" destOrd="0" parTransId="{43AF3145-AD17-DF46-8D68-2A26F94736E0}" sibTransId="{3D9DCD75-E651-2E46-B419-1B907E14AA2D}"/>
    <dgm:cxn modelId="{79BEE0C8-B81F-6E4F-BF88-9F2786CBAF9A}" srcId="{FA33D0A8-3105-C14A-894E-EBFA28BB4A07}" destId="{0DDE9BDD-C99E-D142-B30F-E3385C72699D}" srcOrd="3" destOrd="0" parTransId="{438B9E2D-C86B-734F-A753-EB4617BC6E44}" sibTransId="{4D7F3424-E15F-7848-8B81-1320A2CBEC46}"/>
    <dgm:cxn modelId="{71EB9962-5804-2042-8CB6-4FE1D082A93B}" srcId="{FA33D0A8-3105-C14A-894E-EBFA28BB4A07}" destId="{04965917-1646-DA4B-9DE6-79A0728E527A}" srcOrd="0" destOrd="0" parTransId="{20C4BFFB-6E54-704A-A0C3-9C58D74F2EA3}" sibTransId="{C3F98B91-AB1E-0E44-92CD-FC31105C9989}"/>
    <dgm:cxn modelId="{A68D385C-35D0-40F3-92D5-3F03DD95DB87}" type="presOf" srcId="{4A0A02A1-A341-A54C-B4DB-1FCB7F588A81}" destId="{142D0BFB-CE81-8741-8C71-1D5BD3862480}" srcOrd="0" destOrd="2" presId="urn:microsoft.com/office/officeart/2005/8/layout/hList1"/>
    <dgm:cxn modelId="{6506ABB6-4454-451B-AD14-D22B2D3637C9}" type="presOf" srcId="{41546A1C-491C-914B-800B-9112FF5554A2}" destId="{142D0BFB-CE81-8741-8C71-1D5BD3862480}" srcOrd="0" destOrd="1" presId="urn:microsoft.com/office/officeart/2005/8/layout/hList1"/>
    <dgm:cxn modelId="{11CCE340-2836-044A-A9AE-23EFF2CC8F38}" srcId="{FA33D0A8-3105-C14A-894E-EBFA28BB4A07}" destId="{4A0A02A1-A341-A54C-B4DB-1FCB7F588A81}" srcOrd="2" destOrd="0" parTransId="{B10E7BF5-0C3D-AD41-9B28-4CB79D9688D4}" sibTransId="{DAD32BBC-1B3C-A945-8AB0-749196A8AEB1}"/>
    <dgm:cxn modelId="{87C2CE1D-57C1-4404-86A4-357DF5CA098E}" type="presOf" srcId="{FA33D0A8-3105-C14A-894E-EBFA28BB4A07}" destId="{AA860B5E-F6C7-7B4F-B3F7-5E472EA0A450}" srcOrd="0" destOrd="0" presId="urn:microsoft.com/office/officeart/2005/8/layout/hList1"/>
    <dgm:cxn modelId="{A789FC95-CB77-48C6-A074-4B46BAC78964}" type="presOf" srcId="{0DDE9BDD-C99E-D142-B30F-E3385C72699D}" destId="{142D0BFB-CE81-8741-8C71-1D5BD3862480}" srcOrd="0" destOrd="3" presId="urn:microsoft.com/office/officeart/2005/8/layout/hList1"/>
    <dgm:cxn modelId="{C57300E5-89D0-4626-9F7F-779E595283BB}" type="presParOf" srcId="{B0A29E61-6925-8145-B25E-27749C1B77E0}" destId="{10F6CD00-556E-194B-A5A9-3C9022370E12}" srcOrd="0" destOrd="0" presId="urn:microsoft.com/office/officeart/2005/8/layout/hList1"/>
    <dgm:cxn modelId="{1877BF95-E4EC-4FB3-AF52-9BCF5CB4A0C9}" type="presParOf" srcId="{10F6CD00-556E-194B-A5A9-3C9022370E12}" destId="{AA860B5E-F6C7-7B4F-B3F7-5E472EA0A450}" srcOrd="0" destOrd="0" presId="urn:microsoft.com/office/officeart/2005/8/layout/hList1"/>
    <dgm:cxn modelId="{51B68B74-020D-4C02-88EF-86E45FAC3433}" type="presParOf" srcId="{10F6CD00-556E-194B-A5A9-3C9022370E12}" destId="{142D0BFB-CE81-8741-8C71-1D5BD38624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5EEAC-0BB7-2847-B3D1-67AAC1578747}">
      <dsp:nvSpPr>
        <dsp:cNvPr id="0" name=""/>
        <dsp:cNvSpPr/>
      </dsp:nvSpPr>
      <dsp:spPr>
        <a:xfrm>
          <a:off x="0" y="2760"/>
          <a:ext cx="5004523" cy="170295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Scheduling </a:t>
          </a:r>
          <a:r>
            <a:rPr lang="en-US" sz="2800" b="1" i="0" kern="1200" baseline="0" dirty="0" smtClean="0">
              <a:solidFill>
                <a:schemeClr val="tx1"/>
              </a:solidFill>
              <a:latin typeface="Arial" charset="0"/>
              <a:ea typeface="Arial" charset="0"/>
              <a:cs typeface="Arial" charset="0"/>
            </a:rPr>
            <a:t>may be  </a:t>
          </a:r>
          <a:r>
            <a:rPr lang="en-US" sz="2800" b="1" i="0" kern="1200" baseline="0" dirty="0">
              <a:solidFill>
                <a:schemeClr val="tx1"/>
              </a:solidFill>
              <a:latin typeface="Arial" charset="0"/>
              <a:ea typeface="Arial" charset="0"/>
              <a:cs typeface="Arial" charset="0"/>
            </a:rPr>
            <a:t>designed to breakup  classes into smaller segments:</a:t>
          </a:r>
          <a:endParaRPr lang="en-US" sz="2800" b="1" kern="1200" dirty="0">
            <a:solidFill>
              <a:schemeClr val="tx1"/>
            </a:solidFill>
            <a:latin typeface="Arial" charset="0"/>
            <a:ea typeface="Arial" charset="0"/>
            <a:cs typeface="Arial" charset="0"/>
          </a:endParaRPr>
        </a:p>
      </dsp:txBody>
      <dsp:txXfrm>
        <a:off x="0" y="2760"/>
        <a:ext cx="5004523" cy="1702956"/>
      </dsp:txXfrm>
    </dsp:sp>
    <dsp:sp modelId="{2F2A56D3-DDB7-1643-8E62-C021EA745DD5}">
      <dsp:nvSpPr>
        <dsp:cNvPr id="0" name=""/>
        <dsp:cNvSpPr/>
      </dsp:nvSpPr>
      <dsp:spPr>
        <a:xfrm>
          <a:off x="0" y="1705717"/>
          <a:ext cx="5004523" cy="2344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Workers</a:t>
          </a:r>
          <a:endParaRPr lang="en-US" sz="2800" b="1" kern="1200" dirty="0">
            <a:solidFill>
              <a:schemeClr val="tx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Safety Managers/Coordinators</a:t>
          </a:r>
          <a:endParaRPr lang="en-US" sz="2800" b="1" kern="1200" dirty="0">
            <a:solidFill>
              <a:schemeClr val="tx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Employers, Managers, Supervisors</a:t>
          </a:r>
          <a:endParaRPr lang="en-US" sz="2800" b="1" kern="1200" dirty="0">
            <a:solidFill>
              <a:schemeClr val="tx1"/>
            </a:solidFill>
            <a:latin typeface="Arial" charset="0"/>
            <a:ea typeface="Arial" charset="0"/>
            <a:cs typeface="Arial" charset="0"/>
          </a:endParaRPr>
        </a:p>
      </dsp:txBody>
      <dsp:txXfrm>
        <a:off x="0" y="1705717"/>
        <a:ext cx="5004523" cy="2344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64635-89C5-3B44-8DF6-82A8235E933B}">
      <dsp:nvSpPr>
        <dsp:cNvPr id="0" name=""/>
        <dsp:cNvSpPr/>
      </dsp:nvSpPr>
      <dsp:spPr>
        <a:xfrm>
          <a:off x="0" y="581999"/>
          <a:ext cx="8229600" cy="1872000"/>
        </a:xfrm>
        <a:prstGeom prst="rect">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How are your lectures encouraging participation?   </a:t>
          </a:r>
        </a:p>
        <a:p>
          <a:pPr lvl="0" algn="l"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Are lectures:</a:t>
          </a:r>
          <a:endParaRPr lang="en-US" sz="2200" b="1" kern="1200" dirty="0">
            <a:solidFill>
              <a:schemeClr val="tx1"/>
            </a:solidFill>
            <a:latin typeface="Arial" charset="0"/>
            <a:ea typeface="Arial" charset="0"/>
            <a:cs typeface="Arial" charset="0"/>
          </a:endParaRPr>
        </a:p>
      </dsp:txBody>
      <dsp:txXfrm>
        <a:off x="0" y="581999"/>
        <a:ext cx="8229600" cy="1872000"/>
      </dsp:txXfrm>
    </dsp:sp>
    <dsp:sp modelId="{E8239C3D-8055-0142-9AA8-20BF8911AC26}">
      <dsp:nvSpPr>
        <dsp:cNvPr id="0" name=""/>
        <dsp:cNvSpPr/>
      </dsp:nvSpPr>
      <dsp:spPr>
        <a:xfrm>
          <a:off x="0" y="2137500"/>
          <a:ext cx="8229600" cy="285480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i="0" kern="1200" baseline="0" dirty="0">
              <a:latin typeface="Arial" charset="0"/>
              <a:ea typeface="Arial" charset="0"/>
              <a:cs typeface="Arial" charset="0"/>
            </a:rPr>
            <a:t>Brief?</a:t>
          </a:r>
          <a:endParaRPr lang="en-US" sz="2200" b="1" kern="1200" dirty="0">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latin typeface="Arial" charset="0"/>
              <a:ea typeface="Arial" charset="0"/>
              <a:cs typeface="Arial" charset="0"/>
            </a:rPr>
            <a:t>Well organized?</a:t>
          </a:r>
          <a:endParaRPr lang="en-US" sz="2200" b="1" kern="1200" dirty="0">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latin typeface="Arial" charset="0"/>
              <a:ea typeface="Arial" charset="0"/>
              <a:cs typeface="Arial" charset="0"/>
            </a:rPr>
            <a:t>Are you relying too heavily on your notes?</a:t>
          </a:r>
          <a:endParaRPr lang="en-US" sz="2200" b="1" kern="1200" dirty="0">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latin typeface="Arial" charset="0"/>
              <a:ea typeface="Arial" charset="0"/>
              <a:cs typeface="Arial" charset="0"/>
            </a:rPr>
            <a:t>Are you allowing enough time for questions and comments?</a:t>
          </a:r>
          <a:endParaRPr lang="en-US" sz="2200" b="1" kern="1200" dirty="0">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latin typeface="Arial" charset="0"/>
              <a:ea typeface="Arial" charset="0"/>
              <a:cs typeface="Arial" charset="0"/>
            </a:rPr>
            <a:t>Are you posing challenging questions about the content being delivered</a:t>
          </a:r>
          <a:r>
            <a:rPr lang="en-US" sz="2100" b="1" i="0" kern="1200" baseline="0" dirty="0"/>
            <a:t>?</a:t>
          </a:r>
          <a:endParaRPr lang="en-US" sz="2100" b="1" kern="1200" dirty="0"/>
        </a:p>
      </dsp:txBody>
      <dsp:txXfrm>
        <a:off x="0" y="2137500"/>
        <a:ext cx="8229600"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2EE6-5EC7-584F-8893-E285E07C3971}">
      <dsp:nvSpPr>
        <dsp:cNvPr id="0" name=""/>
        <dsp:cNvSpPr/>
      </dsp:nvSpPr>
      <dsp:spPr>
        <a:xfrm>
          <a:off x="0" y="6895"/>
          <a:ext cx="2453679" cy="147220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participants given enough information to complete the tasks?</a:t>
          </a:r>
          <a:endParaRPr lang="en-US" sz="2000" b="1" kern="1200" dirty="0">
            <a:solidFill>
              <a:schemeClr val="tx1"/>
            </a:solidFill>
            <a:latin typeface="Arial" charset="0"/>
            <a:ea typeface="Arial" charset="0"/>
            <a:cs typeface="Arial" charset="0"/>
          </a:endParaRPr>
        </a:p>
      </dsp:txBody>
      <dsp:txXfrm>
        <a:off x="0" y="6895"/>
        <a:ext cx="2453679" cy="1472207"/>
      </dsp:txXfrm>
    </dsp:sp>
    <dsp:sp modelId="{065C56E7-A745-B24E-BD76-F55617F7F4D8}">
      <dsp:nvSpPr>
        <dsp:cNvPr id="0" name=""/>
        <dsp:cNvSpPr/>
      </dsp:nvSpPr>
      <dsp:spPr>
        <a:xfrm>
          <a:off x="2699047" y="6895"/>
          <a:ext cx="2453679" cy="147220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Is the information presented relevant to the task?</a:t>
          </a:r>
          <a:endParaRPr lang="en-US" sz="2000" b="1" kern="1200" dirty="0">
            <a:solidFill>
              <a:schemeClr val="tx1"/>
            </a:solidFill>
            <a:latin typeface="Arial" charset="0"/>
            <a:ea typeface="Arial" charset="0"/>
            <a:cs typeface="Arial" charset="0"/>
          </a:endParaRPr>
        </a:p>
      </dsp:txBody>
      <dsp:txXfrm>
        <a:off x="2699047" y="6895"/>
        <a:ext cx="2453679" cy="1472207"/>
      </dsp:txXfrm>
    </dsp:sp>
    <dsp:sp modelId="{F85796C5-CDA1-7643-9287-672EF9807EB6}">
      <dsp:nvSpPr>
        <dsp:cNvPr id="0" name=""/>
        <dsp:cNvSpPr/>
      </dsp:nvSpPr>
      <dsp:spPr>
        <a:xfrm>
          <a:off x="5398095" y="6895"/>
          <a:ext cx="2453679" cy="147220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participants given enough time?</a:t>
          </a:r>
          <a:endParaRPr lang="en-US" sz="2000" b="1" kern="1200" dirty="0">
            <a:solidFill>
              <a:schemeClr val="tx1"/>
            </a:solidFill>
            <a:latin typeface="Arial" charset="0"/>
            <a:ea typeface="Arial" charset="0"/>
            <a:cs typeface="Arial" charset="0"/>
          </a:endParaRPr>
        </a:p>
      </dsp:txBody>
      <dsp:txXfrm>
        <a:off x="5398095" y="6895"/>
        <a:ext cx="2453679" cy="1472207"/>
      </dsp:txXfrm>
    </dsp:sp>
    <dsp:sp modelId="{EBBC0F23-ED6D-4147-8F5B-D64ABB112B7A}">
      <dsp:nvSpPr>
        <dsp:cNvPr id="0" name=""/>
        <dsp:cNvSpPr/>
      </dsp:nvSpPr>
      <dsp:spPr>
        <a:xfrm>
          <a:off x="346864" y="1724471"/>
          <a:ext cx="3046513" cy="147220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participants given enough time to share what they have learned with each other?</a:t>
          </a:r>
          <a:endParaRPr lang="en-US" sz="2000" b="1" kern="1200" dirty="0">
            <a:solidFill>
              <a:schemeClr val="tx1"/>
            </a:solidFill>
            <a:latin typeface="Arial" charset="0"/>
            <a:ea typeface="Arial" charset="0"/>
            <a:cs typeface="Arial" charset="0"/>
          </a:endParaRPr>
        </a:p>
      </dsp:txBody>
      <dsp:txXfrm>
        <a:off x="346864" y="1724471"/>
        <a:ext cx="3046513" cy="1472207"/>
      </dsp:txXfrm>
    </dsp:sp>
    <dsp:sp modelId="{D95826AF-E722-B74E-BFFC-7E72D501DFC0}">
      <dsp:nvSpPr>
        <dsp:cNvPr id="0" name=""/>
        <dsp:cNvSpPr/>
      </dsp:nvSpPr>
      <dsp:spPr>
        <a:xfrm>
          <a:off x="3638745" y="1724471"/>
          <a:ext cx="3866164" cy="147220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the participants given a clear summary of the main points they were expected to learn in the activity?</a:t>
          </a:r>
          <a:endParaRPr lang="en-US" sz="2000" b="1" kern="1200" dirty="0">
            <a:solidFill>
              <a:schemeClr val="tx1"/>
            </a:solidFill>
            <a:latin typeface="Arial" charset="0"/>
            <a:ea typeface="Arial" charset="0"/>
            <a:cs typeface="Arial" charset="0"/>
          </a:endParaRPr>
        </a:p>
      </dsp:txBody>
      <dsp:txXfrm>
        <a:off x="3638745" y="1724471"/>
        <a:ext cx="3866164" cy="14722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66C57-43D9-1D44-BA20-B66D820AC54C}">
      <dsp:nvSpPr>
        <dsp:cNvPr id="0" name=""/>
        <dsp:cNvSpPr/>
      </dsp:nvSpPr>
      <dsp:spPr>
        <a:xfrm>
          <a:off x="0" y="987432"/>
          <a:ext cx="8229600"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latin typeface="+mj-ea"/>
              <a:ea typeface="+mj-ea"/>
            </a:rPr>
            <a:t>What kind of information will participants need to create a Safety Inspection checklist? They need to know: </a:t>
          </a:r>
          <a:endParaRPr lang="en-US" sz="2400" kern="1200" dirty="0">
            <a:solidFill>
              <a:schemeClr val="tx1"/>
            </a:solidFill>
            <a:latin typeface="+mj-ea"/>
            <a:ea typeface="+mj-ea"/>
          </a:endParaRPr>
        </a:p>
      </dsp:txBody>
      <dsp:txXfrm>
        <a:off x="59399" y="1046831"/>
        <a:ext cx="8110802" cy="1098002"/>
      </dsp:txXfrm>
    </dsp:sp>
    <dsp:sp modelId="{D946CF84-D773-D245-96AF-5C5A964E9090}">
      <dsp:nvSpPr>
        <dsp:cNvPr id="0" name=""/>
        <dsp:cNvSpPr/>
      </dsp:nvSpPr>
      <dsp:spPr>
        <a:xfrm>
          <a:off x="0" y="2127262"/>
          <a:ext cx="822960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1" i="0" kern="1200" baseline="0" dirty="0">
              <a:solidFill>
                <a:schemeClr val="bg1"/>
              </a:solidFill>
              <a:latin typeface="+mj-ea"/>
              <a:ea typeface="+mj-ea"/>
            </a:rPr>
            <a:t>What a Safety Inspection is</a:t>
          </a:r>
          <a:endParaRPr lang="en-US" sz="2800" kern="1200" dirty="0">
            <a:solidFill>
              <a:schemeClr val="bg1"/>
            </a:solidFill>
            <a:latin typeface="+mj-ea"/>
            <a:ea typeface="+mj-ea"/>
          </a:endParaRPr>
        </a:p>
        <a:p>
          <a:pPr marL="285750" lvl="1" indent="-285750" algn="l" defTabSz="1244600" rtl="0">
            <a:lnSpc>
              <a:spcPct val="90000"/>
            </a:lnSpc>
            <a:spcBef>
              <a:spcPct val="0"/>
            </a:spcBef>
            <a:spcAft>
              <a:spcPct val="20000"/>
            </a:spcAft>
            <a:buChar char="••"/>
          </a:pPr>
          <a:r>
            <a:rPr lang="en-US" sz="2800" b="1" i="0" kern="1200" baseline="0" dirty="0">
              <a:solidFill>
                <a:schemeClr val="bg1"/>
              </a:solidFill>
              <a:latin typeface="+mj-ea"/>
              <a:ea typeface="+mj-ea"/>
            </a:rPr>
            <a:t>The goals and purposes of Inspections</a:t>
          </a:r>
          <a:endParaRPr lang="en-US" sz="2800" kern="1200" dirty="0">
            <a:solidFill>
              <a:schemeClr val="bg1"/>
            </a:solidFill>
            <a:latin typeface="+mj-ea"/>
            <a:ea typeface="+mj-ea"/>
          </a:endParaRPr>
        </a:p>
        <a:p>
          <a:pPr marL="285750" lvl="1" indent="-285750" algn="l" defTabSz="1244600" rtl="0">
            <a:lnSpc>
              <a:spcPct val="90000"/>
            </a:lnSpc>
            <a:spcBef>
              <a:spcPct val="0"/>
            </a:spcBef>
            <a:spcAft>
              <a:spcPct val="20000"/>
            </a:spcAft>
            <a:buChar char="••"/>
          </a:pPr>
          <a:r>
            <a:rPr lang="en-US" sz="2800" b="1" i="0" kern="1200" baseline="0" dirty="0">
              <a:solidFill>
                <a:schemeClr val="bg1"/>
              </a:solidFill>
              <a:latin typeface="+mj-ea"/>
              <a:ea typeface="+mj-ea"/>
            </a:rPr>
            <a:t>They need to know Inspection Examples: Emergency Equipment, Office Safety, Fire Safety, Electrical Safety, Storage Methods, Building Safety</a:t>
          </a:r>
          <a:endParaRPr lang="en-US" sz="2800" kern="1200" dirty="0">
            <a:solidFill>
              <a:schemeClr val="bg1"/>
            </a:solidFill>
            <a:latin typeface="+mj-ea"/>
            <a:ea typeface="+mj-ea"/>
          </a:endParaRPr>
        </a:p>
      </dsp:txBody>
      <dsp:txXfrm>
        <a:off x="0" y="2127262"/>
        <a:ext cx="8229600" cy="22200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77CCC-4282-954E-A7DF-8E6943F9D978}">
      <dsp:nvSpPr>
        <dsp:cNvPr id="0" name=""/>
        <dsp:cNvSpPr/>
      </dsp:nvSpPr>
      <dsp:spPr>
        <a:xfrm>
          <a:off x="149873" y="278522"/>
          <a:ext cx="2664853" cy="306741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How effectively do the case studies and role-playing activities in the program encourage participation?</a:t>
          </a:r>
          <a:endParaRPr lang="en-US" sz="2000" b="1" kern="1200" dirty="0">
            <a:solidFill>
              <a:schemeClr val="tx1"/>
            </a:solidFill>
            <a:latin typeface="Arial" charset="0"/>
            <a:ea typeface="Arial" charset="0"/>
            <a:cs typeface="Arial" charset="0"/>
          </a:endParaRPr>
        </a:p>
      </dsp:txBody>
      <dsp:txXfrm>
        <a:off x="227924" y="356573"/>
        <a:ext cx="2508751" cy="2911315"/>
      </dsp:txXfrm>
    </dsp:sp>
    <dsp:sp modelId="{2C81B438-C5FA-5346-BA89-C6BBE5C6BE75}">
      <dsp:nvSpPr>
        <dsp:cNvPr id="0" name=""/>
        <dsp:cNvSpPr/>
      </dsp:nvSpPr>
      <dsp:spPr>
        <a:xfrm rot="17692822">
          <a:off x="2366813" y="1090570"/>
          <a:ext cx="1546460" cy="40390"/>
        </a:xfrm>
        <a:custGeom>
          <a:avLst/>
          <a:gdLst/>
          <a:ahLst/>
          <a:cxnLst/>
          <a:rect l="0" t="0" r="0" b="0"/>
          <a:pathLst>
            <a:path>
              <a:moveTo>
                <a:pt x="0" y="20195"/>
              </a:moveTo>
              <a:lnTo>
                <a:pt x="1546460"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101382" y="1072104"/>
        <a:ext cx="77323" cy="77323"/>
      </dsp:txXfrm>
    </dsp:sp>
    <dsp:sp modelId="{C1465CCE-E333-834F-BCFF-A3B8016BD34D}">
      <dsp:nvSpPr>
        <dsp:cNvPr id="0" name=""/>
        <dsp:cNvSpPr/>
      </dsp:nvSpPr>
      <dsp:spPr>
        <a:xfrm>
          <a:off x="3465361" y="2653"/>
          <a:ext cx="4468835" cy="81329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i="0" kern="1200" baseline="0" dirty="0">
              <a:solidFill>
                <a:schemeClr val="tx1"/>
              </a:solidFill>
              <a:latin typeface="Arial" charset="0"/>
              <a:ea typeface="Arial" charset="0"/>
              <a:cs typeface="Arial" charset="0"/>
            </a:rPr>
            <a:t>Is the situation being discussed familiar to the participants?</a:t>
          </a:r>
          <a:endParaRPr lang="en-US" sz="1800" b="1" kern="1200" dirty="0">
            <a:solidFill>
              <a:schemeClr val="tx1"/>
            </a:solidFill>
            <a:latin typeface="Arial" charset="0"/>
            <a:ea typeface="Arial" charset="0"/>
            <a:cs typeface="Arial" charset="0"/>
          </a:endParaRPr>
        </a:p>
      </dsp:txBody>
      <dsp:txXfrm>
        <a:off x="3489182" y="26474"/>
        <a:ext cx="4421193" cy="765651"/>
      </dsp:txXfrm>
    </dsp:sp>
    <dsp:sp modelId="{C0D61B9F-EF1F-244C-B91D-8D11251C4F28}">
      <dsp:nvSpPr>
        <dsp:cNvPr id="0" name=""/>
        <dsp:cNvSpPr/>
      </dsp:nvSpPr>
      <dsp:spPr>
        <a:xfrm rot="19457599">
          <a:off x="2739414" y="1558214"/>
          <a:ext cx="801259" cy="40390"/>
        </a:xfrm>
        <a:custGeom>
          <a:avLst/>
          <a:gdLst/>
          <a:ahLst/>
          <a:cxnLst/>
          <a:rect l="0" t="0" r="0" b="0"/>
          <a:pathLst>
            <a:path>
              <a:moveTo>
                <a:pt x="0" y="20195"/>
              </a:moveTo>
              <a:lnTo>
                <a:pt x="801259"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120012" y="1558378"/>
        <a:ext cx="40062" cy="40062"/>
      </dsp:txXfrm>
    </dsp:sp>
    <dsp:sp modelId="{6F954CFA-9ABB-FE4C-958E-B1049364F5C6}">
      <dsp:nvSpPr>
        <dsp:cNvPr id="0" name=""/>
        <dsp:cNvSpPr/>
      </dsp:nvSpPr>
      <dsp:spPr>
        <a:xfrm>
          <a:off x="3465361" y="937941"/>
          <a:ext cx="4468835" cy="81329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i="0" kern="1200" baseline="0" dirty="0">
              <a:solidFill>
                <a:schemeClr val="tx1"/>
              </a:solidFill>
              <a:latin typeface="Arial" charset="0"/>
              <a:ea typeface="Arial" charset="0"/>
              <a:cs typeface="Arial" charset="0"/>
            </a:rPr>
            <a:t>Does the situation evoke strong feelings in the participants?</a:t>
          </a:r>
          <a:endParaRPr lang="en-US" sz="1800" b="1" kern="1200" dirty="0">
            <a:solidFill>
              <a:schemeClr val="tx1"/>
            </a:solidFill>
            <a:latin typeface="Arial" charset="0"/>
            <a:ea typeface="Arial" charset="0"/>
            <a:cs typeface="Arial" charset="0"/>
          </a:endParaRPr>
        </a:p>
      </dsp:txBody>
      <dsp:txXfrm>
        <a:off x="3489182" y="961762"/>
        <a:ext cx="4421193" cy="765651"/>
      </dsp:txXfrm>
    </dsp:sp>
    <dsp:sp modelId="{09763F02-E544-A142-BC9F-2EA6B6B7766A}">
      <dsp:nvSpPr>
        <dsp:cNvPr id="0" name=""/>
        <dsp:cNvSpPr/>
      </dsp:nvSpPr>
      <dsp:spPr>
        <a:xfrm rot="2142401">
          <a:off x="2739414" y="2025858"/>
          <a:ext cx="801259" cy="40390"/>
        </a:xfrm>
        <a:custGeom>
          <a:avLst/>
          <a:gdLst/>
          <a:ahLst/>
          <a:cxnLst/>
          <a:rect l="0" t="0" r="0" b="0"/>
          <a:pathLst>
            <a:path>
              <a:moveTo>
                <a:pt x="0" y="20195"/>
              </a:moveTo>
              <a:lnTo>
                <a:pt x="801259"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120012" y="2026021"/>
        <a:ext cx="40062" cy="40062"/>
      </dsp:txXfrm>
    </dsp:sp>
    <dsp:sp modelId="{8E9006E4-B3CB-A147-9E95-EB3CF6F5C58D}">
      <dsp:nvSpPr>
        <dsp:cNvPr id="0" name=""/>
        <dsp:cNvSpPr/>
      </dsp:nvSpPr>
      <dsp:spPr>
        <a:xfrm>
          <a:off x="3465361" y="1873228"/>
          <a:ext cx="4468835" cy="81329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i="0" kern="1200" baseline="0" dirty="0">
              <a:solidFill>
                <a:schemeClr val="tx1"/>
              </a:solidFill>
              <a:latin typeface="Arial" charset="0"/>
              <a:ea typeface="Arial" charset="0"/>
              <a:cs typeface="Arial" charset="0"/>
            </a:rPr>
            <a:t>Does the situation lead to an in-depth analysis of the problem?</a:t>
          </a:r>
          <a:endParaRPr lang="en-US" sz="1800" b="1" kern="1200" dirty="0">
            <a:solidFill>
              <a:schemeClr val="tx1"/>
            </a:solidFill>
            <a:latin typeface="Arial" charset="0"/>
            <a:ea typeface="Arial" charset="0"/>
            <a:cs typeface="Arial" charset="0"/>
          </a:endParaRPr>
        </a:p>
      </dsp:txBody>
      <dsp:txXfrm>
        <a:off x="3489182" y="1897049"/>
        <a:ext cx="4421193" cy="765651"/>
      </dsp:txXfrm>
    </dsp:sp>
    <dsp:sp modelId="{25A99EC4-487D-804C-B603-6B562B59E48B}">
      <dsp:nvSpPr>
        <dsp:cNvPr id="0" name=""/>
        <dsp:cNvSpPr/>
      </dsp:nvSpPr>
      <dsp:spPr>
        <a:xfrm rot="3907178">
          <a:off x="2366813" y="2493501"/>
          <a:ext cx="1546460" cy="40390"/>
        </a:xfrm>
        <a:custGeom>
          <a:avLst/>
          <a:gdLst/>
          <a:ahLst/>
          <a:cxnLst/>
          <a:rect l="0" t="0" r="0" b="0"/>
          <a:pathLst>
            <a:path>
              <a:moveTo>
                <a:pt x="0" y="20195"/>
              </a:moveTo>
              <a:lnTo>
                <a:pt x="1546460"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101382" y="2475035"/>
        <a:ext cx="77323" cy="77323"/>
      </dsp:txXfrm>
    </dsp:sp>
    <dsp:sp modelId="{4B512342-9A13-6A4F-8FD0-E27473B1E322}">
      <dsp:nvSpPr>
        <dsp:cNvPr id="0" name=""/>
        <dsp:cNvSpPr/>
      </dsp:nvSpPr>
      <dsp:spPr>
        <a:xfrm>
          <a:off x="3465361" y="2808515"/>
          <a:ext cx="4508052" cy="81329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i="0" kern="1200" baseline="0" dirty="0">
              <a:solidFill>
                <a:schemeClr val="tx1"/>
              </a:solidFill>
              <a:latin typeface="Arial" charset="0"/>
              <a:ea typeface="Arial" charset="0"/>
              <a:cs typeface="Arial" charset="0"/>
            </a:rPr>
            <a:t>Does the situation encourage people to consider a range of possible strategies for dealing with the problem?</a:t>
          </a:r>
          <a:endParaRPr lang="en-US" sz="1800" b="1" kern="1200" dirty="0">
            <a:solidFill>
              <a:schemeClr val="tx1"/>
            </a:solidFill>
            <a:latin typeface="Arial" charset="0"/>
            <a:ea typeface="Arial" charset="0"/>
            <a:cs typeface="Arial" charset="0"/>
          </a:endParaRPr>
        </a:p>
      </dsp:txBody>
      <dsp:txXfrm>
        <a:off x="3489182" y="2832336"/>
        <a:ext cx="4460410" cy="7656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A325-A8E3-3448-92CE-9C6C60801C6F}">
      <dsp:nvSpPr>
        <dsp:cNvPr id="0" name=""/>
        <dsp:cNvSpPr/>
      </dsp:nvSpPr>
      <dsp:spPr>
        <a:xfrm>
          <a:off x="169483" y="685082"/>
          <a:ext cx="2483747" cy="273603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b="1" i="0" kern="1200" baseline="0" dirty="0">
            <a:solidFill>
              <a:schemeClr val="tx1"/>
            </a:solidFill>
            <a:latin typeface="Arial" charset="0"/>
            <a:ea typeface="Arial" charset="0"/>
            <a:cs typeface="Arial" charset="0"/>
          </a:endParaRPr>
        </a:p>
        <a:p>
          <a:pPr lvl="0" algn="ctr" defTabSz="7112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How effectively do the case studies and role-playing activities in the program encourage participation? (Cont'd)</a:t>
          </a:r>
          <a:endParaRPr lang="en-US" sz="2000" b="1" kern="1200" dirty="0">
            <a:solidFill>
              <a:schemeClr val="tx1"/>
            </a:solidFill>
            <a:latin typeface="Arial" charset="0"/>
            <a:ea typeface="Arial" charset="0"/>
            <a:cs typeface="Arial" charset="0"/>
          </a:endParaRPr>
        </a:p>
      </dsp:txBody>
      <dsp:txXfrm>
        <a:off x="242229" y="757828"/>
        <a:ext cx="2338255" cy="2590542"/>
      </dsp:txXfrm>
    </dsp:sp>
    <dsp:sp modelId="{29C0C380-4EF8-684A-81BD-407F5DAEDEFB}">
      <dsp:nvSpPr>
        <dsp:cNvPr id="0" name=""/>
        <dsp:cNvSpPr/>
      </dsp:nvSpPr>
      <dsp:spPr>
        <a:xfrm rot="18289469">
          <a:off x="2280114" y="1311802"/>
          <a:ext cx="1739731" cy="54438"/>
        </a:xfrm>
        <a:custGeom>
          <a:avLst/>
          <a:gdLst/>
          <a:ahLst/>
          <a:cxnLst/>
          <a:rect l="0" t="0" r="0" b="0"/>
          <a:pathLst>
            <a:path>
              <a:moveTo>
                <a:pt x="0" y="27219"/>
              </a:moveTo>
              <a:lnTo>
                <a:pt x="1739731" y="272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3106487" y="1295529"/>
        <a:ext cx="86986" cy="86986"/>
      </dsp:txXfrm>
    </dsp:sp>
    <dsp:sp modelId="{A51B96CB-EFA6-EB4B-8DE2-F3DE04394FD2}">
      <dsp:nvSpPr>
        <dsp:cNvPr id="0" name=""/>
        <dsp:cNvSpPr/>
      </dsp:nvSpPr>
      <dsp:spPr>
        <a:xfrm>
          <a:off x="3646730" y="4008"/>
          <a:ext cx="4488281" cy="124187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people provided with enough information to participate in the activity in a meaningful way?</a:t>
          </a:r>
          <a:endParaRPr lang="en-US" sz="2000" b="1" kern="1200" dirty="0">
            <a:solidFill>
              <a:schemeClr val="tx1"/>
            </a:solidFill>
            <a:latin typeface="Arial" charset="0"/>
            <a:ea typeface="Arial" charset="0"/>
            <a:cs typeface="Arial" charset="0"/>
          </a:endParaRPr>
        </a:p>
      </dsp:txBody>
      <dsp:txXfrm>
        <a:off x="3683103" y="40381"/>
        <a:ext cx="4415535" cy="1169127"/>
      </dsp:txXfrm>
    </dsp:sp>
    <dsp:sp modelId="{CECA8939-A0F4-EE4A-B2B9-DCBE743050D7}">
      <dsp:nvSpPr>
        <dsp:cNvPr id="0" name=""/>
        <dsp:cNvSpPr/>
      </dsp:nvSpPr>
      <dsp:spPr>
        <a:xfrm>
          <a:off x="2653231" y="2025880"/>
          <a:ext cx="993499" cy="54438"/>
        </a:xfrm>
        <a:custGeom>
          <a:avLst/>
          <a:gdLst/>
          <a:ahLst/>
          <a:cxnLst/>
          <a:rect l="0" t="0" r="0" b="0"/>
          <a:pathLst>
            <a:path>
              <a:moveTo>
                <a:pt x="0" y="27219"/>
              </a:moveTo>
              <a:lnTo>
                <a:pt x="993499" y="272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endParaRPr>
        </a:p>
      </dsp:txBody>
      <dsp:txXfrm>
        <a:off x="3125143" y="2028262"/>
        <a:ext cx="49674" cy="49674"/>
      </dsp:txXfrm>
    </dsp:sp>
    <dsp:sp modelId="{57E8AAB0-2330-C943-AFD6-0E9DCF06CCC7}">
      <dsp:nvSpPr>
        <dsp:cNvPr id="0" name=""/>
        <dsp:cNvSpPr/>
      </dsp:nvSpPr>
      <dsp:spPr>
        <a:xfrm>
          <a:off x="3646730" y="1432163"/>
          <a:ext cx="4488281" cy="124187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people provided with so much information that they have no room to improvise or to call on their own experience?</a:t>
          </a:r>
          <a:endParaRPr lang="en-US" sz="2000" b="1" kern="1200" dirty="0">
            <a:solidFill>
              <a:schemeClr val="tx1"/>
            </a:solidFill>
            <a:latin typeface="Arial" charset="0"/>
            <a:ea typeface="Arial" charset="0"/>
            <a:cs typeface="Arial" charset="0"/>
          </a:endParaRPr>
        </a:p>
      </dsp:txBody>
      <dsp:txXfrm>
        <a:off x="3683103" y="1468536"/>
        <a:ext cx="4415535" cy="1169127"/>
      </dsp:txXfrm>
    </dsp:sp>
    <dsp:sp modelId="{10F5E6E0-A6F9-7D42-AD3A-906E2A68FAC5}">
      <dsp:nvSpPr>
        <dsp:cNvPr id="0" name=""/>
        <dsp:cNvSpPr/>
      </dsp:nvSpPr>
      <dsp:spPr>
        <a:xfrm rot="3310531">
          <a:off x="2280114" y="2739958"/>
          <a:ext cx="1739731" cy="54438"/>
        </a:xfrm>
        <a:custGeom>
          <a:avLst/>
          <a:gdLst/>
          <a:ahLst/>
          <a:cxnLst/>
          <a:rect l="0" t="0" r="0" b="0"/>
          <a:pathLst>
            <a:path>
              <a:moveTo>
                <a:pt x="0" y="27219"/>
              </a:moveTo>
              <a:lnTo>
                <a:pt x="1739731" y="272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solidFill>
              <a:schemeClr val="tx1"/>
            </a:solidFill>
          </a:endParaRPr>
        </a:p>
      </dsp:txBody>
      <dsp:txXfrm>
        <a:off x="3106487" y="2723684"/>
        <a:ext cx="86986" cy="86986"/>
      </dsp:txXfrm>
    </dsp:sp>
    <dsp:sp modelId="{D0ACD263-C246-5549-AC85-77F59A63F54E}">
      <dsp:nvSpPr>
        <dsp:cNvPr id="0" name=""/>
        <dsp:cNvSpPr/>
      </dsp:nvSpPr>
      <dsp:spPr>
        <a:xfrm>
          <a:off x="3646730" y="2860318"/>
          <a:ext cx="4488281" cy="124187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people provided with an opportunity to discuss the social, cultural, and historical contexts of the situations?</a:t>
          </a:r>
          <a:endParaRPr lang="en-US" sz="2000" b="1" kern="1200" dirty="0">
            <a:solidFill>
              <a:schemeClr val="tx1"/>
            </a:solidFill>
            <a:latin typeface="Arial" charset="0"/>
            <a:ea typeface="Arial" charset="0"/>
            <a:cs typeface="Arial" charset="0"/>
          </a:endParaRPr>
        </a:p>
      </dsp:txBody>
      <dsp:txXfrm>
        <a:off x="3683103" y="2896691"/>
        <a:ext cx="4415535" cy="11691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3CAE6-4998-4145-805D-DE071433D1A6}">
      <dsp:nvSpPr>
        <dsp:cNvPr id="0" name=""/>
        <dsp:cNvSpPr/>
      </dsp:nvSpPr>
      <dsp:spPr>
        <a:xfrm>
          <a:off x="2597089" y="1925035"/>
          <a:ext cx="1699675" cy="142287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One person to be the trainer. </a:t>
          </a:r>
          <a:endParaRPr lang="en-US" sz="2000" b="1" kern="1200" dirty="0">
            <a:solidFill>
              <a:schemeClr val="tx1"/>
            </a:solidFill>
            <a:latin typeface="Arial" charset="0"/>
            <a:ea typeface="Arial" charset="0"/>
            <a:cs typeface="Arial" charset="0"/>
          </a:endParaRPr>
        </a:p>
      </dsp:txBody>
      <dsp:txXfrm>
        <a:off x="2597089" y="1925035"/>
        <a:ext cx="1699675" cy="1422876"/>
      </dsp:txXfrm>
    </dsp:sp>
    <dsp:sp modelId="{299E28D6-3535-AA4A-8D13-7E30813AAF0C}">
      <dsp:nvSpPr>
        <dsp:cNvPr id="0" name=""/>
        <dsp:cNvSpPr/>
      </dsp:nvSpPr>
      <dsp:spPr>
        <a:xfrm>
          <a:off x="396954" y="0"/>
          <a:ext cx="2483710" cy="170858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One person who is new to the industry and is unfamiliar with the content of the exercise.</a:t>
          </a:r>
          <a:endParaRPr lang="en-US" sz="2000" b="1" kern="1200" dirty="0">
            <a:solidFill>
              <a:schemeClr val="tx1"/>
            </a:solidFill>
            <a:latin typeface="Arial" charset="0"/>
            <a:ea typeface="Arial" charset="0"/>
            <a:cs typeface="Arial" charset="0"/>
          </a:endParaRPr>
        </a:p>
      </dsp:txBody>
      <dsp:txXfrm>
        <a:off x="396954" y="0"/>
        <a:ext cx="2483710" cy="1708589"/>
      </dsp:txXfrm>
    </dsp:sp>
    <dsp:sp modelId="{851E5230-A4A9-DB4E-AE34-A230A185A1BE}">
      <dsp:nvSpPr>
        <dsp:cNvPr id="0" name=""/>
        <dsp:cNvSpPr/>
      </dsp:nvSpPr>
      <dsp:spPr>
        <a:xfrm>
          <a:off x="5388449" y="0"/>
          <a:ext cx="1875916" cy="172025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One person who is an expert in the field </a:t>
          </a:r>
          <a:endParaRPr lang="en-US" sz="2000" b="1" kern="1200" dirty="0">
            <a:solidFill>
              <a:schemeClr val="tx1"/>
            </a:solidFill>
            <a:latin typeface="Arial" charset="0"/>
            <a:ea typeface="Arial" charset="0"/>
            <a:cs typeface="Arial" charset="0"/>
          </a:endParaRPr>
        </a:p>
      </dsp:txBody>
      <dsp:txXfrm>
        <a:off x="5388449" y="0"/>
        <a:ext cx="1875916" cy="1720255"/>
      </dsp:txXfrm>
    </dsp:sp>
    <dsp:sp modelId="{9BD69F3C-FBB3-4A45-9237-8569F3B3DAC9}">
      <dsp:nvSpPr>
        <dsp:cNvPr id="0" name=""/>
        <dsp:cNvSpPr/>
      </dsp:nvSpPr>
      <dsp:spPr>
        <a:xfrm>
          <a:off x="4524654" y="1908822"/>
          <a:ext cx="2760263" cy="143430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One person who relies heavily on visual aids and is not a strong reader</a:t>
          </a:r>
          <a:endParaRPr lang="en-US" sz="2000" b="1" kern="1200" dirty="0">
            <a:solidFill>
              <a:schemeClr val="tx1"/>
            </a:solidFill>
            <a:latin typeface="Arial" charset="0"/>
            <a:ea typeface="Arial" charset="0"/>
            <a:cs typeface="Arial" charset="0"/>
          </a:endParaRPr>
        </a:p>
      </dsp:txBody>
      <dsp:txXfrm>
        <a:off x="4524654" y="1908822"/>
        <a:ext cx="2760263" cy="1434305"/>
      </dsp:txXfrm>
    </dsp:sp>
    <dsp:sp modelId="{E8C2E547-7346-E84E-A1DF-1C379BB7BBE2}">
      <dsp:nvSpPr>
        <dsp:cNvPr id="0" name=""/>
        <dsp:cNvSpPr/>
      </dsp:nvSpPr>
      <dsp:spPr>
        <a:xfrm>
          <a:off x="3100764" y="29725"/>
          <a:ext cx="2100240" cy="1720255"/>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One person who has prefers to work alone</a:t>
          </a:r>
          <a:endParaRPr lang="en-US" sz="2000" b="1" kern="1200" dirty="0">
            <a:solidFill>
              <a:schemeClr val="tx1"/>
            </a:solidFill>
            <a:latin typeface="Arial" charset="0"/>
            <a:ea typeface="Arial" charset="0"/>
            <a:cs typeface="Arial" charset="0"/>
          </a:endParaRPr>
        </a:p>
      </dsp:txBody>
      <dsp:txXfrm>
        <a:off x="3100764" y="29725"/>
        <a:ext cx="2100240" cy="17202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A509-CD9A-F24E-A839-4376FB25EB8E}">
      <dsp:nvSpPr>
        <dsp:cNvPr id="0" name=""/>
        <dsp:cNvSpPr/>
      </dsp:nvSpPr>
      <dsp:spPr>
        <a:xfrm>
          <a:off x="0" y="421607"/>
          <a:ext cx="8150772" cy="6300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20F8B-0AD9-CE4A-93D7-6E14B9AD5F15}">
      <dsp:nvSpPr>
        <dsp:cNvPr id="0" name=""/>
        <dsp:cNvSpPr/>
      </dsp:nvSpPr>
      <dsp:spPr>
        <a:xfrm>
          <a:off x="397986" y="52607"/>
          <a:ext cx="7744936" cy="738000"/>
        </a:xfrm>
        <a:prstGeom prst="roundRect">
          <a:avLst/>
        </a:prstGeom>
        <a:solidFill>
          <a:schemeClr val="accent4">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656" tIns="0" rIns="21565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Are discussion groups small enough to ensure participation? (No more than 4 to 6 people.)</a:t>
          </a:r>
          <a:endParaRPr lang="en-US" sz="2000" b="1" kern="1200" dirty="0">
            <a:solidFill>
              <a:schemeClr val="tx1"/>
            </a:solidFill>
            <a:latin typeface="Arial" charset="0"/>
            <a:ea typeface="Arial" charset="0"/>
            <a:cs typeface="Arial" charset="0"/>
          </a:endParaRPr>
        </a:p>
      </dsp:txBody>
      <dsp:txXfrm>
        <a:off x="434012" y="88633"/>
        <a:ext cx="7672884" cy="665948"/>
      </dsp:txXfrm>
    </dsp:sp>
    <dsp:sp modelId="{14A54FF9-E916-E542-BA65-27CDA648AC80}">
      <dsp:nvSpPr>
        <dsp:cNvPr id="0" name=""/>
        <dsp:cNvSpPr/>
      </dsp:nvSpPr>
      <dsp:spPr>
        <a:xfrm>
          <a:off x="0" y="1555607"/>
          <a:ext cx="8150772" cy="630000"/>
        </a:xfrm>
        <a:prstGeom prst="rect">
          <a:avLst/>
        </a:prstGeom>
        <a:solidFill>
          <a:schemeClr val="lt1">
            <a:alpha val="90000"/>
            <a:hueOff val="0"/>
            <a:satOff val="0"/>
            <a:lumOff val="0"/>
            <a:alphaOff val="0"/>
          </a:schemeClr>
        </a:solidFill>
        <a:ln w="25400" cap="flat" cmpd="sng" algn="ctr">
          <a:solidFill>
            <a:schemeClr val="accent4">
              <a:shade val="80000"/>
              <a:hueOff val="-256642"/>
              <a:satOff val="0"/>
              <a:lumOff val="16938"/>
              <a:alphaOff val="0"/>
            </a:schemeClr>
          </a:solidFill>
          <a:prstDash val="solid"/>
        </a:ln>
        <a:effectLst/>
      </dsp:spPr>
      <dsp:style>
        <a:lnRef idx="2">
          <a:scrgbClr r="0" g="0" b="0"/>
        </a:lnRef>
        <a:fillRef idx="1">
          <a:scrgbClr r="0" g="0" b="0"/>
        </a:fillRef>
        <a:effectRef idx="0">
          <a:scrgbClr r="0" g="0" b="0"/>
        </a:effectRef>
        <a:fontRef idx="minor"/>
      </dsp:style>
    </dsp:sp>
    <dsp:sp modelId="{5D25F2D2-9D69-6447-9F1C-821DC143C41D}">
      <dsp:nvSpPr>
        <dsp:cNvPr id="0" name=""/>
        <dsp:cNvSpPr/>
      </dsp:nvSpPr>
      <dsp:spPr>
        <a:xfrm>
          <a:off x="397986" y="1186607"/>
          <a:ext cx="7744936" cy="738000"/>
        </a:xfrm>
        <a:prstGeom prst="roundRect">
          <a:avLst/>
        </a:prstGeom>
        <a:solidFill>
          <a:schemeClr val="accent4">
            <a:shade val="80000"/>
            <a:hueOff val="-256642"/>
            <a:satOff val="0"/>
            <a:lumOff val="1693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656" tIns="0" rIns="21565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Is the ratio of discussion groups to instructors small enough? (A single instructor cannot effectively supervise more than three or four groups).</a:t>
          </a:r>
          <a:endParaRPr lang="en-US" sz="2000" b="1" kern="1200" dirty="0">
            <a:solidFill>
              <a:schemeClr val="tx1"/>
            </a:solidFill>
            <a:latin typeface="Arial" charset="0"/>
            <a:ea typeface="Arial" charset="0"/>
            <a:cs typeface="Arial" charset="0"/>
          </a:endParaRPr>
        </a:p>
      </dsp:txBody>
      <dsp:txXfrm>
        <a:off x="434012" y="1222633"/>
        <a:ext cx="7672884" cy="665948"/>
      </dsp:txXfrm>
    </dsp:sp>
    <dsp:sp modelId="{7C446EC8-9876-A64A-B03F-87D7E763B6D9}">
      <dsp:nvSpPr>
        <dsp:cNvPr id="0" name=""/>
        <dsp:cNvSpPr/>
      </dsp:nvSpPr>
      <dsp:spPr>
        <a:xfrm>
          <a:off x="0" y="2689607"/>
          <a:ext cx="8150772" cy="630000"/>
        </a:xfrm>
        <a:prstGeom prst="rect">
          <a:avLst/>
        </a:prstGeom>
        <a:solidFill>
          <a:schemeClr val="lt1">
            <a:alpha val="90000"/>
            <a:hueOff val="0"/>
            <a:satOff val="0"/>
            <a:lumOff val="0"/>
            <a:alphaOff val="0"/>
          </a:schemeClr>
        </a:solidFill>
        <a:ln w="25400" cap="flat" cmpd="sng" algn="ctr">
          <a:solidFill>
            <a:schemeClr val="accent4">
              <a:shade val="80000"/>
              <a:hueOff val="-513283"/>
              <a:satOff val="0"/>
              <a:lumOff val="33875"/>
              <a:alphaOff val="0"/>
            </a:schemeClr>
          </a:solidFill>
          <a:prstDash val="solid"/>
        </a:ln>
        <a:effectLst/>
      </dsp:spPr>
      <dsp:style>
        <a:lnRef idx="2">
          <a:scrgbClr r="0" g="0" b="0"/>
        </a:lnRef>
        <a:fillRef idx="1">
          <a:scrgbClr r="0" g="0" b="0"/>
        </a:fillRef>
        <a:effectRef idx="0">
          <a:scrgbClr r="0" g="0" b="0"/>
        </a:effectRef>
        <a:fontRef idx="minor"/>
      </dsp:style>
    </dsp:sp>
    <dsp:sp modelId="{DCCF636B-B261-9C40-9BA3-685753C6E64A}">
      <dsp:nvSpPr>
        <dsp:cNvPr id="0" name=""/>
        <dsp:cNvSpPr/>
      </dsp:nvSpPr>
      <dsp:spPr>
        <a:xfrm>
          <a:off x="397986" y="2320607"/>
          <a:ext cx="7744936" cy="738000"/>
        </a:xfrm>
        <a:prstGeom prst="roundRect">
          <a:avLst/>
        </a:prstGeom>
        <a:solidFill>
          <a:schemeClr val="accent4">
            <a:shade val="80000"/>
            <a:hueOff val="-513283"/>
            <a:satOff val="0"/>
            <a:lumOff val="3387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656" tIns="0" rIns="21565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chemeClr val="tx1"/>
              </a:solidFill>
              <a:latin typeface="Arial" charset="0"/>
              <a:ea typeface="Arial" charset="0"/>
              <a:cs typeface="Arial" charset="0"/>
            </a:rPr>
            <a:t>Is there enough room to enable each group to talk amongst itself without disruption?</a:t>
          </a:r>
          <a:endParaRPr lang="en-US" sz="2000" b="1" kern="1200" dirty="0">
            <a:solidFill>
              <a:schemeClr val="tx1"/>
            </a:solidFill>
            <a:latin typeface="Arial" charset="0"/>
            <a:ea typeface="Arial" charset="0"/>
            <a:cs typeface="Arial" charset="0"/>
          </a:endParaRPr>
        </a:p>
      </dsp:txBody>
      <dsp:txXfrm>
        <a:off x="434012" y="2356633"/>
        <a:ext cx="7672884"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9B7BE-A327-D641-A861-CC9C033A25C0}">
      <dsp:nvSpPr>
        <dsp:cNvPr id="0" name=""/>
        <dsp:cNvSpPr/>
      </dsp:nvSpPr>
      <dsp:spPr>
        <a:xfrm>
          <a:off x="0" y="334328"/>
          <a:ext cx="7930055"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03CC7-FDA0-D040-8635-0F272C4CFE45}">
      <dsp:nvSpPr>
        <dsp:cNvPr id="0" name=""/>
        <dsp:cNvSpPr/>
      </dsp:nvSpPr>
      <dsp:spPr>
        <a:xfrm>
          <a:off x="396502" y="53888"/>
          <a:ext cx="7474417" cy="5608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816" tIns="0" rIns="20981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ysClr val="windowText" lastClr="000000"/>
              </a:solidFill>
              <a:latin typeface="Arial" charset="0"/>
              <a:ea typeface="Arial" charset="0"/>
              <a:cs typeface="Arial" charset="0"/>
            </a:rPr>
            <a:t>Does each group have its own moderator and note taker?</a:t>
          </a:r>
          <a:endParaRPr lang="en-US" sz="2000" b="1" kern="1200" dirty="0">
            <a:solidFill>
              <a:sysClr val="windowText" lastClr="000000"/>
            </a:solidFill>
            <a:latin typeface="Arial" charset="0"/>
            <a:ea typeface="Arial" charset="0"/>
            <a:cs typeface="Arial" charset="0"/>
          </a:endParaRPr>
        </a:p>
      </dsp:txBody>
      <dsp:txXfrm>
        <a:off x="423882" y="81268"/>
        <a:ext cx="7419657" cy="506120"/>
      </dsp:txXfrm>
    </dsp:sp>
    <dsp:sp modelId="{8D096883-3575-2748-943C-604443BAF2CC}">
      <dsp:nvSpPr>
        <dsp:cNvPr id="0" name=""/>
        <dsp:cNvSpPr/>
      </dsp:nvSpPr>
      <dsp:spPr>
        <a:xfrm>
          <a:off x="0" y="1196168"/>
          <a:ext cx="7930055"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5F9E5-0CB8-2642-BAAB-5F1185BC6996}">
      <dsp:nvSpPr>
        <dsp:cNvPr id="0" name=""/>
        <dsp:cNvSpPr/>
      </dsp:nvSpPr>
      <dsp:spPr>
        <a:xfrm>
          <a:off x="396502" y="915728"/>
          <a:ext cx="7474417" cy="5608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816" tIns="0" rIns="20981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ysClr val="windowText" lastClr="000000"/>
              </a:solidFill>
              <a:latin typeface="Arial" charset="0"/>
              <a:ea typeface="Arial" charset="0"/>
              <a:cs typeface="Arial" charset="0"/>
            </a:rPr>
            <a:t>Does the responsibility for leading and recording the discussion rotate among those willing to do the job?</a:t>
          </a:r>
          <a:endParaRPr lang="en-US" sz="2000" b="1" kern="1200" dirty="0">
            <a:solidFill>
              <a:sysClr val="windowText" lastClr="000000"/>
            </a:solidFill>
            <a:latin typeface="Arial" charset="0"/>
            <a:ea typeface="Arial" charset="0"/>
            <a:cs typeface="Arial" charset="0"/>
          </a:endParaRPr>
        </a:p>
      </dsp:txBody>
      <dsp:txXfrm>
        <a:off x="423882" y="943108"/>
        <a:ext cx="7419657" cy="506120"/>
      </dsp:txXfrm>
    </dsp:sp>
    <dsp:sp modelId="{E891981B-B840-074B-9982-955553C049EF}">
      <dsp:nvSpPr>
        <dsp:cNvPr id="0" name=""/>
        <dsp:cNvSpPr/>
      </dsp:nvSpPr>
      <dsp:spPr>
        <a:xfrm>
          <a:off x="0" y="2058008"/>
          <a:ext cx="7930055"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B05D82-636D-1F48-B5C7-81F202F09F81}">
      <dsp:nvSpPr>
        <dsp:cNvPr id="0" name=""/>
        <dsp:cNvSpPr/>
      </dsp:nvSpPr>
      <dsp:spPr>
        <a:xfrm>
          <a:off x="396502" y="1777568"/>
          <a:ext cx="7474417" cy="5608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816" tIns="0" rIns="20981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ysClr val="windowText" lastClr="000000"/>
              </a:solidFill>
              <a:latin typeface="Arial" charset="0"/>
              <a:ea typeface="Arial" charset="0"/>
              <a:cs typeface="Arial" charset="0"/>
            </a:rPr>
            <a:t>Are the groups supplied with guidelines about how to lead and report their discussions?</a:t>
          </a:r>
          <a:endParaRPr lang="en-US" sz="2000" b="1" kern="1200" dirty="0">
            <a:solidFill>
              <a:sysClr val="windowText" lastClr="000000"/>
            </a:solidFill>
            <a:latin typeface="Arial" charset="0"/>
            <a:ea typeface="Arial" charset="0"/>
            <a:cs typeface="Arial" charset="0"/>
          </a:endParaRPr>
        </a:p>
      </dsp:txBody>
      <dsp:txXfrm>
        <a:off x="423882" y="1804948"/>
        <a:ext cx="7419657" cy="506120"/>
      </dsp:txXfrm>
    </dsp:sp>
    <dsp:sp modelId="{27C58156-35D4-6E49-8C14-6341CD76CA57}">
      <dsp:nvSpPr>
        <dsp:cNvPr id="0" name=""/>
        <dsp:cNvSpPr/>
      </dsp:nvSpPr>
      <dsp:spPr>
        <a:xfrm>
          <a:off x="0" y="2958655"/>
          <a:ext cx="7930055"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3673B-84D7-E149-B06C-5A893A36AAB9}">
      <dsp:nvSpPr>
        <dsp:cNvPr id="0" name=""/>
        <dsp:cNvSpPr/>
      </dsp:nvSpPr>
      <dsp:spPr>
        <a:xfrm>
          <a:off x="396502" y="2639408"/>
          <a:ext cx="7474417" cy="59968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816" tIns="0" rIns="209816" bIns="0" numCol="1" spcCol="1270" anchor="ctr" anchorCtr="0">
          <a:noAutofit/>
        </a:bodyPr>
        <a:lstStyle/>
        <a:p>
          <a:pPr lvl="0" algn="l" defTabSz="889000" rtl="0">
            <a:lnSpc>
              <a:spcPct val="90000"/>
            </a:lnSpc>
            <a:spcBef>
              <a:spcPct val="0"/>
            </a:spcBef>
            <a:spcAft>
              <a:spcPct val="35000"/>
            </a:spcAft>
          </a:pPr>
          <a:r>
            <a:rPr lang="en-US" sz="2000" b="1" i="0" kern="1200" baseline="0" dirty="0">
              <a:solidFill>
                <a:sysClr val="windowText" lastClr="000000"/>
              </a:solidFill>
              <a:latin typeface="Arial" charset="0"/>
              <a:ea typeface="Arial" charset="0"/>
              <a:cs typeface="Arial" charset="0"/>
            </a:rPr>
            <a:t>Do the activities make allowances for anyone in the group who may have problems reading and writing?</a:t>
          </a:r>
          <a:endParaRPr lang="en-US" sz="2000" b="1" kern="1200" dirty="0">
            <a:solidFill>
              <a:sysClr val="windowText" lastClr="000000"/>
            </a:solidFill>
            <a:latin typeface="Arial" charset="0"/>
            <a:ea typeface="Arial" charset="0"/>
            <a:cs typeface="Arial" charset="0"/>
          </a:endParaRPr>
        </a:p>
      </dsp:txBody>
      <dsp:txXfrm>
        <a:off x="425776" y="2668682"/>
        <a:ext cx="7415869" cy="5411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2EA9A-839E-8C46-8339-631645652273}">
      <dsp:nvSpPr>
        <dsp:cNvPr id="0" name=""/>
        <dsp:cNvSpPr/>
      </dsp:nvSpPr>
      <dsp:spPr>
        <a:xfrm>
          <a:off x="0" y="14818"/>
          <a:ext cx="8229600" cy="11232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Level 1: Reaction</a:t>
          </a:r>
          <a:endParaRPr lang="en-US" sz="3200" b="1" kern="1200" dirty="0">
            <a:solidFill>
              <a:schemeClr val="tx1"/>
            </a:solidFill>
            <a:latin typeface="Arial" charset="0"/>
            <a:ea typeface="Arial" charset="0"/>
            <a:cs typeface="Arial" charset="0"/>
          </a:endParaRPr>
        </a:p>
      </dsp:txBody>
      <dsp:txXfrm>
        <a:off x="54830" y="69648"/>
        <a:ext cx="8119940" cy="1013540"/>
      </dsp:txXfrm>
    </dsp:sp>
    <dsp:sp modelId="{60E55A94-5373-E940-8D68-8C8B326FE4B4}">
      <dsp:nvSpPr>
        <dsp:cNvPr id="0" name=""/>
        <dsp:cNvSpPr/>
      </dsp:nvSpPr>
      <dsp:spPr>
        <a:xfrm>
          <a:off x="0" y="1138018"/>
          <a:ext cx="8229600" cy="267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1" i="0" kern="1200" baseline="0" dirty="0">
              <a:solidFill>
                <a:srgbClr val="FFFFFF"/>
              </a:solidFill>
              <a:latin typeface="Arial" charset="0"/>
              <a:ea typeface="Arial" charset="0"/>
              <a:cs typeface="Arial" charset="0"/>
            </a:rPr>
            <a:t>These are subjective evaluations that assess the effectiveness of trainer(s) and materials. Trainee's rate the quality and usefulness of the training. </a:t>
          </a:r>
          <a:endParaRPr lang="en-US" sz="2400" b="1" kern="1200" dirty="0">
            <a:solidFill>
              <a:srgbClr val="FFFFFF"/>
            </a:solidFill>
            <a:latin typeface="Arial" charset="0"/>
            <a:ea typeface="Arial" charset="0"/>
            <a:cs typeface="Arial" charset="0"/>
          </a:endParaRPr>
        </a:p>
        <a:p>
          <a:pPr marL="228600" lvl="1" indent="-228600" algn="l" defTabSz="1066800" rtl="0">
            <a:lnSpc>
              <a:spcPct val="90000"/>
            </a:lnSpc>
            <a:spcBef>
              <a:spcPct val="0"/>
            </a:spcBef>
            <a:spcAft>
              <a:spcPct val="20000"/>
            </a:spcAft>
            <a:buChar char="••"/>
          </a:pPr>
          <a:r>
            <a:rPr lang="en-US" sz="2400" b="1" i="0" kern="1200" baseline="0" dirty="0">
              <a:solidFill>
                <a:srgbClr val="FFFFFF"/>
              </a:solidFill>
              <a:latin typeface="Arial" charset="0"/>
              <a:ea typeface="Arial" charset="0"/>
              <a:cs typeface="Arial" charset="0"/>
            </a:rPr>
            <a:t>This survey identifies the relevancy of the information and the teaching style of the Trainer. Questions involve the content, presentation methods, accommodations, pace, and the difficulty and relevance of the content. </a:t>
          </a:r>
          <a:endParaRPr lang="en-US" sz="2400" b="1" kern="1200" dirty="0">
            <a:solidFill>
              <a:srgbClr val="FFFFFF"/>
            </a:solidFill>
            <a:latin typeface="Arial" charset="0"/>
            <a:ea typeface="Arial" charset="0"/>
            <a:cs typeface="Arial" charset="0"/>
          </a:endParaRPr>
        </a:p>
      </dsp:txBody>
      <dsp:txXfrm>
        <a:off x="0" y="1138018"/>
        <a:ext cx="8229600" cy="26703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E3D0-3B4E-2B4D-9EE2-F14A0E48B996}">
      <dsp:nvSpPr>
        <dsp:cNvPr id="0" name=""/>
        <dsp:cNvSpPr/>
      </dsp:nvSpPr>
      <dsp:spPr>
        <a:xfrm>
          <a:off x="0" y="516498"/>
          <a:ext cx="8229600"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Level 2: Learning Assessment</a:t>
          </a:r>
          <a:endParaRPr lang="en-US" sz="3200" b="1" i="0" kern="1200" dirty="0">
            <a:solidFill>
              <a:schemeClr val="tx1"/>
            </a:solidFill>
            <a:latin typeface="Arial" charset="0"/>
            <a:ea typeface="Arial" charset="0"/>
            <a:cs typeface="Arial" charset="0"/>
          </a:endParaRPr>
        </a:p>
      </dsp:txBody>
      <dsp:txXfrm>
        <a:off x="59399" y="575897"/>
        <a:ext cx="8110802" cy="1098002"/>
      </dsp:txXfrm>
    </dsp:sp>
    <dsp:sp modelId="{D92ED23B-DC10-344D-AA92-6E71C90185FD}">
      <dsp:nvSpPr>
        <dsp:cNvPr id="0" name=""/>
        <dsp:cNvSpPr/>
      </dsp:nvSpPr>
      <dsp:spPr>
        <a:xfrm>
          <a:off x="0" y="1733298"/>
          <a:ext cx="8229600"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1" i="0" kern="1200" baseline="0" dirty="0">
              <a:solidFill>
                <a:srgbClr val="FFFFFF"/>
              </a:solidFill>
              <a:latin typeface="Arial" charset="0"/>
              <a:ea typeface="Arial" charset="0"/>
              <a:cs typeface="Arial" charset="0"/>
            </a:rPr>
            <a:t>Learning assessments evaluate the skills, information, or attitude that the trainee retains. </a:t>
          </a:r>
          <a:endParaRPr lang="en-US" sz="2400" b="1" kern="1200" dirty="0">
            <a:solidFill>
              <a:srgbClr val="FFFFFF"/>
            </a:solidFill>
            <a:latin typeface="Arial" charset="0"/>
            <a:ea typeface="Arial" charset="0"/>
            <a:cs typeface="Arial" charset="0"/>
          </a:endParaRPr>
        </a:p>
        <a:p>
          <a:pPr marL="228600" lvl="1" indent="-228600" algn="l" defTabSz="1066800" rtl="0">
            <a:lnSpc>
              <a:spcPct val="90000"/>
            </a:lnSpc>
            <a:spcBef>
              <a:spcPct val="0"/>
            </a:spcBef>
            <a:spcAft>
              <a:spcPct val="20000"/>
            </a:spcAft>
            <a:buChar char="••"/>
          </a:pPr>
          <a:r>
            <a:rPr lang="en-US" sz="2400" b="1" i="0" kern="1200" baseline="0" dirty="0">
              <a:solidFill>
                <a:srgbClr val="FFFFFF"/>
              </a:solidFill>
              <a:latin typeface="Arial" charset="0"/>
              <a:ea typeface="Arial" charset="0"/>
              <a:cs typeface="Arial" charset="0"/>
            </a:rPr>
            <a:t>Typically,  true post-tests occur after the class is over and there is no longer an opportunity to help participants understand the concept.</a:t>
          </a:r>
          <a:endParaRPr lang="en-US" sz="2400" b="1" kern="1200" dirty="0">
            <a:solidFill>
              <a:srgbClr val="FFFFFF"/>
            </a:solidFill>
            <a:latin typeface="Arial" charset="0"/>
            <a:ea typeface="Arial" charset="0"/>
            <a:cs typeface="Arial" charset="0"/>
          </a:endParaRPr>
        </a:p>
      </dsp:txBody>
      <dsp:txXfrm>
        <a:off x="0" y="1733298"/>
        <a:ext cx="8229600" cy="1715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449CA-C10D-F24B-A789-E0F7AF03007C}">
      <dsp:nvSpPr>
        <dsp:cNvPr id="0" name=""/>
        <dsp:cNvSpPr/>
      </dsp:nvSpPr>
      <dsp:spPr>
        <a:xfrm>
          <a:off x="0" y="0"/>
          <a:ext cx="5874599" cy="1990067"/>
        </a:xfrm>
        <a:prstGeom prst="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Training Materials Include:</a:t>
          </a:r>
        </a:p>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 </a:t>
          </a:r>
          <a:r>
            <a:rPr lang="en-US" sz="2800" b="1" i="0" kern="1200" dirty="0">
              <a:solidFill>
                <a:schemeClr val="tx1"/>
              </a:solidFill>
              <a:latin typeface="Arial" charset="0"/>
              <a:ea typeface="Arial" charset="0"/>
              <a:cs typeface="Arial" charset="0"/>
            </a:rPr>
            <a:t>(Don’t worry, they’re already made!)</a:t>
          </a:r>
        </a:p>
      </dsp:txBody>
      <dsp:txXfrm>
        <a:off x="0" y="0"/>
        <a:ext cx="5874599" cy="1990067"/>
      </dsp:txXfrm>
    </dsp:sp>
    <dsp:sp modelId="{324E78E5-8380-F342-996B-77100FF13456}">
      <dsp:nvSpPr>
        <dsp:cNvPr id="0" name=""/>
        <dsp:cNvSpPr/>
      </dsp:nvSpPr>
      <dsp:spPr>
        <a:xfrm>
          <a:off x="0" y="1936094"/>
          <a:ext cx="5877321" cy="17251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1" i="0" kern="1200" baseline="0" dirty="0">
              <a:latin typeface="Arial" charset="0"/>
              <a:ea typeface="Arial" charset="0"/>
              <a:cs typeface="Arial" charset="0"/>
            </a:rPr>
            <a:t>PowerPoint Presentations </a:t>
          </a:r>
          <a:endParaRPr lang="en-US" sz="2800" b="1" i="0" kern="1200" dirty="0">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latin typeface="Arial" charset="0"/>
              <a:ea typeface="Arial" charset="0"/>
              <a:cs typeface="Arial" charset="0"/>
            </a:rPr>
            <a:t>Workbook</a:t>
          </a:r>
          <a:endParaRPr lang="en-US" sz="2800" b="1" i="0" kern="1200" dirty="0">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latin typeface="Arial" charset="0"/>
              <a:ea typeface="Arial" charset="0"/>
              <a:cs typeface="Arial" charset="0"/>
            </a:rPr>
            <a:t>Instructor Manual</a:t>
          </a:r>
          <a:endParaRPr lang="en-US" sz="2800" b="1" i="0" kern="1200" dirty="0">
            <a:latin typeface="Arial" charset="0"/>
            <a:ea typeface="Arial" charset="0"/>
            <a:cs typeface="Arial" charset="0"/>
          </a:endParaRPr>
        </a:p>
      </dsp:txBody>
      <dsp:txXfrm>
        <a:off x="0" y="1936094"/>
        <a:ext cx="5877321" cy="17251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E23E-2A3D-8245-B475-592B19765934}">
      <dsp:nvSpPr>
        <dsp:cNvPr id="0" name=""/>
        <dsp:cNvSpPr/>
      </dsp:nvSpPr>
      <dsp:spPr>
        <a:xfrm>
          <a:off x="0" y="88689"/>
          <a:ext cx="8056179" cy="772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i="0" kern="1200" baseline="0" dirty="0">
              <a:solidFill>
                <a:schemeClr val="tx1"/>
              </a:solidFill>
              <a:latin typeface="Arial" charset="0"/>
              <a:ea typeface="Arial" charset="0"/>
              <a:cs typeface="Arial" charset="0"/>
            </a:rPr>
            <a:t>Level 3: Training Impact Evaluation</a:t>
          </a:r>
          <a:endParaRPr lang="en-US" sz="3300" b="1" i="0" kern="1200" dirty="0">
            <a:solidFill>
              <a:schemeClr val="tx1"/>
            </a:solidFill>
            <a:latin typeface="Arial" charset="0"/>
            <a:ea typeface="Arial" charset="0"/>
            <a:cs typeface="Arial" charset="0"/>
          </a:endParaRPr>
        </a:p>
      </dsp:txBody>
      <dsp:txXfrm>
        <a:off x="37696" y="126385"/>
        <a:ext cx="7980787" cy="696808"/>
      </dsp:txXfrm>
    </dsp:sp>
    <dsp:sp modelId="{2A07AB3F-E040-A147-843F-EE62DAC8EEAF}">
      <dsp:nvSpPr>
        <dsp:cNvPr id="0" name=""/>
        <dsp:cNvSpPr/>
      </dsp:nvSpPr>
      <dsp:spPr>
        <a:xfrm>
          <a:off x="0" y="860890"/>
          <a:ext cx="8056179" cy="293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784"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1" i="0" kern="1200" baseline="0" dirty="0">
              <a:solidFill>
                <a:srgbClr val="FFFFFF"/>
              </a:solidFill>
              <a:latin typeface="Arial" charset="0"/>
              <a:ea typeface="Arial" charset="0"/>
              <a:cs typeface="Arial" charset="0"/>
            </a:rPr>
            <a:t>Training impact evaluations gauge the effect of the training on workers’ ability to participate in safety and health activities in the workplace. </a:t>
          </a:r>
          <a:endParaRPr lang="en-US" sz="2600" b="1" kern="1200" dirty="0">
            <a:solidFill>
              <a:srgbClr val="FFFFFF"/>
            </a:solidFill>
            <a:latin typeface="Arial" charset="0"/>
            <a:ea typeface="Arial" charset="0"/>
            <a:cs typeface="Arial" charset="0"/>
          </a:endParaRPr>
        </a:p>
        <a:p>
          <a:pPr marL="228600" lvl="1" indent="-228600" algn="l" defTabSz="1155700" rtl="0">
            <a:lnSpc>
              <a:spcPct val="90000"/>
            </a:lnSpc>
            <a:spcBef>
              <a:spcPct val="0"/>
            </a:spcBef>
            <a:spcAft>
              <a:spcPct val="20000"/>
            </a:spcAft>
            <a:buChar char="••"/>
          </a:pPr>
          <a:r>
            <a:rPr lang="en-US" sz="2600" b="1" i="0" kern="1200" baseline="0" dirty="0">
              <a:solidFill>
                <a:srgbClr val="FFFFFF"/>
              </a:solidFill>
              <a:latin typeface="Arial" charset="0"/>
              <a:ea typeface="Arial" charset="0"/>
              <a:cs typeface="Arial" charset="0"/>
            </a:rPr>
            <a:t>Training impact evaluations are typically conducted three to six months after the training and could be conducted by written/electronic surveys or by focus groups. </a:t>
          </a:r>
          <a:endParaRPr lang="en-US" sz="2600" b="1" kern="1200" dirty="0">
            <a:solidFill>
              <a:srgbClr val="FFFFFF"/>
            </a:solidFill>
            <a:latin typeface="Arial" charset="0"/>
            <a:ea typeface="Arial" charset="0"/>
            <a:cs typeface="Arial" charset="0"/>
          </a:endParaRPr>
        </a:p>
      </dsp:txBody>
      <dsp:txXfrm>
        <a:off x="0" y="860890"/>
        <a:ext cx="8056179" cy="29373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9D00-5EA0-2C47-9258-662DFF856FE5}">
      <dsp:nvSpPr>
        <dsp:cNvPr id="0" name=""/>
        <dsp:cNvSpPr/>
      </dsp:nvSpPr>
      <dsp:spPr>
        <a:xfrm>
          <a:off x="0" y="1203375"/>
          <a:ext cx="7334993" cy="160707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277" tIns="749808" rIns="569277" bIns="170688" numCol="1" spcCol="1270" anchor="t" anchorCtr="0">
          <a:noAutofit/>
        </a:bodyPr>
        <a:lstStyle/>
        <a:p>
          <a:pPr marL="228600" lvl="1" indent="-228600" algn="l" defTabSz="1066800" rtl="0">
            <a:lnSpc>
              <a:spcPct val="90000"/>
            </a:lnSpc>
            <a:spcBef>
              <a:spcPct val="0"/>
            </a:spcBef>
            <a:spcAft>
              <a:spcPct val="15000"/>
            </a:spcAft>
            <a:buChar char="••"/>
          </a:pPr>
          <a:endParaRPr lang="en-US" sz="2400" b="1"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Signed Timesheets</a:t>
          </a:r>
          <a:endParaRPr lang="en-US" sz="2400" b="1" kern="1200" dirty="0">
            <a:latin typeface="Arial" charset="0"/>
            <a:ea typeface="Arial" charset="0"/>
            <a:cs typeface="Arial" charset="0"/>
          </a:endParaRPr>
        </a:p>
      </dsp:txBody>
      <dsp:txXfrm>
        <a:off x="0" y="1203375"/>
        <a:ext cx="7334993" cy="1607072"/>
      </dsp:txXfrm>
    </dsp:sp>
    <dsp:sp modelId="{5BC1D85F-6E8F-EA48-A6E9-12FC81EF26D3}">
      <dsp:nvSpPr>
        <dsp:cNvPr id="0" name=""/>
        <dsp:cNvSpPr/>
      </dsp:nvSpPr>
      <dsp:spPr>
        <a:xfrm>
          <a:off x="194296" y="672223"/>
          <a:ext cx="5134495" cy="88911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072" tIns="0" rIns="194072" bIns="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latin typeface="Arial" charset="0"/>
              <a:ea typeface="Arial" charset="0"/>
              <a:cs typeface="Arial" charset="0"/>
            </a:rPr>
            <a:t>Trainers:</a:t>
          </a:r>
          <a:endParaRPr lang="en-US" sz="2400" b="1" kern="1200" dirty="0">
            <a:solidFill>
              <a:schemeClr val="tx1"/>
            </a:solidFill>
            <a:latin typeface="Arial" charset="0"/>
            <a:ea typeface="Arial" charset="0"/>
            <a:cs typeface="Arial" charset="0"/>
          </a:endParaRPr>
        </a:p>
      </dsp:txBody>
      <dsp:txXfrm>
        <a:off x="237699" y="715626"/>
        <a:ext cx="5047689" cy="80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A7582-7271-C440-8AAE-05645111B588}">
      <dsp:nvSpPr>
        <dsp:cNvPr id="0" name=""/>
        <dsp:cNvSpPr/>
      </dsp:nvSpPr>
      <dsp:spPr>
        <a:xfrm>
          <a:off x="1004" y="842330"/>
          <a:ext cx="3917900" cy="286256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PowerPoint is not a teaching technique – it is a visual aid that can be used to enhance learning, just like flip charts, overheads, and handouts. </a:t>
          </a:r>
          <a:endParaRPr lang="en-US" sz="2600" b="1" kern="1200" dirty="0">
            <a:solidFill>
              <a:schemeClr val="tx1"/>
            </a:solidFill>
            <a:latin typeface="Arial" charset="0"/>
            <a:ea typeface="Arial" charset="0"/>
            <a:cs typeface="Arial" charset="0"/>
          </a:endParaRPr>
        </a:p>
      </dsp:txBody>
      <dsp:txXfrm>
        <a:off x="1004" y="842330"/>
        <a:ext cx="3917900" cy="2862566"/>
      </dsp:txXfrm>
    </dsp:sp>
    <dsp:sp modelId="{B012A6A1-F96B-3841-8339-AC03554F37DE}">
      <dsp:nvSpPr>
        <dsp:cNvPr id="0" name=""/>
        <dsp:cNvSpPr/>
      </dsp:nvSpPr>
      <dsp:spPr>
        <a:xfrm>
          <a:off x="4310695" y="842330"/>
          <a:ext cx="3917900" cy="286256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PowerPoint will not improve student learning; it can encourage learning. </a:t>
          </a:r>
          <a:endParaRPr lang="en-US" sz="2600" b="1" kern="1200" dirty="0">
            <a:solidFill>
              <a:schemeClr val="tx1"/>
            </a:solidFill>
            <a:latin typeface="Arial" charset="0"/>
            <a:ea typeface="Arial" charset="0"/>
            <a:cs typeface="Arial" charset="0"/>
          </a:endParaRPr>
        </a:p>
      </dsp:txBody>
      <dsp:txXfrm>
        <a:off x="4310695" y="842330"/>
        <a:ext cx="3917900" cy="2862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733AB-A3A3-9846-A800-A530EAAC723B}">
      <dsp:nvSpPr>
        <dsp:cNvPr id="0" name=""/>
        <dsp:cNvSpPr/>
      </dsp:nvSpPr>
      <dsp:spPr>
        <a:xfrm>
          <a:off x="0" y="0"/>
          <a:ext cx="7902741" cy="14272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1" i="0" kern="1200" baseline="0" dirty="0">
              <a:latin typeface="Arial" charset="0"/>
              <a:ea typeface="Arial" charset="0"/>
              <a:cs typeface="Arial" charset="0"/>
            </a:rPr>
            <a:t>The Manual is broken down into sections by participant type: Safety, Worker, Manager. </a:t>
          </a:r>
        </a:p>
        <a:p>
          <a:pPr lvl="0" algn="ctr" defTabSz="1155700" rtl="0">
            <a:lnSpc>
              <a:spcPct val="90000"/>
            </a:lnSpc>
            <a:spcBef>
              <a:spcPct val="0"/>
            </a:spcBef>
            <a:spcAft>
              <a:spcPct val="35000"/>
            </a:spcAft>
          </a:pPr>
          <a:r>
            <a:rPr lang="en-US" sz="2600" b="1" i="0" kern="1200" baseline="0" dirty="0">
              <a:latin typeface="Arial" charset="0"/>
              <a:ea typeface="Arial" charset="0"/>
              <a:cs typeface="Arial" charset="0"/>
            </a:rPr>
            <a:t>Each section includes: </a:t>
          </a:r>
          <a:endParaRPr lang="en-US" sz="2600" b="1" kern="1200" dirty="0">
            <a:latin typeface="Arial" charset="0"/>
            <a:ea typeface="Arial" charset="0"/>
            <a:cs typeface="Arial" charset="0"/>
          </a:endParaRPr>
        </a:p>
      </dsp:txBody>
      <dsp:txXfrm>
        <a:off x="0" y="0"/>
        <a:ext cx="7902741" cy="1427258"/>
      </dsp:txXfrm>
    </dsp:sp>
    <dsp:sp modelId="{4F1AF5FA-37B7-0C4B-A23F-EE5BEEFDE7DE}">
      <dsp:nvSpPr>
        <dsp:cNvPr id="0" name=""/>
        <dsp:cNvSpPr/>
      </dsp:nvSpPr>
      <dsp:spPr>
        <a:xfrm>
          <a:off x="0" y="1438726"/>
          <a:ext cx="7902741" cy="21767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1" i="0" kern="1200" baseline="0" dirty="0">
              <a:latin typeface="Arial" charset="0"/>
              <a:ea typeface="Arial" charset="0"/>
              <a:cs typeface="Arial" charset="0"/>
            </a:rPr>
            <a:t>An introduction identifying Program Goals, Target Audience, Learning Objectives</a:t>
          </a:r>
          <a:endParaRPr lang="en-US" sz="2600" b="1" kern="1200" dirty="0">
            <a:latin typeface="Arial" charset="0"/>
            <a:ea typeface="Arial" charset="0"/>
            <a:cs typeface="Arial" charset="0"/>
          </a:endParaRPr>
        </a:p>
        <a:p>
          <a:pPr marL="228600" lvl="1" indent="-228600" algn="l" defTabSz="1155700" rtl="0">
            <a:lnSpc>
              <a:spcPct val="90000"/>
            </a:lnSpc>
            <a:spcBef>
              <a:spcPct val="0"/>
            </a:spcBef>
            <a:spcAft>
              <a:spcPct val="15000"/>
            </a:spcAft>
            <a:buChar char="••"/>
          </a:pPr>
          <a:r>
            <a:rPr lang="en-US" sz="2600" b="1" i="0" kern="1200" baseline="0" dirty="0">
              <a:latin typeface="Arial" charset="0"/>
              <a:ea typeface="Arial" charset="0"/>
              <a:cs typeface="Arial" charset="0"/>
            </a:rPr>
            <a:t>Section descriptions outline Topics, Activities, and competencies</a:t>
          </a:r>
          <a:endParaRPr lang="en-US" sz="2600" b="1" kern="1200" dirty="0">
            <a:latin typeface="Arial" charset="0"/>
            <a:ea typeface="Arial" charset="0"/>
            <a:cs typeface="Arial" charset="0"/>
          </a:endParaRPr>
        </a:p>
        <a:p>
          <a:pPr marL="228600" lvl="1" indent="-228600" algn="l" defTabSz="1155700" rtl="0">
            <a:lnSpc>
              <a:spcPct val="90000"/>
            </a:lnSpc>
            <a:spcBef>
              <a:spcPct val="0"/>
            </a:spcBef>
            <a:spcAft>
              <a:spcPct val="15000"/>
            </a:spcAft>
            <a:buChar char="••"/>
          </a:pPr>
          <a:r>
            <a:rPr lang="en-US" sz="2600" b="1" i="0" kern="1200" baseline="0" dirty="0">
              <a:latin typeface="Arial" charset="0"/>
              <a:ea typeface="Arial" charset="0"/>
              <a:cs typeface="Arial" charset="0"/>
            </a:rPr>
            <a:t>Detailed description of each section</a:t>
          </a:r>
          <a:endParaRPr lang="en-US" sz="2600" b="1" kern="1200" dirty="0">
            <a:latin typeface="Arial" charset="0"/>
            <a:ea typeface="Arial" charset="0"/>
            <a:cs typeface="Arial" charset="0"/>
          </a:endParaRPr>
        </a:p>
      </dsp:txBody>
      <dsp:txXfrm>
        <a:off x="0" y="1438726"/>
        <a:ext cx="7902741" cy="2176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733AB-A3A3-9846-A800-A530EAAC723B}">
      <dsp:nvSpPr>
        <dsp:cNvPr id="0" name=""/>
        <dsp:cNvSpPr/>
      </dsp:nvSpPr>
      <dsp:spPr>
        <a:xfrm>
          <a:off x="0" y="0"/>
          <a:ext cx="7902741" cy="921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Customized: </a:t>
          </a:r>
          <a:endParaRPr lang="en-US" sz="3200" b="1" kern="1200" dirty="0">
            <a:solidFill>
              <a:schemeClr val="tx1"/>
            </a:solidFill>
            <a:latin typeface="Arial" charset="0"/>
            <a:ea typeface="Arial" charset="0"/>
            <a:cs typeface="Arial" charset="0"/>
          </a:endParaRPr>
        </a:p>
      </dsp:txBody>
      <dsp:txXfrm>
        <a:off x="0" y="0"/>
        <a:ext cx="7902741" cy="921600"/>
      </dsp:txXfrm>
    </dsp:sp>
    <dsp:sp modelId="{4F1AF5FA-37B7-0C4B-A23F-EE5BEEFDE7DE}">
      <dsp:nvSpPr>
        <dsp:cNvPr id="0" name=""/>
        <dsp:cNvSpPr/>
      </dsp:nvSpPr>
      <dsp:spPr>
        <a:xfrm>
          <a:off x="0" y="934729"/>
          <a:ext cx="7902741" cy="26791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b="1" kern="1200" dirty="0">
              <a:solidFill>
                <a:schemeClr val="tx1"/>
              </a:solidFill>
              <a:latin typeface="Arial" charset="0"/>
              <a:ea typeface="Arial" charset="0"/>
              <a:cs typeface="Arial" charset="0"/>
            </a:rPr>
            <a:t>In Workbook &amp; form fillable</a:t>
          </a:r>
        </a:p>
        <a:p>
          <a:pPr marL="285750" lvl="1" indent="-285750" algn="l" defTabSz="1422400" rtl="0">
            <a:lnSpc>
              <a:spcPct val="90000"/>
            </a:lnSpc>
            <a:spcBef>
              <a:spcPct val="0"/>
            </a:spcBef>
            <a:spcAft>
              <a:spcPct val="15000"/>
            </a:spcAft>
            <a:buChar char="••"/>
          </a:pPr>
          <a:r>
            <a:rPr lang="en-US" sz="3200" b="1" i="0" kern="1200" baseline="0" dirty="0">
              <a:solidFill>
                <a:schemeClr val="tx1"/>
              </a:solidFill>
              <a:latin typeface="Arial" charset="0"/>
              <a:ea typeface="Arial" charset="0"/>
              <a:cs typeface="Arial" charset="0"/>
            </a:rPr>
            <a:t>Section topics work towards completion</a:t>
          </a:r>
          <a:endParaRPr lang="en-US" sz="3200" b="1" kern="1200" dirty="0">
            <a:solidFill>
              <a:schemeClr val="tx1"/>
            </a:solidFill>
            <a:latin typeface="Arial" charset="0"/>
            <a:ea typeface="Arial" charset="0"/>
            <a:cs typeface="Arial" charset="0"/>
          </a:endParaRPr>
        </a:p>
        <a:p>
          <a:pPr marL="285750" lvl="1" indent="-285750" algn="l" defTabSz="1422400" rtl="0">
            <a:lnSpc>
              <a:spcPct val="90000"/>
            </a:lnSpc>
            <a:spcBef>
              <a:spcPct val="0"/>
            </a:spcBef>
            <a:spcAft>
              <a:spcPct val="15000"/>
            </a:spcAft>
            <a:buChar char="••"/>
          </a:pPr>
          <a:r>
            <a:rPr lang="en-US" sz="3200" b="1" i="0" kern="1200" baseline="0" dirty="0">
              <a:solidFill>
                <a:schemeClr val="tx1"/>
              </a:solidFill>
              <a:latin typeface="Arial" charset="0"/>
              <a:ea typeface="Arial" charset="0"/>
              <a:cs typeface="Arial" charset="0"/>
            </a:rPr>
            <a:t>Session ends with participants working on SIPP</a:t>
          </a:r>
          <a:endParaRPr lang="en-US" sz="3200" b="1" kern="1200" dirty="0">
            <a:solidFill>
              <a:schemeClr val="tx1"/>
            </a:solidFill>
            <a:latin typeface="Arial" charset="0"/>
            <a:ea typeface="Arial" charset="0"/>
            <a:cs typeface="Arial" charset="0"/>
          </a:endParaRPr>
        </a:p>
      </dsp:txBody>
      <dsp:txXfrm>
        <a:off x="0" y="934729"/>
        <a:ext cx="7902741" cy="2679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A0D53-2EC6-2249-9DF7-268D9D923E6E}">
      <dsp:nvSpPr>
        <dsp:cNvPr id="0" name=""/>
        <dsp:cNvSpPr/>
      </dsp:nvSpPr>
      <dsp:spPr>
        <a:xfrm>
          <a:off x="0" y="4629"/>
          <a:ext cx="8229600" cy="101088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rPr>
            <a:t>Learning environments should encourage active participation. </a:t>
          </a:r>
          <a:endParaRPr lang="en-US" sz="2400" kern="1200" dirty="0">
            <a:solidFill>
              <a:schemeClr val="tx1"/>
            </a:solidFill>
          </a:endParaRPr>
        </a:p>
      </dsp:txBody>
      <dsp:txXfrm>
        <a:off x="49347" y="53976"/>
        <a:ext cx="8130906" cy="912186"/>
      </dsp:txXfrm>
    </dsp:sp>
    <dsp:sp modelId="{7CD0AB8F-9B94-884A-BF34-AD33B398B9FF}">
      <dsp:nvSpPr>
        <dsp:cNvPr id="0" name=""/>
        <dsp:cNvSpPr/>
      </dsp:nvSpPr>
      <dsp:spPr>
        <a:xfrm>
          <a:off x="0" y="1054141"/>
          <a:ext cx="8229600" cy="101088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rPr>
            <a:t>Consider how the chairs, tables, and other learning stations arranged </a:t>
          </a:r>
          <a:endParaRPr lang="en-US" sz="2400" kern="1200" dirty="0">
            <a:solidFill>
              <a:schemeClr val="tx1"/>
            </a:solidFill>
          </a:endParaRPr>
        </a:p>
      </dsp:txBody>
      <dsp:txXfrm>
        <a:off x="49347" y="1103488"/>
        <a:ext cx="8130906" cy="912186"/>
      </dsp:txXfrm>
    </dsp:sp>
    <dsp:sp modelId="{559CC952-68BF-2A45-823C-B7444AD411A6}">
      <dsp:nvSpPr>
        <dsp:cNvPr id="0" name=""/>
        <dsp:cNvSpPr/>
      </dsp:nvSpPr>
      <dsp:spPr>
        <a:xfrm>
          <a:off x="0" y="2181909"/>
          <a:ext cx="8229600"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i="0" kern="1200" baseline="0" dirty="0">
              <a:solidFill>
                <a:schemeClr val="bg1"/>
              </a:solidFill>
            </a:rPr>
            <a:t>Does this arrangement encourages or inhibits participation and interactions</a:t>
          </a:r>
          <a:endParaRPr lang="en-US" sz="2000" kern="1200" dirty="0">
            <a:solidFill>
              <a:schemeClr val="bg1"/>
            </a:solidFill>
          </a:endParaRPr>
        </a:p>
        <a:p>
          <a:pPr marL="228600" lvl="1" indent="-228600" algn="l" defTabSz="889000" rtl="0">
            <a:lnSpc>
              <a:spcPct val="90000"/>
            </a:lnSpc>
            <a:spcBef>
              <a:spcPct val="0"/>
            </a:spcBef>
            <a:spcAft>
              <a:spcPct val="20000"/>
            </a:spcAft>
            <a:buChar char="••"/>
          </a:pPr>
          <a:r>
            <a:rPr lang="en-US" sz="2000" b="1" i="0" kern="1200" baseline="0" dirty="0">
              <a:solidFill>
                <a:schemeClr val="bg1"/>
              </a:solidFill>
            </a:rPr>
            <a:t>Can the arrangement be changed easily to allow different kinds of interaction</a:t>
          </a:r>
          <a:endParaRPr lang="en-US" sz="2000" kern="1200" dirty="0">
            <a:solidFill>
              <a:schemeClr val="bg1"/>
            </a:solidFill>
          </a:endParaRPr>
        </a:p>
      </dsp:txBody>
      <dsp:txXfrm>
        <a:off x="0" y="2181909"/>
        <a:ext cx="8229600" cy="1173689"/>
      </dsp:txXfrm>
    </dsp:sp>
    <dsp:sp modelId="{B3325869-27B3-F444-ADBC-D88FAB7978B9}">
      <dsp:nvSpPr>
        <dsp:cNvPr id="0" name=""/>
        <dsp:cNvSpPr/>
      </dsp:nvSpPr>
      <dsp:spPr>
        <a:xfrm>
          <a:off x="0" y="3355599"/>
          <a:ext cx="8229600" cy="101088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rPr>
            <a:t>How the climate of the classroom is sufficiently comfortable to allow learning</a:t>
          </a:r>
          <a:endParaRPr lang="en-US" sz="2400" kern="1200" dirty="0">
            <a:solidFill>
              <a:schemeClr val="tx1"/>
            </a:solidFill>
          </a:endParaRPr>
        </a:p>
      </dsp:txBody>
      <dsp:txXfrm>
        <a:off x="49347" y="3404946"/>
        <a:ext cx="8130906" cy="91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F1023-AFB3-6344-A567-1B3E5B6D174E}">
      <dsp:nvSpPr>
        <dsp:cNvPr id="0" name=""/>
        <dsp:cNvSpPr/>
      </dsp:nvSpPr>
      <dsp:spPr>
        <a:xfrm>
          <a:off x="0" y="260"/>
          <a:ext cx="8275405" cy="104110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kern="1200" baseline="0" dirty="0">
              <a:solidFill>
                <a:schemeClr val="tx1"/>
              </a:solidFill>
            </a:rPr>
            <a:t>The social environment/ atmosphere in the learning environment encourages people to participate.</a:t>
          </a:r>
          <a:endParaRPr lang="en-US" sz="2200" kern="1200" dirty="0">
            <a:solidFill>
              <a:schemeClr val="tx1"/>
            </a:solidFill>
          </a:endParaRPr>
        </a:p>
      </dsp:txBody>
      <dsp:txXfrm>
        <a:off x="50822" y="51082"/>
        <a:ext cx="8173761" cy="939457"/>
      </dsp:txXfrm>
    </dsp:sp>
    <dsp:sp modelId="{D8E7EAAE-C112-BD47-846C-F1973CD3B49A}">
      <dsp:nvSpPr>
        <dsp:cNvPr id="0" name=""/>
        <dsp:cNvSpPr/>
      </dsp:nvSpPr>
      <dsp:spPr>
        <a:xfrm>
          <a:off x="0" y="981512"/>
          <a:ext cx="8275405" cy="69884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u="sng" kern="1200" baseline="0" dirty="0">
              <a:solidFill>
                <a:schemeClr val="tx1"/>
              </a:solidFill>
            </a:rPr>
            <a:t>Consider:</a:t>
          </a:r>
          <a:endParaRPr lang="en-US" sz="2200" kern="1200" dirty="0">
            <a:solidFill>
              <a:schemeClr val="tx1"/>
            </a:solidFill>
          </a:endParaRPr>
        </a:p>
      </dsp:txBody>
      <dsp:txXfrm>
        <a:off x="34115" y="1015627"/>
        <a:ext cx="8207175" cy="630619"/>
      </dsp:txXfrm>
    </dsp:sp>
    <dsp:sp modelId="{49867B58-5DA2-F14C-830F-5E444FB6C9BB}">
      <dsp:nvSpPr>
        <dsp:cNvPr id="0" name=""/>
        <dsp:cNvSpPr/>
      </dsp:nvSpPr>
      <dsp:spPr>
        <a:xfrm>
          <a:off x="0" y="1752157"/>
          <a:ext cx="8275405" cy="164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744"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b="1" i="0" kern="1200" baseline="0" dirty="0">
              <a:solidFill>
                <a:schemeClr val="bg1"/>
              </a:solidFill>
            </a:rPr>
            <a:t>If warm-up activities or "ice breakers" are needed to put people at ease</a:t>
          </a:r>
          <a:endParaRPr lang="en-US" sz="2200" kern="1200" dirty="0">
            <a:solidFill>
              <a:schemeClr val="bg1"/>
            </a:solidFill>
          </a:endParaRPr>
        </a:p>
        <a:p>
          <a:pPr marL="228600" lvl="1" indent="-228600" algn="l" defTabSz="977900" rtl="0">
            <a:lnSpc>
              <a:spcPct val="90000"/>
            </a:lnSpc>
            <a:spcBef>
              <a:spcPct val="0"/>
            </a:spcBef>
            <a:spcAft>
              <a:spcPct val="20000"/>
            </a:spcAft>
            <a:buChar char="••"/>
          </a:pPr>
          <a:r>
            <a:rPr lang="en-US" sz="2200" b="1" i="0" kern="1200" baseline="0" dirty="0">
              <a:solidFill>
                <a:schemeClr val="bg1"/>
              </a:solidFill>
            </a:rPr>
            <a:t>Encouraging participants to listen carefully to each other</a:t>
          </a:r>
          <a:endParaRPr lang="en-US" sz="2200" kern="1200" dirty="0">
            <a:solidFill>
              <a:schemeClr val="bg1"/>
            </a:solidFill>
          </a:endParaRPr>
        </a:p>
        <a:p>
          <a:pPr marL="228600" lvl="1" indent="-228600" algn="l" defTabSz="977900" rtl="0">
            <a:lnSpc>
              <a:spcPct val="90000"/>
            </a:lnSpc>
            <a:spcBef>
              <a:spcPct val="0"/>
            </a:spcBef>
            <a:spcAft>
              <a:spcPct val="20000"/>
            </a:spcAft>
            <a:buChar char="••"/>
          </a:pPr>
          <a:r>
            <a:rPr lang="en-US" sz="2200" b="1" i="0" kern="1200" baseline="0" dirty="0">
              <a:solidFill>
                <a:schemeClr val="bg1"/>
              </a:solidFill>
            </a:rPr>
            <a:t>Encouraging participants to respect different points of view</a:t>
          </a:r>
          <a:endParaRPr lang="en-US" sz="2200" kern="1200" dirty="0">
            <a:solidFill>
              <a:schemeClr val="bg1"/>
            </a:solidFill>
          </a:endParaRPr>
        </a:p>
        <a:p>
          <a:pPr marL="228600" lvl="1" indent="-228600" algn="l" defTabSz="977900" rtl="0">
            <a:lnSpc>
              <a:spcPct val="90000"/>
            </a:lnSpc>
            <a:spcBef>
              <a:spcPct val="0"/>
            </a:spcBef>
            <a:spcAft>
              <a:spcPct val="20000"/>
            </a:spcAft>
            <a:buChar char="••"/>
          </a:pPr>
          <a:r>
            <a:rPr lang="en-US" sz="2200" b="1" i="0" kern="1200" baseline="0" dirty="0">
              <a:solidFill>
                <a:schemeClr val="bg1"/>
              </a:solidFill>
            </a:rPr>
            <a:t>Using humor, if appropriate </a:t>
          </a:r>
          <a:endParaRPr lang="en-US" sz="2200" kern="1200" dirty="0">
            <a:solidFill>
              <a:schemeClr val="bg1"/>
            </a:solidFill>
          </a:endParaRPr>
        </a:p>
      </dsp:txBody>
      <dsp:txXfrm>
        <a:off x="0" y="1752157"/>
        <a:ext cx="8275405" cy="1648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2451F-229A-A843-802B-C8D28ABB2619}">
      <dsp:nvSpPr>
        <dsp:cNvPr id="0" name=""/>
        <dsp:cNvSpPr/>
      </dsp:nvSpPr>
      <dsp:spPr>
        <a:xfrm>
          <a:off x="0" y="547312"/>
          <a:ext cx="8229600" cy="6458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u="none" kern="1200" baseline="0" dirty="0">
              <a:solidFill>
                <a:schemeClr val="tx1"/>
              </a:solidFill>
              <a:latin typeface="Arial" charset="0"/>
              <a:ea typeface="Arial" charset="0"/>
              <a:cs typeface="Arial" charset="0"/>
            </a:rPr>
            <a:t>Consider</a:t>
          </a:r>
          <a:r>
            <a:rPr lang="en-US" sz="2800" b="1" i="0" kern="1200" baseline="0" dirty="0">
              <a:solidFill>
                <a:schemeClr val="tx1"/>
              </a:solidFill>
              <a:latin typeface="Arial" charset="0"/>
              <a:ea typeface="Arial" charset="0"/>
              <a:cs typeface="Arial" charset="0"/>
            </a:rPr>
            <a:t>: </a:t>
          </a:r>
          <a:endParaRPr lang="en-US" sz="2800" b="1" kern="1200" dirty="0">
            <a:solidFill>
              <a:schemeClr val="tx1"/>
            </a:solidFill>
            <a:latin typeface="Arial" charset="0"/>
            <a:ea typeface="Arial" charset="0"/>
            <a:cs typeface="Arial" charset="0"/>
          </a:endParaRPr>
        </a:p>
      </dsp:txBody>
      <dsp:txXfrm>
        <a:off x="31526" y="578838"/>
        <a:ext cx="8166548" cy="582764"/>
      </dsp:txXfrm>
    </dsp:sp>
    <dsp:sp modelId="{BD77DC26-CC7A-8F40-AE5F-68CB32503C04}">
      <dsp:nvSpPr>
        <dsp:cNvPr id="0" name=""/>
        <dsp:cNvSpPr/>
      </dsp:nvSpPr>
      <dsp:spPr>
        <a:xfrm>
          <a:off x="0" y="1371308"/>
          <a:ext cx="8229600" cy="316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1" i="0" kern="1200" baseline="0" dirty="0">
              <a:solidFill>
                <a:schemeClr val="bg1"/>
              </a:solidFill>
            </a:rPr>
            <a:t>If you are allowing enough time for participant interaction</a:t>
          </a:r>
          <a:endParaRPr lang="en-US" sz="2400" b="1" kern="1200" dirty="0">
            <a:solidFill>
              <a:schemeClr val="bg1"/>
            </a:solidFill>
          </a:endParaRPr>
        </a:p>
        <a:p>
          <a:pPr marL="228600" lvl="1" indent="-228600" algn="l" defTabSz="1066800" rtl="0">
            <a:lnSpc>
              <a:spcPct val="90000"/>
            </a:lnSpc>
            <a:spcBef>
              <a:spcPct val="0"/>
            </a:spcBef>
            <a:spcAft>
              <a:spcPct val="20000"/>
            </a:spcAft>
            <a:buChar char="••"/>
          </a:pPr>
          <a:r>
            <a:rPr lang="en-US" sz="2400" b="1" i="0" kern="1200" baseline="0" dirty="0">
              <a:solidFill>
                <a:schemeClr val="bg1"/>
              </a:solidFill>
            </a:rPr>
            <a:t>How the physical environment and the classroom’s atmosphere encourages interaction</a:t>
          </a:r>
          <a:endParaRPr lang="en-US" sz="2400" b="1" kern="1200" dirty="0">
            <a:solidFill>
              <a:schemeClr val="bg1"/>
            </a:solidFill>
          </a:endParaRPr>
        </a:p>
        <a:p>
          <a:pPr marL="228600" lvl="1" indent="-228600" algn="l" defTabSz="1066800" rtl="0">
            <a:lnSpc>
              <a:spcPct val="90000"/>
            </a:lnSpc>
            <a:spcBef>
              <a:spcPct val="0"/>
            </a:spcBef>
            <a:spcAft>
              <a:spcPct val="20000"/>
            </a:spcAft>
            <a:buChar char="••"/>
          </a:pPr>
          <a:r>
            <a:rPr lang="en-US" sz="2400" b="1" i="0" kern="1200" baseline="0" dirty="0">
              <a:solidFill>
                <a:schemeClr val="bg1"/>
              </a:solidFill>
            </a:rPr>
            <a:t>If activities/ discussions are sensitive to cultural differences among the participants</a:t>
          </a:r>
          <a:endParaRPr lang="en-US" sz="2400" b="1" kern="1200" dirty="0">
            <a:solidFill>
              <a:schemeClr val="bg1"/>
            </a:solidFill>
          </a:endParaRPr>
        </a:p>
        <a:p>
          <a:pPr marL="228600" lvl="1" indent="-228600" algn="l" defTabSz="1066800" rtl="0">
            <a:lnSpc>
              <a:spcPct val="90000"/>
            </a:lnSpc>
            <a:spcBef>
              <a:spcPct val="0"/>
            </a:spcBef>
            <a:spcAft>
              <a:spcPct val="20000"/>
            </a:spcAft>
            <a:buChar char="••"/>
          </a:pPr>
          <a:r>
            <a:rPr lang="en-US" sz="2400" b="1" i="0" kern="1200" baseline="0" dirty="0">
              <a:solidFill>
                <a:schemeClr val="bg1"/>
              </a:solidFill>
            </a:rPr>
            <a:t>How participants are encouraged to think critically and analyze the subjects being covered</a:t>
          </a:r>
          <a:endParaRPr lang="en-US" sz="2400" b="1" kern="1200" dirty="0">
            <a:solidFill>
              <a:schemeClr val="bg1"/>
            </a:solidFill>
          </a:endParaRPr>
        </a:p>
      </dsp:txBody>
      <dsp:txXfrm>
        <a:off x="0" y="1371308"/>
        <a:ext cx="8229600" cy="31609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60B5E-F6C7-7B4F-B3F7-5E472EA0A450}">
      <dsp:nvSpPr>
        <dsp:cNvPr id="0" name=""/>
        <dsp:cNvSpPr/>
      </dsp:nvSpPr>
      <dsp:spPr>
        <a:xfrm>
          <a:off x="0" y="209797"/>
          <a:ext cx="8105775" cy="650238"/>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Literacy Differences</a:t>
          </a:r>
          <a:endParaRPr lang="en-US" sz="2200" b="1" kern="1200" dirty="0">
            <a:solidFill>
              <a:schemeClr val="tx1"/>
            </a:solidFill>
            <a:latin typeface="Arial" charset="0"/>
            <a:ea typeface="Arial" charset="0"/>
            <a:cs typeface="Arial" charset="0"/>
          </a:endParaRPr>
        </a:p>
      </dsp:txBody>
      <dsp:txXfrm>
        <a:off x="0" y="209797"/>
        <a:ext cx="8105775" cy="650238"/>
      </dsp:txXfrm>
    </dsp:sp>
    <dsp:sp modelId="{142D0BFB-CE81-8741-8C71-1D5BD3862480}">
      <dsp:nvSpPr>
        <dsp:cNvPr id="0" name=""/>
        <dsp:cNvSpPr/>
      </dsp:nvSpPr>
      <dsp:spPr>
        <a:xfrm>
          <a:off x="0" y="823971"/>
          <a:ext cx="8105775" cy="254838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i="0" kern="1200" baseline="0" dirty="0">
              <a:solidFill>
                <a:schemeClr val="tx1"/>
              </a:solidFill>
              <a:latin typeface="Arial" charset="0"/>
              <a:ea typeface="Arial" charset="0"/>
              <a:cs typeface="Arial" charset="0"/>
            </a:rPr>
            <a:t>Check privately with anyone having reading and writing difficulties</a:t>
          </a:r>
          <a:endParaRPr lang="en-US" sz="2200" b="1" kern="1200" dirty="0">
            <a:solidFill>
              <a:schemeClr val="tx1"/>
            </a:solidFill>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solidFill>
                <a:schemeClr val="tx1"/>
              </a:solidFill>
              <a:latin typeface="Arial" charset="0"/>
              <a:ea typeface="Arial" charset="0"/>
              <a:cs typeface="Arial" charset="0"/>
            </a:rPr>
            <a:t>Encourage reading aloud or writing in front of the group voluntary; never mandatory</a:t>
          </a:r>
          <a:endParaRPr lang="en-US" sz="2200" b="1" kern="1200" dirty="0">
            <a:solidFill>
              <a:schemeClr val="tx1"/>
            </a:solidFill>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solidFill>
                <a:schemeClr val="tx1"/>
              </a:solidFill>
              <a:latin typeface="Arial" charset="0"/>
              <a:ea typeface="Arial" charset="0"/>
              <a:cs typeface="Arial" charset="0"/>
            </a:rPr>
            <a:t>Read aloud all instructions and other required material </a:t>
          </a:r>
          <a:endParaRPr lang="en-US" sz="2200" b="1" kern="1200" dirty="0">
            <a:solidFill>
              <a:schemeClr val="tx1"/>
            </a:solidFill>
            <a:latin typeface="Arial" charset="0"/>
            <a:ea typeface="Arial" charset="0"/>
            <a:cs typeface="Arial" charset="0"/>
          </a:endParaRPr>
        </a:p>
        <a:p>
          <a:pPr marL="228600" lvl="1" indent="-228600" algn="l" defTabSz="977900" rtl="0">
            <a:lnSpc>
              <a:spcPct val="90000"/>
            </a:lnSpc>
            <a:spcBef>
              <a:spcPct val="0"/>
            </a:spcBef>
            <a:spcAft>
              <a:spcPct val="15000"/>
            </a:spcAft>
            <a:buChar char="••"/>
          </a:pPr>
          <a:r>
            <a:rPr lang="en-US" sz="2200" b="1" i="0" kern="1200" baseline="0" dirty="0">
              <a:solidFill>
                <a:schemeClr val="tx1"/>
              </a:solidFill>
              <a:latin typeface="Arial" charset="0"/>
              <a:ea typeface="Arial" charset="0"/>
              <a:cs typeface="Arial" charset="0"/>
            </a:rPr>
            <a:t>Repeat out loud anything you write on a board or flip chart</a:t>
          </a:r>
          <a:endParaRPr lang="en-US" sz="2200" b="1" kern="1200" dirty="0">
            <a:solidFill>
              <a:schemeClr val="tx1"/>
            </a:solidFill>
            <a:latin typeface="Arial" charset="0"/>
            <a:ea typeface="Arial" charset="0"/>
            <a:cs typeface="Arial" charset="0"/>
          </a:endParaRPr>
        </a:p>
      </dsp:txBody>
      <dsp:txXfrm>
        <a:off x="0" y="823971"/>
        <a:ext cx="8105775" cy="25483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8C4CB839-5F6F-4707-8157-BD294AAD42C4}" type="datetimeFigureOut">
              <a:rPr lang="en-US"/>
              <a:pPr>
                <a:defRPr/>
              </a:pPr>
              <a:t>7/16/2018</a:t>
            </a:fld>
            <a:endParaRPr lang="en-US" dirty="0"/>
          </a:p>
        </p:txBody>
      </p:sp>
      <p:sp>
        <p:nvSpPr>
          <p:cNvPr id="4" name="Slide Image Placeholder 3">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F749A34A-BEE9-4A1E-B289-2788F4A128A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C4C4D4CE-04A5-4414-8417-7076179F462A}"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1892B4F-7A0E-4FA6-8250-62218AE27DE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shows the Presenter View. Participants will see only the slide, while your screen will look like this.</a:t>
            </a:r>
          </a:p>
          <a:p>
            <a:pPr eaLnBrk="1" hangingPunct="1">
              <a:spcBef>
                <a:spcPct val="0"/>
              </a:spcBef>
            </a:pPr>
            <a:endParaRPr lang="en-US" altLang="en-US" smtClean="0"/>
          </a:p>
          <a:p>
            <a:pPr eaLnBrk="1" hangingPunct="1">
              <a:spcBef>
                <a:spcPct val="0"/>
              </a:spcBef>
            </a:pPr>
            <a:r>
              <a:rPr lang="en-US" altLang="en-US" smtClean="0"/>
              <a:t>It is NOT critical to read every Note. Please become familiar with the material so that you are comfortable going off the cuff. These are included to provide additional resources to Trainers.</a:t>
            </a:r>
          </a:p>
        </p:txBody>
      </p:sp>
      <p:sp>
        <p:nvSpPr>
          <p:cNvPr id="665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EB5FA33C-92C8-433B-BD83-BDA627135A16}"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EA905F5-E70E-4982-801F-858107FC2476}"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Let’s take a look at the Instructor Manual</a:t>
            </a:r>
          </a:p>
        </p:txBody>
      </p:sp>
      <p:sp>
        <p:nvSpPr>
          <p:cNvPr id="706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61114212-B6D2-4D57-A978-A7DAE1CDD165}"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Provided by the Hawaii Safety Alliance</a:t>
            </a:r>
          </a:p>
        </p:txBody>
      </p:sp>
      <p:sp>
        <p:nvSpPr>
          <p:cNvPr id="727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01A44359-80FB-4912-BDE3-D1050CB81B07}"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Susan Harwood provides a number of best practices that will be implemented.</a:t>
            </a:r>
          </a:p>
        </p:txBody>
      </p:sp>
      <p:sp>
        <p:nvSpPr>
          <p:cNvPr id="747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9A99300A-400D-40D5-9794-D387D897CAE8}"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1130060-A004-4AEA-94A6-5FC87E21E31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E005F16-76F5-4CC6-805C-A15F86D6EFD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SPEAKER: We’ll make sure that the rooms are configured appropriately.</a:t>
            </a:r>
          </a:p>
        </p:txBody>
      </p:sp>
      <p:sp>
        <p:nvSpPr>
          <p:cNvPr id="809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333A7CC7-5770-48CC-9ED2-9AB0669E12C6}"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SPEAKER: We’ll make sure that the rooms are configured appropriately.</a:t>
            </a:r>
          </a:p>
        </p:txBody>
      </p:sp>
      <p:sp>
        <p:nvSpPr>
          <p:cNvPr id="829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6FA519D1-6A24-4788-B870-FC1088FD15F9}"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EB98EAB-88AE-4E4F-AD73-EDD9687E21C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BBE550F-7B91-4F05-A9BF-844F94649E0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DB32A82-DD36-4753-BBCB-46DCA91B45F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activity instructions are: </a:t>
            </a:r>
            <a:r>
              <a:rPr lang="en-US" altLang="en-US" i="1" smtClean="0"/>
              <a:t>This company was cited for numerous hazards. How many can you find?  Hint: Check for PPE</a:t>
            </a:r>
          </a:p>
          <a:p>
            <a:pPr eaLnBrk="1" hangingPunct="1">
              <a:spcBef>
                <a:spcPct val="0"/>
              </a:spcBef>
            </a:pPr>
            <a:endParaRPr lang="en-US" altLang="en-US" smtClean="0"/>
          </a:p>
        </p:txBody>
      </p:sp>
      <p:sp>
        <p:nvSpPr>
          <p:cNvPr id="890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E473635D-3238-4899-9CA0-FAAD25C43ACF}"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SPEAKER: Now if there’s challenges in beginning the discussion, how we can encourage participation?</a:t>
            </a:r>
          </a:p>
        </p:txBody>
      </p:sp>
      <p:sp>
        <p:nvSpPr>
          <p:cNvPr id="911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F3630CF8-F2EA-47D7-8F1D-92F2BC388AF8}"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9464F7F-4FC9-4700-B470-0A9C44C3CE9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E6CBA66-18C1-41B3-A034-43AEF395FA2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8C1D43CA-A32A-43D8-B240-5361A566F890}"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E2AFB3D-3BF8-4C21-921D-1C0235310A9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3980540-B93B-4F60-AA4F-FD7731B7777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93A761-A12A-4C57-91AA-B87A7E8F649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149FC74-FF14-4F94-9515-6351740C31B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Designate groups and assign roles before clicking to next slide</a:t>
            </a:r>
          </a:p>
        </p:txBody>
      </p:sp>
      <p:sp>
        <p:nvSpPr>
          <p:cNvPr id="1054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1BB56527-A5AA-4373-836D-6968C8CAA292}"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5A87F1-67AC-425C-B91F-C5220DB57239}"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1939389-7179-4F1D-9C24-B7CEBCF8B622}"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1F4E757-0ADE-4DEA-8A07-852FF133797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anose="020B0604020202020204" pitchFamily="34" charset="0"/>
                <a:cs typeface="Arial" panose="020B0604020202020204" pitchFamily="34" charset="0"/>
              </a:rPr>
              <a:t>Results of the survey are typically used to improve the program. </a:t>
            </a:r>
            <a:endParaRPr lang="en-US" altLang="en-US" smtClean="0"/>
          </a:p>
          <a:p>
            <a:pPr eaLnBrk="1" hangingPunct="1">
              <a:spcBef>
                <a:spcPct val="0"/>
              </a:spcBef>
            </a:pPr>
            <a:endParaRPr lang="en-US" altLang="en-US" smtClean="0"/>
          </a:p>
        </p:txBody>
      </p:sp>
      <p:sp>
        <p:nvSpPr>
          <p:cNvPr id="1136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B42AA4C6-B9DF-495D-8CB9-77DCCB5AD143}"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anose="020B0604020202020204" pitchFamily="34" charset="0"/>
                <a:cs typeface="Arial" panose="020B0604020202020204" pitchFamily="34" charset="0"/>
              </a:rPr>
              <a:t>For example,  pre- and post-tests show the knowledge gained during training. Also, small group activities can serve as a "post-test" to see if participants are "getting it." This can be more effective than a post-test because they give trainers an opportunity to address any misunderstandings that may occur during the program. </a:t>
            </a: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1157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95CFAE6D-87A2-4574-92AE-FD8CA0E86FBD}"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5D0C37D-4669-4E7F-8966-90C6801EE70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6EB383C-4331-4A08-836F-773D0F17B23A}"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E57A703-3AE5-4421-B86D-A578DF006C5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23227C0-EB6B-4DB2-A468-0CCD8204FD89}"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75A976F-78B3-4925-B6F8-A7D104EDC44F}"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ADBFFA9-CC76-4EDE-9ECE-16F59C38E3F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FE8DD78-9E5E-42AC-9D28-E54FF88532AE}"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0304C48-52A9-4F64-9D61-922FA2ADB893}"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163860C-7999-4672-BCF5-0904B798664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Take a look at WBs</a:t>
            </a:r>
          </a:p>
        </p:txBody>
      </p:sp>
      <p:sp>
        <p:nvSpPr>
          <p:cNvPr id="563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C8879B1A-E233-4F88-A738-0AB891CC2C7F}"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43C52AA-62FF-49A2-9670-CE52A6BFAED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some material, reading from the slide is fine. For other simpler ideas, the content on the slide is a starting point for more commentary.</a:t>
            </a:r>
          </a:p>
        </p:txBody>
      </p:sp>
      <p:sp>
        <p:nvSpPr>
          <p:cNvPr id="604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247CFE59-9803-4810-97D5-A067E770BBA0}"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See page 4 of your Workbook</a:t>
            </a:r>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C0522AD8-AE11-4DB6-A5C4-92BD359BDF53}"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10823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0" name="Shape 90"/>
          <p:cNvSpPr>
            <a:spLocks noGrp="1"/>
          </p:cNvSpPr>
          <p:nvPr>
            <p:ph type="title"/>
          </p:nvPr>
        </p:nvSpPr>
        <p:spPr>
          <a:xfrm>
            <a:off x="628650" y="365125"/>
            <a:ext cx="7886700" cy="1325564"/>
          </a:xfrm>
          <a:prstGeom prst="rect">
            <a:avLst/>
          </a:prstGeom>
        </p:spPr>
        <p:txBody>
          <a:bodyPr/>
          <a:lstStyle/>
          <a:p>
            <a:r>
              <a:rPr lang="en-US"/>
              <a:t>Click to edit Master title style</a:t>
            </a:r>
            <a:endParaRPr/>
          </a:p>
        </p:txBody>
      </p:sp>
      <p:sp>
        <p:nvSpPr>
          <p:cNvPr id="91" name="Shape 91"/>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hape 92">
            <a:extLst/>
          </p:cNvPr>
          <p:cNvSpPr>
            <a:spLocks noGrp="1"/>
          </p:cNvSpPr>
          <p:nvPr>
            <p:ph type="sldNum" sz="quarter" idx="10"/>
          </p:nvPr>
        </p:nvSpPr>
        <p:spPr>
          <a:xfrm>
            <a:off x="8251825" y="6403975"/>
            <a:ext cx="263525" cy="269875"/>
          </a:xfrm>
        </p:spPr>
        <p:txBody>
          <a:bodyPr/>
          <a:lstStyle>
            <a:lvl1pPr>
              <a:defRPr/>
            </a:lvl1pPr>
          </a:lstStyle>
          <a:p>
            <a:pPr>
              <a:defRPr/>
            </a:pPr>
            <a:fld id="{FC5A5EC6-55F7-44A5-8503-42813B749476}" type="slidenum">
              <a:rPr lang="en-US"/>
              <a:pPr>
                <a:defRPr/>
              </a:pPr>
              <a:t>‹#›</a:t>
            </a:fld>
            <a:endParaRPr lang="en-US" dirty="0"/>
          </a:p>
        </p:txBody>
      </p:sp>
    </p:spTree>
    <p:extLst>
      <p:ext uri="{BB962C8B-B14F-4D97-AF65-F5344CB8AC3E}">
        <p14:creationId xmlns:p14="http://schemas.microsoft.com/office/powerpoint/2010/main" val="9277321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9" name="Shape 99"/>
          <p:cNvSpPr>
            <a:spLocks noGrp="1"/>
          </p:cNvSpPr>
          <p:nvPr>
            <p:ph type="title"/>
          </p:nvPr>
        </p:nvSpPr>
        <p:spPr>
          <a:xfrm>
            <a:off x="6543675" y="365125"/>
            <a:ext cx="1971675" cy="5811838"/>
          </a:xfrm>
          <a:prstGeom prst="rect">
            <a:avLst/>
          </a:prstGeom>
        </p:spPr>
        <p:txBody>
          <a:bodyPr/>
          <a:lstStyle/>
          <a:p>
            <a:r>
              <a:rPr lang="en-US"/>
              <a:t>Click to edit Master title style</a:t>
            </a:r>
            <a:endParaRPr/>
          </a:p>
        </p:txBody>
      </p:sp>
      <p:sp>
        <p:nvSpPr>
          <p:cNvPr id="100" name="Shape 100"/>
          <p:cNvSpPr>
            <a:spLocks noGrp="1"/>
          </p:cNvSpPr>
          <p:nvPr>
            <p:ph type="body" idx="1"/>
          </p:nvPr>
        </p:nvSpPr>
        <p:spPr>
          <a:xfrm>
            <a:off x="628650" y="365125"/>
            <a:ext cx="5800725"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hape 101">
            <a:extLst/>
          </p:cNvPr>
          <p:cNvSpPr>
            <a:spLocks noGrp="1"/>
          </p:cNvSpPr>
          <p:nvPr>
            <p:ph type="sldNum" sz="quarter" idx="10"/>
          </p:nvPr>
        </p:nvSpPr>
        <p:spPr>
          <a:xfrm>
            <a:off x="8251825" y="6403975"/>
            <a:ext cx="263525" cy="269875"/>
          </a:xfrm>
        </p:spPr>
        <p:txBody>
          <a:bodyPr/>
          <a:lstStyle>
            <a:lvl1pPr>
              <a:defRPr/>
            </a:lvl1pPr>
          </a:lstStyle>
          <a:p>
            <a:pPr>
              <a:defRPr/>
            </a:pPr>
            <a:fld id="{86679E5F-9514-4494-AC85-2772B21D419B}" type="slidenum">
              <a:rPr lang="en-US"/>
              <a:pPr>
                <a:defRPr/>
              </a:pPr>
              <a:t>‹#›</a:t>
            </a:fld>
            <a:endParaRPr lang="en-US" dirty="0"/>
          </a:p>
        </p:txBody>
      </p:sp>
    </p:spTree>
    <p:extLst>
      <p:ext uri="{BB962C8B-B14F-4D97-AF65-F5344CB8AC3E}">
        <p14:creationId xmlns:p14="http://schemas.microsoft.com/office/powerpoint/2010/main" val="316235370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D02AB41D-2E8C-4FC9-91B2-A0F7D1E47C2A}" type="datetimeFigureOut">
              <a:rPr lang="en-US"/>
              <a:pPr>
                <a:defRPr/>
              </a:pPr>
              <a:t>7/16/2018</a:t>
            </a:fld>
            <a:endParaRPr lang="en-US" dirty="0"/>
          </a:p>
        </p:txBody>
      </p:sp>
      <p:sp>
        <p:nvSpPr>
          <p:cNvPr id="5" name="Footer Placeholder 4">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33A86B09-2197-4541-BADF-19ECE2D0A8C9}" type="slidenum">
              <a:rPr lang="en-US"/>
              <a:pPr>
                <a:defRPr/>
              </a:pPr>
              <a:t>‹#›</a:t>
            </a:fld>
            <a:endParaRPr lang="en-US" dirty="0"/>
          </a:p>
        </p:txBody>
      </p:sp>
    </p:spTree>
    <p:extLst>
      <p:ext uri="{BB962C8B-B14F-4D97-AF65-F5344CB8AC3E}">
        <p14:creationId xmlns:p14="http://schemas.microsoft.com/office/powerpoint/2010/main" val="317436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b="1" i="0" baseline="0">
                <a:solidFill>
                  <a:srgbClr val="FF703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2400" b="1">
                <a:solidFill>
                  <a:srgbClr val="DEE60E"/>
                </a:solidFill>
                <a:latin typeface="Arial" charset="0"/>
                <a:ea typeface="Arial" charset="0"/>
                <a:cs typeface="Arial" charset="0"/>
              </a:defRPr>
            </a:lvl1pPr>
            <a:lvl2pPr marL="457200" indent="0">
              <a:buNone/>
              <a:defRPr b="1">
                <a:solidFill>
                  <a:schemeClr val="bg1"/>
                </a:solidFill>
                <a:latin typeface="Arial" charset="0"/>
                <a:ea typeface="Arial" charset="0"/>
                <a:cs typeface="Arial" charset="0"/>
              </a:defRPr>
            </a:lvl2pPr>
            <a:lvl3pPr>
              <a:defRPr b="1">
                <a:solidFill>
                  <a:srgbClr val="FF7031"/>
                </a:solidFill>
                <a:latin typeface="Arial" charset="0"/>
                <a:ea typeface="Arial" charset="0"/>
                <a:cs typeface="Arial" charset="0"/>
              </a:defRPr>
            </a:lvl3pPr>
            <a:lvl4pPr>
              <a:defRPr b="1">
                <a:latin typeface="Arial" charset="0"/>
                <a:ea typeface="Arial" charset="0"/>
                <a:cs typeface="Arial" charset="0"/>
              </a:defRPr>
            </a:lvl4pPr>
            <a:lvl5pPr>
              <a:defRPr b="1">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DFD72C4E-568C-4946-BBC1-2FB095869F00}" type="datetimeFigureOut">
              <a:rPr lang="en-US"/>
              <a:pPr>
                <a:defRPr/>
              </a:pPr>
              <a:t>7/16/2018</a:t>
            </a:fld>
            <a:endParaRPr lang="en-US" dirty="0"/>
          </a:p>
        </p:txBody>
      </p:sp>
      <p:sp>
        <p:nvSpPr>
          <p:cNvPr id="5" name="Footer Placeholder 4">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26F0049B-C575-4891-AAC1-B78291A1D02B}" type="slidenum">
              <a:rPr lang="en-US"/>
              <a:pPr>
                <a:defRPr/>
              </a:pPr>
              <a:t>‹#›</a:t>
            </a:fld>
            <a:endParaRPr lang="en-US" dirty="0"/>
          </a:p>
        </p:txBody>
      </p:sp>
    </p:spTree>
    <p:extLst>
      <p:ext uri="{BB962C8B-B14F-4D97-AF65-F5344CB8AC3E}">
        <p14:creationId xmlns:p14="http://schemas.microsoft.com/office/powerpoint/2010/main" val="364855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solidFill>
                  <a:srgbClr val="FF703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buNone/>
              <a:defRPr sz="2800" b="1" i="0">
                <a:solidFill>
                  <a:srgbClr val="DEE60E"/>
                </a:solidFill>
                <a:latin typeface="Arial" charset="0"/>
                <a:ea typeface="Arial" charset="0"/>
                <a:cs typeface="Arial" charset="0"/>
              </a:defRPr>
            </a:lvl1pPr>
            <a:lvl2pPr>
              <a:defRPr sz="2400" b="1" i="0">
                <a:solidFill>
                  <a:schemeClr val="bg1"/>
                </a:solidFill>
                <a:latin typeface="Arial" charset="0"/>
                <a:ea typeface="Arial" charset="0"/>
                <a:cs typeface="Arial" charset="0"/>
              </a:defRPr>
            </a:lvl2pPr>
            <a:lvl3pPr>
              <a:defRPr sz="2000" b="1" i="0">
                <a:solidFill>
                  <a:schemeClr val="bg1"/>
                </a:solidFill>
                <a:latin typeface="Arial" charset="0"/>
                <a:ea typeface="Arial" charset="0"/>
                <a:cs typeface="Arial" charset="0"/>
              </a:defRPr>
            </a:lvl3pPr>
            <a:lvl4pPr>
              <a:defRPr sz="1800" b="1" i="0">
                <a:solidFill>
                  <a:schemeClr val="bg1"/>
                </a:solidFill>
                <a:latin typeface="Arial" charset="0"/>
                <a:ea typeface="Arial" charset="0"/>
                <a:cs typeface="Arial" charset="0"/>
              </a:defRPr>
            </a:lvl4pPr>
            <a:lvl5pPr>
              <a:defRPr sz="1800" b="1" i="0">
                <a:solidFill>
                  <a:schemeClr val="bg1"/>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0" indent="0">
              <a:buNone/>
              <a:defRPr sz="2800" b="1" i="0">
                <a:solidFill>
                  <a:srgbClr val="DEE60E"/>
                </a:solidFill>
                <a:latin typeface="Arial" charset="0"/>
                <a:ea typeface="Arial" charset="0"/>
                <a:cs typeface="Arial" charset="0"/>
              </a:defRPr>
            </a:lvl1pPr>
            <a:lvl2pPr>
              <a:defRPr sz="2400" b="1" i="0">
                <a:solidFill>
                  <a:schemeClr val="bg1"/>
                </a:solidFill>
                <a:latin typeface="Arial" charset="0"/>
                <a:ea typeface="Arial" charset="0"/>
                <a:cs typeface="Arial" charset="0"/>
              </a:defRPr>
            </a:lvl2pPr>
            <a:lvl3pPr>
              <a:defRPr sz="2000" b="1" i="0">
                <a:solidFill>
                  <a:schemeClr val="bg1"/>
                </a:solidFill>
                <a:latin typeface="Arial" charset="0"/>
                <a:ea typeface="Arial" charset="0"/>
                <a:cs typeface="Arial" charset="0"/>
              </a:defRPr>
            </a:lvl3pPr>
            <a:lvl4pPr>
              <a:defRPr sz="1800" b="1" i="0">
                <a:solidFill>
                  <a:schemeClr val="bg1"/>
                </a:solidFill>
                <a:latin typeface="Arial" charset="0"/>
                <a:ea typeface="Arial" charset="0"/>
                <a:cs typeface="Arial" charset="0"/>
              </a:defRPr>
            </a:lvl4pPr>
            <a:lvl5pPr>
              <a:defRPr sz="1800" b="1" i="0">
                <a:solidFill>
                  <a:schemeClr val="bg1"/>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65E52C4B-02F0-43FC-9A9E-FA9316D4EFF4}" type="datetimeFigureOut">
              <a:rPr lang="en-US"/>
              <a:pPr>
                <a:defRPr/>
              </a:pPr>
              <a:t>7/16/2018</a:t>
            </a:fld>
            <a:endParaRPr lang="en-US" dirty="0"/>
          </a:p>
        </p:txBody>
      </p:sp>
      <p:sp>
        <p:nvSpPr>
          <p:cNvPr id="6" name="Footer Placeholder 5">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a:lvl1pPr>
          </a:lstStyle>
          <a:p>
            <a:pPr>
              <a:defRPr/>
            </a:pPr>
            <a:fld id="{C1367769-C7F1-464A-A453-48D15790CE91}" type="slidenum">
              <a:rPr lang="en-US"/>
              <a:pPr>
                <a:defRPr/>
              </a:pPr>
              <a:t>‹#›</a:t>
            </a:fld>
            <a:endParaRPr lang="en-US" dirty="0"/>
          </a:p>
        </p:txBody>
      </p:sp>
    </p:spTree>
    <p:extLst>
      <p:ext uri="{BB962C8B-B14F-4D97-AF65-F5344CB8AC3E}">
        <p14:creationId xmlns:p14="http://schemas.microsoft.com/office/powerpoint/2010/main" val="294119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Slide Number">
            <a:extLst/>
          </p:cNvPr>
          <p:cNvSpPr>
            <a:spLocks noGrp="1"/>
          </p:cNvSpPr>
          <p:nvPr>
            <p:ph type="sldNum" sz="quarter" idx="10"/>
          </p:nvPr>
        </p:nvSpPr>
        <p:spPr>
          <a:ln/>
        </p:spPr>
        <p:txBody>
          <a:bodyPr/>
          <a:lstStyle>
            <a:lvl1pPr>
              <a:defRPr/>
            </a:lvl1pPr>
          </a:lstStyle>
          <a:p>
            <a:pPr>
              <a:defRPr/>
            </a:pPr>
            <a:fld id="{F71B2A69-344C-4AF6-83CD-EFFDC003EB8C}" type="slidenum">
              <a:rPr/>
              <a:pPr>
                <a:defRPr/>
              </a:pPr>
              <a:t>‹#›</a:t>
            </a:fld>
            <a:endParaRPr dirty="0"/>
          </a:p>
        </p:txBody>
      </p:sp>
    </p:spTree>
    <p:extLst>
      <p:ext uri="{BB962C8B-B14F-4D97-AF65-F5344CB8AC3E}">
        <p14:creationId xmlns:p14="http://schemas.microsoft.com/office/powerpoint/2010/main" val="35694714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36" name="Title Text"/>
          <p:cNvSpPr>
            <a:spLocks noGrp="1"/>
          </p:cNvSpPr>
          <p:nvPr>
            <p:ph type="title"/>
          </p:nvPr>
        </p:nvSpPr>
        <p:spPr>
          <a:xfrm>
            <a:off x="628650" y="365125"/>
            <a:ext cx="7886700" cy="1325564"/>
          </a:xfrm>
          <a:prstGeom prst="rect">
            <a:avLst/>
          </a:prstGeom>
        </p:spPr>
        <p:txBody>
          <a:bodyPr/>
          <a:lstStyle/>
          <a:p>
            <a:r>
              <a:t>Title Text</a:t>
            </a:r>
          </a:p>
        </p:txBody>
      </p:sp>
      <p:sp>
        <p:nvSpPr>
          <p:cNvPr id="37" name="Body Level One…"/>
          <p:cNvSpPr>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p:cNvPr>
          <p:cNvSpPr>
            <a:spLocks noGrp="1"/>
          </p:cNvSpPr>
          <p:nvPr>
            <p:ph type="sldNum" sz="quarter" idx="10"/>
          </p:nvPr>
        </p:nvSpPr>
        <p:spPr>
          <a:xfrm>
            <a:off x="8251825" y="6403975"/>
            <a:ext cx="263525" cy="269875"/>
          </a:xfrm>
        </p:spPr>
        <p:txBody>
          <a:bodyPr/>
          <a:lstStyle>
            <a:lvl1pPr>
              <a:defRPr/>
            </a:lvl1pPr>
          </a:lstStyle>
          <a:p>
            <a:pPr>
              <a:defRPr/>
            </a:pPr>
            <a:fld id="{B0D59AA2-F566-4521-9443-ADC2800D6F28}" type="slidenum">
              <a:rPr/>
              <a:pPr>
                <a:defRPr/>
              </a:pPr>
              <a:t>‹#›</a:t>
            </a:fld>
            <a:endParaRPr dirty="0"/>
          </a:p>
        </p:txBody>
      </p:sp>
    </p:spTree>
    <p:extLst>
      <p:ext uri="{BB962C8B-B14F-4D97-AF65-F5344CB8AC3E}">
        <p14:creationId xmlns:p14="http://schemas.microsoft.com/office/powerpoint/2010/main" val="4563140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45" name="Title Text"/>
          <p:cNvSpPr>
            <a:spLocks noGrp="1"/>
          </p:cNvSpPr>
          <p:nvPr>
            <p:ph type="title"/>
          </p:nvPr>
        </p:nvSpPr>
        <p:spPr>
          <a:xfrm>
            <a:off x="629841" y="365125"/>
            <a:ext cx="7886701" cy="1325564"/>
          </a:xfrm>
          <a:prstGeom prst="rect">
            <a:avLst/>
          </a:prstGeom>
        </p:spPr>
        <p:txBody>
          <a:bodyPr/>
          <a:lstStyle/>
          <a:p>
            <a:r>
              <a:t>Title Text</a:t>
            </a:r>
          </a:p>
        </p:txBody>
      </p:sp>
      <p:sp>
        <p:nvSpPr>
          <p:cNvPr id="46" name="Body Level One…"/>
          <p:cNvSpPr>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7" name="Rectangle"/>
          <p:cNvSpPr>
            <a:spLocks noGrp="1"/>
          </p:cNvSpPr>
          <p:nvPr>
            <p:ph type="body" sz="quarter" idx="13"/>
          </p:nvPr>
        </p:nvSpPr>
        <p:spPr>
          <a:xfrm>
            <a:off x="4629150" y="1681163"/>
            <a:ext cx="3887392" cy="823913"/>
          </a:xfrm>
          <a:prstGeom prst="rect">
            <a:avLst/>
          </a:prstGeom>
        </p:spPr>
        <p:txBody>
          <a:bodyPr anchor="b"/>
          <a:lstStyle/>
          <a:p>
            <a:endParaRPr/>
          </a:p>
        </p:txBody>
      </p:sp>
      <p:sp>
        <p:nvSpPr>
          <p:cNvPr id="5" name="Slide Number">
            <a:extLst/>
          </p:cNvPr>
          <p:cNvSpPr>
            <a:spLocks noGrp="1"/>
          </p:cNvSpPr>
          <p:nvPr>
            <p:ph type="sldNum" sz="quarter" idx="14"/>
          </p:nvPr>
        </p:nvSpPr>
        <p:spPr>
          <a:xfrm>
            <a:off x="8251825" y="6403975"/>
            <a:ext cx="263525" cy="269875"/>
          </a:xfrm>
        </p:spPr>
        <p:txBody>
          <a:bodyPr/>
          <a:lstStyle>
            <a:lvl1pPr>
              <a:defRPr/>
            </a:lvl1pPr>
          </a:lstStyle>
          <a:p>
            <a:pPr>
              <a:defRPr/>
            </a:pPr>
            <a:fld id="{5409EAFA-733A-4726-A55A-9AAAA16366AA}" type="slidenum">
              <a:rPr/>
              <a:pPr>
                <a:defRPr/>
              </a:pPr>
              <a:t>‹#›</a:t>
            </a:fld>
            <a:endParaRPr dirty="0"/>
          </a:p>
        </p:txBody>
      </p:sp>
    </p:spTree>
    <p:extLst>
      <p:ext uri="{BB962C8B-B14F-4D97-AF65-F5344CB8AC3E}">
        <p14:creationId xmlns:p14="http://schemas.microsoft.com/office/powerpoint/2010/main" val="152571195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55" name="Title Text"/>
          <p:cNvSpPr>
            <a:spLocks noGrp="1"/>
          </p:cNvSpPr>
          <p:nvPr>
            <p:ph type="title"/>
          </p:nvPr>
        </p:nvSpPr>
        <p:spPr>
          <a:xfrm>
            <a:off x="628650" y="365125"/>
            <a:ext cx="7886700" cy="1325564"/>
          </a:xfrm>
          <a:prstGeom prst="rect">
            <a:avLst/>
          </a:prstGeom>
        </p:spPr>
        <p:txBody>
          <a:bodyPr/>
          <a:lstStyle/>
          <a:p>
            <a:r>
              <a:t>Title Text</a:t>
            </a:r>
          </a:p>
        </p:txBody>
      </p:sp>
      <p:sp>
        <p:nvSpPr>
          <p:cNvPr id="3" name="Slide Number">
            <a:extLst/>
          </p:cNvPr>
          <p:cNvSpPr>
            <a:spLocks noGrp="1"/>
          </p:cNvSpPr>
          <p:nvPr>
            <p:ph type="sldNum" sz="quarter" idx="10"/>
          </p:nvPr>
        </p:nvSpPr>
        <p:spPr>
          <a:xfrm>
            <a:off x="8251825" y="6403975"/>
            <a:ext cx="263525" cy="269875"/>
          </a:xfrm>
        </p:spPr>
        <p:txBody>
          <a:bodyPr/>
          <a:lstStyle>
            <a:lvl1pPr>
              <a:defRPr/>
            </a:lvl1pPr>
          </a:lstStyle>
          <a:p>
            <a:pPr>
              <a:defRPr/>
            </a:pPr>
            <a:fld id="{43163E7E-F428-4575-95DA-438762C6C038}" type="slidenum">
              <a:rPr/>
              <a:pPr>
                <a:defRPr/>
              </a:pPr>
              <a:t>‹#›</a:t>
            </a:fld>
            <a:endParaRPr dirty="0"/>
          </a:p>
        </p:txBody>
      </p:sp>
    </p:spTree>
    <p:extLst>
      <p:ext uri="{BB962C8B-B14F-4D97-AF65-F5344CB8AC3E}">
        <p14:creationId xmlns:p14="http://schemas.microsoft.com/office/powerpoint/2010/main" val="16732334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 name="Slide Number">
            <a:extLst/>
          </p:cNvPr>
          <p:cNvSpPr>
            <a:spLocks noGrp="1"/>
          </p:cNvSpPr>
          <p:nvPr>
            <p:ph type="sldNum" sz="quarter" idx="10"/>
          </p:nvPr>
        </p:nvSpPr>
        <p:spPr>
          <a:xfrm>
            <a:off x="8251825" y="6403975"/>
            <a:ext cx="263525" cy="269875"/>
          </a:xfrm>
        </p:spPr>
        <p:txBody>
          <a:bodyPr/>
          <a:lstStyle>
            <a:lvl1pPr>
              <a:defRPr/>
            </a:lvl1pPr>
          </a:lstStyle>
          <a:p>
            <a:pPr>
              <a:defRPr/>
            </a:pPr>
            <a:fld id="{491E0F40-998B-478D-B234-18E8E6989975}" type="slidenum">
              <a:rPr/>
              <a:pPr>
                <a:defRPr/>
              </a:pPr>
              <a:t>‹#›</a:t>
            </a:fld>
            <a:endParaRPr dirty="0"/>
          </a:p>
        </p:txBody>
      </p:sp>
    </p:spTree>
    <p:extLst>
      <p:ext uri="{BB962C8B-B14F-4D97-AF65-F5344CB8AC3E}">
        <p14:creationId xmlns:p14="http://schemas.microsoft.com/office/powerpoint/2010/main" val="15656688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619251"/>
            <a:ext cx="8226425" cy="422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2"/>
          <p:cNvSpPr>
            <a:spLocks noGrp="1"/>
          </p:cNvSpPr>
          <p:nvPr>
            <p:ph type="title"/>
          </p:nvPr>
        </p:nvSpPr>
        <p:spPr>
          <a:xfrm>
            <a:off x="457200" y="92074"/>
            <a:ext cx="8229600" cy="1508126"/>
          </a:xfrm>
          <a:prstGeom prst="rect">
            <a:avLst/>
          </a:prstGeom>
          <a:ln w="12700">
            <a:miter lim="400000"/>
          </a:ln>
          <a:extLst>
            <a:ext uri="{C572A759-6A51-4108-AA02-DFA0A04FC94B}"/>
          </a:extLst>
        </p:spPr>
        <p:txBody>
          <a:bodyPr>
            <a:normAutofit/>
          </a:bodyPr>
          <a:lstStyle/>
          <a:p>
            <a:r>
              <a:rPr lang="en-US" dirty="0"/>
              <a:t>Click to edit Master title style</a:t>
            </a:r>
            <a:endParaRPr dirty="0"/>
          </a:p>
        </p:txBody>
      </p:sp>
    </p:spTree>
    <p:extLst>
      <p:ext uri="{BB962C8B-B14F-4D97-AF65-F5344CB8AC3E}">
        <p14:creationId xmlns:p14="http://schemas.microsoft.com/office/powerpoint/2010/main" val="179535114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Content with Caption">
    <p:spTree>
      <p:nvGrpSpPr>
        <p:cNvPr id="1" name=""/>
        <p:cNvGrpSpPr/>
        <p:nvPr/>
      </p:nvGrpSpPr>
      <p:grpSpPr>
        <a:xfrm>
          <a:off x="0" y="0"/>
          <a:ext cx="0" cy="0"/>
          <a:chOff x="0" y="0"/>
          <a:chExt cx="0" cy="0"/>
        </a:xfrm>
      </p:grpSpPr>
      <p:sp>
        <p:nvSpPr>
          <p:cNvPr id="70" name="Title Text"/>
          <p:cNvSpPr>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1" name="Body Level One…"/>
          <p:cNvSpPr>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2" name="Rectangle"/>
          <p:cNvSpPr>
            <a:spLocks noGrp="1"/>
          </p:cNvSpPr>
          <p:nvPr>
            <p:ph type="body" sz="quarter" idx="13"/>
          </p:nvPr>
        </p:nvSpPr>
        <p:spPr>
          <a:xfrm>
            <a:off x="629840" y="2057400"/>
            <a:ext cx="2949180" cy="3811588"/>
          </a:xfrm>
          <a:prstGeom prst="rect">
            <a:avLst/>
          </a:prstGeom>
        </p:spPr>
        <p:txBody>
          <a:bodyPr/>
          <a:lstStyle/>
          <a:p>
            <a:endParaRPr/>
          </a:p>
        </p:txBody>
      </p:sp>
      <p:sp>
        <p:nvSpPr>
          <p:cNvPr id="5" name="Slide Number">
            <a:extLst/>
          </p:cNvPr>
          <p:cNvSpPr>
            <a:spLocks noGrp="1"/>
          </p:cNvSpPr>
          <p:nvPr>
            <p:ph type="sldNum" sz="quarter" idx="14"/>
          </p:nvPr>
        </p:nvSpPr>
        <p:spPr>
          <a:xfrm>
            <a:off x="8251825" y="6403975"/>
            <a:ext cx="263525" cy="269875"/>
          </a:xfrm>
        </p:spPr>
        <p:txBody>
          <a:bodyPr/>
          <a:lstStyle>
            <a:lvl1pPr>
              <a:defRPr/>
            </a:lvl1pPr>
          </a:lstStyle>
          <a:p>
            <a:pPr>
              <a:defRPr/>
            </a:pPr>
            <a:fld id="{908E9D00-4CA2-4289-BCB9-A8C2E8F1DE31}" type="slidenum">
              <a:rPr/>
              <a:pPr>
                <a:defRPr/>
              </a:pPr>
              <a:t>‹#›</a:t>
            </a:fld>
            <a:endParaRPr dirty="0"/>
          </a:p>
        </p:txBody>
      </p:sp>
    </p:spTree>
    <p:extLst>
      <p:ext uri="{BB962C8B-B14F-4D97-AF65-F5344CB8AC3E}">
        <p14:creationId xmlns:p14="http://schemas.microsoft.com/office/powerpoint/2010/main" val="18650987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Picture with Caption">
    <p:spTree>
      <p:nvGrpSpPr>
        <p:cNvPr id="1" name=""/>
        <p:cNvGrpSpPr/>
        <p:nvPr/>
      </p:nvGrpSpPr>
      <p:grpSpPr>
        <a:xfrm>
          <a:off x="0" y="0"/>
          <a:ext cx="0" cy="0"/>
          <a:chOff x="0" y="0"/>
          <a:chExt cx="0" cy="0"/>
        </a:xfrm>
      </p:grpSpPr>
      <p:sp>
        <p:nvSpPr>
          <p:cNvPr id="80" name="Title Text"/>
          <p:cNvSpPr>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1" name="Image"/>
          <p:cNvSpPr>
            <a:spLocks noGrp="1"/>
          </p:cNvSpPr>
          <p:nvPr>
            <p:ph type="pic" sz="half" idx="13"/>
          </p:nvPr>
        </p:nvSpPr>
        <p:spPr>
          <a:xfrm>
            <a:off x="3887391" y="987425"/>
            <a:ext cx="4629151" cy="4873626"/>
          </a:xfrm>
          <a:prstGeom prst="rect">
            <a:avLst/>
          </a:prstGeom>
        </p:spPr>
        <p:txBody>
          <a:bodyPr lIns="91439" rIns="91439">
            <a:noAutofit/>
          </a:bodyPr>
          <a:lstStyle/>
          <a:p>
            <a:pPr lvl="0"/>
            <a:endParaRPr noProof="0" dirty="0">
              <a:sym typeface="Calibri"/>
            </a:endParaRPr>
          </a:p>
        </p:txBody>
      </p:sp>
      <p:sp>
        <p:nvSpPr>
          <p:cNvPr id="82" name="Body Level One…"/>
          <p:cNvSpPr>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 name="Slide Number">
            <a:extLst/>
          </p:cNvPr>
          <p:cNvSpPr>
            <a:spLocks noGrp="1"/>
          </p:cNvSpPr>
          <p:nvPr>
            <p:ph type="sldNum" sz="quarter" idx="14"/>
          </p:nvPr>
        </p:nvSpPr>
        <p:spPr>
          <a:xfrm>
            <a:off x="8251825" y="6403975"/>
            <a:ext cx="263525" cy="269875"/>
          </a:xfrm>
        </p:spPr>
        <p:txBody>
          <a:bodyPr/>
          <a:lstStyle>
            <a:lvl1pPr>
              <a:defRPr/>
            </a:lvl1pPr>
          </a:lstStyle>
          <a:p>
            <a:pPr>
              <a:defRPr/>
            </a:pPr>
            <a:fld id="{C8A9B742-24AA-4171-8A8C-307A30D6BB83}" type="slidenum">
              <a:rPr/>
              <a:pPr>
                <a:defRPr/>
              </a:pPr>
              <a:t>‹#›</a:t>
            </a:fld>
            <a:endParaRPr dirty="0"/>
          </a:p>
        </p:txBody>
      </p:sp>
    </p:spTree>
    <p:extLst>
      <p:ext uri="{BB962C8B-B14F-4D97-AF65-F5344CB8AC3E}">
        <p14:creationId xmlns:p14="http://schemas.microsoft.com/office/powerpoint/2010/main" val="368289632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Vertical Text">
    <p:spTree>
      <p:nvGrpSpPr>
        <p:cNvPr id="1" name=""/>
        <p:cNvGrpSpPr/>
        <p:nvPr/>
      </p:nvGrpSpPr>
      <p:grpSpPr>
        <a:xfrm>
          <a:off x="0" y="0"/>
          <a:ext cx="0" cy="0"/>
          <a:chOff x="0" y="0"/>
          <a:chExt cx="0" cy="0"/>
        </a:xfrm>
      </p:grpSpPr>
      <p:sp>
        <p:nvSpPr>
          <p:cNvPr id="90" name="Title Text"/>
          <p:cNvSpPr>
            <a:spLocks noGrp="1"/>
          </p:cNvSpPr>
          <p:nvPr>
            <p:ph type="title"/>
          </p:nvPr>
        </p:nvSpPr>
        <p:spPr>
          <a:xfrm>
            <a:off x="628650" y="365125"/>
            <a:ext cx="7886700" cy="1325564"/>
          </a:xfrm>
          <a:prstGeom prst="rect">
            <a:avLst/>
          </a:prstGeom>
        </p:spPr>
        <p:txBody>
          <a:bodyPr/>
          <a:lstStyle/>
          <a:p>
            <a:r>
              <a:t>Title Text</a:t>
            </a:r>
          </a:p>
        </p:txBody>
      </p:sp>
      <p:sp>
        <p:nvSpPr>
          <p:cNvPr id="91" name="Body Level One…"/>
          <p:cNvSpPr>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p:cNvPr>
          <p:cNvSpPr>
            <a:spLocks noGrp="1"/>
          </p:cNvSpPr>
          <p:nvPr>
            <p:ph type="sldNum" sz="quarter" idx="10"/>
          </p:nvPr>
        </p:nvSpPr>
        <p:spPr>
          <a:xfrm>
            <a:off x="8251825" y="6403975"/>
            <a:ext cx="263525" cy="269875"/>
          </a:xfrm>
        </p:spPr>
        <p:txBody>
          <a:bodyPr/>
          <a:lstStyle>
            <a:lvl1pPr>
              <a:defRPr/>
            </a:lvl1pPr>
          </a:lstStyle>
          <a:p>
            <a:pPr>
              <a:defRPr/>
            </a:pPr>
            <a:fld id="{91B327E6-3F05-4450-BCCC-DD84C66627DD}" type="slidenum">
              <a:rPr/>
              <a:pPr>
                <a:defRPr/>
              </a:pPr>
              <a:t>‹#›</a:t>
            </a:fld>
            <a:endParaRPr dirty="0"/>
          </a:p>
        </p:txBody>
      </p:sp>
    </p:spTree>
    <p:extLst>
      <p:ext uri="{BB962C8B-B14F-4D97-AF65-F5344CB8AC3E}">
        <p14:creationId xmlns:p14="http://schemas.microsoft.com/office/powerpoint/2010/main" val="104081689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Vertical Title and Text">
    <p:spTree>
      <p:nvGrpSpPr>
        <p:cNvPr id="1" name=""/>
        <p:cNvGrpSpPr/>
        <p:nvPr/>
      </p:nvGrpSpPr>
      <p:grpSpPr>
        <a:xfrm>
          <a:off x="0" y="0"/>
          <a:ext cx="0" cy="0"/>
          <a:chOff x="0" y="0"/>
          <a:chExt cx="0" cy="0"/>
        </a:xfrm>
      </p:grpSpPr>
      <p:sp>
        <p:nvSpPr>
          <p:cNvPr id="99" name="Title Text"/>
          <p:cNvSpPr>
            <a:spLocks noGrp="1"/>
          </p:cNvSpPr>
          <p:nvPr>
            <p:ph type="title"/>
          </p:nvPr>
        </p:nvSpPr>
        <p:spPr>
          <a:xfrm>
            <a:off x="6543675" y="365125"/>
            <a:ext cx="1971675" cy="5811838"/>
          </a:xfrm>
          <a:prstGeom prst="rect">
            <a:avLst/>
          </a:prstGeom>
        </p:spPr>
        <p:txBody>
          <a:bodyPr/>
          <a:lstStyle/>
          <a:p>
            <a:r>
              <a:t>Title Text</a:t>
            </a:r>
          </a:p>
        </p:txBody>
      </p:sp>
      <p:sp>
        <p:nvSpPr>
          <p:cNvPr id="100" name="Body Level One…"/>
          <p:cNvSpPr>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p:cNvPr>
          <p:cNvSpPr>
            <a:spLocks noGrp="1"/>
          </p:cNvSpPr>
          <p:nvPr>
            <p:ph type="sldNum" sz="quarter" idx="10"/>
          </p:nvPr>
        </p:nvSpPr>
        <p:spPr>
          <a:xfrm>
            <a:off x="8251825" y="6403975"/>
            <a:ext cx="263525" cy="269875"/>
          </a:xfrm>
        </p:spPr>
        <p:txBody>
          <a:bodyPr/>
          <a:lstStyle>
            <a:lvl1pPr>
              <a:defRPr/>
            </a:lvl1pPr>
          </a:lstStyle>
          <a:p>
            <a:pPr>
              <a:defRPr/>
            </a:pPr>
            <a:fld id="{F84027F2-54FA-4D75-B94B-9FEC0389FAB9}" type="slidenum">
              <a:rPr/>
              <a:pPr>
                <a:defRPr/>
              </a:pPr>
              <a:t>‹#›</a:t>
            </a:fld>
            <a:endParaRPr dirty="0"/>
          </a:p>
        </p:txBody>
      </p:sp>
    </p:spTree>
    <p:extLst>
      <p:ext uri="{BB962C8B-B14F-4D97-AF65-F5344CB8AC3E}">
        <p14:creationId xmlns:p14="http://schemas.microsoft.com/office/powerpoint/2010/main" val="39668758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 name="Shape 27"/>
          <p:cNvSpPr>
            <a:spLocks noGrp="1"/>
          </p:cNvSpPr>
          <p:nvPr>
            <p:ph type="title"/>
          </p:nvPr>
        </p:nvSpPr>
        <p:spPr>
          <a:xfrm>
            <a:off x="623887" y="1709739"/>
            <a:ext cx="7886701" cy="2852737"/>
          </a:xfrm>
          <a:prstGeom prst="rect">
            <a:avLst/>
          </a:prstGeom>
        </p:spPr>
        <p:txBody>
          <a:bodyPr anchor="b"/>
          <a:lstStyle>
            <a:lvl1pPr>
              <a:defRPr sz="6000"/>
            </a:lvl1pPr>
          </a:lstStyle>
          <a:p>
            <a:r>
              <a:rPr lang="en-US"/>
              <a:t>Click to edit Master title style</a:t>
            </a:r>
            <a:endParaRPr/>
          </a:p>
        </p:txBody>
      </p:sp>
      <p:sp>
        <p:nvSpPr>
          <p:cNvPr id="28" name="Shape 28"/>
          <p:cNvSpPr>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hape 29">
            <a:extLst/>
          </p:cNvPr>
          <p:cNvSpPr>
            <a:spLocks noGrp="1"/>
          </p:cNvSpPr>
          <p:nvPr>
            <p:ph type="sldNum" sz="quarter" idx="10"/>
          </p:nvPr>
        </p:nvSpPr>
        <p:spPr>
          <a:xfrm>
            <a:off x="8251825" y="6403975"/>
            <a:ext cx="263525" cy="269875"/>
          </a:xfrm>
        </p:spPr>
        <p:txBody>
          <a:bodyPr/>
          <a:lstStyle>
            <a:lvl1pPr>
              <a:defRPr/>
            </a:lvl1pPr>
          </a:lstStyle>
          <a:p>
            <a:pPr>
              <a:defRPr/>
            </a:pPr>
            <a:fld id="{904DFA36-F877-447A-A152-6D3341B842ED}" type="slidenum">
              <a:rPr lang="en-US"/>
              <a:pPr>
                <a:defRPr/>
              </a:pPr>
              <a:t>‹#›</a:t>
            </a:fld>
            <a:endParaRPr lang="en-US" dirty="0"/>
          </a:p>
        </p:txBody>
      </p:sp>
    </p:spTree>
    <p:extLst>
      <p:ext uri="{BB962C8B-B14F-4D97-AF65-F5344CB8AC3E}">
        <p14:creationId xmlns:p14="http://schemas.microsoft.com/office/powerpoint/2010/main" val="39986475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 name="Shape 36"/>
          <p:cNvSpPr>
            <a:spLocks noGrp="1"/>
          </p:cNvSpPr>
          <p:nvPr>
            <p:ph type="title"/>
          </p:nvPr>
        </p:nvSpPr>
        <p:spPr>
          <a:xfrm>
            <a:off x="628650" y="365125"/>
            <a:ext cx="7886700" cy="1325564"/>
          </a:xfrm>
          <a:prstGeom prst="rect">
            <a:avLst/>
          </a:prstGeom>
        </p:spPr>
        <p:txBody>
          <a:bodyPr/>
          <a:lstStyle/>
          <a:p>
            <a:r>
              <a:rPr lang="en-US"/>
              <a:t>Click to edit Master title style</a:t>
            </a:r>
            <a:endParaRPr/>
          </a:p>
        </p:txBody>
      </p:sp>
      <p:sp>
        <p:nvSpPr>
          <p:cNvPr id="37" name="Shape 37"/>
          <p:cNvSpPr>
            <a:spLocks noGrp="1"/>
          </p:cNvSpPr>
          <p:nvPr>
            <p:ph type="body"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hape 38">
            <a:extLst/>
          </p:cNvPr>
          <p:cNvSpPr>
            <a:spLocks noGrp="1"/>
          </p:cNvSpPr>
          <p:nvPr>
            <p:ph type="sldNum" sz="quarter" idx="10"/>
          </p:nvPr>
        </p:nvSpPr>
        <p:spPr>
          <a:xfrm>
            <a:off x="8251825" y="6403975"/>
            <a:ext cx="263525" cy="269875"/>
          </a:xfrm>
        </p:spPr>
        <p:txBody>
          <a:bodyPr/>
          <a:lstStyle>
            <a:lvl1pPr>
              <a:defRPr/>
            </a:lvl1pPr>
          </a:lstStyle>
          <a:p>
            <a:pPr>
              <a:defRPr/>
            </a:pPr>
            <a:fld id="{2E2C72BC-B9A3-44BD-A4B8-8885BC745278}" type="slidenum">
              <a:rPr lang="en-US"/>
              <a:pPr>
                <a:defRPr/>
              </a:pPr>
              <a:t>‹#›</a:t>
            </a:fld>
            <a:endParaRPr lang="en-US" dirty="0"/>
          </a:p>
        </p:txBody>
      </p:sp>
    </p:spTree>
    <p:extLst>
      <p:ext uri="{BB962C8B-B14F-4D97-AF65-F5344CB8AC3E}">
        <p14:creationId xmlns:p14="http://schemas.microsoft.com/office/powerpoint/2010/main" val="23253289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5" name="Shape 45"/>
          <p:cNvSpPr>
            <a:spLocks noGrp="1"/>
          </p:cNvSpPr>
          <p:nvPr>
            <p:ph type="title"/>
          </p:nvPr>
        </p:nvSpPr>
        <p:spPr>
          <a:xfrm>
            <a:off x="629841" y="365125"/>
            <a:ext cx="7886701" cy="1325564"/>
          </a:xfrm>
          <a:prstGeom prst="rect">
            <a:avLst/>
          </a:prstGeom>
        </p:spPr>
        <p:txBody>
          <a:bodyPr/>
          <a:lstStyle/>
          <a:p>
            <a:r>
              <a:rPr lang="en-US"/>
              <a:t>Click to edit Master title style</a:t>
            </a:r>
            <a:endParaRPr/>
          </a:p>
        </p:txBody>
      </p:sp>
      <p:sp>
        <p:nvSpPr>
          <p:cNvPr id="46" name="Shape 46"/>
          <p:cNvSpPr>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7" name="Shape 47"/>
          <p:cNvSpPr>
            <a:spLocks noGrp="1"/>
          </p:cNvSpPr>
          <p:nvPr>
            <p:ph type="body" sz="quarter" idx="13"/>
          </p:nvPr>
        </p:nvSpPr>
        <p:spPr>
          <a:xfrm>
            <a:off x="4629150" y="1681163"/>
            <a:ext cx="3887392" cy="823913"/>
          </a:xfrm>
          <a:prstGeom prst="rect">
            <a:avLst/>
          </a:prstGeom>
        </p:spPr>
        <p:txBody>
          <a:bodyPr anchor="b"/>
          <a:lstStyle/>
          <a:p>
            <a:pPr lvl="0"/>
            <a:r>
              <a:rPr lang="en-US"/>
              <a:t>Click to edit Master text styles</a:t>
            </a:r>
          </a:p>
        </p:txBody>
      </p:sp>
      <p:sp>
        <p:nvSpPr>
          <p:cNvPr id="5" name="Shape 48">
            <a:extLst/>
          </p:cNvPr>
          <p:cNvSpPr>
            <a:spLocks noGrp="1"/>
          </p:cNvSpPr>
          <p:nvPr>
            <p:ph type="sldNum" sz="quarter" idx="14"/>
          </p:nvPr>
        </p:nvSpPr>
        <p:spPr>
          <a:xfrm>
            <a:off x="8251825" y="6403975"/>
            <a:ext cx="263525" cy="269875"/>
          </a:xfrm>
        </p:spPr>
        <p:txBody>
          <a:bodyPr/>
          <a:lstStyle>
            <a:lvl1pPr>
              <a:defRPr/>
            </a:lvl1pPr>
          </a:lstStyle>
          <a:p>
            <a:pPr>
              <a:defRPr/>
            </a:pPr>
            <a:fld id="{1BE6076C-2550-4BB8-8302-52B087EE5905}" type="slidenum">
              <a:rPr lang="en-US"/>
              <a:pPr>
                <a:defRPr/>
              </a:pPr>
              <a:t>‹#›</a:t>
            </a:fld>
            <a:endParaRPr lang="en-US" dirty="0"/>
          </a:p>
        </p:txBody>
      </p:sp>
    </p:spTree>
    <p:extLst>
      <p:ext uri="{BB962C8B-B14F-4D97-AF65-F5344CB8AC3E}">
        <p14:creationId xmlns:p14="http://schemas.microsoft.com/office/powerpoint/2010/main" val="41189948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5" name="Shape 55"/>
          <p:cNvSpPr>
            <a:spLocks noGrp="1"/>
          </p:cNvSpPr>
          <p:nvPr>
            <p:ph type="title"/>
          </p:nvPr>
        </p:nvSpPr>
        <p:spPr>
          <a:xfrm>
            <a:off x="628650" y="365125"/>
            <a:ext cx="7886700" cy="1325564"/>
          </a:xfrm>
          <a:prstGeom prst="rect">
            <a:avLst/>
          </a:prstGeom>
        </p:spPr>
        <p:txBody>
          <a:bodyPr/>
          <a:lstStyle/>
          <a:p>
            <a:r>
              <a:rPr lang="en-US"/>
              <a:t>Click to edit Master title style</a:t>
            </a:r>
            <a:endParaRPr/>
          </a:p>
        </p:txBody>
      </p:sp>
      <p:sp>
        <p:nvSpPr>
          <p:cNvPr id="3" name="Shape 56">
            <a:extLst/>
          </p:cNvPr>
          <p:cNvSpPr>
            <a:spLocks noGrp="1"/>
          </p:cNvSpPr>
          <p:nvPr>
            <p:ph type="sldNum" sz="quarter" idx="10"/>
          </p:nvPr>
        </p:nvSpPr>
        <p:spPr>
          <a:xfrm>
            <a:off x="8251825" y="6403975"/>
            <a:ext cx="263525" cy="269875"/>
          </a:xfrm>
        </p:spPr>
        <p:txBody>
          <a:bodyPr/>
          <a:lstStyle>
            <a:lvl1pPr>
              <a:defRPr/>
            </a:lvl1pPr>
          </a:lstStyle>
          <a:p>
            <a:pPr>
              <a:defRPr/>
            </a:pPr>
            <a:fld id="{4D4D44A2-079E-4481-AAC1-262475B1F3FA}" type="slidenum">
              <a:rPr lang="en-US"/>
              <a:pPr>
                <a:defRPr/>
              </a:pPr>
              <a:t>‹#›</a:t>
            </a:fld>
            <a:endParaRPr lang="en-US" dirty="0"/>
          </a:p>
        </p:txBody>
      </p:sp>
    </p:spTree>
    <p:extLst>
      <p:ext uri="{BB962C8B-B14F-4D97-AF65-F5344CB8AC3E}">
        <p14:creationId xmlns:p14="http://schemas.microsoft.com/office/powerpoint/2010/main" val="232991524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63">
            <a:extLst/>
          </p:cNvPr>
          <p:cNvSpPr>
            <a:spLocks noGrp="1"/>
          </p:cNvSpPr>
          <p:nvPr>
            <p:ph type="sldNum" sz="quarter" idx="10"/>
          </p:nvPr>
        </p:nvSpPr>
        <p:spPr>
          <a:xfrm>
            <a:off x="8251825" y="6403975"/>
            <a:ext cx="263525" cy="269875"/>
          </a:xfrm>
        </p:spPr>
        <p:txBody>
          <a:bodyPr/>
          <a:lstStyle>
            <a:lvl1pPr>
              <a:defRPr/>
            </a:lvl1pPr>
          </a:lstStyle>
          <a:p>
            <a:pPr>
              <a:defRPr/>
            </a:pPr>
            <a:fld id="{E5E7A906-9223-4B1C-A3D0-9E66925CA3A2}" type="slidenum">
              <a:rPr lang="en-US"/>
              <a:pPr>
                <a:defRPr/>
              </a:pPr>
              <a:t>‹#›</a:t>
            </a:fld>
            <a:endParaRPr lang="en-US" dirty="0"/>
          </a:p>
        </p:txBody>
      </p:sp>
    </p:spTree>
    <p:extLst>
      <p:ext uri="{BB962C8B-B14F-4D97-AF65-F5344CB8AC3E}">
        <p14:creationId xmlns:p14="http://schemas.microsoft.com/office/powerpoint/2010/main" val="13418484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0" name="Shape 70"/>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a:p>
        </p:txBody>
      </p:sp>
      <p:sp>
        <p:nvSpPr>
          <p:cNvPr id="71" name="Shape 71"/>
          <p:cNvSpPr>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2" name="Shape 72"/>
          <p:cNvSpPr>
            <a:spLocks noGrp="1"/>
          </p:cNvSpPr>
          <p:nvPr>
            <p:ph type="body" sz="quarter" idx="13"/>
          </p:nvPr>
        </p:nvSpPr>
        <p:spPr>
          <a:xfrm>
            <a:off x="629840" y="2057400"/>
            <a:ext cx="2949180" cy="3811588"/>
          </a:xfrm>
          <a:prstGeom prst="rect">
            <a:avLst/>
          </a:prstGeom>
        </p:spPr>
        <p:txBody>
          <a:bodyPr/>
          <a:lstStyle/>
          <a:p>
            <a:pPr lvl="0"/>
            <a:r>
              <a:rPr lang="en-US"/>
              <a:t>Click to edit Master text styles</a:t>
            </a:r>
          </a:p>
        </p:txBody>
      </p:sp>
      <p:sp>
        <p:nvSpPr>
          <p:cNvPr id="5" name="Shape 73">
            <a:extLst/>
          </p:cNvPr>
          <p:cNvSpPr>
            <a:spLocks noGrp="1"/>
          </p:cNvSpPr>
          <p:nvPr>
            <p:ph type="sldNum" sz="quarter" idx="14"/>
          </p:nvPr>
        </p:nvSpPr>
        <p:spPr>
          <a:xfrm>
            <a:off x="8251825" y="6403975"/>
            <a:ext cx="263525" cy="269875"/>
          </a:xfrm>
        </p:spPr>
        <p:txBody>
          <a:bodyPr/>
          <a:lstStyle>
            <a:lvl1pPr>
              <a:defRPr/>
            </a:lvl1pPr>
          </a:lstStyle>
          <a:p>
            <a:pPr>
              <a:defRPr/>
            </a:pPr>
            <a:fld id="{A8730F8F-F94C-4476-84FD-35C1583FAC39}" type="slidenum">
              <a:rPr lang="en-US"/>
              <a:pPr>
                <a:defRPr/>
              </a:pPr>
              <a:t>‹#›</a:t>
            </a:fld>
            <a:endParaRPr lang="en-US" dirty="0"/>
          </a:p>
        </p:txBody>
      </p:sp>
    </p:spTree>
    <p:extLst>
      <p:ext uri="{BB962C8B-B14F-4D97-AF65-F5344CB8AC3E}">
        <p14:creationId xmlns:p14="http://schemas.microsoft.com/office/powerpoint/2010/main" val="30413789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0" name="Shape 80"/>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a:p>
        </p:txBody>
      </p:sp>
      <p:sp>
        <p:nvSpPr>
          <p:cNvPr id="81" name="Shape 81"/>
          <p:cNvSpPr>
            <a:spLocks noGrp="1"/>
          </p:cNvSpPr>
          <p:nvPr>
            <p:ph type="pic" sz="half" idx="13"/>
          </p:nvPr>
        </p:nvSpPr>
        <p:spPr>
          <a:xfrm>
            <a:off x="3887391" y="987425"/>
            <a:ext cx="4629151" cy="4873626"/>
          </a:xfrm>
          <a:prstGeom prst="rect">
            <a:avLst/>
          </a:prstGeom>
        </p:spPr>
        <p:txBody>
          <a:bodyPr lIns="91439" rIns="91439">
            <a:noAutofit/>
          </a:bodyPr>
          <a:lstStyle/>
          <a:p>
            <a:pPr lvl="0"/>
            <a:r>
              <a:rPr lang="en-US" noProof="0" dirty="0">
                <a:sym typeface="Calibri"/>
              </a:rPr>
              <a:t>Drag picture to placeholder or click icon to add</a:t>
            </a:r>
            <a:endParaRPr noProof="0" dirty="0">
              <a:sym typeface="Calibri"/>
            </a:endParaRPr>
          </a:p>
        </p:txBody>
      </p:sp>
      <p:sp>
        <p:nvSpPr>
          <p:cNvPr id="82" name="Shape 82"/>
          <p:cNvSpPr>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hape 83">
            <a:extLst/>
          </p:cNvPr>
          <p:cNvSpPr>
            <a:spLocks noGrp="1"/>
          </p:cNvSpPr>
          <p:nvPr>
            <p:ph type="sldNum" sz="quarter" idx="14"/>
          </p:nvPr>
        </p:nvSpPr>
        <p:spPr>
          <a:xfrm>
            <a:off x="8251825" y="6403975"/>
            <a:ext cx="263525" cy="269875"/>
          </a:xfrm>
        </p:spPr>
        <p:txBody>
          <a:bodyPr/>
          <a:lstStyle>
            <a:lvl1pPr>
              <a:defRPr/>
            </a:lvl1pPr>
          </a:lstStyle>
          <a:p>
            <a:pPr>
              <a:defRPr/>
            </a:pPr>
            <a:fld id="{9A8495DF-B340-4B64-8E1C-25DCC45374D6}" type="slidenum">
              <a:rPr lang="en-US"/>
              <a:pPr>
                <a:defRPr/>
              </a:pPr>
              <a:t>‹#›</a:t>
            </a:fld>
            <a:endParaRPr lang="en-US" dirty="0"/>
          </a:p>
        </p:txBody>
      </p:sp>
    </p:spTree>
    <p:extLst>
      <p:ext uri="{BB962C8B-B14F-4D97-AF65-F5344CB8AC3E}">
        <p14:creationId xmlns:p14="http://schemas.microsoft.com/office/powerpoint/2010/main" val="9334073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e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Shape 2"/>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1027" name="Shape 3"/>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Shape 4">
            <a:extLst/>
          </p:cNvPr>
          <p:cNvSpPr>
            <a:spLocks noGrp="1"/>
          </p:cNvSpPr>
          <p:nvPr>
            <p:ph type="sldNum" sz="quarter" idx="2"/>
          </p:nvPr>
        </p:nvSpPr>
        <p:spPr>
          <a:xfrm>
            <a:off x="4419600" y="6172200"/>
            <a:ext cx="2133600" cy="368300"/>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ea typeface="+mn-ea"/>
                <a:cs typeface="+mn-cs"/>
              </a:defRPr>
            </a:lvl1pPr>
          </a:lstStyle>
          <a:p>
            <a:pPr>
              <a:defRPr/>
            </a:pPr>
            <a:fld id="{74C81354-BE7E-41DA-914E-DD465EF09E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spd="med"/>
  <p:txStyles>
    <p:titleStyle>
      <a:lvl1pPr algn="l" rtl="0" eaLnBrk="0" fontAlgn="base" hangingPunct="0">
        <a:lnSpc>
          <a:spcPct val="90000"/>
        </a:lnSpc>
        <a:spcBef>
          <a:spcPct val="0"/>
        </a:spcBef>
        <a:spcAft>
          <a:spcPct val="0"/>
        </a:spcAft>
        <a:defRPr sz="3800" b="1">
          <a:solidFill>
            <a:srgbClr val="FF7031"/>
          </a:solidFill>
          <a:latin typeface="Arial Black" charset="0"/>
          <a:ea typeface="Arial Black" charset="0"/>
          <a:cs typeface="Arial Black" charset="0"/>
          <a:sym typeface="Calibri Light" panose="020F0302020204030204" pitchFamily="34" charset="0"/>
        </a:defRPr>
      </a:lvl1pPr>
      <a:lvl2pPr algn="l" rtl="0" eaLnBrk="0" fontAlgn="base" hangingPunct="0">
        <a:lnSpc>
          <a:spcPct val="90000"/>
        </a:lnSpc>
        <a:spcBef>
          <a:spcPct val="0"/>
        </a:spcBef>
        <a:spcAft>
          <a:spcPct val="0"/>
        </a:spcAft>
        <a:defRPr sz="3800" b="1">
          <a:solidFill>
            <a:srgbClr val="FF7031"/>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2pPr>
      <a:lvl3pPr algn="l" rtl="0" eaLnBrk="0" fontAlgn="base" hangingPunct="0">
        <a:lnSpc>
          <a:spcPct val="90000"/>
        </a:lnSpc>
        <a:spcBef>
          <a:spcPct val="0"/>
        </a:spcBef>
        <a:spcAft>
          <a:spcPct val="0"/>
        </a:spcAft>
        <a:defRPr sz="3800" b="1">
          <a:solidFill>
            <a:srgbClr val="FF7031"/>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3pPr>
      <a:lvl4pPr algn="l" rtl="0" eaLnBrk="0" fontAlgn="base" hangingPunct="0">
        <a:lnSpc>
          <a:spcPct val="90000"/>
        </a:lnSpc>
        <a:spcBef>
          <a:spcPct val="0"/>
        </a:spcBef>
        <a:spcAft>
          <a:spcPct val="0"/>
        </a:spcAft>
        <a:defRPr sz="3800" b="1">
          <a:solidFill>
            <a:srgbClr val="FF7031"/>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4pPr>
      <a:lvl5pPr algn="l" rtl="0" eaLnBrk="0" fontAlgn="base" hangingPunct="0">
        <a:lnSpc>
          <a:spcPct val="90000"/>
        </a:lnSpc>
        <a:spcBef>
          <a:spcPct val="0"/>
        </a:spcBef>
        <a:spcAft>
          <a:spcPct val="0"/>
        </a:spcAft>
        <a:defRPr sz="3800" b="1">
          <a:solidFill>
            <a:srgbClr val="FF7031"/>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algn="l" rtl="0" eaLnBrk="0" fontAlgn="base" hangingPunct="0">
        <a:lnSpc>
          <a:spcPct val="90000"/>
        </a:lnSpc>
        <a:spcBef>
          <a:spcPts val="1000"/>
        </a:spcBef>
        <a:spcAft>
          <a:spcPct val="0"/>
        </a:spcAft>
        <a:buSzPct val="100000"/>
        <a:buFont typeface="Arial" panose="020B0604020202020204" pitchFamily="34" charset="0"/>
        <a:defRPr sz="2800" b="1">
          <a:solidFill>
            <a:srgbClr val="DEE60E"/>
          </a:solidFill>
          <a:latin typeface="Arial" charset="0"/>
          <a:ea typeface="Arial" charset="0"/>
          <a:cs typeface="Arial" charset="0"/>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Arial" charset="0"/>
          <a:ea typeface="Arial" charset="0"/>
          <a:cs typeface="Arial" charset="0"/>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Arial" charset="0"/>
          <a:ea typeface="Arial" charset="0"/>
          <a:cs typeface="Arial" charset="0"/>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Arial" charset="0"/>
          <a:ea typeface="Arial" charset="0"/>
          <a:cs typeface="Arial" charset="0"/>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Arial" charset="0"/>
          <a:ea typeface="Arial" charset="0"/>
          <a:cs typeface="Arial" charset="0"/>
          <a:sym typeface="Calibri" panose="020F0502020204030204" pitchFamily="34" charset="0"/>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Text"/>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2051" name="Body Level One…"/>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Slide Number">
            <a:extLst/>
          </p:cNvPr>
          <p:cNvSpPr>
            <a:spLocks noGrp="1"/>
          </p:cNvSpPr>
          <p:nvPr>
            <p:ph type="sldNum" sz="quarter" idx="2"/>
          </p:nvPr>
        </p:nvSpPr>
        <p:spPr>
          <a:xfrm>
            <a:off x="4419600" y="6172200"/>
            <a:ext cx="2133600" cy="368300"/>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ea typeface="+mn-ea"/>
                <a:cs typeface="+mn-cs"/>
              </a:defRPr>
            </a:lvl1pPr>
          </a:lstStyle>
          <a:p>
            <a:pPr>
              <a:defRPr/>
            </a:pPr>
            <a:fld id="{734566C9-DFA6-4C89-AE19-77E068D975F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932"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Calibri" panose="020F0502020204030204" pitchFamily="34" charset="0"/>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ctrTitle" idx="4294967295"/>
          </p:nvPr>
        </p:nvSpPr>
        <p:spPr>
          <a:xfrm>
            <a:off x="517525" y="1352550"/>
            <a:ext cx="7772400" cy="1470025"/>
          </a:xfrm>
        </p:spPr>
        <p:txBody>
          <a:bodyPr/>
          <a:lstStyle/>
          <a:p>
            <a:pPr algn="ctr" eaLnBrk="1" hangingPunct="1"/>
            <a:r>
              <a:rPr lang="en-US" altLang="en-US" sz="5400" dirty="0" smtClean="0">
                <a:solidFill>
                  <a:srgbClr val="DEE60E"/>
                </a:solidFill>
                <a:latin typeface="Arial Black" panose="020B0A04020102020204" pitchFamily="34" charset="0"/>
                <a:ea typeface="Arial Black" panose="020B0A04020102020204" pitchFamily="34" charset="0"/>
                <a:cs typeface="Arial Black" panose="020B0A04020102020204" pitchFamily="34" charset="0"/>
              </a:rPr>
              <a:t>BIA-Hawaii: CSIP</a:t>
            </a:r>
          </a:p>
        </p:txBody>
      </p:sp>
      <p:sp>
        <p:nvSpPr>
          <p:cNvPr id="26627" name="Subtitle 2"/>
          <p:cNvSpPr>
            <a:spLocks noGrp="1" noChangeArrowheads="1"/>
          </p:cNvSpPr>
          <p:nvPr>
            <p:ph type="subTitle" idx="4294967295"/>
          </p:nvPr>
        </p:nvSpPr>
        <p:spPr>
          <a:xfrm>
            <a:off x="1343025" y="2633663"/>
            <a:ext cx="6400800" cy="1752600"/>
          </a:xfrm>
        </p:spPr>
        <p:txBody>
          <a:bodyPr/>
          <a:lstStyle/>
          <a:p>
            <a:pPr algn="ctr" eaLnBrk="1" hangingPunct="1"/>
            <a:r>
              <a:rPr lang="en-US" altLang="en-US" sz="4400" smtClean="0">
                <a:solidFill>
                  <a:srgbClr val="FF7031"/>
                </a:solidFill>
                <a:latin typeface="Arial" panose="020B0604020202020204" pitchFamily="34" charset="0"/>
                <a:cs typeface="Arial" panose="020B0604020202020204" pitchFamily="34" charset="0"/>
              </a:rPr>
              <a:t>Trainers Meeting</a:t>
            </a:r>
          </a:p>
        </p:txBody>
      </p:sp>
      <p:pic>
        <p:nvPicPr>
          <p:cNvPr id="25602" name="Picture 5" descr="Clipart image of a construction worker" title="Clipart image">
            <a:extLst/>
          </p:cNvPr>
          <p:cNvPicPr>
            <a:picLocks noChangeAspect="1" noChangeArrowheads="1"/>
          </p:cNvPicPr>
          <p:nvPr/>
        </p:nvPicPr>
        <p:blipFill>
          <a:blip r:embed="rId3"/>
          <a:srcRect/>
          <a:stretch>
            <a:fillRect/>
          </a:stretch>
        </p:blipFill>
        <p:spPr bwMode="auto">
          <a:xfrm>
            <a:off x="3157538" y="3024188"/>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1" name="Picture 3" descr="Image of a construction worker" title="Image">
            <a:extLst/>
          </p:cNvPr>
          <p:cNvPicPr>
            <a:picLocks noChangeAspect="1" noChangeArrowheads="1"/>
          </p:cNvPicPr>
          <p:nvPr/>
        </p:nvPicPr>
        <p:blipFill>
          <a:blip r:embed="rId4"/>
          <a:srcRect/>
          <a:stretch>
            <a:fillRect/>
          </a:stretch>
        </p:blipFill>
        <p:spPr bwMode="auto">
          <a:xfrm>
            <a:off x="5956300" y="2538413"/>
            <a:ext cx="29718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245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Overview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63491"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sp>
        <p:nvSpPr>
          <p:cNvPr id="63492" name="Text Placeholder 1"/>
          <p:cNvSpPr>
            <a:spLocks noGrp="1"/>
          </p:cNvSpPr>
          <p:nvPr>
            <p:ph type="body" idx="4294967295"/>
          </p:nvPr>
        </p:nvSpPr>
        <p:spPr>
          <a:xfrm>
            <a:off x="485775" y="2024063"/>
            <a:ext cx="8229600" cy="5257800"/>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PowerPoint</a:t>
            </a:r>
            <a:endParaRPr lang="en-US" altLang="en-US" smtClean="0">
              <a:latin typeface="Arial" panose="020B0604020202020204" pitchFamily="34" charset="0"/>
              <a:cs typeface="Arial" panose="020B0604020202020204" pitchFamily="34" charset="0"/>
            </a:endParaRPr>
          </a:p>
        </p:txBody>
      </p:sp>
      <p:pic>
        <p:nvPicPr>
          <p:cNvPr id="51201" name="Content Placeholder 5" descr="Screenshot that shows the Powerpoint presentation in presenter's view. It shows which notes to be read for each group" title="Screensho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8659" r="-8659"/>
          <a:stretch>
            <a:fillRect/>
          </a:stretch>
        </p:blipFill>
        <p:spPr>
          <a:xfrm>
            <a:off x="1682750" y="2371725"/>
            <a:ext cx="5835650" cy="3729038"/>
          </a:xfr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Overview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65539"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sp>
        <p:nvSpPr>
          <p:cNvPr id="52228" name="Shape 213">
            <a:extLst/>
          </p:cNvPr>
          <p:cNvSpPr>
            <a:spLocks noChangeArrowheads="1"/>
          </p:cNvSpPr>
          <p:nvPr/>
        </p:nvSpPr>
        <p:spPr bwMode="auto">
          <a:xfrm>
            <a:off x="485775" y="1868488"/>
            <a:ext cx="70262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itchFamily="2" charset="0"/>
                <a:ea typeface="Helvetica" pitchFamily="2" charset="0"/>
                <a:cs typeface="Helvetica" pitchFamily="2" charset="0"/>
              </a:defRPr>
            </a:lvl1pPr>
            <a:lvl2pPr marL="742950" indent="-285750">
              <a:defRPr>
                <a:solidFill>
                  <a:schemeClr val="tx1"/>
                </a:solidFill>
                <a:latin typeface="Helvetica" pitchFamily="2" charset="0"/>
                <a:ea typeface="Helvetica" pitchFamily="2" charset="0"/>
                <a:cs typeface="Helvetica" pitchFamily="2" charset="0"/>
              </a:defRPr>
            </a:lvl2pPr>
            <a:lvl3pPr marL="1143000" indent="-228600">
              <a:defRPr>
                <a:solidFill>
                  <a:schemeClr val="tx1"/>
                </a:solidFill>
                <a:latin typeface="Helvetica" pitchFamily="2" charset="0"/>
                <a:ea typeface="Helvetica" pitchFamily="2" charset="0"/>
                <a:cs typeface="Helvetica" pitchFamily="2" charset="0"/>
              </a:defRPr>
            </a:lvl3pPr>
            <a:lvl4pPr marL="1600200" indent="-228600">
              <a:defRPr>
                <a:solidFill>
                  <a:schemeClr val="tx1"/>
                </a:solidFill>
                <a:latin typeface="Helvetica" pitchFamily="2" charset="0"/>
                <a:ea typeface="Helvetica" pitchFamily="2" charset="0"/>
                <a:cs typeface="Helvetica" pitchFamily="2" charset="0"/>
              </a:defRPr>
            </a:lvl4pPr>
            <a:lvl5pPr marL="2057400" indent="-228600">
              <a:defRPr>
                <a:solidFill>
                  <a:schemeClr val="tx1"/>
                </a:solidFill>
                <a:latin typeface="Helvetica" pitchFamily="2" charset="0"/>
                <a:ea typeface="Helvetica" pitchFamily="2" charset="0"/>
                <a:cs typeface="Helvetica" pitchFamily="2" charset="0"/>
              </a:defRPr>
            </a:lvl5pPr>
            <a:lvl6pPr marL="2514600" indent="-228600" defTabSz="457200" eaLnBrk="0" fontAlgn="base" hangingPunct="0">
              <a:spcBef>
                <a:spcPct val="0"/>
              </a:spcBef>
              <a:spcAft>
                <a:spcPct val="0"/>
              </a:spcAft>
              <a:defRPr>
                <a:solidFill>
                  <a:schemeClr val="tx1"/>
                </a:solidFill>
                <a:latin typeface="Helvetica" pitchFamily="2" charset="0"/>
                <a:ea typeface="Helvetica" pitchFamily="2" charset="0"/>
                <a:cs typeface="Helvetica" pitchFamily="2" charset="0"/>
              </a:defRPr>
            </a:lvl6pPr>
            <a:lvl7pPr marL="2971800" indent="-228600" defTabSz="457200" eaLnBrk="0" fontAlgn="base" hangingPunct="0">
              <a:spcBef>
                <a:spcPct val="0"/>
              </a:spcBef>
              <a:spcAft>
                <a:spcPct val="0"/>
              </a:spcAft>
              <a:defRPr>
                <a:solidFill>
                  <a:schemeClr val="tx1"/>
                </a:solidFill>
                <a:latin typeface="Helvetica" pitchFamily="2" charset="0"/>
                <a:ea typeface="Helvetica" pitchFamily="2" charset="0"/>
                <a:cs typeface="Helvetica" pitchFamily="2" charset="0"/>
              </a:defRPr>
            </a:lvl7pPr>
            <a:lvl8pPr marL="3429000" indent="-228600" defTabSz="457200" eaLnBrk="0" fontAlgn="base" hangingPunct="0">
              <a:spcBef>
                <a:spcPct val="0"/>
              </a:spcBef>
              <a:spcAft>
                <a:spcPct val="0"/>
              </a:spcAft>
              <a:defRPr>
                <a:solidFill>
                  <a:schemeClr val="tx1"/>
                </a:solidFill>
                <a:latin typeface="Helvetica" pitchFamily="2" charset="0"/>
                <a:ea typeface="Helvetica" pitchFamily="2" charset="0"/>
                <a:cs typeface="Helvetica" pitchFamily="2" charset="0"/>
              </a:defRPr>
            </a:lvl8pPr>
            <a:lvl9pPr marL="3886200" indent="-228600" defTabSz="457200" eaLnBrk="0" fontAlgn="base" hangingPunct="0">
              <a:spcBef>
                <a:spcPct val="0"/>
              </a:spcBef>
              <a:spcAft>
                <a:spcPct val="0"/>
              </a:spcAft>
              <a:defRPr>
                <a:solidFill>
                  <a:schemeClr val="tx1"/>
                </a:solidFill>
                <a:latin typeface="Helvetica" pitchFamily="2" charset="0"/>
                <a:ea typeface="Helvetica" pitchFamily="2" charset="0"/>
                <a:cs typeface="Helvetica" pitchFamily="2" charset="0"/>
              </a:defRPr>
            </a:lvl9pPr>
          </a:lstStyle>
          <a:p>
            <a:pPr eaLnBrk="1" hangingPunct="1">
              <a:lnSpc>
                <a:spcPct val="80000"/>
              </a:lnSpc>
              <a:defRPr/>
            </a:pPr>
            <a:r>
              <a:rPr lang="en-US" sz="2400" b="1" kern="0" dirty="0">
                <a:solidFill>
                  <a:srgbClr val="FFFFFF"/>
                </a:solidFill>
              </a:rPr>
              <a:t>PowerPoint</a:t>
            </a:r>
            <a:endParaRPr lang="en-US" altLang="en-US" sz="3800" b="1" dirty="0">
              <a:solidFill>
                <a:srgbClr val="FF7031"/>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endParaRPr>
          </a:p>
        </p:txBody>
      </p:sp>
      <p:pic>
        <p:nvPicPr>
          <p:cNvPr id="52225" name="Content Placeholder 3" descr="Screenshot of a Powerpoint presentation. It shows the presenter's view" title="Screenshot">
            <a:extLst/>
          </p:cNvPr>
          <p:cNvPicPr>
            <a:picLocks noGrp="1" noChangeAspect="1" noChangeArrowheads="1"/>
          </p:cNvPicPr>
          <p:nvPr>
            <p:ph idx="1"/>
          </p:nvPr>
        </p:nvPicPr>
        <p:blipFill>
          <a:blip r:embed="rId3"/>
          <a:srcRect/>
          <a:stretch>
            <a:fillRect/>
          </a:stretch>
        </p:blipFill>
        <p:spPr>
          <a:xfrm>
            <a:off x="1319213" y="2332038"/>
            <a:ext cx="5938837" cy="3625850"/>
          </a:xfr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81000"/>
            <a:ext cx="8229600" cy="3665538"/>
          </a:xfrm>
        </p:spPr>
        <p:txBody>
          <a:bodyPr anchor="t">
            <a:normAutofit/>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Overview</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CSIP &amp; SIPP Materials</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chemeClr val="bg1"/>
                </a:solidFill>
                <a:latin typeface="Arial" panose="020B0604020202020204" pitchFamily="34" charset="0"/>
                <a:ea typeface="Arial Black" panose="020B0A04020102020204" pitchFamily="34" charset="0"/>
                <a:cs typeface="Arial" panose="020B0604020202020204" pitchFamily="34" charset="0"/>
              </a:rPr>
              <a:t>Instructor Manual</a:t>
            </a:r>
          </a:p>
        </p:txBody>
      </p:sp>
      <p:sp>
        <p:nvSpPr>
          <p:cNvPr id="67588" name="Content Placeholder 2"/>
          <p:cNvSpPr>
            <a:spLocks noGrp="1" noChangeArrowheads="1"/>
          </p:cNvSpPr>
          <p:nvPr>
            <p:ph idx="1"/>
          </p:nvPr>
        </p:nvSpPr>
        <p:spPr>
          <a:xfrm>
            <a:off x="485775" y="2997200"/>
            <a:ext cx="7693025" cy="3902075"/>
          </a:xfrm>
        </p:spPr>
        <p:txBody>
          <a:bodyPr/>
          <a:lstStyle/>
          <a:p>
            <a:pPr marL="0" lvl="2" indent="0" eaLnBrk="1" hangingPunct="1">
              <a:buFont typeface="Arial" panose="020B0604020202020204" pitchFamily="34" charset="0"/>
              <a:buNone/>
            </a:pPr>
            <a:endParaRPr lang="en-US" altLang="en-US" sz="3600" dirty="0" smtClean="0">
              <a:solidFill>
                <a:srgbClr val="DEE60E"/>
              </a:solidFill>
              <a:latin typeface="Arial" panose="020B0604020202020204" pitchFamily="34" charset="0"/>
              <a:cs typeface="Arial" panose="020B0604020202020204" pitchFamily="34" charset="0"/>
            </a:endParaRPr>
          </a:p>
          <a:p>
            <a:pPr marL="0" lvl="2" indent="0" eaLnBrk="1" hangingPunct="1">
              <a:buFont typeface="Arial" panose="020B0604020202020204" pitchFamily="34" charset="0"/>
              <a:buNone/>
            </a:pPr>
            <a:r>
              <a:rPr lang="en-US" altLang="en-US" sz="3200" dirty="0" smtClean="0">
                <a:solidFill>
                  <a:schemeClr val="bg1"/>
                </a:solidFill>
                <a:latin typeface="Arial" panose="020B0604020202020204" pitchFamily="34" charset="0"/>
                <a:cs typeface="Arial" panose="020B0604020202020204" pitchFamily="34" charset="0"/>
              </a:rPr>
              <a:t>The Trainer Guide provides insight into this training program.</a:t>
            </a:r>
          </a:p>
        </p:txBody>
      </p:sp>
      <p:pic>
        <p:nvPicPr>
          <p:cNvPr id="54273" name="Picture 4" descr="A clipart image of a construction worker" title="Clipart graphic">
            <a:extLst/>
          </p:cNvPr>
          <p:cNvPicPr>
            <a:picLocks noChangeAspect="1" noChangeArrowheads="1"/>
          </p:cNvPicPr>
          <p:nvPr/>
        </p:nvPicPr>
        <p:blipFill>
          <a:blip r:embed="rId3"/>
          <a:srcRect/>
          <a:stretch>
            <a:fillRect/>
          </a:stretch>
        </p:blipFill>
        <p:spPr bwMode="auto">
          <a:xfrm>
            <a:off x="4876800" y="-220663"/>
            <a:ext cx="4267200"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CSIP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Overview     </a:t>
            </a:r>
            <a:endParaRPr lang="en-US" dirty="0"/>
          </a:p>
        </p:txBody>
      </p:sp>
      <p:sp>
        <p:nvSpPr>
          <p:cNvPr id="69635"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graphicFrame>
        <p:nvGraphicFramePr>
          <p:cNvPr id="4" name="Content Placeholder 3" descr="There is a list with a blue header" title="Smart Art graphic that shows a list">
            <a:extLst/>
          </p:cNvPr>
          <p:cNvGraphicFramePr>
            <a:graphicFrameLocks noGrp="1"/>
          </p:cNvGraphicFramePr>
          <p:nvPr>
            <p:ph idx="1"/>
          </p:nvPr>
        </p:nvGraphicFramePr>
        <p:xfrm>
          <a:off x="752527" y="2331386"/>
          <a:ext cx="7902741" cy="362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CSIP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Overview</a:t>
            </a:r>
            <a:br>
              <a:rPr lang="en-US"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800" kern="1200" dirty="0">
                <a:latin typeface="Arial Black" panose="020B0604020202020204" pitchFamily="34" charset="0"/>
                <a:ea typeface="Arial Black" panose="020B0604020202020204" pitchFamily="34" charset="0"/>
                <a:cs typeface="Arial Black" panose="020B0604020202020204" pitchFamily="34" charset="0"/>
              </a:rPr>
              <a:t> </a:t>
            </a:r>
            <a:endParaRPr lang="en-US" dirty="0"/>
          </a:p>
        </p:txBody>
      </p:sp>
      <p:sp>
        <p:nvSpPr>
          <p:cNvPr id="71683"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dirty="0">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sp>
        <p:nvSpPr>
          <p:cNvPr id="2" name="Text Placeholder 1" descr="There is a list with a grey header" title="Smart Art that shows a list">
            <a:extLst/>
          </p:cNvPr>
          <p:cNvSpPr>
            <a:spLocks noGrp="1"/>
          </p:cNvSpPr>
          <p:nvPr>
            <p:ph type="body" idx="4294967295"/>
          </p:nvPr>
        </p:nvSpPr>
        <p:spPr>
          <a:xfrm>
            <a:off x="485775" y="1909763"/>
            <a:ext cx="8229600" cy="5257800"/>
          </a:xfrm>
        </p:spPr>
        <p:txBody>
          <a:bodyPr/>
          <a:lstStyle/>
          <a:p>
            <a:pPr>
              <a:defRPr/>
            </a:pPr>
            <a:r>
              <a:rPr lang="en-US" altLang="en-US" sz="2400" dirty="0" smtClean="0">
                <a:solidFill>
                  <a:schemeClr val="bg1"/>
                </a:solidFill>
                <a:latin typeface="Arial Black" panose="020B0604020202020204" pitchFamily="34" charset="0"/>
                <a:ea typeface="Arial Black" panose="020B0604020202020204" pitchFamily="34" charset="0"/>
                <a:cs typeface="Arial Black" panose="020B0604020202020204" pitchFamily="34" charset="0"/>
              </a:rPr>
              <a:t>SIPP</a:t>
            </a:r>
            <a:endParaRPr lang="en-US" dirty="0"/>
          </a:p>
        </p:txBody>
      </p:sp>
      <p:graphicFrame>
        <p:nvGraphicFramePr>
          <p:cNvPr id="4" name="Content Placeholder 3" descr="There is a list with a grey header" title="Smart Art graphic that shows a list">
            <a:extLst/>
          </p:cNvPr>
          <p:cNvGraphicFramePr>
            <a:graphicFrameLocks noGrp="1"/>
          </p:cNvGraphicFramePr>
          <p:nvPr>
            <p:ph idx="1"/>
          </p:nvPr>
        </p:nvGraphicFramePr>
        <p:xfrm>
          <a:off x="752527" y="2331386"/>
          <a:ext cx="7902741" cy="362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457200" y="279400"/>
            <a:ext cx="8229600" cy="1671638"/>
          </a:xfrm>
        </p:spPr>
        <p:txBody>
          <a:bodyPr anchor="t"/>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Overview</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Literacy Levels </a:t>
            </a:r>
          </a:p>
        </p:txBody>
      </p:sp>
      <p:sp>
        <p:nvSpPr>
          <p:cNvPr id="73732" name="Content Placeholder 4"/>
          <p:cNvSpPr>
            <a:spLocks noGrp="1"/>
          </p:cNvSpPr>
          <p:nvPr>
            <p:ph idx="1"/>
          </p:nvPr>
        </p:nvSpPr>
        <p:spPr>
          <a:xfrm>
            <a:off x="457200" y="1951038"/>
            <a:ext cx="8229600" cy="4906962"/>
          </a:xfrm>
        </p:spPr>
        <p:txBody>
          <a:bodyPr/>
          <a:lstStyle/>
          <a:p>
            <a:pPr marL="342900" indent="-342900">
              <a:buFont typeface="Arial" panose="020B0604020202020204" pitchFamily="34" charset="0"/>
              <a:buChar char="•"/>
            </a:pPr>
            <a:r>
              <a:rPr lang="en-US" altLang="en-US" sz="2800" smtClean="0">
                <a:solidFill>
                  <a:schemeClr val="bg1"/>
                </a:solidFill>
                <a:latin typeface="Arial" panose="020B0604020202020204" pitchFamily="34" charset="0"/>
                <a:cs typeface="Arial" panose="020B0604020202020204" pitchFamily="34" charset="0"/>
              </a:rPr>
              <a:t>Do not assume that all participants are equally skilled or confident in speaking, reading, writing, and math. At the beginning of a class mention that you are aware that people may have different levels of reading and writing skills.</a:t>
            </a:r>
          </a:p>
          <a:p>
            <a:pPr marL="342900" indent="-342900">
              <a:buFont typeface="Arial" panose="020B0604020202020204" pitchFamily="34" charset="0"/>
              <a:buChar char="•"/>
            </a:pPr>
            <a:r>
              <a:rPr lang="en-US" altLang="en-US" sz="2800" smtClean="0">
                <a:solidFill>
                  <a:schemeClr val="bg1"/>
                </a:solidFill>
                <a:latin typeface="Arial" panose="020B0604020202020204" pitchFamily="34" charset="0"/>
                <a:cs typeface="Arial" panose="020B0604020202020204" pitchFamily="34" charset="0"/>
              </a:rPr>
              <a:t>Let people know that you will not be requiring them to read aloud. Ask for volunteers when reading aloud is part of an activity. Never call on someone who does not volunteer.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5"/>
          <p:cNvSpPr>
            <a:spLocks noGrp="1"/>
          </p:cNvSpPr>
          <p:nvPr>
            <p:ph type="title"/>
          </p:nvPr>
        </p:nvSpPr>
        <p:spPr/>
        <p:txBody>
          <a:bodyPr/>
          <a:lstStyle/>
          <a:p>
            <a:r>
              <a:rPr lang="en-US" altLang="en-US" smtClean="0">
                <a:latin typeface="Arial Black" panose="020B0A04020102020204" pitchFamily="34" charset="0"/>
                <a:ea typeface="Arial Black" panose="020B0A04020102020204" pitchFamily="34" charset="0"/>
                <a:cs typeface="Arial Black" panose="020B0A04020102020204" pitchFamily="34" charset="0"/>
              </a:rPr>
              <a:t>Training Considerations </a:t>
            </a:r>
          </a:p>
        </p:txBody>
      </p:sp>
      <p:sp>
        <p:nvSpPr>
          <p:cNvPr id="75779" name="Shape 215"/>
          <p:cNvSpPr>
            <a:spLocks noChangeArrowheads="1"/>
          </p:cNvSpPr>
          <p:nvPr/>
        </p:nvSpPr>
        <p:spPr bwMode="auto">
          <a:xfrm>
            <a:off x="485775" y="1512888"/>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Literacy Levels</a:t>
            </a:r>
          </a:p>
        </p:txBody>
      </p:sp>
      <p:sp>
        <p:nvSpPr>
          <p:cNvPr id="75780" name="Content Placeholder 2"/>
          <p:cNvSpPr>
            <a:spLocks noGrp="1"/>
          </p:cNvSpPr>
          <p:nvPr>
            <p:ph idx="1"/>
          </p:nvPr>
        </p:nvSpPr>
        <p:spPr>
          <a:xfrm>
            <a:off x="379413" y="2079625"/>
            <a:ext cx="8229600" cy="4556125"/>
          </a:xfrm>
        </p:spPr>
        <p:txBody>
          <a:bodyPr/>
          <a:lstStyle/>
          <a:p>
            <a:pPr marL="342900" indent="-342900">
              <a:buFont typeface="Arial" panose="020B0604020202020204" pitchFamily="34" charset="0"/>
              <a:buChar char="•"/>
            </a:pPr>
            <a:r>
              <a:rPr lang="en-US" altLang="en-US" sz="2700" smtClean="0">
                <a:solidFill>
                  <a:schemeClr val="bg1"/>
                </a:solidFill>
                <a:latin typeface="Arial" panose="020B0604020202020204" pitchFamily="34" charset="0"/>
                <a:cs typeface="Arial" panose="020B0604020202020204" pitchFamily="34" charset="0"/>
              </a:rPr>
              <a:t>Read all instructions aloud. Do not rely on written instructions or checklists as the only way of explaining an activity or concept.</a:t>
            </a:r>
          </a:p>
          <a:p>
            <a:pPr marL="342900" indent="-342900">
              <a:buFont typeface="Arial" panose="020B0604020202020204" pitchFamily="34" charset="0"/>
              <a:buChar char="•"/>
            </a:pPr>
            <a:r>
              <a:rPr lang="en-US" altLang="en-US" sz="2700" smtClean="0">
                <a:solidFill>
                  <a:schemeClr val="bg1"/>
                </a:solidFill>
                <a:latin typeface="Arial" panose="020B0604020202020204" pitchFamily="34" charset="0"/>
                <a:cs typeface="Arial" panose="020B0604020202020204" pitchFamily="34" charset="0"/>
              </a:rPr>
              <a:t>Allow time for small group activities– reading, discussing, integrating new information, relating to life experience, recording ideas on flip charts, and reporting back to the whole group. In small groups, participants can contribute to the tasks according to their different backgrounds and abilities.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Training Considerations</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Literacy Levels </a:t>
            </a:r>
          </a:p>
        </p:txBody>
      </p:sp>
      <p:sp>
        <p:nvSpPr>
          <p:cNvPr id="77828" name="Text Placeholder 1"/>
          <p:cNvSpPr>
            <a:spLocks noGrp="1"/>
          </p:cNvSpPr>
          <p:nvPr>
            <p:ph type="body" idx="4294967295"/>
          </p:nvPr>
        </p:nvSpPr>
        <p:spPr>
          <a:xfrm>
            <a:off x="457200" y="1571625"/>
            <a:ext cx="8229600" cy="4605338"/>
          </a:xfrm>
        </p:spPr>
        <p:txBody>
          <a:bodyPr/>
          <a:lstStyle/>
          <a:p>
            <a:r>
              <a:rPr lang="en-US" altLang="en-US" smtClean="0">
                <a:solidFill>
                  <a:schemeClr val="bg1"/>
                </a:solidFill>
                <a:latin typeface="Arial" panose="020B0604020202020204" pitchFamily="34" charset="0"/>
                <a:cs typeface="Arial" panose="020B0604020202020204" pitchFamily="34" charset="0"/>
              </a:rPr>
              <a:t>Training</a:t>
            </a:r>
            <a:r>
              <a:rPr lang="en-US" altLang="en-US" sz="2400" smtClean="0">
                <a:solidFill>
                  <a:schemeClr val="bg1"/>
                </a:solidFill>
                <a:latin typeface="Arial" panose="020B0604020202020204" pitchFamily="34" charset="0"/>
                <a:cs typeface="Arial" panose="020B0604020202020204" pitchFamily="34" charset="0"/>
              </a:rPr>
              <a:t> </a:t>
            </a:r>
            <a:r>
              <a:rPr lang="en-US" altLang="en-US" sz="2400" smtClean="0">
                <a:solidFill>
                  <a:schemeClr val="bg1"/>
                </a:solidFill>
                <a:latin typeface="Arial Black" panose="020B0A04020102020204" pitchFamily="34" charset="0"/>
                <a:cs typeface="Arial" panose="020B0604020202020204" pitchFamily="34" charset="0"/>
              </a:rPr>
              <a:t>Techniques to Reach All Literacy Levels</a:t>
            </a:r>
            <a:endParaRPr lang="en-US" altLang="en-US" smtClean="0">
              <a:solidFill>
                <a:schemeClr val="bg1"/>
              </a:solidFill>
              <a:latin typeface="Arial" panose="020B0604020202020204" pitchFamily="34" charset="0"/>
              <a:cs typeface="Arial" panose="020B0604020202020204" pitchFamily="34" charset="0"/>
            </a:endParaRPr>
          </a:p>
        </p:txBody>
      </p:sp>
      <p:sp>
        <p:nvSpPr>
          <p:cNvPr id="3" name="Content Placeholder 2">
            <a:extLst/>
          </p:cNvPr>
          <p:cNvSpPr>
            <a:spLocks noGrp="1"/>
          </p:cNvSpPr>
          <p:nvPr>
            <p:ph idx="1"/>
          </p:nvPr>
        </p:nvSpPr>
        <p:spPr>
          <a:xfrm>
            <a:off x="485775" y="2386013"/>
            <a:ext cx="8229600" cy="3697287"/>
          </a:xfrm>
          <a:solidFill>
            <a:schemeClr val="bg1">
              <a:lumMod val="95000"/>
            </a:schemeClr>
          </a:solidFill>
        </p:spPr>
        <p:txBody>
          <a:bodyPr/>
          <a:lstStyle/>
          <a:p>
            <a:pPr marL="342900" indent="-342900">
              <a:buFont typeface="Arial" panose="020B0604020202020204" pitchFamily="34" charset="0"/>
              <a:buChar char="•"/>
              <a:defRPr/>
            </a:pPr>
            <a:r>
              <a:rPr lang="en-US" sz="2200" dirty="0">
                <a:solidFill>
                  <a:schemeClr val="tx1"/>
                </a:solidFill>
              </a:rPr>
              <a:t>Establish a positive learning environment where lack of knowledge is acceptable and where questions are expected and valued. Participants need to be able to indicate when they do not understand and to feel comfortable asking for explanations of unfamiliar terms or concepts.</a:t>
            </a:r>
          </a:p>
          <a:p>
            <a:pPr marL="342900" indent="-342900">
              <a:buFont typeface="Arial" panose="020B0604020202020204" pitchFamily="34" charset="0"/>
              <a:buChar char="•"/>
              <a:defRPr/>
            </a:pPr>
            <a:r>
              <a:rPr lang="en-US" sz="2200" dirty="0">
                <a:solidFill>
                  <a:schemeClr val="tx1"/>
                </a:solidFill>
              </a:rPr>
              <a:t>Explain any special terms, jargon, or abbreviations that come up during the training. Write them on a flip chart.</a:t>
            </a:r>
          </a:p>
          <a:p>
            <a:pPr marL="342900" indent="-342900">
              <a:buFont typeface="Arial" panose="020B0604020202020204" pitchFamily="34" charset="0"/>
              <a:buChar char="•"/>
              <a:defRPr/>
            </a:pPr>
            <a:r>
              <a:rPr lang="en-US" sz="2200" dirty="0">
                <a:solidFill>
                  <a:schemeClr val="tx1"/>
                </a:solidFill>
              </a:rPr>
              <a:t>If participants have to write, post a list of key words. This can serve as a resource for people with writing or spelling difficulties.</a:t>
            </a:r>
          </a:p>
          <a:p>
            <a:pPr marL="342900" indent="-342900">
              <a:buFont typeface="Arial" panose="020B0604020202020204" pitchFamily="34" charset="0"/>
              <a:buChar char="•"/>
              <a:defRPr/>
            </a:pPr>
            <a:endParaRPr lang="en-US" sz="2200" dirty="0">
              <a:solidFill>
                <a:schemeClr val="tx1"/>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Considerations</a:t>
            </a:r>
            <a:endParaRPr lang="en-US" dirty="0"/>
          </a:p>
        </p:txBody>
      </p:sp>
      <p:sp>
        <p:nvSpPr>
          <p:cNvPr id="79876" name="Shape 215"/>
          <p:cNvSpPr>
            <a:spLocks noChangeArrowheads="1"/>
          </p:cNvSpPr>
          <p:nvPr/>
        </p:nvSpPr>
        <p:spPr bwMode="auto">
          <a:xfrm>
            <a:off x="563563" y="1162050"/>
            <a:ext cx="81232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graphicFrame>
        <p:nvGraphicFramePr>
          <p:cNvPr id="2" name="Content Placeholder 1" descr="There are three green boxes. The second box has bullet points" title="Smart Art graphic that shows list">
            <a:extLst/>
          </p:cNvPr>
          <p:cNvGraphicFramePr>
            <a:graphicFrameLocks noGrp="1"/>
          </p:cNvGraphicFramePr>
          <p:nvPr>
            <p:ph idx="1"/>
          </p:nvPr>
        </p:nvGraphicFramePr>
        <p:xfrm>
          <a:off x="457200" y="1600200"/>
          <a:ext cx="8229600" cy="437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457200" y="330200"/>
            <a:ext cx="8229600" cy="2147486"/>
          </a:xfrm>
        </p:spPr>
        <p:txBody>
          <a:bodyPr anchor="t">
            <a:normAutofit/>
          </a:bodyPr>
          <a:lstStyle/>
          <a:p>
            <a:pPr marL="292100" indent="-292100"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a:t>
            </a: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2400" kern="1200" dirty="0" smtClean="0">
                <a:solidFill>
                  <a:srgbClr val="FFFF00"/>
                </a:solidFill>
                <a:latin typeface="Arial" panose="020B0604020202020204" pitchFamily="34" charset="0"/>
                <a:ea typeface="Arial Black" panose="020B0604020202020204" pitchFamily="34" charset="0"/>
                <a:cs typeface="Arial" panose="020B0604020202020204" pitchFamily="34" charset="0"/>
              </a:rPr>
              <a:t>Harwood Best Practices</a:t>
            </a: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a:latin typeface="Arial Black" panose="020B0604020202020204" pitchFamily="34" charset="0"/>
                <a:ea typeface="Arial Black" panose="020B0604020202020204" pitchFamily="34" charset="0"/>
                <a:cs typeface="Arial Black" panose="020B0604020202020204" pitchFamily="34" charset="0"/>
              </a:rPr>
              <a:t/>
            </a:r>
            <a:br>
              <a:rPr lang="en-US" sz="1200" kern="1200" dirty="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2400" kern="1200" dirty="0" smtClean="0">
                <a:solidFill>
                  <a:schemeClr val="bg1"/>
                </a:solidFill>
                <a:latin typeface="Arial Black" panose="020B0604020202020204" pitchFamily="34" charset="0"/>
                <a:ea typeface="Arial Black" panose="020B0604020202020204" pitchFamily="34" charset="0"/>
                <a:cs typeface="Arial Black" panose="020B0604020202020204" pitchFamily="34" charset="0"/>
              </a:rPr>
              <a:t>Classroom Configuration </a:t>
            </a:r>
            <a:endParaRPr lang="en-US" sz="2400" dirty="0">
              <a:solidFill>
                <a:schemeClr val="bg1"/>
              </a:solidFill>
            </a:endParaRPr>
          </a:p>
        </p:txBody>
      </p:sp>
      <p:graphicFrame>
        <p:nvGraphicFramePr>
          <p:cNvPr id="2" name="Diagram 1" descr="There are two blue boxes. The second box has bullet points" title="Smart Art graphics that shows a list">
            <a:extLst/>
          </p:cNvPr>
          <p:cNvGraphicFramePr/>
          <p:nvPr/>
        </p:nvGraphicFramePr>
        <p:xfrm>
          <a:off x="486008" y="2477686"/>
          <a:ext cx="8275405" cy="3400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pPr eaLnBrk="1" hangingPunct="1"/>
            <a:r>
              <a:rPr lang="en-US" altLang="en-US" smtClean="0">
                <a:latin typeface="Arial Black" panose="020B0A04020102020204" pitchFamily="34" charset="0"/>
                <a:ea typeface="Arial Black" panose="020B0A04020102020204" pitchFamily="34" charset="0"/>
                <a:cs typeface="Arial Black" panose="020B0A04020102020204" pitchFamily="34" charset="0"/>
              </a:rPr>
              <a:t>Agenda</a:t>
            </a:r>
          </a:p>
        </p:txBody>
      </p:sp>
      <p:sp>
        <p:nvSpPr>
          <p:cNvPr id="3" name="Content Placeholder 2">
            <a:extLst/>
          </p:cNvPr>
          <p:cNvSpPr>
            <a:spLocks noGrp="1"/>
          </p:cNvSpPr>
          <p:nvPr>
            <p:ph idx="1"/>
          </p:nvPr>
        </p:nvSpPr>
        <p:spPr>
          <a:xfrm>
            <a:off x="2135188" y="1063625"/>
            <a:ext cx="7134225" cy="5257800"/>
          </a:xfrm>
        </p:spPr>
        <p:txBody>
          <a:bodyPr>
            <a:normAutofit/>
          </a:bodyPr>
          <a:lstStyle/>
          <a:p>
            <a:pPr eaLnBrk="1" fontAlgn="auto" hangingPunct="1">
              <a:spcAft>
                <a:spcPts val="0"/>
              </a:spcAft>
              <a:buFont typeface="Arial"/>
              <a:buNone/>
              <a:defRPr/>
            </a:pPr>
            <a:r>
              <a:rPr lang="en-US" sz="3200" dirty="0">
                <a:sym typeface="Calibri"/>
              </a:rPr>
              <a:t>CSIP Overview</a:t>
            </a:r>
          </a:p>
          <a:p>
            <a:pPr marL="914400" lvl="1" indent="-457200" eaLnBrk="1" fontAlgn="auto" hangingPunct="1">
              <a:spcAft>
                <a:spcPts val="0"/>
              </a:spcAft>
              <a:buFont typeface="Arial"/>
              <a:buChar char="•"/>
              <a:defRPr/>
            </a:pPr>
            <a:r>
              <a:rPr lang="en-US" sz="3200" dirty="0">
                <a:sym typeface="Calibri"/>
              </a:rPr>
              <a:t>Purpose</a:t>
            </a:r>
          </a:p>
          <a:p>
            <a:pPr marL="914400" lvl="1" indent="-457200" eaLnBrk="1" fontAlgn="auto" hangingPunct="1">
              <a:spcAft>
                <a:spcPts val="0"/>
              </a:spcAft>
              <a:buFont typeface="Arial" charset="0"/>
              <a:buChar char="•"/>
              <a:defRPr/>
            </a:pPr>
            <a:r>
              <a:rPr lang="en-US" sz="3200" dirty="0">
                <a:sym typeface="Calibri"/>
              </a:rPr>
              <a:t>Goals &amp; Expectations</a:t>
            </a:r>
          </a:p>
          <a:p>
            <a:pPr marL="914400" lvl="1" indent="-457200" eaLnBrk="1" fontAlgn="auto" hangingPunct="1">
              <a:spcAft>
                <a:spcPts val="0"/>
              </a:spcAft>
              <a:buFont typeface="Arial" charset="0"/>
              <a:buChar char="•"/>
              <a:defRPr/>
            </a:pPr>
            <a:r>
              <a:rPr lang="en-US" sz="3200" dirty="0">
                <a:sym typeface="Calibri"/>
              </a:rPr>
              <a:t>CSIP &amp; SIPP Materials</a:t>
            </a:r>
          </a:p>
          <a:p>
            <a:pPr eaLnBrk="1" fontAlgn="auto" hangingPunct="1">
              <a:spcAft>
                <a:spcPts val="0"/>
              </a:spcAft>
              <a:buFont typeface="Arial"/>
              <a:buNone/>
              <a:defRPr/>
            </a:pPr>
            <a:r>
              <a:rPr lang="en-US" sz="3200" dirty="0">
                <a:sym typeface="Calibri"/>
              </a:rPr>
              <a:t>Training Considerations </a:t>
            </a:r>
          </a:p>
          <a:p>
            <a:pPr marL="1238250" lvl="1" indent="-742950" eaLnBrk="1" fontAlgn="auto" hangingPunct="1">
              <a:spcAft>
                <a:spcPts val="0"/>
              </a:spcAft>
              <a:buFont typeface="Arial" charset="0"/>
              <a:buChar char="•"/>
              <a:defRPr/>
            </a:pPr>
            <a:r>
              <a:rPr lang="en-US" sz="3200" dirty="0">
                <a:sym typeface="Calibri"/>
              </a:rPr>
              <a:t>Literacy Levels</a:t>
            </a:r>
          </a:p>
          <a:p>
            <a:pPr marL="1238250" lvl="1" indent="-742950" eaLnBrk="1" fontAlgn="auto" hangingPunct="1">
              <a:spcAft>
                <a:spcPts val="0"/>
              </a:spcAft>
              <a:buFont typeface="Arial" charset="0"/>
              <a:buChar char="•"/>
              <a:defRPr/>
            </a:pPr>
            <a:r>
              <a:rPr lang="en-US" sz="3200" dirty="0">
                <a:sym typeface="Calibri"/>
              </a:rPr>
              <a:t>Harwood Best Practices</a:t>
            </a:r>
          </a:p>
          <a:p>
            <a:pPr marL="914400" lvl="1" indent="-457200" eaLnBrk="1" fontAlgn="auto" hangingPunct="1">
              <a:spcAft>
                <a:spcPts val="0"/>
              </a:spcAft>
              <a:buFont typeface="Arial" charset="0"/>
              <a:buChar char="•"/>
              <a:defRPr/>
            </a:pPr>
            <a:r>
              <a:rPr lang="en-US" sz="3200" dirty="0">
                <a:sym typeface="Calibri"/>
              </a:rPr>
              <a:t>   Training Evaluation</a:t>
            </a:r>
          </a:p>
          <a:p>
            <a:pPr marL="914400" lvl="1" indent="-457200" eaLnBrk="1" fontAlgn="auto" hangingPunct="1">
              <a:spcAft>
                <a:spcPts val="0"/>
              </a:spcAft>
              <a:buFont typeface="Arial" charset="0"/>
              <a:buChar char="•"/>
              <a:defRPr/>
            </a:pPr>
            <a:r>
              <a:rPr lang="en-US" sz="3200" dirty="0">
                <a:sym typeface="Calibri"/>
              </a:rPr>
              <a:t>   Record Keeping</a:t>
            </a:r>
          </a:p>
          <a:p>
            <a:pPr marL="914400" lvl="1" indent="-457200" eaLnBrk="1" fontAlgn="auto" hangingPunct="1">
              <a:spcAft>
                <a:spcPts val="0"/>
              </a:spcAft>
              <a:buFont typeface="Arial" charset="0"/>
              <a:buChar char="•"/>
              <a:defRPr/>
            </a:pPr>
            <a:endParaRPr lang="en-US" sz="3200" dirty="0">
              <a:sym typeface="Calibri"/>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noChangeArrowheads="1"/>
          </p:cNvSpPr>
          <p:nvPr>
            <p:ph type="title"/>
          </p:nvPr>
        </p:nvSpPr>
        <p:spPr>
          <a:xfrm>
            <a:off x="457200" y="354013"/>
            <a:ext cx="8229600" cy="1508125"/>
          </a:xfrm>
        </p:spPr>
        <p:txBody>
          <a:bodyPr/>
          <a:lstStyle/>
          <a:p>
            <a:pPr eaLnBrk="1" hangingPunct="1"/>
            <a:r>
              <a:rPr lang="en-US" altLang="en-US" smtClean="0">
                <a:latin typeface="Arial Black" panose="020B0A04020102020204" pitchFamily="34" charset="0"/>
                <a:ea typeface="Arial Black" panose="020B0A04020102020204" pitchFamily="34" charset="0"/>
                <a:cs typeface="Arial Black" panose="020B0A04020102020204" pitchFamily="34" charset="0"/>
              </a:rPr>
              <a:t>DISCUSSION </a:t>
            </a:r>
          </a:p>
        </p:txBody>
      </p:sp>
      <p:sp>
        <p:nvSpPr>
          <p:cNvPr id="83971" name="Content Placeholder 1"/>
          <p:cNvSpPr>
            <a:spLocks noGrp="1"/>
          </p:cNvSpPr>
          <p:nvPr>
            <p:ph idx="1"/>
          </p:nvPr>
        </p:nvSpPr>
        <p:spPr/>
        <p:txBody>
          <a:bodyPr/>
          <a:lstStyle/>
          <a:p>
            <a:r>
              <a:rPr lang="en-US" altLang="en-US" smtClean="0">
                <a:latin typeface="Arial Black" panose="020B0A04020102020204" pitchFamily="34" charset="0"/>
                <a:cs typeface="Arial" panose="020B0604020202020204" pitchFamily="34" charset="0"/>
              </a:rPr>
              <a:t>What are some of the pro and cons with these room layouts?</a:t>
            </a:r>
            <a:endParaRPr lang="en-US" altLang="en-US" smtClean="0">
              <a:latin typeface="Arial" panose="020B0604020202020204" pitchFamily="34" charset="0"/>
              <a:cs typeface="Arial" panose="020B0604020202020204" pitchFamily="34" charset="0"/>
            </a:endParaRPr>
          </a:p>
        </p:txBody>
      </p:sp>
      <p:pic>
        <p:nvPicPr>
          <p:cNvPr id="67585" name="Picture 2" descr="There are four classroom layouts that demonstrate how tables can be arranged. Tables can be arranged in a U shape, a hollow square, a circle, or round tables can be used." title="Image of four classroom layouts">
            <a:extLst/>
          </p:cNvPr>
          <p:cNvPicPr>
            <a:picLocks noChangeAspect="1" noChangeArrowheads="1"/>
          </p:cNvPicPr>
          <p:nvPr/>
        </p:nvPicPr>
        <p:blipFill>
          <a:blip r:embed="rId3"/>
          <a:srcRect/>
          <a:stretch>
            <a:fillRect/>
          </a:stretch>
        </p:blipFill>
        <p:spPr bwMode="auto">
          <a:xfrm>
            <a:off x="2654300" y="2427288"/>
            <a:ext cx="563880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marL="114300" indent="-114300"/>
            <a:r>
              <a:rPr lang="en-US" altLang="en-US" dirty="0" smtClean="0">
                <a:latin typeface="Arial Black" panose="020B0A04020102020204" pitchFamily="34" charset="0"/>
                <a:ea typeface="Arial Black" panose="020B0A04020102020204" pitchFamily="34" charset="0"/>
                <a:cs typeface="Arial Black" panose="020B0A04020102020204" pitchFamily="34" charset="0"/>
              </a:rPr>
              <a:t>Training Considerations</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Harwood Best Practices</a:t>
            </a:r>
          </a:p>
        </p:txBody>
      </p:sp>
      <p:sp>
        <p:nvSpPr>
          <p:cNvPr id="3" name="Content Placeholder 2">
            <a:extLst/>
          </p:cNvPr>
          <p:cNvSpPr>
            <a:spLocks noGrp="1"/>
          </p:cNvSpPr>
          <p:nvPr>
            <p:ph idx="1"/>
          </p:nvPr>
        </p:nvSpPr>
        <p:spPr>
          <a:xfrm>
            <a:off x="331788" y="2319338"/>
            <a:ext cx="8229600" cy="1071562"/>
          </a:xfrm>
          <a:solidFill>
            <a:schemeClr val="accent2"/>
          </a:solidFill>
        </p:spPr>
        <p:txBody>
          <a:bodyPr>
            <a:normAutofit fontScale="92500" lnSpcReduction="20000"/>
          </a:bodyPr>
          <a:lstStyle/>
          <a:p>
            <a:pPr>
              <a:defRPr/>
            </a:pPr>
            <a:r>
              <a:rPr lang="en-US" altLang="en-US" dirty="0">
                <a:solidFill>
                  <a:schemeClr val="tx1"/>
                </a:solidFill>
                <a:latin typeface="Arial Black" panose="020B0604020202020204" pitchFamily="34" charset="0"/>
                <a:ea typeface="Arial Black" panose="020B0604020202020204" pitchFamily="34" charset="0"/>
                <a:cs typeface="Arial Black" panose="020B0604020202020204" pitchFamily="34" charset="0"/>
              </a:rPr>
              <a:t>Classroom Configuration </a:t>
            </a:r>
          </a:p>
          <a:p>
            <a:pPr eaLnBrk="1" fontAlgn="auto" hangingPunct="1">
              <a:spcAft>
                <a:spcPts val="0"/>
              </a:spcAft>
              <a:buFont typeface="Arial"/>
              <a:buNone/>
              <a:defRPr/>
            </a:pPr>
            <a:r>
              <a:rPr lang="en-US" sz="2800" dirty="0">
                <a:solidFill>
                  <a:schemeClr val="tx1"/>
                </a:solidFill>
                <a:sym typeface="Calibri"/>
              </a:rPr>
              <a:t>People learn in different ways. Allow participants an opportunity to do each of the following:</a:t>
            </a:r>
          </a:p>
        </p:txBody>
      </p:sp>
      <p:sp>
        <p:nvSpPr>
          <p:cNvPr id="4" name="TextBox 3">
            <a:extLst/>
          </p:cNvPr>
          <p:cNvSpPr txBox="1"/>
          <p:nvPr/>
        </p:nvSpPr>
        <p:spPr>
          <a:xfrm>
            <a:off x="331076" y="3390302"/>
            <a:ext cx="8634248" cy="4832092"/>
          </a:xfrm>
          <a:prstGeom prst="rect">
            <a:avLst/>
          </a:prstGeom>
          <a:noFill/>
        </p:spPr>
        <p:txBody>
          <a:bodyPr numCol="3">
            <a:spAutoFit/>
          </a:bodyPr>
          <a:lstStyle/>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Listen</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Look at visuals</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Ask questions</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Read</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Write</a:t>
            </a: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Practice with equipment (if applicable)</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Discuss critical issues</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Identify problems</a:t>
            </a: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endParaRPr lang="en-US" sz="2800" b="1" dirty="0">
              <a:solidFill>
                <a:schemeClr val="bg1"/>
              </a:solidFill>
              <a:latin typeface="Arial" charset="0"/>
              <a:ea typeface="Arial" charset="0"/>
              <a:cs typeface="Arial" charset="0"/>
            </a:endParaRP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Plan actions</a:t>
            </a:r>
          </a:p>
          <a:p>
            <a:pPr marL="285750" indent="-285750" eaLnBrk="1" fontAlgn="auto" hangingPunct="1">
              <a:spcBef>
                <a:spcPts val="0"/>
              </a:spcBef>
              <a:spcAft>
                <a:spcPts val="0"/>
              </a:spcAft>
              <a:buFont typeface="Arial" charset="0"/>
              <a:buChar char="•"/>
              <a:defRPr/>
            </a:pPr>
            <a:r>
              <a:rPr lang="en-US" sz="2800" b="1" dirty="0">
                <a:solidFill>
                  <a:schemeClr val="bg1"/>
                </a:solidFill>
                <a:latin typeface="Arial" charset="0"/>
                <a:ea typeface="Arial" charset="0"/>
                <a:cs typeface="Arial" charset="0"/>
              </a:rPr>
              <a:t>Try out strategies in participatory ways</a:t>
            </a:r>
          </a:p>
          <a:p>
            <a:pPr eaLnBrk="1" fontAlgn="auto" hangingPunct="1">
              <a:spcBef>
                <a:spcPts val="0"/>
              </a:spcBef>
              <a:spcAft>
                <a:spcPts val="0"/>
              </a:spcAft>
              <a:defRPr/>
            </a:pPr>
            <a:endParaRPr lang="en-US" sz="2400" b="1" dirty="0">
              <a:solidFill>
                <a:schemeClr val="bg1"/>
              </a:solidFill>
              <a:latin typeface="+mn-lt"/>
              <a:cs typeface="+mn-cs"/>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  </a:t>
            </a:r>
            <a:endParaRPr lang="en-US" dirty="0"/>
          </a:p>
        </p:txBody>
      </p:sp>
      <p:pic>
        <p:nvPicPr>
          <p:cNvPr id="69634" name="Picture 7" descr="There is an image of an unsafe work environment" title="Image">
            <a:extLst/>
          </p:cNvPr>
          <p:cNvPicPr>
            <a:picLocks noChangeAspect="1" noChangeArrowheads="1"/>
          </p:cNvPicPr>
          <p:nvPr/>
        </p:nvPicPr>
        <p:blipFill>
          <a:blip r:embed="rId3"/>
          <a:srcRect/>
          <a:stretch>
            <a:fillRect/>
          </a:stretch>
        </p:blipFill>
        <p:spPr bwMode="auto">
          <a:xfrm>
            <a:off x="469900" y="1436688"/>
            <a:ext cx="78755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Content Placeholder 4"/>
          <p:cNvSpPr>
            <a:spLocks noGrp="1" noChangeArrowheads="1"/>
          </p:cNvSpPr>
          <p:nvPr>
            <p:ph idx="1"/>
          </p:nvPr>
        </p:nvSpPr>
        <p:spPr>
          <a:xfrm>
            <a:off x="469900" y="4792663"/>
            <a:ext cx="8229600" cy="1246187"/>
          </a:xfrm>
        </p:spPr>
        <p:txBody>
          <a:bodyPr/>
          <a:lstStyle/>
          <a:p>
            <a:pPr eaLnBrk="1" hangingPunct="1"/>
            <a:r>
              <a:rPr lang="en-US" altLang="en-US" sz="2000" smtClean="0">
                <a:latin typeface="Arial" panose="020B0604020202020204" pitchFamily="34" charset="0"/>
                <a:cs typeface="Arial" panose="020B0604020202020204" pitchFamily="34" charset="0"/>
              </a:rPr>
              <a:t>In the Workbook, we have included the following exercise for participants. Students must identify the hazards found at this construction site. What can we do to encourage participants to engage with each other during this activity?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457200" y="241300"/>
            <a:ext cx="8229600" cy="1752600"/>
          </a:xfrm>
        </p:spPr>
        <p:txBody>
          <a:bodyPr anchor="t"/>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Training Considerations</a:t>
            </a: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a:latin typeface="Arial" panose="020B0604020202020204" pitchFamily="34" charset="0"/>
                <a:ea typeface="Arial Black" panose="020B0A04020102020204" pitchFamily="34" charset="0"/>
                <a:cs typeface="Arial" panose="020B0604020202020204" pitchFamily="34" charset="0"/>
              </a:rPr>
              <a:t/>
            </a:r>
            <a:br>
              <a:rPr lang="en-US" altLang="en-US" sz="1200" dirty="0">
                <a:latin typeface="Arial" panose="020B0604020202020204" pitchFamily="34" charset="0"/>
                <a:ea typeface="Arial Black" panose="020B0A04020102020204" pitchFamily="34" charset="0"/>
                <a:cs typeface="Arial" panose="020B06040202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Harwood Best Practices</a:t>
            </a:r>
          </a:p>
        </p:txBody>
      </p:sp>
      <p:sp>
        <p:nvSpPr>
          <p:cNvPr id="90116" name="Text Placeholder 1"/>
          <p:cNvSpPr>
            <a:spLocks noGrp="1"/>
          </p:cNvSpPr>
          <p:nvPr>
            <p:ph type="body" idx="4294967295"/>
          </p:nvPr>
        </p:nvSpPr>
        <p:spPr>
          <a:xfrm>
            <a:off x="404813" y="1630363"/>
            <a:ext cx="8229600" cy="5257800"/>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How Can Participation be Encouraged?</a:t>
            </a:r>
            <a:endParaRPr lang="en-US" altLang="en-US" sz="2400" smtClean="0">
              <a:latin typeface="Arial" panose="020B0604020202020204" pitchFamily="34" charset="0"/>
              <a:cs typeface="Arial" panose="020B0604020202020204" pitchFamily="34" charset="0"/>
            </a:endParaRPr>
          </a:p>
        </p:txBody>
      </p:sp>
      <p:graphicFrame>
        <p:nvGraphicFramePr>
          <p:cNvPr id="4" name="Content Placeholder 3" descr="There is a list with a blue header" title="Smart Art graphic that shows a list">
            <a:extLst/>
          </p:cNvPr>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   </a:t>
            </a:r>
            <a:endParaRPr lang="en-US" dirty="0"/>
          </a:p>
        </p:txBody>
      </p:sp>
      <p:sp>
        <p:nvSpPr>
          <p:cNvPr id="92163"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dirty="0">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92164" name="Content Placeholder 1"/>
          <p:cNvSpPr>
            <a:spLocks noGrp="1"/>
          </p:cNvSpPr>
          <p:nvPr>
            <p:ph idx="1"/>
          </p:nvPr>
        </p:nvSpPr>
        <p:spPr/>
        <p:txBody>
          <a:bodyPr/>
          <a:lstStyle/>
          <a:p>
            <a:r>
              <a:rPr lang="en-US" altLang="en-US" dirty="0" smtClean="0">
                <a:solidFill>
                  <a:schemeClr val="bg1"/>
                </a:solidFill>
                <a:latin typeface="Arial Black" panose="020B0A04020102020204" pitchFamily="34" charset="0"/>
                <a:cs typeface="Arial" panose="020B0604020202020204" pitchFamily="34" charset="0"/>
              </a:rPr>
              <a:t>Classroom Configuration </a:t>
            </a:r>
            <a:endParaRPr lang="en-US" altLang="en-US" dirty="0" smtClean="0">
              <a:latin typeface="Arial" panose="020B0604020202020204" pitchFamily="34" charset="0"/>
              <a:cs typeface="Arial" panose="020B0604020202020204" pitchFamily="34" charset="0"/>
            </a:endParaRPr>
          </a:p>
        </p:txBody>
      </p:sp>
      <p:graphicFrame>
        <p:nvGraphicFramePr>
          <p:cNvPr id="5" name="Content Placeholder 4" descr="There is a list with a green header" title="Smart Art graphic that shows a list">
            <a:extLst/>
          </p:cNvPr>
          <p:cNvGraphicFramePr>
            <a:graphicFrameLocks noGrp="1"/>
          </p:cNvGraphicFramePr>
          <p:nvPr>
            <p:ph sz="half" idx="4294967295"/>
          </p:nvPr>
        </p:nvGraphicFramePr>
        <p:xfrm>
          <a:off x="457200" y="2511828"/>
          <a:ext cx="8105775" cy="355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94211"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94212" name="Content Placeholder 1"/>
          <p:cNvSpPr>
            <a:spLocks noGrp="1"/>
          </p:cNvSpPr>
          <p:nvPr>
            <p:ph sz="half" idx="4294967295"/>
          </p:nvPr>
        </p:nvSpPr>
        <p:spPr>
          <a:xfrm>
            <a:off x="457200" y="1716088"/>
            <a:ext cx="7254875" cy="4525962"/>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Classroom Configuration </a:t>
            </a:r>
            <a:endParaRPr lang="en-US" altLang="en-US" smtClean="0">
              <a:latin typeface="Arial" panose="020B0604020202020204" pitchFamily="34" charset="0"/>
              <a:cs typeface="Arial" panose="020B0604020202020204" pitchFamily="34" charset="0"/>
            </a:endParaRPr>
          </a:p>
        </p:txBody>
      </p:sp>
      <p:graphicFrame>
        <p:nvGraphicFramePr>
          <p:cNvPr id="6" name="Content Placeholder 5" descr="A list with a yellow header" title="Smart Art graphic that shows a list">
            <a:extLst/>
          </p:cNvPr>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96259"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96260" name="Content Placeholder 2"/>
          <p:cNvSpPr>
            <a:spLocks noGrp="1"/>
          </p:cNvSpPr>
          <p:nvPr>
            <p:ph idx="1"/>
          </p:nvPr>
        </p:nvSpPr>
        <p:spPr/>
        <p:txBody>
          <a:bodyPr/>
          <a:lstStyle/>
          <a:p>
            <a:r>
              <a:rPr lang="en-US" altLang="en-US" dirty="0" smtClean="0">
                <a:solidFill>
                  <a:schemeClr val="bg1"/>
                </a:solidFill>
                <a:latin typeface="Arial Black" panose="020B0A04020102020204" pitchFamily="34" charset="0"/>
                <a:cs typeface="Arial" panose="020B0604020202020204" pitchFamily="34" charset="0"/>
              </a:rPr>
              <a:t>How Are Activities Conducted?</a:t>
            </a:r>
            <a:endParaRPr lang="en-US" altLang="en-US" dirty="0" smtClean="0">
              <a:latin typeface="Arial" panose="020B0604020202020204" pitchFamily="34" charset="0"/>
              <a:cs typeface="Arial" panose="020B0604020202020204" pitchFamily="34" charset="0"/>
            </a:endParaRPr>
          </a:p>
        </p:txBody>
      </p:sp>
      <p:graphicFrame>
        <p:nvGraphicFramePr>
          <p:cNvPr id="2" name="Content Placeholder 1" title="Smart Art graphic that shows a list">
            <a:extLst/>
          </p:cNvPr>
          <p:cNvGraphicFramePr>
            <a:graphicFrameLocks noGrp="1"/>
          </p:cNvGraphicFramePr>
          <p:nvPr>
            <p:ph sz="half" idx="4294967295"/>
          </p:nvPr>
        </p:nvGraphicFramePr>
        <p:xfrm>
          <a:off x="560387" y="2471305"/>
          <a:ext cx="7851775" cy="320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154004" y="92075"/>
            <a:ext cx="8532796"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  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Considerations </a:t>
            </a:r>
          </a:p>
        </p:txBody>
      </p:sp>
      <p:sp>
        <p:nvSpPr>
          <p:cNvPr id="98307"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dirty="0">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98308" name="Content Placeholder 2"/>
          <p:cNvSpPr>
            <a:spLocks noGrp="1"/>
          </p:cNvSpPr>
          <p:nvPr>
            <p:ph sz="half" idx="4294967295"/>
          </p:nvPr>
        </p:nvSpPr>
        <p:spPr>
          <a:xfrm>
            <a:off x="457200" y="1797050"/>
            <a:ext cx="7720013" cy="4525963"/>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How Are Activities Conducted?</a:t>
            </a:r>
            <a:endParaRPr lang="en-US" altLang="en-US" smtClean="0">
              <a:latin typeface="Arial" panose="020B0604020202020204" pitchFamily="34" charset="0"/>
              <a:cs typeface="Arial" panose="020B0604020202020204" pitchFamily="34" charset="0"/>
            </a:endParaRPr>
          </a:p>
        </p:txBody>
      </p:sp>
      <p:graphicFrame>
        <p:nvGraphicFramePr>
          <p:cNvPr id="2" name="Content Placeholder 1" descr="There is a list with an orange header" title="Smart Art graphic list">
            <a:extLst/>
          </p:cNvPr>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a:xfrm>
            <a:off x="211756" y="92075"/>
            <a:ext cx="8475044"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 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0355"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100356" name="Text Placeholder 1"/>
          <p:cNvSpPr>
            <a:spLocks noGrp="1"/>
          </p:cNvSpPr>
          <p:nvPr>
            <p:ph type="body" idx="4294967295"/>
          </p:nvPr>
        </p:nvSpPr>
        <p:spPr>
          <a:xfrm>
            <a:off x="457200" y="1819275"/>
            <a:ext cx="8229600" cy="4754563"/>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How Are Activities Conducted?</a:t>
            </a:r>
            <a:endParaRPr lang="en-US" altLang="en-US" smtClean="0">
              <a:latin typeface="Arial" panose="020B0604020202020204" pitchFamily="34" charset="0"/>
              <a:cs typeface="Arial" panose="020B0604020202020204" pitchFamily="34" charset="0"/>
            </a:endParaRPr>
          </a:p>
        </p:txBody>
      </p:sp>
      <p:graphicFrame>
        <p:nvGraphicFramePr>
          <p:cNvPr id="3" name="Content Placeholder 2" title="Smart Art graphic that shows relationship">
            <a:extLst/>
          </p:cNvPr>
          <p:cNvGraphicFramePr>
            <a:graphicFrameLocks noGrp="1"/>
          </p:cNvGraphicFramePr>
          <p:nvPr>
            <p:ph idx="1"/>
          </p:nvPr>
        </p:nvGraphicFramePr>
        <p:xfrm>
          <a:off x="638407" y="2539853"/>
          <a:ext cx="8123287" cy="362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250257" y="92075"/>
            <a:ext cx="8436543"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 Training 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2403"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102404" name="Text Placeholder 1"/>
          <p:cNvSpPr>
            <a:spLocks noGrp="1"/>
          </p:cNvSpPr>
          <p:nvPr>
            <p:ph type="body" idx="4294967295"/>
          </p:nvPr>
        </p:nvSpPr>
        <p:spPr>
          <a:xfrm>
            <a:off x="495300" y="1789113"/>
            <a:ext cx="8229600" cy="5257800"/>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How Are Activities Conducted?</a:t>
            </a:r>
            <a:endParaRPr lang="en-US" altLang="en-US" smtClean="0">
              <a:latin typeface="Arial" panose="020B0604020202020204" pitchFamily="34" charset="0"/>
              <a:cs typeface="Arial" panose="020B0604020202020204" pitchFamily="34" charset="0"/>
            </a:endParaRPr>
          </a:p>
        </p:txBody>
      </p:sp>
      <p:graphicFrame>
        <p:nvGraphicFramePr>
          <p:cNvPr id="3" name="Content Placeholder 2" descr="There is four small boxes. Each box has a line to one large blue box" title="Smart Art graphic that shows relationship">
            <a:extLst/>
          </p:cNvPr>
          <p:cNvGraphicFramePr>
            <a:graphicFrameLocks noGrp="1"/>
          </p:cNvGraphicFramePr>
          <p:nvPr>
            <p:ph idx="1"/>
          </p:nvPr>
        </p:nvGraphicFramePr>
        <p:xfrm>
          <a:off x="457199" y="2483786"/>
          <a:ext cx="8304495" cy="410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342899"/>
            <a:ext cx="8229600" cy="1569635"/>
          </a:xfrm>
        </p:spPr>
        <p:txBody>
          <a:bodyPr anchor="t">
            <a:normAutofit fontScale="90000"/>
          </a:bodyPr>
          <a:lstStyle/>
          <a:p>
            <a:pPr>
              <a:defRPr/>
            </a:pPr>
            <a:r>
              <a:rPr lang="en-US" sz="4000" kern="1200" dirty="0">
                <a:latin typeface="Arial Black" panose="020B0604020202020204" pitchFamily="34" charset="0"/>
                <a:ea typeface="Arial Black" panose="020B0604020202020204" pitchFamily="34" charset="0"/>
                <a:cs typeface="Arial Black" panose="020B0604020202020204" pitchFamily="34" charset="0"/>
              </a:rPr>
              <a:t>CSIP </a:t>
            </a:r>
            <a:r>
              <a:rPr lang="en-US" sz="4000" kern="1200" dirty="0" smtClean="0">
                <a:latin typeface="Arial Black" panose="020B0604020202020204" pitchFamily="34" charset="0"/>
                <a:ea typeface="Arial Black" panose="020B0604020202020204" pitchFamily="34" charset="0"/>
                <a:cs typeface="Arial Black" panose="020B0604020202020204" pitchFamily="34" charset="0"/>
              </a:rPr>
              <a:t>Overview</a:t>
            </a: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a:latin typeface="Arial Black" panose="020B0604020202020204" pitchFamily="34" charset="0"/>
                <a:ea typeface="Arial Black" panose="020B0604020202020204" pitchFamily="34" charset="0"/>
                <a:cs typeface="Arial Black" panose="020B0604020202020204" pitchFamily="34" charset="0"/>
              </a:rPr>
              <a:t/>
            </a:r>
            <a:br>
              <a:rPr lang="en-US" sz="1200" kern="1200" dirty="0">
                <a:latin typeface="Arial Black" panose="020B0604020202020204" pitchFamily="34" charset="0"/>
                <a:ea typeface="Arial Black" panose="020B0604020202020204" pitchFamily="34" charset="0"/>
                <a:cs typeface="Arial Black" panose="020B0604020202020204" pitchFamily="34" charset="0"/>
              </a:rPr>
            </a:br>
            <a:r>
              <a:rPr lang="en-US" sz="2700" kern="1200" dirty="0" smtClean="0">
                <a:latin typeface="Arial" panose="020B0604020202020204" pitchFamily="34" charset="0"/>
                <a:ea typeface="Arial Black" panose="020B0604020202020204" pitchFamily="34" charset="0"/>
                <a:cs typeface="Arial" panose="020B0604020202020204" pitchFamily="34" charset="0"/>
              </a:rPr>
              <a:t/>
            </a:r>
            <a:br>
              <a:rPr lang="en-US" sz="2700" kern="1200" dirty="0" smtClean="0">
                <a:latin typeface="Arial" panose="020B0604020202020204" pitchFamily="34" charset="0"/>
                <a:ea typeface="Arial Black" panose="020B0604020202020204" pitchFamily="34" charset="0"/>
                <a:cs typeface="Arial" panose="020B0604020202020204" pitchFamily="34" charset="0"/>
              </a:rPr>
            </a:br>
            <a:r>
              <a:rPr lang="en-US" sz="2700" kern="1200" dirty="0" smtClean="0">
                <a:solidFill>
                  <a:srgbClr val="FFFF00"/>
                </a:solidFill>
                <a:latin typeface="Arial" panose="020B0604020202020204" pitchFamily="34" charset="0"/>
                <a:ea typeface="Arial Black" panose="020B0604020202020204" pitchFamily="34" charset="0"/>
                <a:cs typeface="Arial" panose="020B0604020202020204" pitchFamily="34" charset="0"/>
              </a:rPr>
              <a:t>Goals &amp; Expectations</a:t>
            </a:r>
            <a:r>
              <a:rPr lang="en-US" sz="2700" dirty="0" smtClean="0">
                <a:solidFill>
                  <a:srgbClr val="FFFF00"/>
                </a:solidFill>
                <a:latin typeface="Arial" panose="020B0604020202020204" pitchFamily="34" charset="0"/>
                <a:cs typeface="Arial" panose="020B0604020202020204" pitchFamily="34" charset="0"/>
              </a:rPr>
              <a:t> </a:t>
            </a:r>
            <a:endParaRPr lang="en-US" sz="2700" dirty="0">
              <a:solidFill>
                <a:srgbClr val="FFFF00"/>
              </a:solidFill>
              <a:latin typeface="Arial" panose="020B0604020202020204" pitchFamily="34" charset="0"/>
              <a:cs typeface="Arial" panose="020B0604020202020204" pitchFamily="34" charset="0"/>
            </a:endParaRPr>
          </a:p>
        </p:txBody>
      </p:sp>
      <p:graphicFrame>
        <p:nvGraphicFramePr>
          <p:cNvPr id="5" name="Content Placeholder 4" descr="List with an orange header" title="Smart Art graphic that shows a list">
            <a:extLst/>
          </p:cNvPr>
          <p:cNvGraphicFramePr>
            <a:graphicFrameLocks noGrp="1"/>
          </p:cNvGraphicFramePr>
          <p:nvPr>
            <p:ph idx="1"/>
            <p:extLst>
              <p:ext uri="{D42A27DB-BD31-4B8C-83A1-F6EECF244321}">
                <p14:modId xmlns:p14="http://schemas.microsoft.com/office/powerpoint/2010/main" val="2213054586"/>
              </p:ext>
            </p:extLst>
          </p:nvPr>
        </p:nvGraphicFramePr>
        <p:xfrm>
          <a:off x="362607" y="2016788"/>
          <a:ext cx="5004523" cy="405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2" name="Picture 3" descr="Picture of blank pages of an agenda calendar" title="Image">
            <a:extLst/>
          </p:cNvPr>
          <p:cNvPicPr>
            <a:picLocks noChangeAspect="1" noChangeArrowheads="1"/>
          </p:cNvPicPr>
          <p:nvPr/>
        </p:nvPicPr>
        <p:blipFill>
          <a:blip r:embed="rId8"/>
          <a:srcRect/>
          <a:stretch>
            <a:fillRect/>
          </a:stretch>
        </p:blipFill>
        <p:spPr bwMode="auto">
          <a:xfrm>
            <a:off x="5367338" y="3711575"/>
            <a:ext cx="35417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250257" y="92075"/>
            <a:ext cx="8436543"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 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Considerations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4451"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3" name="TextBox 2">
            <a:extLst/>
          </p:cNvPr>
          <p:cNvSpPr txBox="1"/>
          <p:nvPr/>
        </p:nvSpPr>
        <p:spPr>
          <a:xfrm>
            <a:off x="756745" y="2483786"/>
            <a:ext cx="633773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914400" eaLnBrk="1" fontAlgn="auto">
              <a:spcBef>
                <a:spcPts val="0"/>
              </a:spcBef>
              <a:spcAft>
                <a:spcPts val="0"/>
              </a:spcAft>
              <a:defRPr/>
            </a:pPr>
            <a:r>
              <a:rPr lang="en-US" sz="2400" b="1" dirty="0">
                <a:solidFill>
                  <a:srgbClr val="FF7031"/>
                </a:solidFill>
                <a:latin typeface="+mn-lt"/>
                <a:cs typeface="+mn-cs"/>
              </a:rPr>
              <a:t>Get into groups of five and designate</a:t>
            </a:r>
            <a:r>
              <a:rPr lang="mr-IN" sz="2400" b="1" dirty="0">
                <a:solidFill>
                  <a:srgbClr val="FF7031"/>
                </a:solidFill>
                <a:latin typeface="+mn-lt"/>
                <a:cs typeface="+mn-cs"/>
              </a:rPr>
              <a:t>…</a:t>
            </a:r>
            <a:endParaRPr lang="en-US" sz="2400" b="1" dirty="0">
              <a:solidFill>
                <a:srgbClr val="FF7031"/>
              </a:solidFill>
              <a:latin typeface="+mj-lt"/>
              <a:ea typeface="+mj-ea"/>
              <a:cs typeface="+mj-cs"/>
              <a:sym typeface="Calibri"/>
            </a:endParaRPr>
          </a:p>
        </p:txBody>
      </p:sp>
      <p:sp>
        <p:nvSpPr>
          <p:cNvPr id="104453" name="Text Placeholder 1"/>
          <p:cNvSpPr>
            <a:spLocks noGrp="1"/>
          </p:cNvSpPr>
          <p:nvPr>
            <p:ph type="body" idx="4294967295"/>
          </p:nvPr>
        </p:nvSpPr>
        <p:spPr>
          <a:xfrm>
            <a:off x="473075" y="1700213"/>
            <a:ext cx="8229600" cy="5257800"/>
          </a:xfrm>
        </p:spPr>
        <p:txBody>
          <a:bodyPr/>
          <a:lstStyle/>
          <a:p>
            <a:r>
              <a:rPr lang="en-US" altLang="en-US" sz="2400" dirty="0" smtClean="0">
                <a:solidFill>
                  <a:schemeClr val="bg1"/>
                </a:solidFill>
                <a:latin typeface="Arial Black" panose="020B0A04020102020204" pitchFamily="34" charset="0"/>
                <a:cs typeface="Arial" panose="020B0604020202020204" pitchFamily="34" charset="0"/>
              </a:rPr>
              <a:t>Role Playing Activity! </a:t>
            </a:r>
            <a:endParaRPr lang="en-US" altLang="en-US" dirty="0" smtClean="0">
              <a:latin typeface="Arial" panose="020B0604020202020204" pitchFamily="34" charset="0"/>
              <a:cs typeface="Arial" panose="020B0604020202020204" pitchFamily="34" charset="0"/>
            </a:endParaRPr>
          </a:p>
        </p:txBody>
      </p:sp>
      <p:graphicFrame>
        <p:nvGraphicFramePr>
          <p:cNvPr id="4" name="Content Placeholder 3" descr="There are fove boxes in two rows. The boxes are grey, green, yellow, orange, and blue." title="Smart Art graphic that shows a list">
            <a:extLst/>
          </p:cNvPr>
          <p:cNvGraphicFramePr>
            <a:graphicFrameLocks noGrp="1"/>
          </p:cNvGraphicFramePr>
          <p:nvPr>
            <p:ph idx="1"/>
          </p:nvPr>
        </p:nvGraphicFramePr>
        <p:xfrm>
          <a:off x="756746" y="2945449"/>
          <a:ext cx="7630510" cy="3660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0" y="92075"/>
            <a:ext cx="8686800"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   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6499"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106500" name="Content Placeholder 2"/>
          <p:cNvSpPr>
            <a:spLocks noGrp="1" noChangeArrowheads="1"/>
          </p:cNvSpPr>
          <p:nvPr>
            <p:ph idx="1"/>
          </p:nvPr>
        </p:nvSpPr>
        <p:spPr>
          <a:xfrm>
            <a:off x="404813" y="2443163"/>
            <a:ext cx="8229600" cy="5257800"/>
          </a:xfrm>
        </p:spPr>
        <p:txBody>
          <a:bodyPr/>
          <a:lstStyle/>
          <a:p>
            <a:r>
              <a:rPr lang="en-US" altLang="en-US" dirty="0" smtClean="0">
                <a:solidFill>
                  <a:schemeClr val="bg1"/>
                </a:solidFill>
                <a:latin typeface="Arial Black" panose="020B0A04020102020204" pitchFamily="34" charset="0"/>
                <a:cs typeface="Arial" panose="020B0604020202020204" pitchFamily="34" charset="0"/>
              </a:rPr>
              <a:t>Role Playing Activity! </a:t>
            </a:r>
          </a:p>
          <a:p>
            <a:pPr eaLnBrk="1" hangingPunct="1"/>
            <a:r>
              <a:rPr lang="en-US" altLang="en-US" dirty="0" smtClean="0">
                <a:solidFill>
                  <a:schemeClr val="accent2"/>
                </a:solidFill>
                <a:latin typeface="Arial" panose="020B0604020202020204" pitchFamily="34" charset="0"/>
                <a:cs typeface="Arial" panose="020B0604020202020204" pitchFamily="34" charset="0"/>
              </a:rPr>
              <a:t>Trainer: Teach your students about OSHA’s Focus Four Hazards and then have them work together to construct examples of Focus Four incidents and how it could have been avoided. </a:t>
            </a:r>
          </a:p>
        </p:txBody>
      </p:sp>
      <p:pic>
        <p:nvPicPr>
          <p:cNvPr id="82945" name="Picture 3" descr="An orange sign with the heading &quot;Focus Four Hazards.&quot; The sign has four hazard signs that represent the four hazards: falss, caught-in-or-netween, struck by, and electrocution." title="Orange sign">
            <a:extLst/>
          </p:cNvPr>
          <p:cNvPicPr>
            <a:picLocks noChangeAspect="1" noChangeArrowheads="1"/>
          </p:cNvPicPr>
          <p:nvPr/>
        </p:nvPicPr>
        <p:blipFill>
          <a:blip r:embed="rId3"/>
          <a:srcRect/>
          <a:stretch>
            <a:fillRect/>
          </a:stretch>
        </p:blipFill>
        <p:spPr bwMode="auto">
          <a:xfrm>
            <a:off x="5937250" y="1192213"/>
            <a:ext cx="26431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p:cNvPr>
          <p:cNvSpPr txBox="1"/>
          <p:nvPr/>
        </p:nvSpPr>
        <p:spPr>
          <a:xfrm>
            <a:off x="2226366" y="4349731"/>
            <a:ext cx="6535048" cy="2339100"/>
          </a:xfrm>
          <a:prstGeom prst="rect">
            <a:avLst/>
          </a:prstGeom>
          <a:solidFill>
            <a:schemeClr val="bg1">
              <a:lumMod val="85000"/>
            </a:schemeClr>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defTabSz="914400" eaLnBrk="1" fontAlgn="auto">
              <a:spcBef>
                <a:spcPts val="0"/>
              </a:spcBef>
              <a:spcAft>
                <a:spcPts val="0"/>
              </a:spcAft>
              <a:defRPr/>
            </a:pPr>
            <a:r>
              <a:rPr lang="en-US" sz="2000" b="1" dirty="0">
                <a:latin typeface="+mj-lt"/>
                <a:ea typeface="+mj-ea"/>
                <a:cs typeface="+mj-cs"/>
                <a:sym typeface="Calibri"/>
              </a:rPr>
              <a:t>Example of Struck By: </a:t>
            </a:r>
          </a:p>
          <a:p>
            <a:pPr defTabSz="914400" eaLnBrk="1" fontAlgn="auto">
              <a:spcBef>
                <a:spcPts val="0"/>
              </a:spcBef>
              <a:spcAft>
                <a:spcPts val="0"/>
              </a:spcAft>
              <a:defRPr/>
            </a:pPr>
            <a:r>
              <a:rPr lang="en-US" dirty="0">
                <a:latin typeface="+mj-lt"/>
                <a:ea typeface="+mj-ea"/>
                <a:cs typeface="+mj-cs"/>
                <a:sym typeface="Calibri"/>
              </a:rPr>
              <a:t>A construction worker put bricks into a bucket to hoist them to the roof of a building. Suddenly, the bucket tilted and a brick fell onto another employee’s foot.</a:t>
            </a:r>
          </a:p>
          <a:p>
            <a:pPr defTabSz="914400" eaLnBrk="1" fontAlgn="auto">
              <a:spcBef>
                <a:spcPts val="0"/>
              </a:spcBef>
              <a:spcAft>
                <a:spcPts val="0"/>
              </a:spcAft>
              <a:defRPr/>
            </a:pPr>
            <a:endParaRPr lang="en-US" dirty="0">
              <a:latin typeface="+mj-lt"/>
              <a:ea typeface="+mj-ea"/>
              <a:cs typeface="+mj-cs"/>
              <a:sym typeface="Calibri"/>
            </a:endParaRPr>
          </a:p>
          <a:p>
            <a:pPr defTabSz="914400" eaLnBrk="1" fontAlgn="auto">
              <a:spcBef>
                <a:spcPts val="0"/>
              </a:spcBef>
              <a:spcAft>
                <a:spcPts val="0"/>
              </a:spcAft>
              <a:defRPr/>
            </a:pPr>
            <a:r>
              <a:rPr lang="en-US" dirty="0">
                <a:latin typeface="+mj-lt"/>
                <a:ea typeface="+mj-ea"/>
                <a:cs typeface="+mj-cs"/>
                <a:sym typeface="Calibri"/>
              </a:rPr>
              <a:t>This could have been avoided if the worker had ensured that there was no one near the bucket OR the worker could have found another way to transport the bricks.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a:xfrm>
            <a:off x="221381" y="92075"/>
            <a:ext cx="8465419" cy="1508125"/>
          </a:xfrm>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 Training 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8547"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108548" name="Text Placeholder 1"/>
          <p:cNvSpPr>
            <a:spLocks noGrp="1"/>
          </p:cNvSpPr>
          <p:nvPr>
            <p:ph type="body" idx="4294967295"/>
          </p:nvPr>
        </p:nvSpPr>
        <p:spPr>
          <a:xfrm>
            <a:off x="488950" y="2168525"/>
            <a:ext cx="8229600" cy="5257800"/>
          </a:xfrm>
        </p:spPr>
        <p:txBody>
          <a:bodyPr/>
          <a:lstStyle/>
          <a:p>
            <a:r>
              <a:rPr lang="en-US" altLang="en-US" sz="2400" dirty="0" smtClean="0">
                <a:solidFill>
                  <a:schemeClr val="bg1"/>
                </a:solidFill>
                <a:latin typeface="Arial Black" panose="020B0A04020102020204" pitchFamily="34" charset="0"/>
                <a:cs typeface="Arial" panose="020B0604020202020204" pitchFamily="34" charset="0"/>
              </a:rPr>
              <a:t>Encouraging Participation </a:t>
            </a:r>
            <a:endParaRPr lang="en-US" altLang="en-US" dirty="0" smtClean="0">
              <a:latin typeface="Arial" panose="020B0604020202020204" pitchFamily="34" charset="0"/>
              <a:cs typeface="Arial" panose="020B0604020202020204" pitchFamily="34" charset="0"/>
            </a:endParaRPr>
          </a:p>
        </p:txBody>
      </p:sp>
      <p:graphicFrame>
        <p:nvGraphicFramePr>
          <p:cNvPr id="3" name="Content Placeholder 2" descr="There are three yellow boxes" title="Smart Art graphic that shows a list">
            <a:extLst/>
          </p:cNvPr>
          <p:cNvGraphicFramePr>
            <a:graphicFrameLocks noGrp="1"/>
          </p:cNvGraphicFramePr>
          <p:nvPr>
            <p:ph idx="1"/>
          </p:nvPr>
        </p:nvGraphicFramePr>
        <p:xfrm>
          <a:off x="488731" y="2665978"/>
          <a:ext cx="8150772" cy="337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Training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Considerations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10595"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Harwood Best Practices</a:t>
            </a:r>
          </a:p>
        </p:txBody>
      </p:sp>
      <p:sp>
        <p:nvSpPr>
          <p:cNvPr id="110596" name="Text Placeholder 1"/>
          <p:cNvSpPr>
            <a:spLocks noGrp="1"/>
          </p:cNvSpPr>
          <p:nvPr>
            <p:ph type="body" idx="4294967295"/>
          </p:nvPr>
        </p:nvSpPr>
        <p:spPr>
          <a:xfrm>
            <a:off x="457200" y="2103438"/>
            <a:ext cx="8229600" cy="5257800"/>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Encouraging Participation </a:t>
            </a:r>
            <a:endParaRPr lang="en-US" altLang="en-US" smtClean="0">
              <a:latin typeface="Arial" panose="020B0604020202020204" pitchFamily="34" charset="0"/>
              <a:cs typeface="Arial" panose="020B0604020202020204" pitchFamily="34" charset="0"/>
            </a:endParaRPr>
          </a:p>
        </p:txBody>
      </p:sp>
      <p:graphicFrame>
        <p:nvGraphicFramePr>
          <p:cNvPr id="3" name="Content Placeholder 2" descr="There are four orange boxes" title="Smart Art graphic that shows a list">
            <a:extLst/>
          </p:cNvPr>
          <p:cNvGraphicFramePr>
            <a:graphicFrameLocks noGrp="1"/>
          </p:cNvGraphicFramePr>
          <p:nvPr>
            <p:ph idx="1"/>
          </p:nvPr>
        </p:nvGraphicFramePr>
        <p:xfrm>
          <a:off x="472965" y="2531083"/>
          <a:ext cx="7930055" cy="349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 </a:t>
            </a:r>
            <a:br>
              <a:rPr lang="en-US"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800" kern="1200" dirty="0">
                <a:latin typeface="Arial Black" panose="020B0604020202020204" pitchFamily="34" charset="0"/>
                <a:ea typeface="Arial Black" panose="020B0604020202020204" pitchFamily="34" charset="0"/>
                <a:cs typeface="Arial Black" panose="020B0604020202020204" pitchFamily="34" charset="0"/>
              </a:rPr>
              <a:t>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  </a:t>
            </a:r>
            <a:endParaRPr lang="en-US" dirty="0"/>
          </a:p>
        </p:txBody>
      </p:sp>
      <p:sp>
        <p:nvSpPr>
          <p:cNvPr id="112643"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Training Evaluation</a:t>
            </a:r>
          </a:p>
        </p:txBody>
      </p:sp>
      <p:graphicFrame>
        <p:nvGraphicFramePr>
          <p:cNvPr id="4" name="Content Placeholder 3" descr="There is a list, which has a yellow header" title="Smart Art graphic that shows a list">
            <a:extLst/>
          </p:cNvPr>
          <p:cNvGraphicFramePr>
            <a:graphicFrameLocks noGrp="1"/>
          </p:cNvGraphicFramePr>
          <p:nvPr>
            <p:ph idx="1"/>
          </p:nvPr>
        </p:nvGraphicFramePr>
        <p:xfrm>
          <a:off x="457200" y="2102815"/>
          <a:ext cx="8229600" cy="382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a:t>
            </a:r>
            <a:br>
              <a:rPr lang="en-US"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800" kern="1200" dirty="0">
                <a:latin typeface="Arial Black" panose="020B0604020202020204" pitchFamily="34" charset="0"/>
                <a:ea typeface="Arial Black" panose="020B0604020202020204" pitchFamily="34" charset="0"/>
                <a:cs typeface="Arial Black" panose="020B0604020202020204" pitchFamily="34" charset="0"/>
              </a:rPr>
              <a:t> </a:t>
            </a:r>
            <a:r>
              <a:rPr lang="en-US" sz="800" kern="1200" dirty="0" smtClean="0">
                <a:latin typeface="Arial Black" panose="020B0604020202020204" pitchFamily="34" charset="0"/>
                <a:ea typeface="Arial Black" panose="020B0604020202020204" pitchFamily="34" charset="0"/>
                <a:cs typeface="Arial Black" panose="020B0604020202020204" pitchFamily="34" charset="0"/>
              </a:rPr>
              <a:t>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 </a:t>
            </a:r>
            <a:endParaRPr lang="en-US" dirty="0"/>
          </a:p>
        </p:txBody>
      </p:sp>
      <p:sp>
        <p:nvSpPr>
          <p:cNvPr id="114691"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Training Evaluation</a:t>
            </a:r>
          </a:p>
        </p:txBody>
      </p:sp>
      <p:graphicFrame>
        <p:nvGraphicFramePr>
          <p:cNvPr id="4" name="Content Placeholder 3" descr="There is a list, which has an orange header" title="Smart Art graphic that shows a list">
            <a:extLst/>
          </p:cNvPr>
          <p:cNvGraphicFramePr>
            <a:graphicFrameLocks noGrp="1"/>
          </p:cNvGraphicFramePr>
          <p:nvPr>
            <p:ph idx="1"/>
          </p:nvPr>
        </p:nvGraphicFramePr>
        <p:xfrm>
          <a:off x="532095" y="2102815"/>
          <a:ext cx="8229600" cy="3965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         </a:t>
            </a:r>
            <a:endParaRPr lang="en-US" dirty="0"/>
          </a:p>
        </p:txBody>
      </p:sp>
      <p:sp>
        <p:nvSpPr>
          <p:cNvPr id="116739"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Training Evaluation</a:t>
            </a:r>
          </a:p>
        </p:txBody>
      </p:sp>
      <p:graphicFrame>
        <p:nvGraphicFramePr>
          <p:cNvPr id="4" name="Content Placeholder 3" descr="There is a list, which has a grey header" title="Smart Art graphic that shows a list">
            <a:extLst/>
          </p:cNvPr>
          <p:cNvGraphicFramePr>
            <a:graphicFrameLocks noGrp="1"/>
          </p:cNvGraphicFramePr>
          <p:nvPr>
            <p:ph idx="1"/>
          </p:nvPr>
        </p:nvGraphicFramePr>
        <p:xfrm>
          <a:off x="851337" y="2102815"/>
          <a:ext cx="8056179" cy="388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kern="1200" dirty="0">
                <a:latin typeface="Arial Black" panose="020B0604020202020204" pitchFamily="34" charset="0"/>
                <a:ea typeface="Arial Black" panose="020B0604020202020204" pitchFamily="34" charset="0"/>
                <a:cs typeface="Arial Black" panose="020B0604020202020204" pitchFamily="34" charset="0"/>
              </a:rPr>
              <a:t>Training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Considerations          </a:t>
            </a:r>
            <a:endParaRPr lang="en-US" dirty="0"/>
          </a:p>
        </p:txBody>
      </p:sp>
      <p:sp>
        <p:nvSpPr>
          <p:cNvPr id="118787"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Record Keeping</a:t>
            </a:r>
          </a:p>
        </p:txBody>
      </p:sp>
      <p:sp>
        <p:nvSpPr>
          <p:cNvPr id="118788" name="Content Placeholder 2"/>
          <p:cNvSpPr>
            <a:spLocks noGrp="1"/>
          </p:cNvSpPr>
          <p:nvPr>
            <p:ph idx="1"/>
          </p:nvPr>
        </p:nvSpPr>
        <p:spPr>
          <a:xfrm>
            <a:off x="585788" y="2373313"/>
            <a:ext cx="8229600" cy="5257800"/>
          </a:xfrm>
        </p:spPr>
        <p:txBody>
          <a:bodyPr/>
          <a:lstStyle/>
          <a:p>
            <a:r>
              <a:rPr lang="en-US" altLang="en-US" smtClean="0">
                <a:solidFill>
                  <a:schemeClr val="bg1"/>
                </a:solidFill>
                <a:latin typeface="Arial" panose="020B0604020202020204" pitchFamily="34" charset="0"/>
                <a:cs typeface="Arial" panose="020B0604020202020204" pitchFamily="34" charset="0"/>
              </a:rPr>
              <a:t>Sign-in Sheets will identify:</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Date, location and duration of the training;</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Course name;</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Name(s) of the trainer/s;</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Materials used; </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List of trainees participating in the class; </a:t>
            </a:r>
          </a:p>
          <a:p>
            <a:pPr marL="800100" lvl="1" indent="-342900">
              <a:buFont typeface="Arial" panose="020B0604020202020204" pitchFamily="34" charset="0"/>
              <a:buChar char="•"/>
            </a:pPr>
            <a:r>
              <a:rPr lang="en-US" altLang="en-US" sz="2400" smtClean="0">
                <a:latin typeface="Arial" panose="020B0604020202020204" pitchFamily="34" charset="0"/>
                <a:cs typeface="Arial" panose="020B0604020202020204" pitchFamily="34" charset="0"/>
              </a:rPr>
              <a:t>Signature of Trainer.</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0" y="92075"/>
            <a:ext cx="8686800" cy="1508125"/>
          </a:xfrm>
        </p:spPr>
        <p:txBody>
          <a:bodyPr/>
          <a:lstStyle/>
          <a:p>
            <a:pPr eaLnBrk="1" hangingPunct="1">
              <a:defRPr/>
            </a:pPr>
            <a:r>
              <a:rPr lang="en-US" kern="1200" dirty="0" smtClean="0">
                <a:latin typeface="Arial Black" panose="020B0604020202020204" pitchFamily="34" charset="0"/>
                <a:ea typeface="Arial Black" panose="020B0604020202020204" pitchFamily="34" charset="0"/>
                <a:cs typeface="Arial Black" panose="020B0604020202020204" pitchFamily="34" charset="0"/>
              </a:rPr>
              <a:t>  Training Considerations  </a:t>
            </a:r>
            <a:endParaRPr lang="en-US" dirty="0"/>
          </a:p>
        </p:txBody>
      </p:sp>
      <p:sp>
        <p:nvSpPr>
          <p:cNvPr id="120835"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Record Keeping</a:t>
            </a:r>
          </a:p>
        </p:txBody>
      </p:sp>
      <p:sp>
        <p:nvSpPr>
          <p:cNvPr id="120836" name="Content Placeholder 2"/>
          <p:cNvSpPr>
            <a:spLocks noGrp="1" noChangeArrowheads="1"/>
          </p:cNvSpPr>
          <p:nvPr>
            <p:ph idx="1"/>
          </p:nvPr>
        </p:nvSpPr>
        <p:spPr>
          <a:xfrm>
            <a:off x="531813" y="2144713"/>
            <a:ext cx="8229600" cy="4546600"/>
          </a:xfrm>
        </p:spPr>
        <p:txBody>
          <a:bodyPr/>
          <a:lstStyle/>
          <a:p>
            <a:pPr eaLnBrk="1" hangingPunct="1"/>
            <a:r>
              <a:rPr lang="en-US" altLang="en-US" sz="2600" dirty="0" smtClean="0">
                <a:solidFill>
                  <a:srgbClr val="FF7031"/>
                </a:solidFill>
                <a:latin typeface="Arial" panose="020B0604020202020204" pitchFamily="34" charset="0"/>
                <a:cs typeface="Arial" panose="020B0604020202020204" pitchFamily="34" charset="0"/>
              </a:rPr>
              <a:t>It is necessary to keep records that are:</a:t>
            </a:r>
          </a:p>
          <a:p>
            <a:pPr marL="914400" lvl="1" indent="-457200" eaLnBrk="1" hangingPunct="1">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Retrievable, readily identifiable, and organized</a:t>
            </a:r>
          </a:p>
          <a:p>
            <a:pPr marL="914400" lvl="1" indent="-457200" eaLnBrk="1" hangingPunct="1">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Dated, current, accurate, and legible Records will be kept for at least one year following the program</a:t>
            </a:r>
          </a:p>
          <a:p>
            <a:pPr eaLnBrk="1" hangingPunct="1"/>
            <a:r>
              <a:rPr lang="en-US" altLang="en-US" sz="2600" dirty="0" smtClean="0">
                <a:solidFill>
                  <a:schemeClr val="bg1"/>
                </a:solidFill>
                <a:latin typeface="Arial" panose="020B0604020202020204" pitchFamily="34" charset="0"/>
                <a:cs typeface="Arial" panose="020B0604020202020204" pitchFamily="34" charset="0"/>
              </a:rPr>
              <a:t>Specific records will be kept for proof of completion of required training.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0" y="92075"/>
            <a:ext cx="8686800" cy="1508125"/>
          </a:xfrm>
        </p:spPr>
        <p:txBody>
          <a:bodyPr/>
          <a:lstStyle/>
          <a:p>
            <a:pPr eaLnBrk="1" hangingPunct="1">
              <a:defRPr/>
            </a:pPr>
            <a:r>
              <a:rPr lang="en-US" kern="1200" dirty="0" smtClean="0">
                <a:latin typeface="Arial Black" panose="020B0604020202020204" pitchFamily="34" charset="0"/>
                <a:ea typeface="Arial Black" panose="020B0604020202020204" pitchFamily="34" charset="0"/>
                <a:cs typeface="Arial Black" panose="020B0604020202020204" pitchFamily="34" charset="0"/>
              </a:rPr>
              <a:t>  Training </a:t>
            </a:r>
            <a:r>
              <a:rPr lang="en-US" kern="1200" dirty="0">
                <a:latin typeface="Arial Black" panose="020B0604020202020204" pitchFamily="34" charset="0"/>
                <a:ea typeface="Arial Black" panose="020B0604020202020204" pitchFamily="34" charset="0"/>
                <a:cs typeface="Arial Black" panose="020B0604020202020204" pitchFamily="34" charset="0"/>
              </a:rPr>
              <a:t>Considerations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   </a:t>
            </a:r>
            <a:endParaRPr lang="en-US" dirty="0"/>
          </a:p>
        </p:txBody>
      </p:sp>
      <p:graphicFrame>
        <p:nvGraphicFramePr>
          <p:cNvPr id="4" name="Content Placeholder 3" descr="There is a list, which has a grey header" title="Smart Art graphic that shows a list">
            <a:extLst/>
          </p:cNvPr>
          <p:cNvGraphicFramePr>
            <a:graphicFrameLocks noGrp="1"/>
          </p:cNvGraphicFramePr>
          <p:nvPr>
            <p:ph idx="1"/>
            <p:extLst>
              <p:ext uri="{D42A27DB-BD31-4B8C-83A1-F6EECF244321}">
                <p14:modId xmlns:p14="http://schemas.microsoft.com/office/powerpoint/2010/main" val="1110503023"/>
              </p:ext>
            </p:extLst>
          </p:nvPr>
        </p:nvGraphicFramePr>
        <p:xfrm>
          <a:off x="1042668" y="1816574"/>
          <a:ext cx="7334993" cy="4013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4" name="Shape 215"/>
          <p:cNvSpPr>
            <a:spLocks noChangeArrowheads="1"/>
          </p:cNvSpPr>
          <p:nvPr/>
        </p:nvSpPr>
        <p:spPr bwMode="auto">
          <a:xfrm>
            <a:off x="457200" y="1192213"/>
            <a:ext cx="81232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800" b="1">
                <a:solidFill>
                  <a:srgbClr val="DEE60E"/>
                </a:solidFill>
                <a:latin typeface="Arial" panose="020B0604020202020204" pitchFamily="34" charset="0"/>
                <a:cs typeface="Arial" panose="020B0604020202020204" pitchFamily="34" charset="0"/>
                <a:sym typeface="Arial" panose="020B0604020202020204" pitchFamily="34" charset="0"/>
              </a:rPr>
              <a:t>Record Keeping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200" y="215899"/>
            <a:ext cx="8229600" cy="1842049"/>
          </a:xfrm>
        </p:spPr>
        <p:txBody>
          <a:bodyPr anchor="t">
            <a:normAutofit/>
          </a:bodyPr>
          <a:lstStyle/>
          <a:p>
            <a:pPr>
              <a:defRPr/>
            </a:pPr>
            <a:r>
              <a:rPr lang="en-US" kern="1200" dirty="0">
                <a:latin typeface="Arial Black" panose="020B0604020202020204" pitchFamily="34" charset="0"/>
                <a:ea typeface="Arial Black" panose="020B0604020202020204" pitchFamily="34" charset="0"/>
                <a:cs typeface="Arial Black" panose="020B0604020202020204" pitchFamily="34" charset="0"/>
              </a:rPr>
              <a:t>CSIP </a:t>
            </a:r>
            <a:r>
              <a:rPr lang="en-US" kern="1200" dirty="0" smtClean="0">
                <a:latin typeface="Arial Black" panose="020B0604020202020204" pitchFamily="34" charset="0"/>
                <a:ea typeface="Arial Black" panose="020B0604020202020204" pitchFamily="34" charset="0"/>
                <a:cs typeface="Arial Black" panose="020B0604020202020204" pitchFamily="34" charset="0"/>
              </a:rPr>
              <a:t>Overview</a:t>
            </a: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a:latin typeface="Arial Black" panose="020B0604020202020204" pitchFamily="34" charset="0"/>
                <a:ea typeface="Arial Black" panose="020B0604020202020204" pitchFamily="34" charset="0"/>
                <a:cs typeface="Arial Black" panose="020B0604020202020204" pitchFamily="34" charset="0"/>
              </a:rPr>
              <a:t/>
            </a:r>
            <a:br>
              <a:rPr lang="en-US" sz="1200" kern="1200" dirty="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1200" kern="1200" dirty="0">
                <a:latin typeface="Arial Black" panose="020B0604020202020204" pitchFamily="34" charset="0"/>
                <a:ea typeface="Arial Black" panose="020B0604020202020204" pitchFamily="34" charset="0"/>
                <a:cs typeface="Arial Black" panose="020B0604020202020204" pitchFamily="34" charset="0"/>
              </a:rPr>
              <a:t/>
            </a:r>
            <a:br>
              <a:rPr lang="en-US" sz="1200" kern="1200" dirty="0">
                <a:latin typeface="Arial Black" panose="020B0604020202020204" pitchFamily="34" charset="0"/>
                <a:ea typeface="Arial Black" panose="020B0604020202020204" pitchFamily="34" charset="0"/>
                <a:cs typeface="Arial Black" panose="020B0604020202020204" pitchFamily="34" charset="0"/>
              </a:rPr>
            </a:br>
            <a: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t/>
            </a:r>
            <a:br>
              <a:rPr lang="en-US" sz="1200" kern="1200" dirty="0" smtClean="0">
                <a:latin typeface="Arial Black" panose="020B0604020202020204" pitchFamily="34" charset="0"/>
                <a:ea typeface="Arial Black" panose="020B0604020202020204" pitchFamily="34" charset="0"/>
                <a:cs typeface="Arial Black" panose="020B0604020202020204" pitchFamily="34" charset="0"/>
              </a:rPr>
            </a:br>
            <a:r>
              <a:rPr lang="en-US" sz="2400" kern="1200" dirty="0" smtClean="0">
                <a:solidFill>
                  <a:srgbClr val="FFFF00"/>
                </a:solidFill>
                <a:latin typeface="Arial" panose="020B0604020202020204" pitchFamily="34" charset="0"/>
                <a:ea typeface="Arial Black" panose="020B0604020202020204" pitchFamily="34" charset="0"/>
                <a:cs typeface="Arial" panose="020B0604020202020204" pitchFamily="34" charset="0"/>
              </a:rPr>
              <a:t>CSIP &amp; SIPP Materials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5" name="Content Placeholder 4" descr="There is a list with a blue header" title="Smart Art graphic that shows a list">
            <a:extLst/>
          </p:cNvPr>
          <p:cNvGraphicFramePr>
            <a:graphicFrameLocks noGrp="1"/>
          </p:cNvGraphicFramePr>
          <p:nvPr>
            <p:ph idx="1"/>
          </p:nvPr>
        </p:nvGraphicFramePr>
        <p:xfrm>
          <a:off x="486008" y="2057949"/>
          <a:ext cx="5883261" cy="390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8" name="Picture 8" descr="An image of two pens and a pencil" title="Clipart image">
            <a:extLst/>
          </p:cNvPr>
          <p:cNvPicPr>
            <a:picLocks noChangeAspect="1" noChangeArrowheads="1"/>
          </p:cNvPicPr>
          <p:nvPr/>
        </p:nvPicPr>
        <p:blipFill>
          <a:blip r:embed="rId8"/>
          <a:srcRect/>
          <a:stretch>
            <a:fillRect/>
          </a:stretch>
        </p:blipFill>
        <p:spPr bwMode="auto">
          <a:xfrm rot="1665475">
            <a:off x="6718300" y="17463"/>
            <a:ext cx="19351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noChangeArrowheads="1"/>
          </p:cNvSpPr>
          <p:nvPr>
            <p:ph type="title"/>
          </p:nvPr>
        </p:nvSpPr>
        <p:spPr>
          <a:xfrm>
            <a:off x="457200" y="92075"/>
            <a:ext cx="8229600" cy="2157413"/>
          </a:xfrm>
        </p:spPr>
        <p:txBody>
          <a:bodyPr/>
          <a:lstStyle/>
          <a:p>
            <a:pPr eaLnBrk="1" hangingPunct="1"/>
            <a:r>
              <a:rPr lang="en-US" altLang="en-US" smtClean="0">
                <a:latin typeface="Arial Black" panose="020B0A04020102020204" pitchFamily="34" charset="0"/>
                <a:ea typeface="Arial Black" panose="020B0A04020102020204" pitchFamily="34" charset="0"/>
                <a:cs typeface="Arial Black" panose="020B0A04020102020204" pitchFamily="34" charset="0"/>
              </a:rPr>
              <a:t>Thank You!!</a:t>
            </a:r>
            <a:br>
              <a:rPr lang="en-US" altLang="en-US" smtClean="0">
                <a:latin typeface="Arial Black" panose="020B0A04020102020204" pitchFamily="34" charset="0"/>
                <a:ea typeface="Arial Black" panose="020B0A04020102020204" pitchFamily="34" charset="0"/>
                <a:cs typeface="Arial Black" panose="020B0A04020102020204" pitchFamily="34" charset="0"/>
              </a:rPr>
            </a:br>
            <a:r>
              <a:rPr lang="en-US" altLang="en-US" smtClean="0">
                <a:latin typeface="Arial Black" panose="020B0A04020102020204" pitchFamily="34" charset="0"/>
                <a:ea typeface="Arial Black" panose="020B0A04020102020204" pitchFamily="34" charset="0"/>
                <a:cs typeface="Arial Black" panose="020B0A04020102020204" pitchFamily="34" charset="0"/>
              </a:rPr>
              <a:t>Your time and dedication is truly appreciated!!</a:t>
            </a:r>
          </a:p>
        </p:txBody>
      </p:sp>
      <p:pic>
        <p:nvPicPr>
          <p:cNvPr id="98305" name="Picture 3" descr="There is an image of scrabble tiles that spells out &quot;thanks&quot;" title="Image">
            <a:extLst/>
          </p:cNvPr>
          <p:cNvPicPr>
            <a:picLocks noChangeAspect="1" noChangeArrowheads="1"/>
          </p:cNvPicPr>
          <p:nvPr/>
        </p:nvPicPr>
        <p:blipFill>
          <a:blip r:embed="rId3"/>
          <a:srcRect/>
          <a:stretch>
            <a:fillRect/>
          </a:stretch>
        </p:blipFill>
        <p:spPr bwMode="auto">
          <a:xfrm>
            <a:off x="2165350" y="2249488"/>
            <a:ext cx="49704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717675" y="2613025"/>
            <a:ext cx="7300913" cy="1508125"/>
          </a:xfrm>
          <a:ln w="9525"/>
        </p:spPr>
        <p:txBody>
          <a:bodyPr/>
          <a:lstStyle/>
          <a:p>
            <a:r>
              <a:rPr lang="en-US" altLang="en-US" sz="6600" smtClean="0">
                <a:solidFill>
                  <a:srgbClr val="DEE60E"/>
                </a:solidFill>
                <a:latin typeface="Arial Black" panose="020B0A04020102020204" pitchFamily="34" charset="0"/>
                <a:cs typeface="Arial" panose="020B0604020202020204" pitchFamily="34" charset="0"/>
              </a:rPr>
              <a:t>Questions?</a:t>
            </a:r>
            <a:endParaRPr lang="en-US" altLang="en-US" sz="4000" smtClean="0">
              <a:solidFill>
                <a:srgbClr val="DEE60E"/>
              </a:solidFill>
              <a:latin typeface="Arial Black" panose="020B0A04020102020204" pitchFamily="34" charset="0"/>
              <a:ea typeface="Arial Black" panose="020B0A04020102020204" pitchFamily="34" charset="0"/>
              <a:cs typeface="Arial Black" panose="020B0A040201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771342" y="1620804"/>
            <a:ext cx="78692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a:r>
              <a:rPr lang="en-US" altLang="en-US" sz="2800" b="1" dirty="0">
                <a:solidFill>
                  <a:schemeClr val="bg1"/>
                </a:solidFill>
                <a:latin typeface="Arial" panose="020B0604020202020204" pitchFamily="34" charset="0"/>
                <a:cs typeface="Arial" panose="020B0604020202020204" pitchFamily="34" charset="0"/>
              </a:rPr>
              <a:t>This material was produced under grant SH29640SH6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a:endParaRPr lang="en-US" alt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92074"/>
            <a:ext cx="1515979" cy="793450"/>
          </a:xfrm>
        </p:spPr>
        <p:txBody>
          <a:bodyPr>
            <a:normAutofit/>
          </a:bodyPr>
          <a:lstStyle/>
          <a:p>
            <a:r>
              <a:rPr lang="en-US" sz="800" dirty="0" smtClean="0">
                <a:solidFill>
                  <a:schemeClr val="bg2">
                    <a:lumMod val="75000"/>
                  </a:schemeClr>
                </a:solidFill>
              </a:rPr>
              <a:t>OSHA Disclaimer</a:t>
            </a:r>
            <a:endParaRPr lang="en-US" sz="800" dirty="0">
              <a:solidFill>
                <a:schemeClr val="bg2">
                  <a:lumMod val="75000"/>
                </a:schemeClr>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457200" y="279399"/>
            <a:ext cx="8229600" cy="2082801"/>
          </a:xfrm>
        </p:spPr>
        <p:txBody>
          <a:bodyPr anchor="t"/>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Overview</a:t>
            </a: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smtClean="0">
                <a:latin typeface="Arial Black" panose="020B0A04020102020204" pitchFamily="34" charset="0"/>
                <a:ea typeface="Arial Black" panose="020B0A04020102020204" pitchFamily="34" charset="0"/>
                <a:cs typeface="Arial Black" panose="020B0A04020102020204" pitchFamily="34" charset="0"/>
              </a:rPr>
            </a:br>
            <a:r>
              <a:rPr lang="en-US" altLang="en-US" sz="1200" dirty="0">
                <a:latin typeface="Arial Black" panose="020B0A04020102020204" pitchFamily="34" charset="0"/>
                <a:ea typeface="Arial Black" panose="020B0A04020102020204" pitchFamily="34" charset="0"/>
                <a:cs typeface="Arial Black" panose="020B0A04020102020204" pitchFamily="34" charset="0"/>
              </a:rPr>
              <a:t/>
            </a:r>
            <a:br>
              <a:rPr lang="en-US" altLang="en-US" sz="1200" dirty="0">
                <a:latin typeface="Arial Black" panose="020B0A04020102020204" pitchFamily="34" charset="0"/>
                <a:ea typeface="Arial Black" panose="020B0A04020102020204" pitchFamily="34" charset="0"/>
                <a:cs typeface="Arial Black" panose="020B0A040201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CSIP &amp; SIPP Materials</a:t>
            </a:r>
            <a:r>
              <a:rPr lang="en-US" altLang="en-US" sz="2400" dirty="0" smtClean="0">
                <a:latin typeface="Arial" panose="020B0604020202020204" pitchFamily="34" charset="0"/>
                <a:ea typeface="Arial Black" panose="020B0A04020102020204" pitchFamily="34" charset="0"/>
                <a:cs typeface="Arial" panose="020B0604020202020204" pitchFamily="34" charset="0"/>
              </a:rPr>
              <a:t/>
            </a:r>
            <a:br>
              <a:rPr lang="en-US" altLang="en-US" sz="2400" dirty="0" smtClean="0">
                <a:latin typeface="Arial" panose="020B0604020202020204" pitchFamily="34" charset="0"/>
                <a:ea typeface="Arial Black" panose="020B0A04020102020204" pitchFamily="34" charset="0"/>
                <a:cs typeface="Arial" panose="020B0604020202020204" pitchFamily="34" charset="0"/>
              </a:rPr>
            </a:br>
            <a:r>
              <a:rPr lang="en-US" altLang="en-US" sz="2400" dirty="0" smtClean="0">
                <a:latin typeface="Arial" panose="020B0604020202020204" pitchFamily="34" charset="0"/>
                <a:ea typeface="Arial Black" panose="020B0A04020102020204" pitchFamily="34" charset="0"/>
                <a:cs typeface="Arial" panose="020B0604020202020204" pitchFamily="34" charset="0"/>
              </a:rPr>
              <a:t/>
            </a:r>
            <a:br>
              <a:rPr lang="en-US" altLang="en-US" sz="2400" dirty="0" smtClean="0">
                <a:latin typeface="Arial" panose="020B0604020202020204" pitchFamily="34" charset="0"/>
                <a:ea typeface="Arial Black" panose="020B0A04020102020204" pitchFamily="34" charset="0"/>
                <a:cs typeface="Arial" panose="020B0604020202020204" pitchFamily="34" charset="0"/>
              </a:rPr>
            </a:br>
            <a:r>
              <a:rPr lang="en-US" altLang="en-US" sz="2400" dirty="0" smtClean="0">
                <a:solidFill>
                  <a:schemeClr val="bg1"/>
                </a:solidFill>
                <a:latin typeface="Arial" panose="020B0604020202020204" pitchFamily="34" charset="0"/>
                <a:ea typeface="Arial Black" panose="020B0A04020102020204" pitchFamily="34" charset="0"/>
                <a:cs typeface="Arial" panose="020B0604020202020204" pitchFamily="34" charset="0"/>
              </a:rPr>
              <a:t>Material Development </a:t>
            </a:r>
          </a:p>
        </p:txBody>
      </p:sp>
      <p:sp>
        <p:nvSpPr>
          <p:cNvPr id="2" name="Text Placeholder 1">
            <a:extLst/>
          </p:cNvPr>
          <p:cNvSpPr>
            <a:spLocks noGrp="1"/>
          </p:cNvSpPr>
          <p:nvPr>
            <p:ph type="body" idx="4294967295"/>
          </p:nvPr>
        </p:nvSpPr>
        <p:spPr>
          <a:xfrm>
            <a:off x="485775" y="2235199"/>
            <a:ext cx="8229600" cy="5033963"/>
          </a:xfrm>
        </p:spPr>
        <p:txBody>
          <a:bodyPr/>
          <a:lstStyle/>
          <a:p>
            <a:pPr marL="457200" indent="-457200">
              <a:buFont typeface="Arial" panose="020B0604020202020204" pitchFamily="34" charset="0"/>
              <a:buChar char="•"/>
              <a:defRPr/>
            </a:pPr>
            <a:r>
              <a:rPr lang="en-US" dirty="0" smtClean="0">
                <a:solidFill>
                  <a:schemeClr val="bg1"/>
                </a:solidFill>
              </a:rPr>
              <a:t>Thank </a:t>
            </a:r>
            <a:r>
              <a:rPr lang="en-US" dirty="0">
                <a:solidFill>
                  <a:schemeClr val="bg1"/>
                </a:solidFill>
              </a:rPr>
              <a:t>you for your time and expertise in developing these materials! You have played a tremendous role in program development.</a:t>
            </a:r>
          </a:p>
          <a:p>
            <a:pPr marL="457200" indent="-457200">
              <a:buFont typeface="Arial" panose="020B0604020202020204" pitchFamily="34" charset="0"/>
              <a:buChar char="•"/>
              <a:defRPr/>
            </a:pPr>
            <a:r>
              <a:rPr lang="en-US" dirty="0">
                <a:solidFill>
                  <a:schemeClr val="bg1"/>
                </a:solidFill>
              </a:rPr>
              <a:t>Materials were also developed based on existing OSHA training materials and past recipients of the Susan Harwood grant.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28600"/>
            <a:ext cx="8229600" cy="2095500"/>
          </a:xfrm>
        </p:spPr>
        <p:txBody>
          <a:bodyPr anchor="t">
            <a:normAutofit/>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Overview</a:t>
            </a: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a:latin typeface="Arial" panose="020B0604020202020204" pitchFamily="34" charset="0"/>
                <a:ea typeface="Arial Black" panose="020B0A04020102020204" pitchFamily="34" charset="0"/>
                <a:cs typeface="Arial" panose="020B0604020202020204" pitchFamily="34" charset="0"/>
              </a:rPr>
              <a:t/>
            </a:r>
            <a:br>
              <a:rPr lang="en-US" altLang="en-US" sz="1200" dirty="0">
                <a:latin typeface="Arial" panose="020B0604020202020204" pitchFamily="34" charset="0"/>
                <a:ea typeface="Arial Black" panose="020B0A04020102020204" pitchFamily="34" charset="0"/>
                <a:cs typeface="Arial" panose="020B0604020202020204" pitchFamily="34" charset="0"/>
              </a:rPr>
            </a:br>
            <a:r>
              <a:rPr lang="en-US" altLang="en-US" sz="2400" dirty="0" smtClean="0">
                <a:solidFill>
                  <a:srgbClr val="FFFF00"/>
                </a:solidFill>
                <a:latin typeface="Arial" panose="020B0604020202020204" pitchFamily="34" charset="0"/>
                <a:ea typeface="Arial Black" panose="020B0A04020102020204" pitchFamily="34" charset="0"/>
                <a:cs typeface="Arial" panose="020B0604020202020204" pitchFamily="34" charset="0"/>
              </a:rPr>
              <a:t>CSIP &amp; SIPP Materials</a:t>
            </a: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smtClean="0">
                <a:latin typeface="Arial" panose="020B0604020202020204" pitchFamily="34" charset="0"/>
                <a:ea typeface="Arial Black" panose="020B0A04020102020204" pitchFamily="34" charset="0"/>
                <a:cs typeface="Arial" panose="020B0604020202020204" pitchFamily="34" charset="0"/>
              </a:rPr>
              <a:t/>
            </a:r>
            <a:br>
              <a:rPr lang="en-US" altLang="en-US" sz="1200" dirty="0" smtClean="0">
                <a:latin typeface="Arial" panose="020B0604020202020204" pitchFamily="34" charset="0"/>
                <a:ea typeface="Arial Black" panose="020B0A04020102020204" pitchFamily="34" charset="0"/>
                <a:cs typeface="Arial" panose="020B0604020202020204" pitchFamily="34" charset="0"/>
              </a:rPr>
            </a:br>
            <a:r>
              <a:rPr lang="en-US" altLang="en-US" sz="1200" dirty="0">
                <a:latin typeface="Arial" panose="020B0604020202020204" pitchFamily="34" charset="0"/>
                <a:ea typeface="Arial Black" panose="020B0A04020102020204" pitchFamily="34" charset="0"/>
                <a:cs typeface="Arial" panose="020B0604020202020204" pitchFamily="34" charset="0"/>
              </a:rPr>
              <a:t/>
            </a:r>
            <a:br>
              <a:rPr lang="en-US" altLang="en-US" sz="1200" dirty="0">
                <a:latin typeface="Arial" panose="020B0604020202020204" pitchFamily="34" charset="0"/>
                <a:ea typeface="Arial Black" panose="020B0A04020102020204" pitchFamily="34" charset="0"/>
                <a:cs typeface="Arial" panose="020B0604020202020204" pitchFamily="34" charset="0"/>
              </a:rPr>
            </a:br>
            <a:r>
              <a:rPr lang="en-US" altLang="en-US" sz="2400" dirty="0" smtClean="0">
                <a:solidFill>
                  <a:schemeClr val="bg1"/>
                </a:solidFill>
                <a:latin typeface="Arial" panose="020B0604020202020204" pitchFamily="34" charset="0"/>
                <a:ea typeface="Arial Black" panose="020B0A04020102020204" pitchFamily="34" charset="0"/>
                <a:cs typeface="Arial" panose="020B0604020202020204" pitchFamily="34" charset="0"/>
              </a:rPr>
              <a:t>Workbook </a:t>
            </a:r>
          </a:p>
        </p:txBody>
      </p:sp>
      <p:sp>
        <p:nvSpPr>
          <p:cNvPr id="44033" name="Content Placeholder 2">
            <a:extLst/>
          </p:cNvPr>
          <p:cNvSpPr>
            <a:spLocks noGrp="1" noChangeArrowheads="1"/>
          </p:cNvSpPr>
          <p:nvPr>
            <p:ph idx="1"/>
          </p:nvPr>
        </p:nvSpPr>
        <p:spPr>
          <a:xfrm>
            <a:off x="485775" y="2171700"/>
            <a:ext cx="8229600" cy="4043363"/>
          </a:xfrm>
        </p:spPr>
        <p:txBody>
          <a:bodyPr/>
          <a:lstStyle/>
          <a:p>
            <a:pPr marL="342900" indent="-342900" eaLnBrk="1" hangingPunct="1">
              <a:buFont typeface="Arial" panose="020B0604020202020204" pitchFamily="34" charset="0"/>
              <a:buChar char="•"/>
              <a:defRPr/>
            </a:pPr>
            <a:r>
              <a:rPr lang="en-US" altLang="en-US" dirty="0" smtClean="0">
                <a:solidFill>
                  <a:schemeClr val="bg1"/>
                </a:solidFill>
                <a:latin typeface="Arial" panose="020B0604020202020204" pitchFamily="34" charset="0"/>
                <a:cs typeface="Arial" panose="020B0604020202020204" pitchFamily="34" charset="0"/>
              </a:rPr>
              <a:t>The </a:t>
            </a:r>
            <a:r>
              <a:rPr lang="en-US" altLang="en-US" dirty="0">
                <a:solidFill>
                  <a:schemeClr val="bg1"/>
                </a:solidFill>
                <a:latin typeface="Arial" panose="020B0604020202020204" pitchFamily="34" charset="0"/>
                <a:cs typeface="Arial" panose="020B0604020202020204" pitchFamily="34" charset="0"/>
              </a:rPr>
              <a:t>Workbook activities are intended to be used to encourage critical thinking, discussion, and brainstorming activities. </a:t>
            </a:r>
          </a:p>
          <a:p>
            <a:pPr marL="342900" indent="-342900" eaLnBrk="1" hangingPunct="1">
              <a:buFont typeface="Arial" panose="020B0604020202020204" pitchFamily="34" charset="0"/>
              <a:buChar char="•"/>
              <a:defRPr/>
            </a:pPr>
            <a:r>
              <a:rPr lang="en-US" altLang="en-US" dirty="0">
                <a:solidFill>
                  <a:schemeClr val="bg1"/>
                </a:solidFill>
                <a:latin typeface="Arial" panose="020B0604020202020204" pitchFamily="34" charset="0"/>
                <a:cs typeface="Arial" panose="020B0604020202020204" pitchFamily="34" charset="0"/>
              </a:rPr>
              <a:t>The Workbook ends with blank pages for note taking.</a:t>
            </a:r>
          </a:p>
        </p:txBody>
      </p:sp>
      <p:pic>
        <p:nvPicPr>
          <p:cNvPr id="44037" name="Picture 8" descr="A clipart image of a notebook and pen" title="Clipart image">
            <a:extLst/>
          </p:cNvPr>
          <p:cNvPicPr>
            <a:picLocks noChangeAspect="1" noChangeArrowheads="1"/>
          </p:cNvPicPr>
          <p:nvPr/>
        </p:nvPicPr>
        <p:blipFill>
          <a:blip r:embed="rId3"/>
          <a:srcRect/>
          <a:stretch>
            <a:fillRect/>
          </a:stretch>
        </p:blipFill>
        <p:spPr bwMode="auto">
          <a:xfrm>
            <a:off x="4548188" y="4471988"/>
            <a:ext cx="2414587"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altLang="en-US" smtClean="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CSIP Overview</a:t>
            </a:r>
            <a:endParaRPr lang="en-US" altLang="en-US"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57347"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sp>
        <p:nvSpPr>
          <p:cNvPr id="57348" name="Text Placeholder 1"/>
          <p:cNvSpPr>
            <a:spLocks noGrp="1"/>
          </p:cNvSpPr>
          <p:nvPr>
            <p:ph type="body" idx="4294967295"/>
          </p:nvPr>
        </p:nvSpPr>
        <p:spPr>
          <a:xfrm>
            <a:off x="485775" y="1912938"/>
            <a:ext cx="8229600" cy="5257800"/>
          </a:xfrm>
        </p:spPr>
        <p:txBody>
          <a:bodyPr/>
          <a:lstStyle/>
          <a:p>
            <a:r>
              <a:rPr lang="en-US" altLang="en-US" sz="2400" smtClean="0">
                <a:solidFill>
                  <a:schemeClr val="bg1"/>
                </a:solidFill>
                <a:latin typeface="Arial Black" panose="020B0A04020102020204" pitchFamily="34" charset="0"/>
                <a:cs typeface="Arial" panose="020B0604020202020204" pitchFamily="34" charset="0"/>
              </a:rPr>
              <a:t>PowerPoint</a:t>
            </a:r>
            <a:endParaRPr lang="en-US" altLang="en-US" smtClean="0">
              <a:latin typeface="Arial" panose="020B0604020202020204" pitchFamily="34" charset="0"/>
              <a:cs typeface="Arial" panose="020B0604020202020204" pitchFamily="34" charset="0"/>
            </a:endParaRPr>
          </a:p>
        </p:txBody>
      </p:sp>
      <p:pic>
        <p:nvPicPr>
          <p:cNvPr id="46082" name="Picture 4" descr="An image of a presentation being given. There is an individual pointing to a board. There are four people sitting in chairs" title="Image">
            <a:extLst/>
          </p:cNvPr>
          <p:cNvPicPr>
            <a:picLocks noChangeAspect="1" noChangeArrowheads="1"/>
          </p:cNvPicPr>
          <p:nvPr/>
        </p:nvPicPr>
        <p:blipFill>
          <a:blip r:embed="rId3"/>
          <a:srcRect/>
          <a:stretch>
            <a:fillRect/>
          </a:stretch>
        </p:blipFill>
        <p:spPr bwMode="auto">
          <a:xfrm>
            <a:off x="4841875" y="485775"/>
            <a:ext cx="3795713"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descr="There are two yellow text boxes" title="A Smart Art graphic ">
            <a:extLst/>
          </p:cNvPr>
          <p:cNvGraphicFramePr>
            <a:graphicFrameLocks noGrp="1"/>
          </p:cNvGraphicFramePr>
          <p:nvPr>
            <p:ph idx="1"/>
          </p:nvPr>
        </p:nvGraphicFramePr>
        <p:xfrm>
          <a:off x="457200" y="2310772"/>
          <a:ext cx="8229600" cy="4547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altLang="en-US" smtClean="0">
                <a:latin typeface="Arial Black" panose="020B0A04020102020204" pitchFamily="34" charset="0"/>
                <a:ea typeface="Arial Black" panose="020B0A04020102020204" pitchFamily="34" charset="0"/>
                <a:cs typeface="Arial Black" panose="020B0A04020102020204" pitchFamily="34" charset="0"/>
              </a:rPr>
              <a:t>CSIP Overview </a:t>
            </a:r>
          </a:p>
        </p:txBody>
      </p:sp>
      <p:sp>
        <p:nvSpPr>
          <p:cNvPr id="59395" name="Shape 215"/>
          <p:cNvSpPr>
            <a:spLocks noChangeArrowheads="1"/>
          </p:cNvSpPr>
          <p:nvPr/>
        </p:nvSpPr>
        <p:spPr bwMode="auto">
          <a:xfrm>
            <a:off x="509588" y="1273175"/>
            <a:ext cx="812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sp>
        <p:nvSpPr>
          <p:cNvPr id="2" name="Content Placeholder 1">
            <a:extLst/>
          </p:cNvPr>
          <p:cNvSpPr>
            <a:spLocks noGrp="1"/>
          </p:cNvSpPr>
          <p:nvPr>
            <p:ph idx="1"/>
          </p:nvPr>
        </p:nvSpPr>
        <p:spPr>
          <a:xfrm>
            <a:off x="509588" y="1778000"/>
            <a:ext cx="8229600" cy="4484688"/>
          </a:xfrm>
        </p:spPr>
        <p:txBody>
          <a:bodyPr/>
          <a:lstStyle/>
          <a:p>
            <a:pPr eaLnBrk="1" hangingPunct="1">
              <a:defRPr/>
            </a:pPr>
            <a:r>
              <a:rPr lang="en-US" altLang="en-US" dirty="0">
                <a:solidFill>
                  <a:schemeClr val="bg1"/>
                </a:solidFill>
                <a:latin typeface="Arial Black" panose="020B0604020202020204" pitchFamily="34" charset="0"/>
                <a:ea typeface="Arial Black" panose="020B0604020202020204" pitchFamily="34" charset="0"/>
                <a:cs typeface="Arial Black" panose="020B0604020202020204" pitchFamily="34" charset="0"/>
              </a:rPr>
              <a:t>PowerPoint</a:t>
            </a:r>
          </a:p>
          <a:p>
            <a:pPr marL="342900" indent="-342900">
              <a:buFont typeface="Arial" panose="020B0604020202020204" pitchFamily="34" charset="0"/>
              <a:buChar char="•"/>
              <a:defRPr/>
            </a:pPr>
            <a:r>
              <a:rPr lang="en-US" sz="2000" dirty="0">
                <a:solidFill>
                  <a:schemeClr val="bg1"/>
                </a:solidFill>
              </a:rPr>
              <a:t>The PowerPoint includes Notes, both intended to be read aloud and intended to be a note only for the Trainer.</a:t>
            </a:r>
          </a:p>
          <a:p>
            <a:pPr marL="342900" indent="-342900">
              <a:buFont typeface="Arial" panose="020B0604020202020204" pitchFamily="34" charset="0"/>
              <a:buChar char="•"/>
              <a:defRPr/>
            </a:pPr>
            <a:r>
              <a:rPr lang="en-US" sz="2000" dirty="0">
                <a:solidFill>
                  <a:schemeClr val="bg1"/>
                </a:solidFill>
              </a:rPr>
              <a:t>Because there are three distinct audiences who will receive this material, we’ve been careful to ensure the presentations and accompanying material are organized well. </a:t>
            </a:r>
          </a:p>
          <a:p>
            <a:pPr marL="342900" indent="-342900">
              <a:buFont typeface="Arial" panose="020B0604020202020204" pitchFamily="34" charset="0"/>
              <a:buChar char="•"/>
              <a:defRPr/>
            </a:pPr>
            <a:r>
              <a:rPr lang="en-US" sz="2000" dirty="0">
                <a:solidFill>
                  <a:schemeClr val="bg1"/>
                </a:solidFill>
              </a:rPr>
              <a:t>The slides serve as a focal point for the issues to be discussed. They are intended to be used to help control the pace of presentation and keep the discussion on topic. </a:t>
            </a:r>
          </a:p>
          <a:p>
            <a:pPr marL="342900" indent="-342900">
              <a:buFont typeface="Arial" panose="020B0604020202020204" pitchFamily="34" charset="0"/>
              <a:buChar char="•"/>
              <a:defRPr/>
            </a:pPr>
            <a:r>
              <a:rPr lang="en-US" sz="2000" dirty="0">
                <a:solidFill>
                  <a:schemeClr val="bg1"/>
                </a:solidFill>
              </a:rPr>
              <a:t>Go over slide and follow with commentary, explanation and discussion. Remember questions and discussion are part of the learning experience.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latin typeface="Arial Black" panose="020B0A04020102020204" pitchFamily="34" charset="0"/>
                <a:ea typeface="Arial Black" panose="020B0A04020102020204" pitchFamily="34" charset="0"/>
                <a:cs typeface="Arial Black" panose="020B0A04020102020204" pitchFamily="34" charset="0"/>
              </a:rPr>
              <a:t>CSIP </a:t>
            </a:r>
            <a:r>
              <a:rPr lang="en-US" altLang="en-US" dirty="0" smtClean="0">
                <a:latin typeface="Arial Black" panose="020B0A04020102020204" pitchFamily="34" charset="0"/>
                <a:ea typeface="Arial Black" panose="020B0A04020102020204" pitchFamily="34" charset="0"/>
                <a:cs typeface="Arial Black" panose="020B0A04020102020204" pitchFamily="34" charset="0"/>
              </a:rPr>
              <a:t>Overview  </a:t>
            </a:r>
            <a:endParaRPr lang="en-US" altLang="en-US" dirty="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61443" name="Shape 215"/>
          <p:cNvSpPr>
            <a:spLocks noChangeArrowheads="1"/>
          </p:cNvSpPr>
          <p:nvPr/>
        </p:nvSpPr>
        <p:spPr bwMode="auto">
          <a:xfrm>
            <a:off x="485775" y="1512888"/>
            <a:ext cx="812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lnSpc>
                <a:spcPct val="80000"/>
              </a:lnSpc>
            </a:pPr>
            <a:r>
              <a:rPr lang="en-US" altLang="en-US" sz="2500" b="1">
                <a:solidFill>
                  <a:srgbClr val="DEE60E"/>
                </a:solidFill>
                <a:latin typeface="Arial" panose="020B0604020202020204" pitchFamily="34" charset="0"/>
                <a:cs typeface="Arial" panose="020B0604020202020204" pitchFamily="34" charset="0"/>
                <a:sym typeface="Arial" panose="020B0604020202020204" pitchFamily="34" charset="0"/>
              </a:rPr>
              <a:t>CSIP &amp; SIPP Materials</a:t>
            </a:r>
          </a:p>
        </p:txBody>
      </p:sp>
      <p:pic>
        <p:nvPicPr>
          <p:cNvPr id="49153" name="Picture 8" descr="A screenshot image that shows a PowerPoint slide in the presenter's view. It shows where to find the presenter's notes" title="Screenshot">
            <a:extLst/>
          </p:cNvPr>
          <p:cNvPicPr>
            <a:picLocks noChangeAspect="1" noChangeArrowheads="1"/>
          </p:cNvPicPr>
          <p:nvPr/>
        </p:nvPicPr>
        <p:blipFill>
          <a:blip r:embed="rId3"/>
          <a:srcRect/>
          <a:stretch>
            <a:fillRect/>
          </a:stretch>
        </p:blipFill>
        <p:spPr bwMode="auto">
          <a:xfrm>
            <a:off x="1246188" y="2236788"/>
            <a:ext cx="62976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Harwood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Harwood Theme" id="{42E9E019-D80D-E94E-8A64-04B9A9C75EEE}" vid="{52A0ED2A-73BC-5740-8D8A-5AED8E035821}"/>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Harwood Theme</Template>
  <TotalTime>0</TotalTime>
  <Words>2326</Words>
  <Application>Microsoft Office PowerPoint</Application>
  <PresentationFormat>On-screen Show (4:3)</PresentationFormat>
  <Paragraphs>300</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Arial Black</vt:lpstr>
      <vt:lpstr>Calibri</vt:lpstr>
      <vt:lpstr>Calibri Light</vt:lpstr>
      <vt:lpstr>Helvetica</vt:lpstr>
      <vt:lpstr>Harwood Theme</vt:lpstr>
      <vt:lpstr>Office Theme</vt:lpstr>
      <vt:lpstr>BIA-Hawaii: CSIP</vt:lpstr>
      <vt:lpstr>Agenda</vt:lpstr>
      <vt:lpstr>CSIP Overview    Goals &amp; Expectations </vt:lpstr>
      <vt:lpstr>CSIP Overview      CSIP &amp; SIPP Materials </vt:lpstr>
      <vt:lpstr>CSIP Overview   CSIP &amp; SIPP Materials  Material Development </vt:lpstr>
      <vt:lpstr>CSIP Overview   CSIP &amp; SIPP Materials   Workbook </vt:lpstr>
      <vt:lpstr>CSIP Overview</vt:lpstr>
      <vt:lpstr>CSIP Overview </vt:lpstr>
      <vt:lpstr>CSIP Overview  </vt:lpstr>
      <vt:lpstr>CSIP Overview   </vt:lpstr>
      <vt:lpstr>CSIP Overview    </vt:lpstr>
      <vt:lpstr>CSIP Overview     CSIP &amp; SIPP Materials        Instructor Manual</vt:lpstr>
      <vt:lpstr>CSIP Overview     </vt:lpstr>
      <vt:lpstr>CSIP Overview  </vt:lpstr>
      <vt:lpstr>CSIP Overview    Literacy Levels </vt:lpstr>
      <vt:lpstr>Training Considerations </vt:lpstr>
      <vt:lpstr>Training Considerations Literacy Levels </vt:lpstr>
      <vt:lpstr>Training Considerations</vt:lpstr>
      <vt:lpstr>Training Considerations   Harwood Best Practices    Classroom Configuration </vt:lpstr>
      <vt:lpstr>DISCUSSION </vt:lpstr>
      <vt:lpstr>Training Considerations  Harwood Best Practices</vt:lpstr>
      <vt:lpstr>Training Considerations  </vt:lpstr>
      <vt:lpstr>Training Considerations    Harwood Best Practices</vt:lpstr>
      <vt:lpstr>Training Considerations   </vt:lpstr>
      <vt:lpstr>Training Considerations    </vt:lpstr>
      <vt:lpstr>Training Considerations     </vt:lpstr>
      <vt:lpstr>  Training Considerations </vt:lpstr>
      <vt:lpstr> Training Considerations </vt:lpstr>
      <vt:lpstr> Training Considerations  </vt:lpstr>
      <vt:lpstr> Training Considerations   </vt:lpstr>
      <vt:lpstr>   Training Considerations </vt:lpstr>
      <vt:lpstr> Training Considerations    </vt:lpstr>
      <vt:lpstr>Training Considerations      </vt:lpstr>
      <vt:lpstr>Training Considerations     </vt:lpstr>
      <vt:lpstr>Training Considerations        </vt:lpstr>
      <vt:lpstr>Training Considerations         </vt:lpstr>
      <vt:lpstr>Training Considerations          </vt:lpstr>
      <vt:lpstr>  Training Considerations  </vt:lpstr>
      <vt:lpstr>  Training Considerations    </vt:lpstr>
      <vt:lpstr>Thank You!! Your time and dedication is truly appreciated!!</vt:lpstr>
      <vt:lpstr>Questions?</vt:lpstr>
      <vt:lpstr>OSHA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2018-07-16T20:29:20Z</dcterms:created>
  <dcterms:modified xsi:type="dcterms:W3CDTF">2018-07-16T20:34:53Z</dcterms:modified>
</cp:coreProperties>
</file>