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779" r:id="rId1"/>
    <p:sldMasterId id="2147483793" r:id="rId2"/>
  </p:sldMasterIdLst>
  <p:notesMasterIdLst>
    <p:notesMasterId r:id="rId45"/>
  </p:notes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 id="278" r:id="rId25"/>
    <p:sldId id="279" r:id="rId26"/>
    <p:sldId id="280" r:id="rId27"/>
    <p:sldId id="281" r:id="rId28"/>
    <p:sldId id="282" r:id="rId29"/>
    <p:sldId id="283" r:id="rId30"/>
    <p:sldId id="284" r:id="rId31"/>
    <p:sldId id="285" r:id="rId32"/>
    <p:sldId id="286" r:id="rId33"/>
    <p:sldId id="287" r:id="rId34"/>
    <p:sldId id="288" r:id="rId35"/>
    <p:sldId id="289" r:id="rId36"/>
    <p:sldId id="290" r:id="rId37"/>
    <p:sldId id="291" r:id="rId38"/>
    <p:sldId id="292" r:id="rId39"/>
    <p:sldId id="293" r:id="rId40"/>
    <p:sldId id="294" r:id="rId41"/>
    <p:sldId id="295" r:id="rId42"/>
    <p:sldId id="296" r:id="rId43"/>
    <p:sldId id="297" r:id="rId44"/>
  </p:sldIdLst>
  <p:sldSz cx="9144000" cy="6858000" type="screen4x3"/>
  <p:notesSz cx="7077075" cy="9369425"/>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C12EE"/>
    <a:srgbClr val="FFFF00"/>
  </p:clrMru>
  <p:extLst>
    <p:ext uri="{E76CE94A-603C-4142-B9EB-6D1370010A27}">
      <p14:discardImageEditData xmlns:p14="http://schemas.microsoft.com/office/powerpoint/2010/main" val="1"/>
    </p:ext>
    <p:ext uri="{D31A062A-798A-4329-ABDD-BBA856620510}">
      <p14:defaultImageDpi xmlns:p14="http://schemas.microsoft.com/office/powerpoint/2010/main" val="96"/>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593" autoAdjust="0"/>
    <p:restoredTop sz="84946" autoAdjust="0"/>
  </p:normalViewPr>
  <p:slideViewPr>
    <p:cSldViewPr>
      <p:cViewPr varScale="1">
        <p:scale>
          <a:sx n="98" d="100"/>
          <a:sy n="98" d="100"/>
        </p:scale>
        <p:origin x="1440" y="7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slide" Target="slides/slide37.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slide" Target="slides/slide40.xml"/><Relationship Id="rId47" Type="http://schemas.openxmlformats.org/officeDocument/2006/relationships/viewProps" Target="view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41" Type="http://schemas.openxmlformats.org/officeDocument/2006/relationships/slide" Target="slides/slide39.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notesMaster" Target="notesMasters/notesMaster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49" Type="http://schemas.openxmlformats.org/officeDocument/2006/relationships/tableStyles" Target="tableStyle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4" Type="http://schemas.openxmlformats.org/officeDocument/2006/relationships/slide" Target="slides/slide42.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slide" Target="slides/slide41.xml"/><Relationship Id="rId48" Type="http://schemas.openxmlformats.org/officeDocument/2006/relationships/theme" Target="theme/theme1.xml"/><Relationship Id="rId8" Type="http://schemas.openxmlformats.org/officeDocument/2006/relationships/slide" Target="slides/slide6.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67050" cy="468313"/>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4008438" y="0"/>
            <a:ext cx="3067050" cy="468313"/>
          </a:xfrm>
          <a:prstGeom prst="rect">
            <a:avLst/>
          </a:prstGeom>
        </p:spPr>
        <p:txBody>
          <a:bodyPr vert="horz" lIns="91440" tIns="45720" rIns="91440" bIns="45720" rtlCol="0"/>
          <a:lstStyle>
            <a:lvl1pPr algn="r">
              <a:defRPr sz="1200"/>
            </a:lvl1pPr>
          </a:lstStyle>
          <a:p>
            <a:fld id="{BAFA7C74-AEBC-4AB4-A035-332995DE7DB9}" type="datetimeFigureOut">
              <a:rPr lang="en-US" smtClean="0"/>
              <a:t>7/9/2018</a:t>
            </a:fld>
            <a:endParaRPr lang="en-US"/>
          </a:p>
        </p:txBody>
      </p:sp>
      <p:sp>
        <p:nvSpPr>
          <p:cNvPr id="4" name="Slide Image Placeholder 3"/>
          <p:cNvSpPr>
            <a:spLocks noGrp="1" noRot="1" noChangeAspect="1"/>
          </p:cNvSpPr>
          <p:nvPr>
            <p:ph type="sldImg" idx="2"/>
          </p:nvPr>
        </p:nvSpPr>
        <p:spPr>
          <a:xfrm>
            <a:off x="1196975" y="703263"/>
            <a:ext cx="4683125" cy="3513137"/>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708025" y="4449763"/>
            <a:ext cx="5661025" cy="42164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99525"/>
            <a:ext cx="3067050" cy="468313"/>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4008438" y="8899525"/>
            <a:ext cx="3067050" cy="468313"/>
          </a:xfrm>
          <a:prstGeom prst="rect">
            <a:avLst/>
          </a:prstGeom>
        </p:spPr>
        <p:txBody>
          <a:bodyPr vert="horz" lIns="91440" tIns="45720" rIns="91440" bIns="45720" rtlCol="0" anchor="b"/>
          <a:lstStyle>
            <a:lvl1pPr algn="r">
              <a:defRPr sz="1200"/>
            </a:lvl1pPr>
          </a:lstStyle>
          <a:p>
            <a:fld id="{03ADB757-2810-4ADC-9F8D-3E4854E822A2}" type="slidenum">
              <a:rPr lang="en-US" smtClean="0"/>
              <a:t>‹#›</a:t>
            </a:fld>
            <a:endParaRPr lang="en-US"/>
          </a:p>
        </p:txBody>
      </p:sp>
    </p:spTree>
    <p:extLst>
      <p:ext uri="{BB962C8B-B14F-4D97-AF65-F5344CB8AC3E}">
        <p14:creationId xmlns:p14="http://schemas.microsoft.com/office/powerpoint/2010/main" val="228984337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3ADB757-2810-4ADC-9F8D-3E4854E822A2}" type="slidenum">
              <a:rPr lang="en-US" smtClean="0"/>
              <a:t>1</a:t>
            </a:fld>
            <a:endParaRPr lang="en-US"/>
          </a:p>
        </p:txBody>
      </p:sp>
    </p:spTree>
    <p:extLst>
      <p:ext uri="{BB962C8B-B14F-4D97-AF65-F5344CB8AC3E}">
        <p14:creationId xmlns:p14="http://schemas.microsoft.com/office/powerpoint/2010/main" val="56602936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EC66F57-003F-4CDA-9C98-1D41974E87E2}" type="datetimeFigureOut">
              <a:rPr lang="ru-RU" smtClean="0"/>
              <a:pPr/>
              <a:t>09.07.2018</a:t>
            </a:fld>
            <a:endParaRPr lang="ru-RU" dirty="0"/>
          </a:p>
        </p:txBody>
      </p:sp>
      <p:sp>
        <p:nvSpPr>
          <p:cNvPr id="5" name="Footer Placeholder 4"/>
          <p:cNvSpPr>
            <a:spLocks noGrp="1"/>
          </p:cNvSpPr>
          <p:nvPr>
            <p:ph type="ftr" sz="quarter" idx="11"/>
          </p:nvPr>
        </p:nvSpPr>
        <p:spPr/>
        <p:txBody>
          <a:bodyPr/>
          <a:lstStyle/>
          <a:p>
            <a:endParaRPr lang="ru-RU" dirty="0"/>
          </a:p>
        </p:txBody>
      </p:sp>
      <p:sp>
        <p:nvSpPr>
          <p:cNvPr id="6" name="Slide Number Placeholder 5"/>
          <p:cNvSpPr>
            <a:spLocks noGrp="1"/>
          </p:cNvSpPr>
          <p:nvPr>
            <p:ph type="sldNum" sz="quarter" idx="12"/>
          </p:nvPr>
        </p:nvSpPr>
        <p:spPr/>
        <p:txBody>
          <a:bodyPr/>
          <a:lstStyle/>
          <a:p>
            <a:fld id="{2219C826-4908-42EA-90B4-35099848AB85}" type="slidenum">
              <a:rPr lang="ru-RU" smtClean="0"/>
              <a:pPr/>
              <a:t>‹#›</a:t>
            </a:fld>
            <a:endParaRPr lang="ru-RU"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EC66F57-003F-4CDA-9C98-1D41974E87E2}" type="datetimeFigureOut">
              <a:rPr lang="ru-RU" smtClean="0"/>
              <a:pPr/>
              <a:t>09.07.2018</a:t>
            </a:fld>
            <a:endParaRPr lang="ru-RU" dirty="0"/>
          </a:p>
        </p:txBody>
      </p:sp>
      <p:sp>
        <p:nvSpPr>
          <p:cNvPr id="5" name="Footer Placeholder 4"/>
          <p:cNvSpPr>
            <a:spLocks noGrp="1"/>
          </p:cNvSpPr>
          <p:nvPr>
            <p:ph type="ftr" sz="quarter" idx="11"/>
          </p:nvPr>
        </p:nvSpPr>
        <p:spPr/>
        <p:txBody>
          <a:bodyPr/>
          <a:lstStyle/>
          <a:p>
            <a:endParaRPr lang="ru-RU" dirty="0"/>
          </a:p>
        </p:txBody>
      </p:sp>
      <p:sp>
        <p:nvSpPr>
          <p:cNvPr id="6" name="Slide Number Placeholder 5"/>
          <p:cNvSpPr>
            <a:spLocks noGrp="1"/>
          </p:cNvSpPr>
          <p:nvPr>
            <p:ph type="sldNum" sz="quarter" idx="12"/>
          </p:nvPr>
        </p:nvSpPr>
        <p:spPr/>
        <p:txBody>
          <a:bodyPr/>
          <a:lstStyle/>
          <a:p>
            <a:fld id="{2219C826-4908-42EA-90B4-35099848AB85}" type="slidenum">
              <a:rPr lang="ru-RU" smtClean="0"/>
              <a:pPr/>
              <a:t>‹#›</a:t>
            </a:fld>
            <a:endParaRPr lang="ru-RU"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EC66F57-003F-4CDA-9C98-1D41974E87E2}" type="datetimeFigureOut">
              <a:rPr lang="ru-RU" smtClean="0"/>
              <a:pPr/>
              <a:t>09.07.2018</a:t>
            </a:fld>
            <a:endParaRPr lang="ru-RU" dirty="0"/>
          </a:p>
        </p:txBody>
      </p:sp>
      <p:sp>
        <p:nvSpPr>
          <p:cNvPr id="5" name="Footer Placeholder 4"/>
          <p:cNvSpPr>
            <a:spLocks noGrp="1"/>
          </p:cNvSpPr>
          <p:nvPr>
            <p:ph type="ftr" sz="quarter" idx="11"/>
          </p:nvPr>
        </p:nvSpPr>
        <p:spPr/>
        <p:txBody>
          <a:bodyPr/>
          <a:lstStyle/>
          <a:p>
            <a:endParaRPr lang="ru-RU" dirty="0"/>
          </a:p>
        </p:txBody>
      </p:sp>
      <p:sp>
        <p:nvSpPr>
          <p:cNvPr id="6" name="Slide Number Placeholder 5"/>
          <p:cNvSpPr>
            <a:spLocks noGrp="1"/>
          </p:cNvSpPr>
          <p:nvPr>
            <p:ph type="sldNum" sz="quarter" idx="12"/>
          </p:nvPr>
        </p:nvSpPr>
        <p:spPr/>
        <p:txBody>
          <a:bodyPr/>
          <a:lstStyle/>
          <a:p>
            <a:fld id="{2219C826-4908-42EA-90B4-35099848AB85}" type="slidenum">
              <a:rPr lang="ru-RU" smtClean="0"/>
              <a:pPr/>
              <a:t>‹#›</a:t>
            </a:fld>
            <a:endParaRPr lang="ru-RU"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Clue">
    <p:bg>
      <p:bgPr>
        <a:solidFill>
          <a:srgbClr val="1C12EE"/>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rgbClr val="FFFF00"/>
                </a:solidFill>
              </a:defRPr>
            </a:lvl1pPr>
          </a:lstStyle>
          <a:p>
            <a:r>
              <a:rPr lang="en-US" dirty="0" smtClean="0"/>
              <a:t>Click to edit Master title style</a:t>
            </a:r>
            <a:endParaRPr lang="en-US" dirty="0"/>
          </a:p>
        </p:txBody>
      </p:sp>
      <p:sp>
        <p:nvSpPr>
          <p:cNvPr id="3" name="Date Placeholder 2"/>
          <p:cNvSpPr>
            <a:spLocks noGrp="1"/>
          </p:cNvSpPr>
          <p:nvPr>
            <p:ph type="dt" sz="half" idx="10"/>
          </p:nvPr>
        </p:nvSpPr>
        <p:spPr/>
        <p:txBody>
          <a:bodyPr/>
          <a:lstStyle/>
          <a:p>
            <a:fld id="{5EC66F57-003F-4CDA-9C98-1D41974E87E2}" type="datetimeFigureOut">
              <a:rPr lang="ru-RU" smtClean="0"/>
              <a:pPr/>
              <a:t>09.07.2018</a:t>
            </a:fld>
            <a:endParaRPr lang="ru-RU" dirty="0"/>
          </a:p>
        </p:txBody>
      </p:sp>
      <p:sp>
        <p:nvSpPr>
          <p:cNvPr id="4" name="Footer Placeholder 3"/>
          <p:cNvSpPr>
            <a:spLocks noGrp="1"/>
          </p:cNvSpPr>
          <p:nvPr>
            <p:ph type="ftr" sz="quarter" idx="11"/>
          </p:nvPr>
        </p:nvSpPr>
        <p:spPr/>
        <p:txBody>
          <a:bodyPr/>
          <a:lstStyle/>
          <a:p>
            <a:endParaRPr lang="ru-RU" dirty="0"/>
          </a:p>
        </p:txBody>
      </p:sp>
      <p:sp>
        <p:nvSpPr>
          <p:cNvPr id="5" name="Slide Number Placeholder 4"/>
          <p:cNvSpPr>
            <a:spLocks noGrp="1"/>
          </p:cNvSpPr>
          <p:nvPr>
            <p:ph type="sldNum" sz="quarter" idx="12"/>
          </p:nvPr>
        </p:nvSpPr>
        <p:spPr/>
        <p:txBody>
          <a:bodyPr/>
          <a:lstStyle/>
          <a:p>
            <a:fld id="{2219C826-4908-42EA-90B4-35099848AB85}" type="slidenum">
              <a:rPr lang="ru-RU" smtClean="0"/>
              <a:pPr/>
              <a:t>‹#›</a:t>
            </a:fld>
            <a:endParaRPr lang="ru-RU" dirty="0"/>
          </a:p>
        </p:txBody>
      </p:sp>
      <p:sp>
        <p:nvSpPr>
          <p:cNvPr id="6" name="Action Button: Custom 5">
            <a:hlinkClick r:id="" action="ppaction://hlinkshowjump?jump=nextslide" highlightClick="1"/>
          </p:cNvPr>
          <p:cNvSpPr/>
          <p:nvPr userDrawn="1"/>
        </p:nvSpPr>
        <p:spPr>
          <a:xfrm>
            <a:off x="914400" y="5334000"/>
            <a:ext cx="1143000" cy="838200"/>
          </a:xfrm>
          <a:prstGeom prst="actionButtonBlank">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smtClean="0"/>
              <a:t>Answer</a:t>
            </a:r>
            <a:endParaRPr lang="en-US" sz="2400" b="1"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Correct answer">
    <p:bg>
      <p:bgPr>
        <a:solidFill>
          <a:srgbClr val="1C12EE"/>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rgbClr val="FFFF00"/>
                </a:solidFill>
              </a:defRPr>
            </a:lvl1pPr>
          </a:lstStyle>
          <a:p>
            <a:r>
              <a:rPr lang="en-US" dirty="0" smtClean="0"/>
              <a:t>Click to edit Master title style</a:t>
            </a:r>
            <a:endParaRPr lang="en-US" dirty="0"/>
          </a:p>
        </p:txBody>
      </p:sp>
      <p:sp>
        <p:nvSpPr>
          <p:cNvPr id="3" name="Date Placeholder 2"/>
          <p:cNvSpPr>
            <a:spLocks noGrp="1"/>
          </p:cNvSpPr>
          <p:nvPr>
            <p:ph type="dt" sz="half" idx="10"/>
          </p:nvPr>
        </p:nvSpPr>
        <p:spPr/>
        <p:txBody>
          <a:bodyPr/>
          <a:lstStyle/>
          <a:p>
            <a:fld id="{5EC66F57-003F-4CDA-9C98-1D41974E87E2}" type="datetimeFigureOut">
              <a:rPr lang="ru-RU" smtClean="0"/>
              <a:pPr/>
              <a:t>09.07.2018</a:t>
            </a:fld>
            <a:endParaRPr lang="ru-RU" dirty="0"/>
          </a:p>
        </p:txBody>
      </p:sp>
      <p:sp>
        <p:nvSpPr>
          <p:cNvPr id="4" name="Footer Placeholder 3"/>
          <p:cNvSpPr>
            <a:spLocks noGrp="1"/>
          </p:cNvSpPr>
          <p:nvPr>
            <p:ph type="ftr" sz="quarter" idx="11"/>
          </p:nvPr>
        </p:nvSpPr>
        <p:spPr/>
        <p:txBody>
          <a:bodyPr/>
          <a:lstStyle/>
          <a:p>
            <a:endParaRPr lang="ru-RU" dirty="0"/>
          </a:p>
        </p:txBody>
      </p:sp>
      <p:sp>
        <p:nvSpPr>
          <p:cNvPr id="5" name="Slide Number Placeholder 4"/>
          <p:cNvSpPr>
            <a:spLocks noGrp="1"/>
          </p:cNvSpPr>
          <p:nvPr>
            <p:ph type="sldNum" sz="quarter" idx="12"/>
          </p:nvPr>
        </p:nvSpPr>
        <p:spPr/>
        <p:txBody>
          <a:bodyPr/>
          <a:lstStyle/>
          <a:p>
            <a:fld id="{2219C826-4908-42EA-90B4-35099848AB85}" type="slidenum">
              <a:rPr lang="ru-RU" smtClean="0"/>
              <a:pPr/>
              <a:t>‹#›</a:t>
            </a:fld>
            <a:endParaRPr lang="ru-RU" dirty="0"/>
          </a:p>
        </p:txBody>
      </p:sp>
      <p:sp>
        <p:nvSpPr>
          <p:cNvPr id="6" name="Action Button: Custom 5">
            <a:hlinkClick r:id="rId2" action="ppaction://hlinksldjump" highlightClick="1"/>
          </p:cNvPr>
          <p:cNvSpPr/>
          <p:nvPr userDrawn="1"/>
        </p:nvSpPr>
        <p:spPr>
          <a:xfrm>
            <a:off x="838200" y="5410200"/>
            <a:ext cx="1066800" cy="914400"/>
          </a:xfrm>
          <a:prstGeom prst="actionButtonBlank">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smtClean="0"/>
              <a:t>HOME</a:t>
            </a:r>
            <a:endParaRPr lang="en-US" sz="2400" b="1" dirty="0"/>
          </a:p>
        </p:txBody>
      </p:sp>
    </p:spTree>
  </p:cSld>
  <p:clrMapOvr>
    <a:masterClrMapping/>
  </p:clrMapOvr>
  <p:transition spd="slow">
    <p:newsflash/>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7"/>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fld id="{EDFFAC4A-CBFA-459D-9BEC-678C00B224C4}" type="datetime1">
              <a:rPr lang="en-US" altLang="en-US"/>
              <a:pPr/>
              <a:t>7/9/2018</a:t>
            </a:fld>
            <a:endParaRPr lang="en-US" alt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A4295D08-63E5-4FDA-9BF7-032F7F58ADFE}" type="slidenum">
              <a:rPr lang="en-US" altLang="en-US"/>
              <a:pPr/>
              <a:t>‹#›</a:t>
            </a:fld>
            <a:endParaRPr lang="en-US" alt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43416030-2E24-466A-8551-019C69A76382}" type="datetime1">
              <a:rPr lang="en-US" altLang="en-US"/>
              <a:pPr/>
              <a:t>7/9/2018</a:t>
            </a:fld>
            <a:endParaRPr lang="en-US" alt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5D5EE245-F931-4997-B9B7-1477E6367AA3}" type="slidenum">
              <a:rPr lang="en-US" altLang="en-US"/>
              <a:pPr/>
              <a:t>‹#›</a:t>
            </a:fld>
            <a:endParaRPr lang="en-US" alt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2"/>
            <a:ext cx="7772400" cy="1362076"/>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fld id="{AA242CF9-16D4-4E06-AA75-A5EA09FF0C1C}" type="datetime1">
              <a:rPr lang="en-US" altLang="en-US"/>
              <a:pPr/>
              <a:t>7/9/2018</a:t>
            </a:fld>
            <a:endParaRPr lang="en-US" alt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3E62C339-EFE3-4122-B600-9C469828DCFA}" type="slidenum">
              <a:rPr lang="en-US" altLang="en-US"/>
              <a:pPr/>
              <a:t>‹#›</a:t>
            </a:fld>
            <a:endParaRPr lang="en-US" alt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1"/>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1"/>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fld id="{8B049646-96EF-43E3-B1EC-A21D18ACA1DC}" type="datetime1">
              <a:rPr lang="en-US" altLang="en-US"/>
              <a:pPr/>
              <a:t>7/9/2018</a:t>
            </a:fld>
            <a:endParaRPr lang="en-US" altLang="en-US"/>
          </a:p>
        </p:txBody>
      </p:sp>
      <p:sp>
        <p:nvSpPr>
          <p:cNvPr id="6" name="Footer Placeholder 4"/>
          <p:cNvSpPr>
            <a:spLocks noGrp="1"/>
          </p:cNvSpPr>
          <p:nvPr>
            <p:ph type="ftr" sz="quarter" idx="11"/>
          </p:nvPr>
        </p:nvSpPr>
        <p:spPr/>
        <p:txBody>
          <a:bodyPr/>
          <a:lstStyle>
            <a:lvl1pPr>
              <a:defRPr/>
            </a:lvl1pPr>
          </a:lstStyle>
          <a:p>
            <a:endParaRPr lang="en-US"/>
          </a:p>
        </p:txBody>
      </p:sp>
      <p:sp>
        <p:nvSpPr>
          <p:cNvPr id="7" name="Slide Number Placeholder 5"/>
          <p:cNvSpPr>
            <a:spLocks noGrp="1"/>
          </p:cNvSpPr>
          <p:nvPr>
            <p:ph type="sldNum" sz="quarter" idx="12"/>
          </p:nvPr>
        </p:nvSpPr>
        <p:spPr/>
        <p:txBody>
          <a:bodyPr/>
          <a:lstStyle>
            <a:lvl1pPr>
              <a:defRPr/>
            </a:lvl1pPr>
          </a:lstStyle>
          <a:p>
            <a:fld id="{130EBA82-3F9A-4A92-9AE4-FA3494C004E3}" type="slidenum">
              <a:rPr lang="en-US" altLang="en-US"/>
              <a:pPr/>
              <a:t>‹#›</a:t>
            </a:fld>
            <a:endParaRPr lang="en-US" altLang="en-US"/>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3"/>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9" y="1535113"/>
            <a:ext cx="4041775" cy="639763"/>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9"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fld id="{7D07952B-B442-4D4B-97A5-AAC0704BD3C3}" type="datetime1">
              <a:rPr lang="en-US" altLang="en-US"/>
              <a:pPr/>
              <a:t>7/9/2018</a:t>
            </a:fld>
            <a:endParaRPr lang="en-US" altLang="en-US"/>
          </a:p>
        </p:txBody>
      </p:sp>
      <p:sp>
        <p:nvSpPr>
          <p:cNvPr id="8" name="Footer Placeholder 4"/>
          <p:cNvSpPr>
            <a:spLocks noGrp="1"/>
          </p:cNvSpPr>
          <p:nvPr>
            <p:ph type="ftr" sz="quarter" idx="11"/>
          </p:nvPr>
        </p:nvSpPr>
        <p:spPr/>
        <p:txBody>
          <a:bodyPr/>
          <a:lstStyle>
            <a:lvl1pPr>
              <a:defRPr/>
            </a:lvl1pPr>
          </a:lstStyle>
          <a:p>
            <a:endParaRPr lang="en-US"/>
          </a:p>
        </p:txBody>
      </p:sp>
      <p:sp>
        <p:nvSpPr>
          <p:cNvPr id="9" name="Slide Number Placeholder 5"/>
          <p:cNvSpPr>
            <a:spLocks noGrp="1"/>
          </p:cNvSpPr>
          <p:nvPr>
            <p:ph type="sldNum" sz="quarter" idx="12"/>
          </p:nvPr>
        </p:nvSpPr>
        <p:spPr/>
        <p:txBody>
          <a:bodyPr/>
          <a:lstStyle>
            <a:lvl1pPr>
              <a:defRPr/>
            </a:lvl1pPr>
          </a:lstStyle>
          <a:p>
            <a:fld id="{443EAACF-600F-4476-8A57-B7D52F54A2AE}" type="slidenum">
              <a:rPr lang="en-US" altLang="en-US"/>
              <a:pPr/>
              <a:t>‹#›</a:t>
            </a:fld>
            <a:endParaRPr lang="en-US" alt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fld id="{EE86E206-7572-4149-8D78-969CCD58FCE4}" type="datetime1">
              <a:rPr lang="en-US" altLang="en-US"/>
              <a:pPr/>
              <a:t>7/9/2018</a:t>
            </a:fld>
            <a:endParaRPr lang="en-US" altLang="en-US"/>
          </a:p>
        </p:txBody>
      </p:sp>
      <p:sp>
        <p:nvSpPr>
          <p:cNvPr id="4" name="Footer Placeholder 4"/>
          <p:cNvSpPr>
            <a:spLocks noGrp="1"/>
          </p:cNvSpPr>
          <p:nvPr>
            <p:ph type="ftr" sz="quarter" idx="11"/>
          </p:nvPr>
        </p:nvSpPr>
        <p:spPr/>
        <p:txBody>
          <a:bodyPr/>
          <a:lstStyle>
            <a:lvl1pPr>
              <a:defRPr/>
            </a:lvl1pPr>
          </a:lstStyle>
          <a:p>
            <a:endParaRPr lang="en-US"/>
          </a:p>
        </p:txBody>
      </p:sp>
      <p:sp>
        <p:nvSpPr>
          <p:cNvPr id="5" name="Slide Number Placeholder 5"/>
          <p:cNvSpPr>
            <a:spLocks noGrp="1"/>
          </p:cNvSpPr>
          <p:nvPr>
            <p:ph type="sldNum" sz="quarter" idx="12"/>
          </p:nvPr>
        </p:nvSpPr>
        <p:spPr/>
        <p:txBody>
          <a:bodyPr/>
          <a:lstStyle>
            <a:lvl1pPr>
              <a:defRPr/>
            </a:lvl1pPr>
          </a:lstStyle>
          <a:p>
            <a:fld id="{B13017A5-67CF-433F-A74A-6A2B3CBA3D8F}" type="slidenum">
              <a:rPr lang="en-US" altLang="en-US"/>
              <a:pPr/>
              <a:t>‹#›</a:t>
            </a:fld>
            <a:endParaRPr lang="en-US"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EC66F57-003F-4CDA-9C98-1D41974E87E2}" type="datetimeFigureOut">
              <a:rPr lang="ru-RU" smtClean="0"/>
              <a:pPr/>
              <a:t>09.07.2018</a:t>
            </a:fld>
            <a:endParaRPr lang="ru-RU" dirty="0"/>
          </a:p>
        </p:txBody>
      </p:sp>
      <p:sp>
        <p:nvSpPr>
          <p:cNvPr id="5" name="Footer Placeholder 4"/>
          <p:cNvSpPr>
            <a:spLocks noGrp="1"/>
          </p:cNvSpPr>
          <p:nvPr>
            <p:ph type="ftr" sz="quarter" idx="11"/>
          </p:nvPr>
        </p:nvSpPr>
        <p:spPr/>
        <p:txBody>
          <a:bodyPr/>
          <a:lstStyle/>
          <a:p>
            <a:endParaRPr lang="ru-RU" dirty="0"/>
          </a:p>
        </p:txBody>
      </p:sp>
      <p:sp>
        <p:nvSpPr>
          <p:cNvPr id="6" name="Slide Number Placeholder 5"/>
          <p:cNvSpPr>
            <a:spLocks noGrp="1"/>
          </p:cNvSpPr>
          <p:nvPr>
            <p:ph type="sldNum" sz="quarter" idx="12"/>
          </p:nvPr>
        </p:nvSpPr>
        <p:spPr/>
        <p:txBody>
          <a:bodyPr/>
          <a:lstStyle/>
          <a:p>
            <a:fld id="{2219C826-4908-42EA-90B4-35099848AB85}" type="slidenum">
              <a:rPr lang="ru-RU" smtClean="0"/>
              <a:pPr/>
              <a:t>‹#›</a:t>
            </a:fld>
            <a:endParaRPr lang="ru-RU" dirty="0"/>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fld id="{2ADB01A0-8A36-46DE-BB20-5DC44F986C87}" type="datetime1">
              <a:rPr lang="en-US" altLang="en-US"/>
              <a:pPr/>
              <a:t>7/9/2018</a:t>
            </a:fld>
            <a:endParaRPr lang="en-US" altLang="en-US"/>
          </a:p>
        </p:txBody>
      </p:sp>
      <p:sp>
        <p:nvSpPr>
          <p:cNvPr id="3" name="Footer Placeholder 4"/>
          <p:cNvSpPr>
            <a:spLocks noGrp="1"/>
          </p:cNvSpPr>
          <p:nvPr>
            <p:ph type="ftr" sz="quarter" idx="11"/>
          </p:nvPr>
        </p:nvSpPr>
        <p:spPr/>
        <p:txBody>
          <a:bodyPr/>
          <a:lstStyle>
            <a:lvl1pPr>
              <a:defRPr/>
            </a:lvl1pPr>
          </a:lstStyle>
          <a:p>
            <a:endParaRPr lang="en-US"/>
          </a:p>
        </p:txBody>
      </p:sp>
      <p:sp>
        <p:nvSpPr>
          <p:cNvPr id="4" name="Slide Number Placeholder 5"/>
          <p:cNvSpPr>
            <a:spLocks noGrp="1"/>
          </p:cNvSpPr>
          <p:nvPr>
            <p:ph type="sldNum" sz="quarter" idx="12"/>
          </p:nvPr>
        </p:nvSpPr>
        <p:spPr/>
        <p:txBody>
          <a:bodyPr/>
          <a:lstStyle>
            <a:lvl1pPr>
              <a:defRPr/>
            </a:lvl1pPr>
          </a:lstStyle>
          <a:p>
            <a:fld id="{A30D5B88-E4F2-4F9B-82ED-FE420345BAB5}" type="slidenum">
              <a:rPr lang="en-US" altLang="en-US"/>
              <a:pPr/>
              <a:t>‹#›</a:t>
            </a:fld>
            <a:endParaRPr lang="en-US" altLang="en-US"/>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4" y="273049"/>
            <a:ext cx="3008313" cy="1162051"/>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3"/>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4" y="1435103"/>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fld id="{A039F2C1-EE18-47B6-83E5-0AA06EE90609}" type="datetime1">
              <a:rPr lang="en-US" altLang="en-US"/>
              <a:pPr/>
              <a:t>7/9/2018</a:t>
            </a:fld>
            <a:endParaRPr lang="en-US" altLang="en-US"/>
          </a:p>
        </p:txBody>
      </p:sp>
      <p:sp>
        <p:nvSpPr>
          <p:cNvPr id="6" name="Footer Placeholder 4"/>
          <p:cNvSpPr>
            <a:spLocks noGrp="1"/>
          </p:cNvSpPr>
          <p:nvPr>
            <p:ph type="ftr" sz="quarter" idx="11"/>
          </p:nvPr>
        </p:nvSpPr>
        <p:spPr/>
        <p:txBody>
          <a:bodyPr/>
          <a:lstStyle>
            <a:lvl1pPr>
              <a:defRPr/>
            </a:lvl1pPr>
          </a:lstStyle>
          <a:p>
            <a:endParaRPr lang="en-US"/>
          </a:p>
        </p:txBody>
      </p:sp>
      <p:sp>
        <p:nvSpPr>
          <p:cNvPr id="7" name="Slide Number Placeholder 5"/>
          <p:cNvSpPr>
            <a:spLocks noGrp="1"/>
          </p:cNvSpPr>
          <p:nvPr>
            <p:ph type="sldNum" sz="quarter" idx="12"/>
          </p:nvPr>
        </p:nvSpPr>
        <p:spPr/>
        <p:txBody>
          <a:bodyPr/>
          <a:lstStyle>
            <a:lvl1pPr>
              <a:defRPr/>
            </a:lvl1pPr>
          </a:lstStyle>
          <a:p>
            <a:fld id="{5BA29BC3-0C94-4E36-A67D-BD371D660569}" type="slidenum">
              <a:rPr lang="en-US" altLang="en-US"/>
              <a:pPr/>
              <a:t>‹#›</a:t>
            </a:fld>
            <a:endParaRPr lang="en-US" altLang="en-US"/>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4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p>
        </p:txBody>
      </p:sp>
      <p:sp>
        <p:nvSpPr>
          <p:cNvPr id="4" name="Text Placeholder 3"/>
          <p:cNvSpPr>
            <a:spLocks noGrp="1"/>
          </p:cNvSpPr>
          <p:nvPr>
            <p:ph type="body" sz="half" idx="2"/>
          </p:nvPr>
        </p:nvSpPr>
        <p:spPr>
          <a:xfrm>
            <a:off x="1792288" y="5367339"/>
            <a:ext cx="5486400" cy="8048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fld id="{2B9EBF18-61E8-4CD0-AAAA-4EDD59D8B746}" type="datetime1">
              <a:rPr lang="en-US" altLang="en-US"/>
              <a:pPr/>
              <a:t>7/9/2018</a:t>
            </a:fld>
            <a:endParaRPr lang="en-US" altLang="en-US"/>
          </a:p>
        </p:txBody>
      </p:sp>
      <p:sp>
        <p:nvSpPr>
          <p:cNvPr id="6" name="Footer Placeholder 4"/>
          <p:cNvSpPr>
            <a:spLocks noGrp="1"/>
          </p:cNvSpPr>
          <p:nvPr>
            <p:ph type="ftr" sz="quarter" idx="11"/>
          </p:nvPr>
        </p:nvSpPr>
        <p:spPr/>
        <p:txBody>
          <a:bodyPr/>
          <a:lstStyle>
            <a:lvl1pPr>
              <a:defRPr/>
            </a:lvl1pPr>
          </a:lstStyle>
          <a:p>
            <a:endParaRPr lang="en-US"/>
          </a:p>
        </p:txBody>
      </p:sp>
      <p:sp>
        <p:nvSpPr>
          <p:cNvPr id="7" name="Slide Number Placeholder 5"/>
          <p:cNvSpPr>
            <a:spLocks noGrp="1"/>
          </p:cNvSpPr>
          <p:nvPr>
            <p:ph type="sldNum" sz="quarter" idx="12"/>
          </p:nvPr>
        </p:nvSpPr>
        <p:spPr/>
        <p:txBody>
          <a:bodyPr/>
          <a:lstStyle>
            <a:lvl1pPr>
              <a:defRPr/>
            </a:lvl1pPr>
          </a:lstStyle>
          <a:p>
            <a:fld id="{C9AE07F5-CE1F-49D2-9E49-F9C8F408E48A}" type="slidenum">
              <a:rPr lang="en-US" altLang="en-US"/>
              <a:pPr/>
              <a:t>‹#›</a:t>
            </a:fld>
            <a:endParaRPr lang="en-US" altLang="en-US"/>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B55F781C-DB34-417C-B52A-B2DB7E222063}" type="datetime1">
              <a:rPr lang="en-US" altLang="en-US"/>
              <a:pPr/>
              <a:t>7/9/2018</a:t>
            </a:fld>
            <a:endParaRPr lang="en-US" alt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5522C527-906D-4C6F-9530-A62F694CEA28}" type="slidenum">
              <a:rPr lang="en-US" altLang="en-US"/>
              <a:pPr/>
              <a:t>‹#›</a:t>
            </a:fld>
            <a:endParaRPr lang="en-US" altLang="en-US"/>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0"/>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40"/>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627BC933-818E-4027-9052-464F9FC4FE4B}" type="datetime1">
              <a:rPr lang="en-US" altLang="en-US"/>
              <a:pPr/>
              <a:t>7/9/2018</a:t>
            </a:fld>
            <a:endParaRPr lang="en-US" alt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4D818C96-3EC9-4C41-9562-C296BA06A0B8}" type="slidenum">
              <a:rPr lang="en-US" altLang="en-US"/>
              <a:pPr/>
              <a:t>‹#›</a:t>
            </a:fld>
            <a:endParaRPr lang="en-US"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EC66F57-003F-4CDA-9C98-1D41974E87E2}" type="datetimeFigureOut">
              <a:rPr lang="ru-RU" smtClean="0"/>
              <a:pPr/>
              <a:t>09.07.2018</a:t>
            </a:fld>
            <a:endParaRPr lang="ru-RU" dirty="0"/>
          </a:p>
        </p:txBody>
      </p:sp>
      <p:sp>
        <p:nvSpPr>
          <p:cNvPr id="5" name="Footer Placeholder 4"/>
          <p:cNvSpPr>
            <a:spLocks noGrp="1"/>
          </p:cNvSpPr>
          <p:nvPr>
            <p:ph type="ftr" sz="quarter" idx="11"/>
          </p:nvPr>
        </p:nvSpPr>
        <p:spPr/>
        <p:txBody>
          <a:bodyPr/>
          <a:lstStyle/>
          <a:p>
            <a:endParaRPr lang="ru-RU" dirty="0"/>
          </a:p>
        </p:txBody>
      </p:sp>
      <p:sp>
        <p:nvSpPr>
          <p:cNvPr id="6" name="Slide Number Placeholder 5"/>
          <p:cNvSpPr>
            <a:spLocks noGrp="1"/>
          </p:cNvSpPr>
          <p:nvPr>
            <p:ph type="sldNum" sz="quarter" idx="12"/>
          </p:nvPr>
        </p:nvSpPr>
        <p:spPr/>
        <p:txBody>
          <a:bodyPr/>
          <a:lstStyle/>
          <a:p>
            <a:fld id="{2219C826-4908-42EA-90B4-35099848AB85}" type="slidenum">
              <a:rPr lang="ru-RU" smtClean="0"/>
              <a:pPr/>
              <a:t>‹#›</a:t>
            </a:fld>
            <a:endParaRPr lang="ru-RU"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EC66F57-003F-4CDA-9C98-1D41974E87E2}" type="datetimeFigureOut">
              <a:rPr lang="ru-RU" smtClean="0"/>
              <a:pPr/>
              <a:t>09.07.2018</a:t>
            </a:fld>
            <a:endParaRPr lang="ru-RU" dirty="0"/>
          </a:p>
        </p:txBody>
      </p:sp>
      <p:sp>
        <p:nvSpPr>
          <p:cNvPr id="6" name="Footer Placeholder 5"/>
          <p:cNvSpPr>
            <a:spLocks noGrp="1"/>
          </p:cNvSpPr>
          <p:nvPr>
            <p:ph type="ftr" sz="quarter" idx="11"/>
          </p:nvPr>
        </p:nvSpPr>
        <p:spPr/>
        <p:txBody>
          <a:bodyPr/>
          <a:lstStyle/>
          <a:p>
            <a:endParaRPr lang="ru-RU" dirty="0"/>
          </a:p>
        </p:txBody>
      </p:sp>
      <p:sp>
        <p:nvSpPr>
          <p:cNvPr id="7" name="Slide Number Placeholder 6"/>
          <p:cNvSpPr>
            <a:spLocks noGrp="1"/>
          </p:cNvSpPr>
          <p:nvPr>
            <p:ph type="sldNum" sz="quarter" idx="12"/>
          </p:nvPr>
        </p:nvSpPr>
        <p:spPr/>
        <p:txBody>
          <a:bodyPr/>
          <a:lstStyle/>
          <a:p>
            <a:fld id="{2219C826-4908-42EA-90B4-35099848AB85}" type="slidenum">
              <a:rPr lang="ru-RU" smtClean="0"/>
              <a:pPr/>
              <a:t>‹#›</a:t>
            </a:fld>
            <a:endParaRPr lang="ru-RU"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EC66F57-003F-4CDA-9C98-1D41974E87E2}" type="datetimeFigureOut">
              <a:rPr lang="ru-RU" smtClean="0"/>
              <a:pPr/>
              <a:t>09.07.2018</a:t>
            </a:fld>
            <a:endParaRPr lang="ru-RU" dirty="0"/>
          </a:p>
        </p:txBody>
      </p:sp>
      <p:sp>
        <p:nvSpPr>
          <p:cNvPr id="8" name="Footer Placeholder 7"/>
          <p:cNvSpPr>
            <a:spLocks noGrp="1"/>
          </p:cNvSpPr>
          <p:nvPr>
            <p:ph type="ftr" sz="quarter" idx="11"/>
          </p:nvPr>
        </p:nvSpPr>
        <p:spPr/>
        <p:txBody>
          <a:bodyPr/>
          <a:lstStyle/>
          <a:p>
            <a:endParaRPr lang="ru-RU" dirty="0"/>
          </a:p>
        </p:txBody>
      </p:sp>
      <p:sp>
        <p:nvSpPr>
          <p:cNvPr id="9" name="Slide Number Placeholder 8"/>
          <p:cNvSpPr>
            <a:spLocks noGrp="1"/>
          </p:cNvSpPr>
          <p:nvPr>
            <p:ph type="sldNum" sz="quarter" idx="12"/>
          </p:nvPr>
        </p:nvSpPr>
        <p:spPr/>
        <p:txBody>
          <a:bodyPr/>
          <a:lstStyle/>
          <a:p>
            <a:fld id="{2219C826-4908-42EA-90B4-35099848AB85}" type="slidenum">
              <a:rPr lang="ru-RU" smtClean="0"/>
              <a:pPr/>
              <a:t>‹#›</a:t>
            </a:fld>
            <a:endParaRPr lang="ru-RU"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EC66F57-003F-4CDA-9C98-1D41974E87E2}" type="datetimeFigureOut">
              <a:rPr lang="ru-RU" smtClean="0"/>
              <a:pPr/>
              <a:t>09.07.2018</a:t>
            </a:fld>
            <a:endParaRPr lang="ru-RU" dirty="0"/>
          </a:p>
        </p:txBody>
      </p:sp>
      <p:sp>
        <p:nvSpPr>
          <p:cNvPr id="4" name="Footer Placeholder 3"/>
          <p:cNvSpPr>
            <a:spLocks noGrp="1"/>
          </p:cNvSpPr>
          <p:nvPr>
            <p:ph type="ftr" sz="quarter" idx="11"/>
          </p:nvPr>
        </p:nvSpPr>
        <p:spPr/>
        <p:txBody>
          <a:bodyPr/>
          <a:lstStyle/>
          <a:p>
            <a:endParaRPr lang="ru-RU" dirty="0"/>
          </a:p>
        </p:txBody>
      </p:sp>
      <p:sp>
        <p:nvSpPr>
          <p:cNvPr id="5" name="Slide Number Placeholder 4"/>
          <p:cNvSpPr>
            <a:spLocks noGrp="1"/>
          </p:cNvSpPr>
          <p:nvPr>
            <p:ph type="sldNum" sz="quarter" idx="12"/>
          </p:nvPr>
        </p:nvSpPr>
        <p:spPr/>
        <p:txBody>
          <a:bodyPr/>
          <a:lstStyle/>
          <a:p>
            <a:fld id="{2219C826-4908-42EA-90B4-35099848AB85}" type="slidenum">
              <a:rPr lang="ru-RU" smtClean="0"/>
              <a:pPr/>
              <a:t>‹#›</a:t>
            </a:fld>
            <a:endParaRPr lang="ru-RU"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EC66F57-003F-4CDA-9C98-1D41974E87E2}" type="datetimeFigureOut">
              <a:rPr lang="ru-RU" smtClean="0"/>
              <a:pPr/>
              <a:t>09.07.2018</a:t>
            </a:fld>
            <a:endParaRPr lang="ru-RU" dirty="0"/>
          </a:p>
        </p:txBody>
      </p:sp>
      <p:sp>
        <p:nvSpPr>
          <p:cNvPr id="3" name="Footer Placeholder 2"/>
          <p:cNvSpPr>
            <a:spLocks noGrp="1"/>
          </p:cNvSpPr>
          <p:nvPr>
            <p:ph type="ftr" sz="quarter" idx="11"/>
          </p:nvPr>
        </p:nvSpPr>
        <p:spPr/>
        <p:txBody>
          <a:bodyPr/>
          <a:lstStyle/>
          <a:p>
            <a:endParaRPr lang="ru-RU" dirty="0"/>
          </a:p>
        </p:txBody>
      </p:sp>
      <p:sp>
        <p:nvSpPr>
          <p:cNvPr id="4" name="Slide Number Placeholder 3"/>
          <p:cNvSpPr>
            <a:spLocks noGrp="1"/>
          </p:cNvSpPr>
          <p:nvPr>
            <p:ph type="sldNum" sz="quarter" idx="12"/>
          </p:nvPr>
        </p:nvSpPr>
        <p:spPr/>
        <p:txBody>
          <a:bodyPr/>
          <a:lstStyle/>
          <a:p>
            <a:fld id="{2219C826-4908-42EA-90B4-35099848AB85}" type="slidenum">
              <a:rPr lang="ru-RU" smtClean="0"/>
              <a:pPr/>
              <a:t>‹#›</a:t>
            </a:fld>
            <a:endParaRPr lang="ru-RU"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EC66F57-003F-4CDA-9C98-1D41974E87E2}" type="datetimeFigureOut">
              <a:rPr lang="ru-RU" smtClean="0"/>
              <a:pPr/>
              <a:t>09.07.2018</a:t>
            </a:fld>
            <a:endParaRPr lang="ru-RU" dirty="0"/>
          </a:p>
        </p:txBody>
      </p:sp>
      <p:sp>
        <p:nvSpPr>
          <p:cNvPr id="6" name="Footer Placeholder 5"/>
          <p:cNvSpPr>
            <a:spLocks noGrp="1"/>
          </p:cNvSpPr>
          <p:nvPr>
            <p:ph type="ftr" sz="quarter" idx="11"/>
          </p:nvPr>
        </p:nvSpPr>
        <p:spPr/>
        <p:txBody>
          <a:bodyPr/>
          <a:lstStyle/>
          <a:p>
            <a:endParaRPr lang="ru-RU" dirty="0"/>
          </a:p>
        </p:txBody>
      </p:sp>
      <p:sp>
        <p:nvSpPr>
          <p:cNvPr id="7" name="Slide Number Placeholder 6"/>
          <p:cNvSpPr>
            <a:spLocks noGrp="1"/>
          </p:cNvSpPr>
          <p:nvPr>
            <p:ph type="sldNum" sz="quarter" idx="12"/>
          </p:nvPr>
        </p:nvSpPr>
        <p:spPr/>
        <p:txBody>
          <a:bodyPr/>
          <a:lstStyle/>
          <a:p>
            <a:fld id="{2219C826-4908-42EA-90B4-35099848AB85}" type="slidenum">
              <a:rPr lang="ru-RU" smtClean="0"/>
              <a:pPr/>
              <a:t>‹#›</a:t>
            </a:fld>
            <a:endParaRPr lang="ru-RU"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EC66F57-003F-4CDA-9C98-1D41974E87E2}" type="datetimeFigureOut">
              <a:rPr lang="ru-RU" smtClean="0"/>
              <a:pPr/>
              <a:t>09.07.2018</a:t>
            </a:fld>
            <a:endParaRPr lang="ru-RU" dirty="0"/>
          </a:p>
        </p:txBody>
      </p:sp>
      <p:sp>
        <p:nvSpPr>
          <p:cNvPr id="6" name="Footer Placeholder 5"/>
          <p:cNvSpPr>
            <a:spLocks noGrp="1"/>
          </p:cNvSpPr>
          <p:nvPr>
            <p:ph type="ftr" sz="quarter" idx="11"/>
          </p:nvPr>
        </p:nvSpPr>
        <p:spPr/>
        <p:txBody>
          <a:bodyPr/>
          <a:lstStyle/>
          <a:p>
            <a:endParaRPr lang="ru-RU" dirty="0"/>
          </a:p>
        </p:txBody>
      </p:sp>
      <p:sp>
        <p:nvSpPr>
          <p:cNvPr id="7" name="Slide Number Placeholder 6"/>
          <p:cNvSpPr>
            <a:spLocks noGrp="1"/>
          </p:cNvSpPr>
          <p:nvPr>
            <p:ph type="sldNum" sz="quarter" idx="12"/>
          </p:nvPr>
        </p:nvSpPr>
        <p:spPr/>
        <p:txBody>
          <a:bodyPr/>
          <a:lstStyle/>
          <a:p>
            <a:fld id="{2219C826-4908-42EA-90B4-35099848AB85}" type="slidenum">
              <a:rPr lang="ru-RU" smtClean="0"/>
              <a:pPr/>
              <a:t>‹#›</a:t>
            </a:fld>
            <a:endParaRPr lang="ru-RU"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1.xml"/><Relationship Id="rId3" Type="http://schemas.openxmlformats.org/officeDocument/2006/relationships/slideLayout" Target="../slideLayouts/slideLayout16.xml"/><Relationship Id="rId7" Type="http://schemas.openxmlformats.org/officeDocument/2006/relationships/slideLayout" Target="../slideLayouts/slideLayout20.xml"/><Relationship Id="rId12" Type="http://schemas.openxmlformats.org/officeDocument/2006/relationships/theme" Target="../theme/theme2.xml"/><Relationship Id="rId2" Type="http://schemas.openxmlformats.org/officeDocument/2006/relationships/slideLayout" Target="../slideLayouts/slideLayout15.xml"/><Relationship Id="rId1" Type="http://schemas.openxmlformats.org/officeDocument/2006/relationships/slideLayout" Target="../slideLayouts/slideLayout14.xml"/><Relationship Id="rId6" Type="http://schemas.openxmlformats.org/officeDocument/2006/relationships/slideLayout" Target="../slideLayouts/slideLayout19.xml"/><Relationship Id="rId11" Type="http://schemas.openxmlformats.org/officeDocument/2006/relationships/slideLayout" Target="../slideLayouts/slideLayout24.xml"/><Relationship Id="rId5" Type="http://schemas.openxmlformats.org/officeDocument/2006/relationships/slideLayout" Target="../slideLayouts/slideLayout18.xml"/><Relationship Id="rId10" Type="http://schemas.openxmlformats.org/officeDocument/2006/relationships/slideLayout" Target="../slideLayouts/slideLayout23.xml"/><Relationship Id="rId4" Type="http://schemas.openxmlformats.org/officeDocument/2006/relationships/slideLayout" Target="../slideLayouts/slideLayout17.xml"/><Relationship Id="rId9" Type="http://schemas.openxmlformats.org/officeDocument/2006/relationships/slideLayout" Target="../slideLayouts/slideLayout2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rgbClr val="1C12EE"/>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EC66F57-003F-4CDA-9C98-1D41974E87E2}" type="datetimeFigureOut">
              <a:rPr lang="ru-RU" smtClean="0"/>
              <a:pPr/>
              <a:t>09.07.2018</a:t>
            </a:fld>
            <a:endParaRPr lang="ru-RU"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219C826-4908-42EA-90B4-35099848AB85}" type="slidenum">
              <a:rPr lang="ru-RU" smtClean="0"/>
              <a:pPr/>
              <a:t>‹#›</a:t>
            </a:fld>
            <a:endParaRPr lang="ru-RU" dirty="0"/>
          </a:p>
        </p:txBody>
      </p:sp>
    </p:spTree>
  </p:cSld>
  <p:clrMap bg1="lt1" tx1="dk1" bg2="lt2" tx2="dk2" accent1="accent1" accent2="accent2" accent3="accent3" accent4="accent4" accent5="accent5" accent6="accent6" hlink="hlink" folHlink="folHlink"/>
  <p:sldLayoutIdLst>
    <p:sldLayoutId id="2147483780" r:id="rId1"/>
    <p:sldLayoutId id="2147483781" r:id="rId2"/>
    <p:sldLayoutId id="2147483782" r:id="rId3"/>
    <p:sldLayoutId id="2147483783" r:id="rId4"/>
    <p:sldLayoutId id="2147483784" r:id="rId5"/>
    <p:sldLayoutId id="2147483785" r:id="rId6"/>
    <p:sldLayoutId id="2147483786" r:id="rId7"/>
    <p:sldLayoutId id="2147483787" r:id="rId8"/>
    <p:sldLayoutId id="2147483788" r:id="rId9"/>
    <p:sldLayoutId id="2147483789" r:id="rId10"/>
    <p:sldLayoutId id="2147483790" r:id="rId11"/>
    <p:sldLayoutId id="2147483791" r:id="rId12"/>
    <p:sldLayoutId id="2147483792" r:id="rId13"/>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320"/>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1027" name="Text Placeholder 2"/>
          <p:cNvSpPr>
            <a:spLocks noGrp="1"/>
          </p:cNvSpPr>
          <p:nvPr>
            <p:ph type="body" idx="1"/>
          </p:nvPr>
        </p:nvSpPr>
        <p:spPr bwMode="auto">
          <a:xfrm>
            <a:off x="457200" y="1600200"/>
            <a:ext cx="8229600" cy="452628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4" name="Date Placeholder 3"/>
          <p:cNvSpPr>
            <a:spLocks noGrp="1"/>
          </p:cNvSpPr>
          <p:nvPr>
            <p:ph type="dt" sz="half" idx="2"/>
          </p:nvPr>
        </p:nvSpPr>
        <p:spPr>
          <a:xfrm>
            <a:off x="457200" y="6356986"/>
            <a:ext cx="2133600" cy="363854"/>
          </a:xfrm>
          <a:prstGeom prst="rect">
            <a:avLst/>
          </a:prstGeom>
        </p:spPr>
        <p:txBody>
          <a:bodyPr vert="horz" wrap="square" lIns="91440" tIns="45720" rIns="91440" bIns="45720" numCol="1" anchor="ctr" anchorCtr="0" compatLnSpc="1">
            <a:prstTxWarp prst="textNoShape">
              <a:avLst/>
            </a:prstTxWarp>
          </a:bodyPr>
          <a:lstStyle>
            <a:lvl1pPr eaLnBrk="1" hangingPunct="1">
              <a:defRPr sz="1200">
                <a:solidFill>
                  <a:srgbClr val="898989"/>
                </a:solidFill>
                <a:latin typeface="Calibri" pitchFamily="-110" charset="0"/>
              </a:defRPr>
            </a:lvl1pPr>
          </a:lstStyle>
          <a:p>
            <a:pPr defTabSz="457200" fontAlgn="base">
              <a:spcBef>
                <a:spcPct val="0"/>
              </a:spcBef>
              <a:spcAft>
                <a:spcPct val="0"/>
              </a:spcAft>
            </a:pPr>
            <a:fld id="{D3A2CE86-22AA-4611-91AC-0483B12477EE}" type="datetime1">
              <a:rPr lang="en-US" altLang="en-US" smtClean="0">
                <a:ea typeface="ＭＳ Ｐゴシック" pitchFamily="-110" charset="-128"/>
              </a:rPr>
              <a:pPr defTabSz="457200" fontAlgn="base">
                <a:spcBef>
                  <a:spcPct val="0"/>
                </a:spcBef>
                <a:spcAft>
                  <a:spcPct val="0"/>
                </a:spcAft>
              </a:pPr>
              <a:t>7/9/2018</a:t>
            </a:fld>
            <a:endParaRPr lang="en-US" altLang="en-US" smtClean="0">
              <a:ea typeface="ＭＳ Ｐゴシック" pitchFamily="-110" charset="-128"/>
            </a:endParaRPr>
          </a:p>
        </p:txBody>
      </p:sp>
      <p:sp>
        <p:nvSpPr>
          <p:cNvPr id="5" name="Footer Placeholder 4"/>
          <p:cNvSpPr>
            <a:spLocks noGrp="1"/>
          </p:cNvSpPr>
          <p:nvPr>
            <p:ph type="ftr" sz="quarter" idx="3"/>
          </p:nvPr>
        </p:nvSpPr>
        <p:spPr>
          <a:xfrm>
            <a:off x="3124200" y="6356986"/>
            <a:ext cx="2895600" cy="363854"/>
          </a:xfrm>
          <a:prstGeom prst="rect">
            <a:avLst/>
          </a:prstGeom>
        </p:spPr>
        <p:txBody>
          <a:bodyPr vert="horz" wrap="square" lIns="91440" tIns="45720" rIns="91440" bIns="45720" numCol="1" anchor="ctr" anchorCtr="0" compatLnSpc="1">
            <a:prstTxWarp prst="textNoShape">
              <a:avLst/>
            </a:prstTxWarp>
          </a:bodyPr>
          <a:lstStyle>
            <a:lvl1pPr algn="ctr" eaLnBrk="1" hangingPunct="1">
              <a:defRPr sz="1200">
                <a:solidFill>
                  <a:srgbClr val="898989"/>
                </a:solidFill>
                <a:latin typeface="Calibri" pitchFamily="-110" charset="0"/>
              </a:defRPr>
            </a:lvl1pPr>
          </a:lstStyle>
          <a:p>
            <a:pPr defTabSz="457200" fontAlgn="base">
              <a:spcBef>
                <a:spcPct val="0"/>
              </a:spcBef>
              <a:spcAft>
                <a:spcPct val="0"/>
              </a:spcAft>
            </a:pPr>
            <a:endParaRPr lang="en-US" smtClean="0">
              <a:ea typeface="ＭＳ Ｐゴシック" pitchFamily="-110" charset="-128"/>
            </a:endParaRPr>
          </a:p>
        </p:txBody>
      </p:sp>
      <p:sp>
        <p:nvSpPr>
          <p:cNvPr id="6" name="Slide Number Placeholder 5"/>
          <p:cNvSpPr>
            <a:spLocks noGrp="1"/>
          </p:cNvSpPr>
          <p:nvPr>
            <p:ph type="sldNum" sz="quarter" idx="4"/>
          </p:nvPr>
        </p:nvSpPr>
        <p:spPr>
          <a:xfrm>
            <a:off x="6553200" y="6356986"/>
            <a:ext cx="2133600" cy="363854"/>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rgbClr val="898989"/>
                </a:solidFill>
                <a:latin typeface="Calibri" pitchFamily="-110" charset="0"/>
              </a:defRPr>
            </a:lvl1pPr>
          </a:lstStyle>
          <a:p>
            <a:pPr defTabSz="457200" fontAlgn="base">
              <a:spcBef>
                <a:spcPct val="0"/>
              </a:spcBef>
              <a:spcAft>
                <a:spcPct val="0"/>
              </a:spcAft>
            </a:pPr>
            <a:fld id="{96CE0944-555A-4BC9-8175-67C6F2C99063}" type="slidenum">
              <a:rPr lang="en-US" altLang="en-US" smtClean="0">
                <a:ea typeface="ＭＳ Ｐゴシック" pitchFamily="-110" charset="-128"/>
              </a:rPr>
              <a:pPr defTabSz="457200" fontAlgn="base">
                <a:spcBef>
                  <a:spcPct val="0"/>
                </a:spcBef>
                <a:spcAft>
                  <a:spcPct val="0"/>
                </a:spcAft>
              </a:pPr>
              <a:t>‹#›</a:t>
            </a:fld>
            <a:endParaRPr lang="en-US" altLang="en-US" smtClean="0">
              <a:ea typeface="ＭＳ Ｐゴシック" pitchFamily="-110" charset="-128"/>
            </a:endParaRPr>
          </a:p>
        </p:txBody>
      </p:sp>
    </p:spTree>
  </p:cSld>
  <p:clrMap bg1="lt1" tx1="dk1" bg2="lt2" tx2="dk2" accent1="accent1" accent2="accent2" accent3="accent3" accent4="accent4" accent5="accent5" accent6="accent6" hlink="hlink" folHlink="folHlink"/>
  <p:sldLayoutIdLst>
    <p:sldLayoutId id="2147483794" r:id="rId1"/>
    <p:sldLayoutId id="2147483795" r:id="rId2"/>
    <p:sldLayoutId id="2147483796" r:id="rId3"/>
    <p:sldLayoutId id="2147483797" r:id="rId4"/>
    <p:sldLayoutId id="2147483798" r:id="rId5"/>
    <p:sldLayoutId id="2147483799" r:id="rId6"/>
    <p:sldLayoutId id="2147483800" r:id="rId7"/>
    <p:sldLayoutId id="2147483801" r:id="rId8"/>
    <p:sldLayoutId id="2147483802" r:id="rId9"/>
    <p:sldLayoutId id="2147483803" r:id="rId10"/>
    <p:sldLayoutId id="2147483804" r:id="rId11"/>
  </p:sldLayoutIdLst>
  <p:hf hdr="0" ftr="0" dt="0"/>
  <p:txStyles>
    <p:titleStyle>
      <a:lvl1pPr algn="ctr" defTabSz="457200" rtl="0" eaLnBrk="1" fontAlgn="base" hangingPunct="1">
        <a:spcBef>
          <a:spcPct val="0"/>
        </a:spcBef>
        <a:spcAft>
          <a:spcPct val="0"/>
        </a:spcAft>
        <a:defRPr sz="4400" kern="1200">
          <a:solidFill>
            <a:schemeClr val="tx1"/>
          </a:solidFill>
          <a:latin typeface="+mj-lt"/>
          <a:ea typeface="ＭＳ Ｐゴシック" charset="-128"/>
          <a:cs typeface="ＭＳ Ｐゴシック" charset="-128"/>
        </a:defRPr>
      </a:lvl1pPr>
      <a:lvl2pPr algn="ctr" defTabSz="457200" rtl="0" eaLnBrk="1" fontAlgn="base" hangingPunct="1">
        <a:spcBef>
          <a:spcPct val="0"/>
        </a:spcBef>
        <a:spcAft>
          <a:spcPct val="0"/>
        </a:spcAft>
        <a:defRPr sz="4400">
          <a:solidFill>
            <a:schemeClr val="tx1"/>
          </a:solidFill>
          <a:latin typeface="Calibri" charset="0"/>
          <a:ea typeface="ＭＳ Ｐゴシック" charset="-128"/>
          <a:cs typeface="ＭＳ Ｐゴシック" charset="-128"/>
        </a:defRPr>
      </a:lvl2pPr>
      <a:lvl3pPr algn="ctr" defTabSz="457200" rtl="0" eaLnBrk="1" fontAlgn="base" hangingPunct="1">
        <a:spcBef>
          <a:spcPct val="0"/>
        </a:spcBef>
        <a:spcAft>
          <a:spcPct val="0"/>
        </a:spcAft>
        <a:defRPr sz="4400">
          <a:solidFill>
            <a:schemeClr val="tx1"/>
          </a:solidFill>
          <a:latin typeface="Calibri" charset="0"/>
          <a:ea typeface="ＭＳ Ｐゴシック" charset="-128"/>
          <a:cs typeface="ＭＳ Ｐゴシック" charset="-128"/>
        </a:defRPr>
      </a:lvl3pPr>
      <a:lvl4pPr algn="ctr" defTabSz="457200" rtl="0" eaLnBrk="1" fontAlgn="base" hangingPunct="1">
        <a:spcBef>
          <a:spcPct val="0"/>
        </a:spcBef>
        <a:spcAft>
          <a:spcPct val="0"/>
        </a:spcAft>
        <a:defRPr sz="4400">
          <a:solidFill>
            <a:schemeClr val="tx1"/>
          </a:solidFill>
          <a:latin typeface="Calibri" charset="0"/>
          <a:ea typeface="ＭＳ Ｐゴシック" charset="-128"/>
          <a:cs typeface="ＭＳ Ｐゴシック" charset="-128"/>
        </a:defRPr>
      </a:lvl4pPr>
      <a:lvl5pPr algn="ctr" defTabSz="457200" rtl="0" eaLnBrk="1" fontAlgn="base" hangingPunct="1">
        <a:spcBef>
          <a:spcPct val="0"/>
        </a:spcBef>
        <a:spcAft>
          <a:spcPct val="0"/>
        </a:spcAft>
        <a:defRPr sz="4400">
          <a:solidFill>
            <a:schemeClr val="tx1"/>
          </a:solidFill>
          <a:latin typeface="Calibri" charset="0"/>
          <a:ea typeface="ＭＳ Ｐゴシック" charset="-128"/>
          <a:cs typeface="ＭＳ Ｐゴシック" charset="-128"/>
        </a:defRPr>
      </a:lvl5pPr>
      <a:lvl6pPr marL="457200" algn="ctr" defTabSz="457200" rtl="0" eaLnBrk="1" fontAlgn="base" hangingPunct="1">
        <a:spcBef>
          <a:spcPct val="0"/>
        </a:spcBef>
        <a:spcAft>
          <a:spcPct val="0"/>
        </a:spcAft>
        <a:defRPr sz="4400">
          <a:solidFill>
            <a:schemeClr val="tx1"/>
          </a:solidFill>
          <a:latin typeface="Calibri" charset="0"/>
          <a:ea typeface="ＭＳ Ｐゴシック" charset="-128"/>
          <a:cs typeface="ＭＳ Ｐゴシック" charset="-128"/>
        </a:defRPr>
      </a:lvl6pPr>
      <a:lvl7pPr marL="914400" algn="ctr" defTabSz="457200" rtl="0" eaLnBrk="1" fontAlgn="base" hangingPunct="1">
        <a:spcBef>
          <a:spcPct val="0"/>
        </a:spcBef>
        <a:spcAft>
          <a:spcPct val="0"/>
        </a:spcAft>
        <a:defRPr sz="4400">
          <a:solidFill>
            <a:schemeClr val="tx1"/>
          </a:solidFill>
          <a:latin typeface="Calibri" charset="0"/>
          <a:ea typeface="ＭＳ Ｐゴシック" charset="-128"/>
          <a:cs typeface="ＭＳ Ｐゴシック" charset="-128"/>
        </a:defRPr>
      </a:lvl7pPr>
      <a:lvl8pPr marL="1371600" algn="ctr" defTabSz="457200" rtl="0" eaLnBrk="1" fontAlgn="base" hangingPunct="1">
        <a:spcBef>
          <a:spcPct val="0"/>
        </a:spcBef>
        <a:spcAft>
          <a:spcPct val="0"/>
        </a:spcAft>
        <a:defRPr sz="4400">
          <a:solidFill>
            <a:schemeClr val="tx1"/>
          </a:solidFill>
          <a:latin typeface="Calibri" charset="0"/>
          <a:ea typeface="ＭＳ Ｐゴシック" charset="-128"/>
          <a:cs typeface="ＭＳ Ｐゴシック" charset="-128"/>
        </a:defRPr>
      </a:lvl8pPr>
      <a:lvl9pPr marL="1828800" algn="ctr" defTabSz="457200" rtl="0" eaLnBrk="1" fontAlgn="base" hangingPunct="1">
        <a:spcBef>
          <a:spcPct val="0"/>
        </a:spcBef>
        <a:spcAft>
          <a:spcPct val="0"/>
        </a:spcAft>
        <a:defRPr sz="4400">
          <a:solidFill>
            <a:schemeClr val="tx1"/>
          </a:solidFill>
          <a:latin typeface="Calibri" charset="0"/>
          <a:ea typeface="ＭＳ Ｐゴシック" charset="-128"/>
          <a:cs typeface="ＭＳ Ｐゴシック" charset="-128"/>
        </a:defRPr>
      </a:lvl9pPr>
    </p:titleStyle>
    <p:bodyStyle>
      <a:lvl1pPr marL="342900" indent="-342900" algn="l" defTabSz="457200" rtl="0" eaLnBrk="1" fontAlgn="base" hangingPunct="1">
        <a:spcBef>
          <a:spcPct val="20000"/>
        </a:spcBef>
        <a:spcAft>
          <a:spcPct val="0"/>
        </a:spcAft>
        <a:buFont typeface="Arial" charset="0"/>
        <a:buChar char="•"/>
        <a:defRPr sz="3200" kern="1200">
          <a:solidFill>
            <a:schemeClr val="tx1"/>
          </a:solidFill>
          <a:latin typeface="+mn-lt"/>
          <a:ea typeface="ＭＳ Ｐゴシック" charset="-128"/>
          <a:cs typeface="ＭＳ Ｐゴシック" charset="-128"/>
        </a:defRPr>
      </a:lvl1pPr>
      <a:lvl2pPr marL="742950" indent="-285750" algn="l" defTabSz="457200" rtl="0" eaLnBrk="1" fontAlgn="base" hangingPunct="1">
        <a:spcBef>
          <a:spcPct val="20000"/>
        </a:spcBef>
        <a:spcAft>
          <a:spcPct val="0"/>
        </a:spcAft>
        <a:buFont typeface="Arial" charset="0"/>
        <a:buChar char="–"/>
        <a:defRPr sz="2800" kern="1200">
          <a:solidFill>
            <a:schemeClr val="tx1"/>
          </a:solidFill>
          <a:latin typeface="+mn-lt"/>
          <a:ea typeface="ＭＳ Ｐゴシック" charset="-128"/>
          <a:cs typeface="+mn-cs"/>
        </a:defRPr>
      </a:lvl2pPr>
      <a:lvl3pPr marL="1143000" indent="-228600" algn="l" defTabSz="457200" rtl="0" eaLnBrk="1" fontAlgn="base" hangingPunct="1">
        <a:spcBef>
          <a:spcPct val="20000"/>
        </a:spcBef>
        <a:spcAft>
          <a:spcPct val="0"/>
        </a:spcAft>
        <a:buFont typeface="Arial" charset="0"/>
        <a:buChar char="•"/>
        <a:defRPr sz="2400" kern="1200">
          <a:solidFill>
            <a:schemeClr val="tx1"/>
          </a:solidFill>
          <a:latin typeface="+mn-lt"/>
          <a:ea typeface="ＭＳ Ｐゴシック" charset="-128"/>
          <a:cs typeface="+mn-cs"/>
        </a:defRPr>
      </a:lvl3pPr>
      <a:lvl4pPr marL="1600200" indent="-228600" algn="l" defTabSz="457200" rtl="0" eaLnBrk="1" fontAlgn="base" hangingPunct="1">
        <a:spcBef>
          <a:spcPct val="20000"/>
        </a:spcBef>
        <a:spcAft>
          <a:spcPct val="0"/>
        </a:spcAft>
        <a:buFont typeface="Arial" charset="0"/>
        <a:buChar char="–"/>
        <a:defRPr sz="2000" kern="1200">
          <a:solidFill>
            <a:schemeClr val="tx1"/>
          </a:solidFill>
          <a:latin typeface="+mn-lt"/>
          <a:ea typeface="ＭＳ Ｐゴシック" charset="-128"/>
          <a:cs typeface="+mn-cs"/>
        </a:defRPr>
      </a:lvl4pPr>
      <a:lvl5pPr marL="2057400" indent="-228600" algn="l" defTabSz="457200" rtl="0" eaLnBrk="1" fontAlgn="base" hangingPunct="1">
        <a:spcBef>
          <a:spcPct val="20000"/>
        </a:spcBef>
        <a:spcAft>
          <a:spcPct val="0"/>
        </a:spcAft>
        <a:buFont typeface="Arial" charset="0"/>
        <a:buChar char="»"/>
        <a:defRPr sz="2000" kern="1200">
          <a:solidFill>
            <a:schemeClr val="tx1"/>
          </a:solidFill>
          <a:latin typeface="+mn-lt"/>
          <a:ea typeface="ＭＳ Ｐゴシック"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8" Type="http://schemas.openxmlformats.org/officeDocument/2006/relationships/slide" Target="slide13.xml"/><Relationship Id="rId13" Type="http://schemas.openxmlformats.org/officeDocument/2006/relationships/slide" Target="slide39.xml"/><Relationship Id="rId18" Type="http://schemas.openxmlformats.org/officeDocument/2006/relationships/slide" Target="slide41.xml"/><Relationship Id="rId3" Type="http://schemas.openxmlformats.org/officeDocument/2006/relationships/slide" Target="slide11.xml"/><Relationship Id="rId21" Type="http://schemas.openxmlformats.org/officeDocument/2006/relationships/slide" Target="slide17.xml"/><Relationship Id="rId7" Type="http://schemas.openxmlformats.org/officeDocument/2006/relationships/slide" Target="slide5.xml"/><Relationship Id="rId12" Type="http://schemas.openxmlformats.org/officeDocument/2006/relationships/slide" Target="slide7.xml"/><Relationship Id="rId17" Type="http://schemas.openxmlformats.org/officeDocument/2006/relationships/slide" Target="slide9.xml"/><Relationship Id="rId2" Type="http://schemas.openxmlformats.org/officeDocument/2006/relationships/slide" Target="slide3.xml"/><Relationship Id="rId16" Type="http://schemas.openxmlformats.org/officeDocument/2006/relationships/slide" Target="slide15.xml"/><Relationship Id="rId20" Type="http://schemas.openxmlformats.org/officeDocument/2006/relationships/slide" Target="slide25.xml"/><Relationship Id="rId1" Type="http://schemas.openxmlformats.org/officeDocument/2006/relationships/slideLayout" Target="../slideLayouts/slideLayout6.xml"/><Relationship Id="rId6" Type="http://schemas.openxmlformats.org/officeDocument/2006/relationships/slide" Target="slide35.xml"/><Relationship Id="rId11" Type="http://schemas.openxmlformats.org/officeDocument/2006/relationships/slide" Target="slide37.xml"/><Relationship Id="rId5" Type="http://schemas.openxmlformats.org/officeDocument/2006/relationships/slide" Target="slide27.xml"/><Relationship Id="rId15" Type="http://schemas.openxmlformats.org/officeDocument/2006/relationships/slide" Target="slide23.xml"/><Relationship Id="rId10" Type="http://schemas.openxmlformats.org/officeDocument/2006/relationships/slide" Target="slide29.xml"/><Relationship Id="rId19" Type="http://schemas.openxmlformats.org/officeDocument/2006/relationships/slide" Target="slide33.xml"/><Relationship Id="rId4" Type="http://schemas.openxmlformats.org/officeDocument/2006/relationships/slide" Target="slide19.xml"/><Relationship Id="rId9" Type="http://schemas.openxmlformats.org/officeDocument/2006/relationships/slide" Target="slide21.xml"/><Relationship Id="rId14" Type="http://schemas.openxmlformats.org/officeDocument/2006/relationships/slide" Target="slide3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8.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3.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6.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3.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493412" y="6172200"/>
            <a:ext cx="8153400" cy="369332"/>
          </a:xfrm>
          <a:prstGeom prst="rect">
            <a:avLst/>
          </a:prstGeom>
          <a:noFill/>
        </p:spPr>
        <p:txBody>
          <a:bodyPr wrap="square" rtlCol="0">
            <a:spAutoFit/>
          </a:bodyPr>
          <a:lstStyle/>
          <a:p>
            <a:r>
              <a:rPr lang="en-US" sz="900" dirty="0" smtClean="0">
                <a:solidFill>
                  <a:schemeClr val="bg1"/>
                </a:solidFill>
              </a:rPr>
              <a:t>This material was produced under grant SH29642SH6 from the Occupational Safety and Health Administration, U.S. Department of Labor. It does not necessarily reflect the views or policies of the U.S. Department of Labor, nor does mention of trade names, commercial products, or organizations imply endorsement by the U.S. Government.</a:t>
            </a:r>
            <a:endParaRPr lang="en-US" sz="900" dirty="0">
              <a:solidFill>
                <a:schemeClr val="bg1"/>
              </a:solidFill>
            </a:endParaRPr>
          </a:p>
        </p:txBody>
      </p:sp>
      <p:pic>
        <p:nvPicPr>
          <p:cNvPr id="1026" name="Picture 2" descr="&#10;" title="Jeopardy Show State"/>
          <p:cNvPicPr>
            <a:picLocks noChangeAspect="1" noChangeArrowheads="1"/>
          </p:cNvPicPr>
          <p:nvPr/>
        </p:nvPicPr>
        <p:blipFill>
          <a:blip r:embed="rId3">
            <a:extLst>
              <a:ext uri="{28A0092B-C50C-407E-A947-70E740481C1C}">
                <a14:useLocalDpi xmlns:a14="http://schemas.microsoft.com/office/drawing/2010/main"/>
              </a:ext>
            </a:extLst>
          </a:blip>
          <a:srcRect/>
          <a:stretch>
            <a:fillRect/>
          </a:stretch>
        </p:blipFill>
        <p:spPr bwMode="auto">
          <a:xfrm>
            <a:off x="493412" y="999530"/>
            <a:ext cx="8298611" cy="5037826"/>
          </a:xfrm>
          <a:prstGeom prst="rect">
            <a:avLst/>
          </a:prstGeom>
          <a:noFill/>
          <a:extLst>
            <a:ext uri="{909E8E84-426E-40DD-AFC4-6F175D3DCCD1}">
              <a14:hiddenFill xmlns:a14="http://schemas.microsoft.com/office/drawing/2010/main">
                <a:solidFill>
                  <a:srgbClr val="FFFFFF"/>
                </a:solidFill>
              </a14:hiddenFill>
            </a:ext>
          </a:extLst>
        </p:spPr>
      </p:pic>
      <p:sp>
        <p:nvSpPr>
          <p:cNvPr id="3" name="Title 2"/>
          <p:cNvSpPr>
            <a:spLocks noGrp="1"/>
          </p:cNvSpPr>
          <p:nvPr>
            <p:ph type="title"/>
          </p:nvPr>
        </p:nvSpPr>
        <p:spPr>
          <a:xfrm>
            <a:off x="527917" y="28353"/>
            <a:ext cx="8229600" cy="971177"/>
          </a:xfrm>
        </p:spPr>
        <p:txBody>
          <a:bodyPr>
            <a:normAutofit/>
          </a:bodyPr>
          <a:lstStyle/>
          <a:p>
            <a:r>
              <a:rPr lang="en-US" sz="5400" b="1" spc="50" dirty="0">
                <a:ln w="12700" cmpd="sng">
                  <a:solidFill>
                    <a:schemeClr val="accent6">
                      <a:satMod val="120000"/>
                      <a:shade val="80000"/>
                    </a:schemeClr>
                  </a:solidFill>
                  <a:prstDash val="solid"/>
                </a:ln>
                <a:solidFill>
                  <a:srgbClr val="FFFF00"/>
                </a:solidFill>
                <a:effectLst>
                  <a:glow rad="53100">
                    <a:schemeClr val="accent6">
                      <a:satMod val="180000"/>
                      <a:alpha val="30000"/>
                    </a:schemeClr>
                  </a:glow>
                </a:effectLst>
              </a:rPr>
              <a:t>Silica </a:t>
            </a:r>
            <a:r>
              <a:rPr lang="en-US" sz="5400" b="1" spc="50" dirty="0" smtClean="0">
                <a:ln w="12700" cmpd="sng">
                  <a:solidFill>
                    <a:schemeClr val="accent6">
                      <a:satMod val="120000"/>
                      <a:shade val="80000"/>
                    </a:schemeClr>
                  </a:solidFill>
                  <a:prstDash val="solid"/>
                </a:ln>
                <a:solidFill>
                  <a:srgbClr val="FFFF00"/>
                </a:solidFill>
                <a:effectLst>
                  <a:glow rad="53100">
                    <a:schemeClr val="accent6">
                      <a:satMod val="180000"/>
                      <a:alpha val="30000"/>
                    </a:schemeClr>
                  </a:glow>
                </a:effectLst>
              </a:rPr>
              <a:t>Jeopardy</a:t>
            </a:r>
            <a:endParaRPr lang="en-US" sz="5400"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990600" y="274638"/>
            <a:ext cx="7162800" cy="4525962"/>
          </a:xfrm>
        </p:spPr>
        <p:txBody>
          <a:bodyPr>
            <a:noAutofit/>
          </a:bodyPr>
          <a:lstStyle/>
          <a:p>
            <a:r>
              <a:rPr lang="en-US" sz="7200" dirty="0" smtClean="0"/>
              <a:t>What are </a:t>
            </a:r>
            <a:r>
              <a:rPr lang="en-US" sz="7200" dirty="0" err="1" smtClean="0"/>
              <a:t>Cristobalite</a:t>
            </a:r>
            <a:r>
              <a:rPr lang="en-US" sz="7200" dirty="0" smtClean="0"/>
              <a:t> and </a:t>
            </a:r>
            <a:r>
              <a:rPr lang="en-US" sz="7200" dirty="0" err="1" smtClean="0"/>
              <a:t>Tridymite</a:t>
            </a:r>
            <a:endParaRPr lang="en-US" sz="7200" dirty="0"/>
          </a:p>
        </p:txBody>
      </p:sp>
    </p:spTree>
  </p:cSld>
  <p:clrMapOvr>
    <a:masterClrMapping/>
  </p:clrMapOvr>
  <p:transition spd="slow">
    <p:newsflash/>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31838"/>
            <a:ext cx="8229600" cy="3992562"/>
          </a:xfrm>
        </p:spPr>
        <p:txBody>
          <a:bodyPr>
            <a:normAutofit/>
          </a:bodyPr>
          <a:lstStyle/>
          <a:p>
            <a:r>
              <a:rPr lang="en-US" sz="7200" dirty="0" smtClean="0"/>
              <a:t>Crystalline silica is a hazard when it becomes this</a:t>
            </a:r>
            <a:endParaRPr lang="en-US" sz="7200" dirty="0"/>
          </a:p>
        </p:txBody>
      </p:sp>
    </p:spTree>
  </p:cSld>
  <p:clrMapOvr>
    <a:masterClrMapping/>
  </p:clrMapOvr>
  <p:transition advClick="0"/>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636412" y="914400"/>
            <a:ext cx="5867400" cy="3306762"/>
          </a:xfrm>
        </p:spPr>
        <p:txBody>
          <a:bodyPr>
            <a:noAutofit/>
          </a:bodyPr>
          <a:lstStyle/>
          <a:p>
            <a:r>
              <a:rPr lang="en-US" sz="7200" dirty="0" smtClean="0"/>
              <a:t>What is </a:t>
            </a:r>
            <a:r>
              <a:rPr lang="en-US" sz="7200" dirty="0" err="1" smtClean="0"/>
              <a:t>respirable</a:t>
            </a:r>
            <a:r>
              <a:rPr lang="en-US" sz="7200" dirty="0" smtClean="0"/>
              <a:t> dust</a:t>
            </a:r>
            <a:endParaRPr lang="en-US" sz="7200" dirty="0"/>
          </a:p>
        </p:txBody>
      </p:sp>
    </p:spTree>
  </p:cSld>
  <p:clrMapOvr>
    <a:masterClrMapping/>
  </p:clrMapOvr>
  <p:transition spd="slow">
    <p:newsflash/>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41012" y="350838"/>
            <a:ext cx="8458200" cy="4068762"/>
          </a:xfrm>
        </p:spPr>
        <p:txBody>
          <a:bodyPr>
            <a:noAutofit/>
          </a:bodyPr>
          <a:lstStyle/>
          <a:p>
            <a:r>
              <a:rPr lang="en-US" sz="6000" dirty="0" smtClean="0"/>
              <a:t>According to OSHA, workers should not be exposed to more than this concentration of silica</a:t>
            </a:r>
            <a:endParaRPr lang="en-US" sz="6000" dirty="0"/>
          </a:p>
        </p:txBody>
      </p:sp>
    </p:spTree>
  </p:cSld>
  <p:clrMapOvr>
    <a:masterClrMapping/>
  </p:clrMapOvr>
  <p:transition advClick="0"/>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228600" y="503238"/>
            <a:ext cx="8686800" cy="4221162"/>
          </a:xfrm>
        </p:spPr>
        <p:txBody>
          <a:bodyPr>
            <a:normAutofit/>
          </a:bodyPr>
          <a:lstStyle/>
          <a:p>
            <a:r>
              <a:rPr lang="en-US" sz="5400" dirty="0" smtClean="0"/>
              <a:t>What is the Permissible Exposure Limit:</a:t>
            </a:r>
            <a:br>
              <a:rPr lang="en-US" sz="5400" dirty="0" smtClean="0"/>
            </a:br>
            <a:r>
              <a:rPr lang="en-US" sz="5400" dirty="0" smtClean="0"/>
              <a:t>50 micrograms/cubic meter of air averaged over 8-hour day.</a:t>
            </a:r>
            <a:endParaRPr lang="en-US" sz="5400" dirty="0"/>
          </a:p>
        </p:txBody>
      </p:sp>
    </p:spTree>
  </p:cSld>
  <p:clrMapOvr>
    <a:masterClrMapping/>
  </p:clrMapOvr>
  <p:transition spd="slow">
    <p:newsflash/>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27038"/>
            <a:ext cx="8229600" cy="4602162"/>
          </a:xfrm>
        </p:spPr>
        <p:txBody>
          <a:bodyPr>
            <a:noAutofit/>
          </a:bodyPr>
          <a:lstStyle/>
          <a:p>
            <a:r>
              <a:rPr lang="en-US" sz="7200" dirty="0" smtClean="0"/>
              <a:t>The metric symbol “µg” means this fraction of a measure of weight</a:t>
            </a:r>
            <a:endParaRPr lang="en-US" sz="7200" dirty="0"/>
          </a:p>
        </p:txBody>
      </p:sp>
    </p:spTree>
  </p:cSld>
  <p:clrMapOvr>
    <a:masterClrMapping/>
  </p:clrMapOvr>
  <p:transition advClick="0"/>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655638"/>
            <a:ext cx="8229600" cy="3916362"/>
          </a:xfrm>
        </p:spPr>
        <p:txBody>
          <a:bodyPr>
            <a:normAutofit/>
          </a:bodyPr>
          <a:lstStyle/>
          <a:p>
            <a:r>
              <a:rPr lang="en-US" sz="7200" dirty="0" smtClean="0"/>
              <a:t>What is a microgram, one millionth of a gram</a:t>
            </a:r>
            <a:endParaRPr lang="en-US" sz="7200" dirty="0"/>
          </a:p>
        </p:txBody>
      </p:sp>
    </p:spTree>
  </p:cSld>
  <p:clrMapOvr>
    <a:masterClrMapping/>
  </p:clrMapOvr>
  <p:transition spd="slow">
    <p:newsflash/>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602162"/>
          </a:xfrm>
        </p:spPr>
        <p:txBody>
          <a:bodyPr>
            <a:normAutofit/>
          </a:bodyPr>
          <a:lstStyle/>
          <a:p>
            <a:r>
              <a:rPr lang="en-US" sz="7200" dirty="0" smtClean="0"/>
              <a:t>This combination puts you at much greater risk for getting lung cancer</a:t>
            </a:r>
            <a:endParaRPr lang="en-US" sz="7200" dirty="0"/>
          </a:p>
        </p:txBody>
      </p:sp>
    </p:spTree>
  </p:cSld>
  <p:clrMapOvr>
    <a:masterClrMapping/>
  </p:clrMapOvr>
  <p:transition advClick="0"/>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579438"/>
            <a:ext cx="8229600" cy="3840162"/>
          </a:xfrm>
        </p:spPr>
        <p:txBody>
          <a:bodyPr>
            <a:normAutofit/>
          </a:bodyPr>
          <a:lstStyle/>
          <a:p>
            <a:r>
              <a:rPr lang="en-US" sz="7200" dirty="0" smtClean="0"/>
              <a:t>What is exposure to </a:t>
            </a:r>
            <a:r>
              <a:rPr lang="en-US" sz="7200" dirty="0" err="1" smtClean="0"/>
              <a:t>respirable</a:t>
            </a:r>
            <a:r>
              <a:rPr lang="en-US" sz="7200" dirty="0" smtClean="0"/>
              <a:t> crystalline silica and smoking</a:t>
            </a:r>
            <a:endParaRPr lang="en-US" sz="7200" dirty="0"/>
          </a:p>
        </p:txBody>
      </p:sp>
    </p:spTree>
  </p:cSld>
  <p:clrMapOvr>
    <a:masterClrMapping/>
  </p:clrMapOvr>
  <p:transition spd="slow">
    <p:newsflash/>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884238"/>
            <a:ext cx="8229600" cy="3306762"/>
          </a:xfrm>
        </p:spPr>
        <p:txBody>
          <a:bodyPr>
            <a:noAutofit/>
          </a:bodyPr>
          <a:lstStyle/>
          <a:p>
            <a:r>
              <a:rPr lang="en-US" sz="7200" dirty="0" smtClean="0"/>
              <a:t>Doing this to concrete may create hazardous silica dust</a:t>
            </a:r>
            <a:endParaRPr lang="en-US" sz="7200" dirty="0"/>
          </a:p>
        </p:txBody>
      </p:sp>
    </p:spTree>
  </p:cSld>
  <p:clrMapOvr>
    <a:masterClrMapping/>
  </p:clrMapOvr>
  <p:transition advClick="0"/>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title="Jeoparty game grid"/>
          <p:cNvGraphicFramePr>
            <a:graphicFrameLocks noGrp="1"/>
          </p:cNvGraphicFramePr>
          <p:nvPr>
            <p:ph idx="4294967295"/>
            <p:extLst>
              <p:ext uri="{D42A27DB-BD31-4B8C-83A1-F6EECF244321}">
                <p14:modId xmlns:p14="http://schemas.microsoft.com/office/powerpoint/2010/main" val="3386695892"/>
              </p:ext>
            </p:extLst>
          </p:nvPr>
        </p:nvGraphicFramePr>
        <p:xfrm>
          <a:off x="150512" y="152400"/>
          <a:ext cx="8763000" cy="6400800"/>
        </p:xfrm>
        <a:graphic>
          <a:graphicData uri="http://schemas.openxmlformats.org/drawingml/2006/table">
            <a:tbl>
              <a:tblPr firstRow="1" bandRow="1">
                <a:tableStyleId>{5C22544A-7EE6-4342-B048-85BDC9FD1C3A}</a:tableStyleId>
              </a:tblPr>
              <a:tblGrid>
                <a:gridCol w="1752600">
                  <a:extLst>
                    <a:ext uri="{9D8B030D-6E8A-4147-A177-3AD203B41FA5}">
                      <a16:colId xmlns:a16="http://schemas.microsoft.com/office/drawing/2014/main" val="20000"/>
                    </a:ext>
                  </a:extLst>
                </a:gridCol>
                <a:gridCol w="1752600">
                  <a:extLst>
                    <a:ext uri="{9D8B030D-6E8A-4147-A177-3AD203B41FA5}">
                      <a16:colId xmlns:a16="http://schemas.microsoft.com/office/drawing/2014/main" val="20001"/>
                    </a:ext>
                  </a:extLst>
                </a:gridCol>
                <a:gridCol w="1752600">
                  <a:extLst>
                    <a:ext uri="{9D8B030D-6E8A-4147-A177-3AD203B41FA5}">
                      <a16:colId xmlns:a16="http://schemas.microsoft.com/office/drawing/2014/main" val="20002"/>
                    </a:ext>
                  </a:extLst>
                </a:gridCol>
                <a:gridCol w="1752600">
                  <a:extLst>
                    <a:ext uri="{9D8B030D-6E8A-4147-A177-3AD203B41FA5}">
                      <a16:colId xmlns:a16="http://schemas.microsoft.com/office/drawing/2014/main" val="20003"/>
                    </a:ext>
                  </a:extLst>
                </a:gridCol>
                <a:gridCol w="1752600">
                  <a:extLst>
                    <a:ext uri="{9D8B030D-6E8A-4147-A177-3AD203B41FA5}">
                      <a16:colId xmlns:a16="http://schemas.microsoft.com/office/drawing/2014/main" val="20004"/>
                    </a:ext>
                  </a:extLst>
                </a:gridCol>
              </a:tblGrid>
              <a:tr h="1280160">
                <a:tc>
                  <a:txBody>
                    <a:bodyPr/>
                    <a:lstStyle/>
                    <a:p>
                      <a:pPr algn="ctr"/>
                      <a:r>
                        <a:rPr lang="en-US" sz="3600" dirty="0" smtClean="0"/>
                        <a:t>SiO</a:t>
                      </a:r>
                      <a:r>
                        <a:rPr lang="en-US" sz="3600" baseline="-25000" dirty="0" smtClean="0"/>
                        <a:t>2</a:t>
                      </a:r>
                      <a:endParaRPr lang="en-US" sz="3600" baseline="-25000" dirty="0"/>
                    </a:p>
                  </a:txBody>
                  <a:tcPr anchor="ctr">
                    <a:solidFill>
                      <a:srgbClr val="1C12EE"/>
                    </a:solidFill>
                  </a:tcPr>
                </a:tc>
                <a:tc>
                  <a:txBody>
                    <a:bodyPr/>
                    <a:lstStyle/>
                    <a:p>
                      <a:pPr algn="ctr"/>
                      <a:r>
                        <a:rPr lang="en-US" sz="3600" dirty="0" smtClean="0"/>
                        <a:t>Hazard</a:t>
                      </a:r>
                      <a:endParaRPr lang="en-US" sz="3600" dirty="0"/>
                    </a:p>
                  </a:txBody>
                  <a:tcPr anchor="ctr">
                    <a:solidFill>
                      <a:srgbClr val="1C12EE"/>
                    </a:solidFill>
                  </a:tcPr>
                </a:tc>
                <a:tc>
                  <a:txBody>
                    <a:bodyPr/>
                    <a:lstStyle/>
                    <a:p>
                      <a:pPr algn="ctr"/>
                      <a:r>
                        <a:rPr lang="en-US" sz="3600" dirty="0" smtClean="0"/>
                        <a:t>Dusty</a:t>
                      </a:r>
                    </a:p>
                    <a:p>
                      <a:pPr algn="ctr"/>
                      <a:r>
                        <a:rPr lang="en-US" sz="3600" dirty="0" smtClean="0"/>
                        <a:t>Work</a:t>
                      </a:r>
                      <a:endParaRPr lang="en-US" sz="3600" dirty="0"/>
                    </a:p>
                  </a:txBody>
                  <a:tcPr anchor="ctr">
                    <a:solidFill>
                      <a:srgbClr val="1C12EE"/>
                    </a:solidFill>
                  </a:tcPr>
                </a:tc>
                <a:tc>
                  <a:txBody>
                    <a:bodyPr/>
                    <a:lstStyle/>
                    <a:p>
                      <a:pPr algn="ctr"/>
                      <a:r>
                        <a:rPr lang="en-US" sz="3200" dirty="0" smtClean="0"/>
                        <a:t>My Health</a:t>
                      </a:r>
                      <a:endParaRPr lang="en-US" sz="3200" dirty="0"/>
                    </a:p>
                  </a:txBody>
                  <a:tcPr anchor="ctr">
                    <a:solidFill>
                      <a:srgbClr val="1C12EE"/>
                    </a:solidFill>
                  </a:tcPr>
                </a:tc>
                <a:tc>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en-US" sz="3200" dirty="0" smtClean="0"/>
                        <a:t>In Control</a:t>
                      </a:r>
                    </a:p>
                  </a:txBody>
                  <a:tcPr anchor="ctr">
                    <a:solidFill>
                      <a:srgbClr val="1C12EE"/>
                    </a:solidFill>
                  </a:tcPr>
                </a:tc>
                <a:extLst>
                  <a:ext uri="{0D108BD9-81ED-4DB2-BD59-A6C34878D82A}">
                    <a16:rowId xmlns:a16="http://schemas.microsoft.com/office/drawing/2014/main" val="10000"/>
                  </a:ext>
                </a:extLst>
              </a:tr>
              <a:tr h="1280160">
                <a:tc>
                  <a:txBody>
                    <a:bodyPr/>
                    <a:lstStyle/>
                    <a:p>
                      <a:pPr algn="ctr"/>
                      <a:endParaRPr lang="en-US" sz="4300" baseline="0" dirty="0">
                        <a:solidFill>
                          <a:srgbClr val="FFC000"/>
                        </a:solidFill>
                      </a:endParaRPr>
                    </a:p>
                  </a:txBody>
                  <a:tcPr anchor="ctr">
                    <a:solidFill>
                      <a:srgbClr val="1C12EE"/>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sz="4300" baseline="0" dirty="0" smtClean="0">
                        <a:solidFill>
                          <a:srgbClr val="FFC000"/>
                        </a:solidFill>
                      </a:endParaRPr>
                    </a:p>
                  </a:txBody>
                  <a:tcPr anchor="ctr">
                    <a:solidFill>
                      <a:srgbClr val="1C12EE"/>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sz="4300" baseline="0" dirty="0" smtClean="0">
                        <a:solidFill>
                          <a:srgbClr val="FFC000"/>
                        </a:solidFill>
                      </a:endParaRPr>
                    </a:p>
                  </a:txBody>
                  <a:tcPr anchor="ctr">
                    <a:solidFill>
                      <a:srgbClr val="1C12EE"/>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sz="4300" baseline="0" dirty="0" smtClean="0">
                        <a:solidFill>
                          <a:srgbClr val="FFC000"/>
                        </a:solidFill>
                      </a:endParaRPr>
                    </a:p>
                  </a:txBody>
                  <a:tcPr anchor="ctr">
                    <a:solidFill>
                      <a:srgbClr val="1C12EE"/>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sz="4300" baseline="0" dirty="0" smtClean="0">
                        <a:solidFill>
                          <a:srgbClr val="FFC000"/>
                        </a:solidFill>
                      </a:endParaRPr>
                    </a:p>
                  </a:txBody>
                  <a:tcPr anchor="ctr">
                    <a:solidFill>
                      <a:srgbClr val="1C12EE"/>
                    </a:solidFill>
                  </a:tcPr>
                </a:tc>
                <a:extLst>
                  <a:ext uri="{0D108BD9-81ED-4DB2-BD59-A6C34878D82A}">
                    <a16:rowId xmlns:a16="http://schemas.microsoft.com/office/drawing/2014/main" val="10001"/>
                  </a:ext>
                </a:extLst>
              </a:tr>
              <a:tr h="128016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sz="4300" baseline="0" dirty="0" smtClean="0">
                        <a:solidFill>
                          <a:srgbClr val="FFC000"/>
                        </a:solidFill>
                      </a:endParaRPr>
                    </a:p>
                  </a:txBody>
                  <a:tcPr anchor="ctr">
                    <a:solidFill>
                      <a:srgbClr val="1C12EE"/>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sz="4300" baseline="0" dirty="0" smtClean="0">
                        <a:solidFill>
                          <a:srgbClr val="FFC000"/>
                        </a:solidFill>
                      </a:endParaRPr>
                    </a:p>
                  </a:txBody>
                  <a:tcPr anchor="ctr">
                    <a:solidFill>
                      <a:srgbClr val="1C12EE"/>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sz="4300" baseline="0" dirty="0" smtClean="0">
                        <a:solidFill>
                          <a:srgbClr val="FFC000"/>
                        </a:solidFill>
                      </a:endParaRPr>
                    </a:p>
                  </a:txBody>
                  <a:tcPr anchor="ctr">
                    <a:solidFill>
                      <a:srgbClr val="1C12EE"/>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sz="4300" baseline="0" dirty="0" smtClean="0">
                        <a:solidFill>
                          <a:srgbClr val="FFC000"/>
                        </a:solidFill>
                      </a:endParaRPr>
                    </a:p>
                  </a:txBody>
                  <a:tcPr anchor="ctr">
                    <a:solidFill>
                      <a:srgbClr val="1C12EE"/>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sz="4300" baseline="0" dirty="0" smtClean="0">
                        <a:solidFill>
                          <a:srgbClr val="FFC000"/>
                        </a:solidFill>
                      </a:endParaRPr>
                    </a:p>
                  </a:txBody>
                  <a:tcPr anchor="ctr">
                    <a:solidFill>
                      <a:srgbClr val="1C12EE"/>
                    </a:solidFill>
                  </a:tcPr>
                </a:tc>
                <a:extLst>
                  <a:ext uri="{0D108BD9-81ED-4DB2-BD59-A6C34878D82A}">
                    <a16:rowId xmlns:a16="http://schemas.microsoft.com/office/drawing/2014/main" val="10002"/>
                  </a:ext>
                </a:extLst>
              </a:tr>
              <a:tr h="128016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sz="4300" baseline="0" dirty="0" smtClean="0">
                        <a:solidFill>
                          <a:srgbClr val="FFC000"/>
                        </a:solidFill>
                      </a:endParaRPr>
                    </a:p>
                  </a:txBody>
                  <a:tcPr anchor="ctr">
                    <a:solidFill>
                      <a:srgbClr val="1C12EE"/>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sz="4300" baseline="0" dirty="0" smtClean="0">
                        <a:solidFill>
                          <a:srgbClr val="FFC000"/>
                        </a:solidFill>
                      </a:endParaRPr>
                    </a:p>
                  </a:txBody>
                  <a:tcPr anchor="ctr">
                    <a:solidFill>
                      <a:srgbClr val="1C12EE"/>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sz="4300" baseline="0" dirty="0" smtClean="0">
                        <a:solidFill>
                          <a:srgbClr val="FFC000"/>
                        </a:solidFill>
                      </a:endParaRPr>
                    </a:p>
                  </a:txBody>
                  <a:tcPr anchor="ctr">
                    <a:solidFill>
                      <a:srgbClr val="1C12EE"/>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sz="4300" baseline="0" dirty="0" smtClean="0">
                        <a:solidFill>
                          <a:srgbClr val="FFC000"/>
                        </a:solidFill>
                      </a:endParaRPr>
                    </a:p>
                  </a:txBody>
                  <a:tcPr anchor="ctr">
                    <a:solidFill>
                      <a:srgbClr val="1C12EE"/>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sz="4300" baseline="0" dirty="0" smtClean="0">
                        <a:solidFill>
                          <a:srgbClr val="FFC000"/>
                        </a:solidFill>
                      </a:endParaRPr>
                    </a:p>
                  </a:txBody>
                  <a:tcPr anchor="ctr">
                    <a:solidFill>
                      <a:srgbClr val="1C12EE"/>
                    </a:solidFill>
                  </a:tcPr>
                </a:tc>
                <a:extLst>
                  <a:ext uri="{0D108BD9-81ED-4DB2-BD59-A6C34878D82A}">
                    <a16:rowId xmlns:a16="http://schemas.microsoft.com/office/drawing/2014/main" val="10003"/>
                  </a:ext>
                </a:extLst>
              </a:tr>
              <a:tr h="128016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sz="4300" baseline="0" dirty="0" smtClean="0">
                        <a:solidFill>
                          <a:srgbClr val="FFC000"/>
                        </a:solidFill>
                      </a:endParaRPr>
                    </a:p>
                  </a:txBody>
                  <a:tcPr anchor="ctr">
                    <a:solidFill>
                      <a:srgbClr val="1C12EE"/>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sz="4300" baseline="0" dirty="0" smtClean="0">
                        <a:solidFill>
                          <a:srgbClr val="FFC000"/>
                        </a:solidFill>
                      </a:endParaRPr>
                    </a:p>
                  </a:txBody>
                  <a:tcPr anchor="ctr">
                    <a:solidFill>
                      <a:srgbClr val="1C12EE"/>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sz="4300" baseline="0" dirty="0" smtClean="0">
                        <a:solidFill>
                          <a:srgbClr val="FFC000"/>
                        </a:solidFill>
                      </a:endParaRPr>
                    </a:p>
                  </a:txBody>
                  <a:tcPr anchor="ctr">
                    <a:solidFill>
                      <a:srgbClr val="1C12EE"/>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sz="4300" baseline="0" dirty="0" smtClean="0">
                        <a:solidFill>
                          <a:srgbClr val="FFC000"/>
                        </a:solidFill>
                      </a:endParaRPr>
                    </a:p>
                  </a:txBody>
                  <a:tcPr anchor="ctr">
                    <a:solidFill>
                      <a:srgbClr val="1C12EE"/>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sz="4300" baseline="0" dirty="0" smtClean="0">
                        <a:solidFill>
                          <a:srgbClr val="FFC000"/>
                        </a:solidFill>
                      </a:endParaRPr>
                    </a:p>
                  </a:txBody>
                  <a:tcPr anchor="ctr">
                    <a:solidFill>
                      <a:srgbClr val="1C12EE"/>
                    </a:solidFill>
                  </a:tcPr>
                </a:tc>
                <a:extLst>
                  <a:ext uri="{0D108BD9-81ED-4DB2-BD59-A6C34878D82A}">
                    <a16:rowId xmlns:a16="http://schemas.microsoft.com/office/drawing/2014/main" val="10004"/>
                  </a:ext>
                </a:extLst>
              </a:tr>
            </a:tbl>
          </a:graphicData>
        </a:graphic>
      </p:graphicFrame>
      <p:sp>
        <p:nvSpPr>
          <p:cNvPr id="3" name="Rectangle 2">
            <a:hlinkClick r:id="rId2" action="ppaction://hlinksldjump"/>
          </p:cNvPr>
          <p:cNvSpPr/>
          <p:nvPr/>
        </p:nvSpPr>
        <p:spPr>
          <a:xfrm>
            <a:off x="381000" y="1752600"/>
            <a:ext cx="1371600" cy="914400"/>
          </a:xfrm>
          <a:prstGeom prst="rect">
            <a:avLst/>
          </a:prstGeom>
          <a:solidFill>
            <a:srgbClr val="1C12E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4400" dirty="0" smtClean="0">
                <a:solidFill>
                  <a:srgbClr val="FFC000"/>
                </a:solidFill>
              </a:rPr>
              <a:t>$200</a:t>
            </a:r>
            <a:endParaRPr lang="en-US" sz="4400" dirty="0">
              <a:solidFill>
                <a:srgbClr val="FFC000"/>
              </a:solidFill>
            </a:endParaRPr>
          </a:p>
        </p:txBody>
      </p:sp>
      <p:sp>
        <p:nvSpPr>
          <p:cNvPr id="5" name="Rectangle 4">
            <a:hlinkClick r:id="rId3" action="ppaction://hlinksldjump"/>
          </p:cNvPr>
          <p:cNvSpPr/>
          <p:nvPr/>
        </p:nvSpPr>
        <p:spPr>
          <a:xfrm>
            <a:off x="2133600" y="1752600"/>
            <a:ext cx="1371600" cy="914400"/>
          </a:xfrm>
          <a:prstGeom prst="rect">
            <a:avLst/>
          </a:prstGeom>
          <a:solidFill>
            <a:srgbClr val="1C12E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4400" dirty="0" smtClean="0">
                <a:solidFill>
                  <a:srgbClr val="FFC000"/>
                </a:solidFill>
              </a:rPr>
              <a:t>$200</a:t>
            </a:r>
            <a:endParaRPr lang="en-US" sz="4400" dirty="0">
              <a:solidFill>
                <a:srgbClr val="FFC000"/>
              </a:solidFill>
            </a:endParaRPr>
          </a:p>
        </p:txBody>
      </p:sp>
      <p:sp>
        <p:nvSpPr>
          <p:cNvPr id="6" name="Rectangle 5">
            <a:hlinkClick r:id="rId4" action="ppaction://hlinksldjump"/>
          </p:cNvPr>
          <p:cNvSpPr/>
          <p:nvPr/>
        </p:nvSpPr>
        <p:spPr>
          <a:xfrm>
            <a:off x="3889976" y="1752600"/>
            <a:ext cx="1371600" cy="914400"/>
          </a:xfrm>
          <a:prstGeom prst="rect">
            <a:avLst/>
          </a:prstGeom>
          <a:solidFill>
            <a:srgbClr val="1C12E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4400" dirty="0" smtClean="0">
                <a:solidFill>
                  <a:srgbClr val="FFC000"/>
                </a:solidFill>
              </a:rPr>
              <a:t>$200</a:t>
            </a:r>
            <a:endParaRPr lang="en-US" sz="4400" dirty="0">
              <a:solidFill>
                <a:srgbClr val="FFC000"/>
              </a:solidFill>
            </a:endParaRPr>
          </a:p>
        </p:txBody>
      </p:sp>
      <p:sp>
        <p:nvSpPr>
          <p:cNvPr id="7" name="Rectangle 6">
            <a:hlinkClick r:id="rId5" action="ppaction://hlinksldjump"/>
          </p:cNvPr>
          <p:cNvSpPr/>
          <p:nvPr/>
        </p:nvSpPr>
        <p:spPr>
          <a:xfrm>
            <a:off x="5638800" y="1752600"/>
            <a:ext cx="1371600" cy="914400"/>
          </a:xfrm>
          <a:prstGeom prst="rect">
            <a:avLst/>
          </a:prstGeom>
          <a:solidFill>
            <a:srgbClr val="1C12E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4400" dirty="0" smtClean="0">
                <a:solidFill>
                  <a:srgbClr val="FFC000"/>
                </a:solidFill>
              </a:rPr>
              <a:t>$200</a:t>
            </a:r>
            <a:endParaRPr lang="en-US" sz="4400" dirty="0">
              <a:solidFill>
                <a:srgbClr val="FFC000"/>
              </a:solidFill>
            </a:endParaRPr>
          </a:p>
        </p:txBody>
      </p:sp>
      <p:sp>
        <p:nvSpPr>
          <p:cNvPr id="8" name="Rectangle 7">
            <a:hlinkClick r:id="rId6" action="ppaction://hlinksldjump"/>
          </p:cNvPr>
          <p:cNvSpPr/>
          <p:nvPr/>
        </p:nvSpPr>
        <p:spPr>
          <a:xfrm>
            <a:off x="7391400" y="1752600"/>
            <a:ext cx="1371600" cy="914400"/>
          </a:xfrm>
          <a:prstGeom prst="rect">
            <a:avLst/>
          </a:prstGeom>
          <a:solidFill>
            <a:srgbClr val="1C12E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4400" dirty="0" smtClean="0">
                <a:solidFill>
                  <a:srgbClr val="FFC000"/>
                </a:solidFill>
              </a:rPr>
              <a:t>$200</a:t>
            </a:r>
            <a:endParaRPr lang="en-US" sz="4400" dirty="0">
              <a:solidFill>
                <a:srgbClr val="FFC000"/>
              </a:solidFill>
            </a:endParaRPr>
          </a:p>
        </p:txBody>
      </p:sp>
      <p:sp>
        <p:nvSpPr>
          <p:cNvPr id="9" name="Rectangle 8">
            <a:hlinkClick r:id="rId7" action="ppaction://hlinksldjump"/>
          </p:cNvPr>
          <p:cNvSpPr/>
          <p:nvPr/>
        </p:nvSpPr>
        <p:spPr>
          <a:xfrm>
            <a:off x="381000" y="2971800"/>
            <a:ext cx="1371600" cy="914400"/>
          </a:xfrm>
          <a:prstGeom prst="rect">
            <a:avLst/>
          </a:prstGeom>
          <a:solidFill>
            <a:srgbClr val="1C12E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4400" dirty="0" smtClean="0">
                <a:solidFill>
                  <a:srgbClr val="FFC000"/>
                </a:solidFill>
              </a:rPr>
              <a:t>$400</a:t>
            </a:r>
            <a:endParaRPr lang="en-US" sz="4400" dirty="0">
              <a:solidFill>
                <a:srgbClr val="FFC000"/>
              </a:solidFill>
            </a:endParaRPr>
          </a:p>
        </p:txBody>
      </p:sp>
      <p:sp>
        <p:nvSpPr>
          <p:cNvPr id="10" name="Rectangle 9">
            <a:hlinkClick r:id="rId8" action="ppaction://hlinksldjump"/>
          </p:cNvPr>
          <p:cNvSpPr/>
          <p:nvPr/>
        </p:nvSpPr>
        <p:spPr>
          <a:xfrm>
            <a:off x="2133600" y="2971800"/>
            <a:ext cx="1371600" cy="914400"/>
          </a:xfrm>
          <a:prstGeom prst="rect">
            <a:avLst/>
          </a:prstGeom>
          <a:solidFill>
            <a:srgbClr val="1C12E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4400" dirty="0" smtClean="0">
                <a:solidFill>
                  <a:srgbClr val="FFC000"/>
                </a:solidFill>
              </a:rPr>
              <a:t>$400</a:t>
            </a:r>
            <a:endParaRPr lang="en-US" sz="4400" dirty="0">
              <a:solidFill>
                <a:srgbClr val="FFC000"/>
              </a:solidFill>
            </a:endParaRPr>
          </a:p>
        </p:txBody>
      </p:sp>
      <p:sp>
        <p:nvSpPr>
          <p:cNvPr id="11" name="Rectangle 10">
            <a:hlinkClick r:id="rId9" action="ppaction://hlinksldjump"/>
          </p:cNvPr>
          <p:cNvSpPr/>
          <p:nvPr/>
        </p:nvSpPr>
        <p:spPr>
          <a:xfrm>
            <a:off x="3886200" y="2971800"/>
            <a:ext cx="1371600" cy="914400"/>
          </a:xfrm>
          <a:prstGeom prst="rect">
            <a:avLst/>
          </a:prstGeom>
          <a:solidFill>
            <a:srgbClr val="1C12E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4400" dirty="0" smtClean="0">
                <a:solidFill>
                  <a:srgbClr val="FFC000"/>
                </a:solidFill>
              </a:rPr>
              <a:t>$400</a:t>
            </a:r>
            <a:endParaRPr lang="en-US" sz="4400" dirty="0">
              <a:solidFill>
                <a:srgbClr val="FFC000"/>
              </a:solidFill>
            </a:endParaRPr>
          </a:p>
        </p:txBody>
      </p:sp>
      <p:sp>
        <p:nvSpPr>
          <p:cNvPr id="12" name="Rectangle 11">
            <a:hlinkClick r:id="rId10" action="ppaction://hlinksldjump"/>
          </p:cNvPr>
          <p:cNvSpPr/>
          <p:nvPr/>
        </p:nvSpPr>
        <p:spPr>
          <a:xfrm>
            <a:off x="5624470" y="2971800"/>
            <a:ext cx="1371600" cy="914400"/>
          </a:xfrm>
          <a:prstGeom prst="rect">
            <a:avLst/>
          </a:prstGeom>
          <a:solidFill>
            <a:srgbClr val="1C12E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4400" dirty="0" smtClean="0">
                <a:solidFill>
                  <a:srgbClr val="FFC000"/>
                </a:solidFill>
              </a:rPr>
              <a:t>$400</a:t>
            </a:r>
            <a:endParaRPr lang="en-US" sz="4400" dirty="0">
              <a:solidFill>
                <a:srgbClr val="FFC000"/>
              </a:solidFill>
            </a:endParaRPr>
          </a:p>
        </p:txBody>
      </p:sp>
      <p:sp>
        <p:nvSpPr>
          <p:cNvPr id="13" name="Rectangle 12">
            <a:hlinkClick r:id="rId11" action="ppaction://hlinksldjump"/>
          </p:cNvPr>
          <p:cNvSpPr/>
          <p:nvPr/>
        </p:nvSpPr>
        <p:spPr>
          <a:xfrm>
            <a:off x="7391400" y="2971800"/>
            <a:ext cx="1371600" cy="914400"/>
          </a:xfrm>
          <a:prstGeom prst="rect">
            <a:avLst/>
          </a:prstGeom>
          <a:solidFill>
            <a:srgbClr val="1C12E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4400" dirty="0" smtClean="0">
                <a:solidFill>
                  <a:srgbClr val="FFC000"/>
                </a:solidFill>
              </a:rPr>
              <a:t>$400</a:t>
            </a:r>
            <a:endParaRPr lang="en-US" sz="4400" dirty="0">
              <a:solidFill>
                <a:srgbClr val="FFC000"/>
              </a:solidFill>
            </a:endParaRPr>
          </a:p>
        </p:txBody>
      </p:sp>
      <p:sp>
        <p:nvSpPr>
          <p:cNvPr id="14" name="Rectangle 13">
            <a:hlinkClick r:id="rId12" action="ppaction://hlinksldjump"/>
          </p:cNvPr>
          <p:cNvSpPr/>
          <p:nvPr/>
        </p:nvSpPr>
        <p:spPr>
          <a:xfrm>
            <a:off x="344788" y="4267200"/>
            <a:ext cx="1371600" cy="914400"/>
          </a:xfrm>
          <a:prstGeom prst="rect">
            <a:avLst/>
          </a:prstGeom>
          <a:solidFill>
            <a:srgbClr val="1C12E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4400" dirty="0" smtClean="0">
                <a:solidFill>
                  <a:srgbClr val="FFC000"/>
                </a:solidFill>
              </a:rPr>
              <a:t>$600</a:t>
            </a:r>
            <a:endParaRPr lang="en-US" sz="4400" dirty="0">
              <a:solidFill>
                <a:srgbClr val="FFC000"/>
              </a:solidFill>
            </a:endParaRPr>
          </a:p>
        </p:txBody>
      </p:sp>
      <p:sp>
        <p:nvSpPr>
          <p:cNvPr id="15" name="Rectangle 14">
            <a:hlinkClick r:id="rId13" action="ppaction://hlinksldjump"/>
          </p:cNvPr>
          <p:cNvSpPr/>
          <p:nvPr/>
        </p:nvSpPr>
        <p:spPr>
          <a:xfrm>
            <a:off x="7373294" y="4249094"/>
            <a:ext cx="1371600" cy="914400"/>
          </a:xfrm>
          <a:prstGeom prst="rect">
            <a:avLst/>
          </a:prstGeom>
          <a:solidFill>
            <a:srgbClr val="1C12E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4400" dirty="0" smtClean="0">
                <a:solidFill>
                  <a:srgbClr val="FFC000"/>
                </a:solidFill>
              </a:rPr>
              <a:t>$600</a:t>
            </a:r>
            <a:endParaRPr lang="en-US" sz="4400" dirty="0">
              <a:solidFill>
                <a:srgbClr val="FFC000"/>
              </a:solidFill>
            </a:endParaRPr>
          </a:p>
        </p:txBody>
      </p:sp>
      <p:sp>
        <p:nvSpPr>
          <p:cNvPr id="16" name="Rectangle 15">
            <a:hlinkClick r:id="rId14" action="ppaction://hlinksldjump"/>
          </p:cNvPr>
          <p:cNvSpPr/>
          <p:nvPr/>
        </p:nvSpPr>
        <p:spPr>
          <a:xfrm>
            <a:off x="5615417" y="4252870"/>
            <a:ext cx="1371600" cy="914400"/>
          </a:xfrm>
          <a:prstGeom prst="rect">
            <a:avLst/>
          </a:prstGeom>
          <a:solidFill>
            <a:srgbClr val="1C12E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4400" dirty="0" smtClean="0">
                <a:solidFill>
                  <a:srgbClr val="FFC000"/>
                </a:solidFill>
              </a:rPr>
              <a:t>$600</a:t>
            </a:r>
            <a:endParaRPr lang="en-US" sz="4400" dirty="0">
              <a:solidFill>
                <a:srgbClr val="FFC000"/>
              </a:solidFill>
            </a:endParaRPr>
          </a:p>
        </p:txBody>
      </p:sp>
      <p:sp>
        <p:nvSpPr>
          <p:cNvPr id="17" name="Rectangle 16">
            <a:hlinkClick r:id="rId15" action="ppaction://hlinksldjump"/>
          </p:cNvPr>
          <p:cNvSpPr/>
          <p:nvPr/>
        </p:nvSpPr>
        <p:spPr>
          <a:xfrm>
            <a:off x="3864318" y="4267200"/>
            <a:ext cx="1371600" cy="914400"/>
          </a:xfrm>
          <a:prstGeom prst="rect">
            <a:avLst/>
          </a:prstGeom>
          <a:solidFill>
            <a:srgbClr val="1C12E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4400" dirty="0" smtClean="0">
                <a:solidFill>
                  <a:srgbClr val="FFC000"/>
                </a:solidFill>
              </a:rPr>
              <a:t>$600</a:t>
            </a:r>
            <a:endParaRPr lang="en-US" sz="4400" dirty="0">
              <a:solidFill>
                <a:srgbClr val="FFC000"/>
              </a:solidFill>
            </a:endParaRPr>
          </a:p>
        </p:txBody>
      </p:sp>
      <p:sp>
        <p:nvSpPr>
          <p:cNvPr id="18" name="Rectangle 17">
            <a:hlinkClick r:id="rId16" action="ppaction://hlinksldjump"/>
          </p:cNvPr>
          <p:cNvSpPr/>
          <p:nvPr/>
        </p:nvSpPr>
        <p:spPr>
          <a:xfrm>
            <a:off x="2111718" y="4267200"/>
            <a:ext cx="1371600" cy="914400"/>
          </a:xfrm>
          <a:prstGeom prst="rect">
            <a:avLst/>
          </a:prstGeom>
          <a:solidFill>
            <a:srgbClr val="1C12E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4400" dirty="0" smtClean="0">
                <a:solidFill>
                  <a:srgbClr val="FFC000"/>
                </a:solidFill>
              </a:rPr>
              <a:t>$600</a:t>
            </a:r>
            <a:endParaRPr lang="en-US" sz="4400" dirty="0">
              <a:solidFill>
                <a:srgbClr val="FFC000"/>
              </a:solidFill>
            </a:endParaRPr>
          </a:p>
        </p:txBody>
      </p:sp>
      <p:sp>
        <p:nvSpPr>
          <p:cNvPr id="19" name="Rectangle 18">
            <a:hlinkClick r:id="rId17" action="ppaction://hlinksldjump"/>
          </p:cNvPr>
          <p:cNvSpPr/>
          <p:nvPr/>
        </p:nvSpPr>
        <p:spPr>
          <a:xfrm>
            <a:off x="331959" y="5584482"/>
            <a:ext cx="1371600" cy="914400"/>
          </a:xfrm>
          <a:prstGeom prst="rect">
            <a:avLst/>
          </a:prstGeom>
          <a:solidFill>
            <a:srgbClr val="1C12E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4400" dirty="0" smtClean="0">
                <a:solidFill>
                  <a:srgbClr val="FFC000"/>
                </a:solidFill>
              </a:rPr>
              <a:t>$800</a:t>
            </a:r>
            <a:endParaRPr lang="en-US" sz="4400" dirty="0">
              <a:solidFill>
                <a:srgbClr val="FFC000"/>
              </a:solidFill>
            </a:endParaRPr>
          </a:p>
        </p:txBody>
      </p:sp>
      <p:sp>
        <p:nvSpPr>
          <p:cNvPr id="20" name="Rectangle 19">
            <a:hlinkClick r:id="rId18" action="ppaction://hlinksldjump"/>
          </p:cNvPr>
          <p:cNvSpPr/>
          <p:nvPr/>
        </p:nvSpPr>
        <p:spPr>
          <a:xfrm>
            <a:off x="7378571" y="5585983"/>
            <a:ext cx="1371600" cy="914400"/>
          </a:xfrm>
          <a:prstGeom prst="rect">
            <a:avLst/>
          </a:prstGeom>
          <a:solidFill>
            <a:srgbClr val="1C12E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4400" dirty="0" smtClean="0">
                <a:solidFill>
                  <a:srgbClr val="FFC000"/>
                </a:solidFill>
              </a:rPr>
              <a:t>$800</a:t>
            </a:r>
            <a:endParaRPr lang="en-US" sz="4400" dirty="0">
              <a:solidFill>
                <a:srgbClr val="FFC000"/>
              </a:solidFill>
            </a:endParaRPr>
          </a:p>
        </p:txBody>
      </p:sp>
      <p:sp>
        <p:nvSpPr>
          <p:cNvPr id="21" name="Rectangle 20">
            <a:hlinkClick r:id="rId19" action="ppaction://hlinksldjump"/>
          </p:cNvPr>
          <p:cNvSpPr/>
          <p:nvPr/>
        </p:nvSpPr>
        <p:spPr>
          <a:xfrm>
            <a:off x="5607865" y="5595036"/>
            <a:ext cx="1371600" cy="914400"/>
          </a:xfrm>
          <a:prstGeom prst="rect">
            <a:avLst/>
          </a:prstGeom>
          <a:solidFill>
            <a:srgbClr val="1C12E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4400" dirty="0" smtClean="0">
                <a:solidFill>
                  <a:srgbClr val="FFC000"/>
                </a:solidFill>
              </a:rPr>
              <a:t>$800</a:t>
            </a:r>
            <a:endParaRPr lang="en-US" sz="4400" dirty="0">
              <a:solidFill>
                <a:srgbClr val="FFC000"/>
              </a:solidFill>
            </a:endParaRPr>
          </a:p>
        </p:txBody>
      </p:sp>
      <p:sp>
        <p:nvSpPr>
          <p:cNvPr id="22" name="Rectangle 21">
            <a:hlinkClick r:id="rId20" action="ppaction://hlinksldjump"/>
          </p:cNvPr>
          <p:cNvSpPr/>
          <p:nvPr/>
        </p:nvSpPr>
        <p:spPr>
          <a:xfrm>
            <a:off x="3846212" y="5585983"/>
            <a:ext cx="1371600" cy="914400"/>
          </a:xfrm>
          <a:prstGeom prst="rect">
            <a:avLst/>
          </a:prstGeom>
          <a:solidFill>
            <a:srgbClr val="1C12E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4400" dirty="0" smtClean="0">
                <a:solidFill>
                  <a:srgbClr val="FFC000"/>
                </a:solidFill>
              </a:rPr>
              <a:t>$800</a:t>
            </a:r>
            <a:endParaRPr lang="en-US" sz="4400" dirty="0">
              <a:solidFill>
                <a:srgbClr val="FFC000"/>
              </a:solidFill>
            </a:endParaRPr>
          </a:p>
        </p:txBody>
      </p:sp>
      <p:sp>
        <p:nvSpPr>
          <p:cNvPr id="23" name="Rectangle 22">
            <a:hlinkClick r:id="rId21" action="ppaction://hlinksldjump"/>
          </p:cNvPr>
          <p:cNvSpPr/>
          <p:nvPr/>
        </p:nvSpPr>
        <p:spPr>
          <a:xfrm>
            <a:off x="2115494" y="5595036"/>
            <a:ext cx="1371600" cy="914400"/>
          </a:xfrm>
          <a:prstGeom prst="rect">
            <a:avLst/>
          </a:prstGeom>
          <a:solidFill>
            <a:srgbClr val="1C12E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4400" dirty="0" smtClean="0">
                <a:solidFill>
                  <a:srgbClr val="FFC000"/>
                </a:solidFill>
              </a:rPr>
              <a:t>$800</a:t>
            </a:r>
            <a:endParaRPr lang="en-US" sz="4400" dirty="0">
              <a:solidFill>
                <a:srgbClr val="FFC000"/>
              </a:solidFill>
            </a:endParaRPr>
          </a:p>
        </p:txBody>
      </p:sp>
      <p:sp>
        <p:nvSpPr>
          <p:cNvPr id="24" name="Title 23"/>
          <p:cNvSpPr>
            <a:spLocks noGrp="1"/>
          </p:cNvSpPr>
          <p:nvPr>
            <p:ph type="title"/>
          </p:nvPr>
        </p:nvSpPr>
        <p:spPr>
          <a:xfrm>
            <a:off x="370059" y="152400"/>
            <a:ext cx="1295400" cy="258762"/>
          </a:xfrm>
        </p:spPr>
        <p:txBody>
          <a:bodyPr>
            <a:normAutofit/>
          </a:bodyPr>
          <a:lstStyle/>
          <a:p>
            <a:r>
              <a:rPr lang="en-US" sz="800" dirty="0" smtClean="0">
                <a:solidFill>
                  <a:srgbClr val="1C12EE"/>
                </a:solidFill>
              </a:rPr>
              <a:t>game</a:t>
            </a:r>
            <a:endParaRPr lang="en-US" sz="800" dirty="0">
              <a:solidFill>
                <a:srgbClr val="1C12EE"/>
              </a:solidFill>
            </a:endParaRPr>
          </a:p>
        </p:txBody>
      </p:sp>
    </p:spTree>
  </p:cSld>
  <p:clrMapOvr>
    <a:masterClrMapping/>
  </p:clrMapOvr>
  <p:transition advClick="0"/>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1036638"/>
            <a:ext cx="8229600" cy="3001962"/>
          </a:xfrm>
        </p:spPr>
        <p:txBody>
          <a:bodyPr>
            <a:noAutofit/>
          </a:bodyPr>
          <a:lstStyle/>
          <a:p>
            <a:r>
              <a:rPr lang="en-US" sz="7200" dirty="0" smtClean="0"/>
              <a:t>What is cutting, drilling, coring, grinding, pulverizing</a:t>
            </a:r>
            <a:endParaRPr lang="en-US" sz="7200" dirty="0"/>
          </a:p>
        </p:txBody>
      </p:sp>
    </p:spTree>
  </p:cSld>
  <p:clrMapOvr>
    <a:masterClrMapping/>
  </p:clrMapOvr>
  <p:transition spd="slow">
    <p:newsflash/>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685800"/>
            <a:ext cx="7772400" cy="3687762"/>
          </a:xfrm>
        </p:spPr>
        <p:txBody>
          <a:bodyPr>
            <a:noAutofit/>
          </a:bodyPr>
          <a:lstStyle/>
          <a:p>
            <a:r>
              <a:rPr lang="en-US" sz="7200" dirty="0" smtClean="0"/>
              <a:t>Using silica to do this job creates very high exposures to harmful dust</a:t>
            </a:r>
            <a:endParaRPr lang="en-US" sz="7200" dirty="0"/>
          </a:p>
        </p:txBody>
      </p:sp>
    </p:spTree>
  </p:cSld>
  <p:clrMapOvr>
    <a:masterClrMapping/>
  </p:clrMapOvr>
  <p:transition advClick="0"/>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808038"/>
            <a:ext cx="8229600" cy="3459162"/>
          </a:xfrm>
        </p:spPr>
        <p:txBody>
          <a:bodyPr>
            <a:noAutofit/>
          </a:bodyPr>
          <a:lstStyle/>
          <a:p>
            <a:r>
              <a:rPr lang="en-US" sz="7200" dirty="0" smtClean="0"/>
              <a:t>What is abrasive blasting or sandblasting</a:t>
            </a:r>
            <a:endParaRPr lang="en-US" sz="7200" dirty="0"/>
          </a:p>
        </p:txBody>
      </p:sp>
    </p:spTree>
  </p:cSld>
  <p:clrMapOvr>
    <a:masterClrMapping/>
  </p:clrMapOvr>
  <p:transition spd="slow">
    <p:newsflash/>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533400"/>
            <a:ext cx="8229600" cy="4343400"/>
          </a:xfrm>
        </p:spPr>
        <p:txBody>
          <a:bodyPr>
            <a:normAutofit/>
          </a:bodyPr>
          <a:lstStyle/>
          <a:p>
            <a:r>
              <a:rPr lang="en-US" sz="6600" dirty="0" smtClean="0"/>
              <a:t>A U of W study found this task &gt;80% likely to overexpose workers to hazardous silica dust</a:t>
            </a:r>
            <a:endParaRPr lang="en-US" sz="6600" dirty="0"/>
          </a:p>
        </p:txBody>
      </p:sp>
    </p:spTree>
  </p:cSld>
  <p:clrMapOvr>
    <a:masterClrMapping/>
  </p:clrMapOvr>
  <p:transition advClick="0"/>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731838"/>
            <a:ext cx="8229600" cy="3535362"/>
          </a:xfrm>
        </p:spPr>
        <p:txBody>
          <a:bodyPr>
            <a:noAutofit/>
          </a:bodyPr>
          <a:lstStyle/>
          <a:p>
            <a:r>
              <a:rPr lang="en-US" sz="7200" dirty="0" smtClean="0"/>
              <a:t>What is </a:t>
            </a:r>
            <a:r>
              <a:rPr lang="en-US" sz="7200" dirty="0" err="1" smtClean="0"/>
              <a:t>tuckpoint</a:t>
            </a:r>
            <a:r>
              <a:rPr lang="en-US" sz="7200" dirty="0" smtClean="0"/>
              <a:t> grinding</a:t>
            </a:r>
            <a:endParaRPr lang="en-US" sz="7200" dirty="0"/>
          </a:p>
        </p:txBody>
      </p:sp>
    </p:spTree>
  </p:cSld>
  <p:clrMapOvr>
    <a:masterClrMapping/>
  </p:clrMapOvr>
  <p:transition spd="slow">
    <p:newsflash/>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503238"/>
            <a:ext cx="8382000" cy="4221162"/>
          </a:xfrm>
        </p:spPr>
        <p:txBody>
          <a:bodyPr>
            <a:noAutofit/>
          </a:bodyPr>
          <a:lstStyle/>
          <a:p>
            <a:r>
              <a:rPr lang="en-US" sz="7200" dirty="0" smtClean="0"/>
              <a:t>Four categories of responsibility on multi-employer worksites</a:t>
            </a:r>
            <a:endParaRPr lang="en-US" sz="7200" dirty="0"/>
          </a:p>
        </p:txBody>
      </p:sp>
    </p:spTree>
  </p:cSld>
  <p:clrMapOvr>
    <a:masterClrMapping/>
  </p:clrMapOvr>
  <p:transition advClick="0"/>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066800" y="198438"/>
            <a:ext cx="7010400" cy="5059362"/>
          </a:xfrm>
        </p:spPr>
        <p:txBody>
          <a:bodyPr>
            <a:noAutofit/>
          </a:bodyPr>
          <a:lstStyle/>
          <a:p>
            <a:pPr algn="l"/>
            <a:r>
              <a:rPr lang="en-US" sz="6600" dirty="0" smtClean="0"/>
              <a:t>What are:</a:t>
            </a:r>
            <a:br>
              <a:rPr lang="en-US" sz="6600" dirty="0" smtClean="0"/>
            </a:br>
            <a:r>
              <a:rPr lang="en-US" sz="6600" dirty="0" smtClean="0"/>
              <a:t>		Creating</a:t>
            </a:r>
            <a:br>
              <a:rPr lang="en-US" sz="6600" dirty="0" smtClean="0"/>
            </a:br>
            <a:r>
              <a:rPr lang="en-US" sz="6600" dirty="0" smtClean="0"/>
              <a:t>			Exposing</a:t>
            </a:r>
            <a:br>
              <a:rPr lang="en-US" sz="6600" dirty="0" smtClean="0"/>
            </a:br>
            <a:r>
              <a:rPr lang="en-US" sz="6600" dirty="0" smtClean="0"/>
              <a:t>				Controlling</a:t>
            </a:r>
            <a:br>
              <a:rPr lang="en-US" sz="6600" dirty="0" smtClean="0"/>
            </a:br>
            <a:r>
              <a:rPr lang="en-US" sz="6600" dirty="0" smtClean="0"/>
              <a:t>					Correcting</a:t>
            </a:r>
            <a:endParaRPr lang="en-US" sz="6600" dirty="0"/>
          </a:p>
        </p:txBody>
      </p:sp>
    </p:spTree>
  </p:cSld>
  <p:clrMapOvr>
    <a:masterClrMapping/>
  </p:clrMapOvr>
  <p:transition spd="slow">
    <p:newsflash/>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40665" y="808038"/>
            <a:ext cx="6440788" cy="3611562"/>
          </a:xfrm>
        </p:spPr>
        <p:txBody>
          <a:bodyPr>
            <a:normAutofit/>
          </a:bodyPr>
          <a:lstStyle/>
          <a:p>
            <a:r>
              <a:rPr lang="en-US" sz="7200" dirty="0" smtClean="0"/>
              <a:t>Silica seriously damages this body part</a:t>
            </a:r>
            <a:endParaRPr lang="en-US" sz="7200" dirty="0"/>
          </a:p>
        </p:txBody>
      </p:sp>
    </p:spTree>
  </p:cSld>
  <p:clrMapOvr>
    <a:masterClrMapping/>
  </p:clrMapOvr>
  <p:transition advClick="0"/>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1600200"/>
            <a:ext cx="8229600" cy="1143000"/>
          </a:xfrm>
        </p:spPr>
        <p:txBody>
          <a:bodyPr>
            <a:noAutofit/>
          </a:bodyPr>
          <a:lstStyle/>
          <a:p>
            <a:r>
              <a:rPr lang="en-US" sz="7200" dirty="0" smtClean="0"/>
              <a:t>What are your lungs</a:t>
            </a:r>
            <a:endParaRPr lang="en-US" sz="7200" dirty="0"/>
          </a:p>
        </p:txBody>
      </p:sp>
      <p:pic>
        <p:nvPicPr>
          <p:cNvPr id="4" name="Picture 3" descr="lungs.jpg" title="Picutre of lungs"/>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2963661" y="2979420"/>
            <a:ext cx="3208539" cy="2964180"/>
          </a:xfrm>
          <a:prstGeom prst="rect">
            <a:avLst/>
          </a:prstGeom>
        </p:spPr>
      </p:pic>
    </p:spTree>
  </p:cSld>
  <p:clrMapOvr>
    <a:masterClrMapping/>
  </p:clrMapOvr>
  <p:transition spd="slow">
    <p:newsflash/>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31838"/>
            <a:ext cx="8229600" cy="3230562"/>
          </a:xfrm>
        </p:spPr>
        <p:txBody>
          <a:bodyPr>
            <a:noAutofit/>
          </a:bodyPr>
          <a:lstStyle/>
          <a:p>
            <a:r>
              <a:rPr lang="en-US" sz="7200" dirty="0" smtClean="0"/>
              <a:t>In 1997 crystalline silica was listed as this in humans</a:t>
            </a:r>
            <a:endParaRPr lang="en-US" sz="7200" dirty="0"/>
          </a:p>
        </p:txBody>
      </p:sp>
    </p:spTree>
  </p:cSld>
  <p:clrMapOvr>
    <a:masterClrMapping/>
  </p:clrMapOvr>
  <p:transition advClick="0"/>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066800" y="274638"/>
            <a:ext cx="7010400" cy="4373562"/>
          </a:xfrm>
        </p:spPr>
        <p:txBody>
          <a:bodyPr>
            <a:normAutofit/>
          </a:bodyPr>
          <a:lstStyle/>
          <a:p>
            <a:r>
              <a:rPr lang="en-US" sz="6600" dirty="0" smtClean="0"/>
              <a:t>This common mineral is found in rock, soil and sand</a:t>
            </a:r>
            <a:endParaRPr lang="en-US" sz="6600" dirty="0"/>
          </a:p>
        </p:txBody>
      </p:sp>
    </p:spTree>
  </p:cSld>
  <p:clrMapOvr>
    <a:masterClrMapping/>
  </p:clrMapOvr>
  <p:transition advClick="0"/>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255412" y="762000"/>
            <a:ext cx="6629400" cy="3611562"/>
          </a:xfrm>
        </p:spPr>
        <p:txBody>
          <a:bodyPr>
            <a:noAutofit/>
          </a:bodyPr>
          <a:lstStyle/>
          <a:p>
            <a:r>
              <a:rPr lang="en-US" sz="7200" dirty="0" smtClean="0"/>
              <a:t>What is a carcinogen</a:t>
            </a:r>
            <a:br>
              <a:rPr lang="en-US" sz="7200" dirty="0" smtClean="0"/>
            </a:br>
            <a:r>
              <a:rPr lang="en-US" sz="7200" dirty="0" smtClean="0"/>
              <a:t>(cancer causing)</a:t>
            </a:r>
            <a:endParaRPr lang="en-US" sz="7200" dirty="0"/>
          </a:p>
        </p:txBody>
      </p:sp>
    </p:spTree>
  </p:cSld>
  <p:clrMapOvr>
    <a:masterClrMapping/>
  </p:clrMapOvr>
  <p:transition spd="slow">
    <p:newsflash/>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79438"/>
            <a:ext cx="8229600" cy="4221162"/>
          </a:xfrm>
        </p:spPr>
        <p:txBody>
          <a:bodyPr>
            <a:noAutofit/>
          </a:bodyPr>
          <a:lstStyle/>
          <a:p>
            <a:r>
              <a:rPr lang="en-US" sz="7200" dirty="0" smtClean="0"/>
              <a:t>These 3 forms of this disease are most associated with silica dust exposures</a:t>
            </a:r>
            <a:endParaRPr lang="en-US" sz="7200" dirty="0"/>
          </a:p>
        </p:txBody>
      </p:sp>
    </p:spTree>
  </p:cSld>
  <p:clrMapOvr>
    <a:masterClrMapping/>
  </p:clrMapOvr>
  <p:transition advClick="0"/>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350065" y="350838"/>
            <a:ext cx="8458200" cy="4449762"/>
          </a:xfrm>
        </p:spPr>
        <p:txBody>
          <a:bodyPr>
            <a:normAutofit/>
          </a:bodyPr>
          <a:lstStyle/>
          <a:p>
            <a:r>
              <a:rPr lang="en-US" sz="7200" dirty="0" smtClean="0"/>
              <a:t>What are acute, accelerated and chronic silicosis</a:t>
            </a:r>
            <a:endParaRPr lang="en-US" sz="7200" dirty="0"/>
          </a:p>
        </p:txBody>
      </p:sp>
    </p:spTree>
  </p:cSld>
  <p:clrMapOvr>
    <a:masterClrMapping/>
  </p:clrMapOvr>
  <p:transition spd="slow">
    <p:newsflash/>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7212" y="274638"/>
            <a:ext cx="8305800" cy="4830762"/>
          </a:xfrm>
        </p:spPr>
        <p:txBody>
          <a:bodyPr>
            <a:noAutofit/>
          </a:bodyPr>
          <a:lstStyle/>
          <a:p>
            <a:r>
              <a:rPr lang="en-US" sz="6600" dirty="0" smtClean="0"/>
              <a:t>Shortness of breath, wheezing, and decreased lung capacity are symptoms of this disease</a:t>
            </a:r>
            <a:endParaRPr lang="en-US" sz="6600" dirty="0"/>
          </a:p>
        </p:txBody>
      </p:sp>
    </p:spTree>
  </p:cSld>
  <p:clrMapOvr>
    <a:masterClrMapping/>
  </p:clrMapOvr>
  <p:transition advClick="0"/>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960438"/>
            <a:ext cx="8229600" cy="3078162"/>
          </a:xfrm>
        </p:spPr>
        <p:txBody>
          <a:bodyPr>
            <a:noAutofit/>
          </a:bodyPr>
          <a:lstStyle/>
          <a:p>
            <a:r>
              <a:rPr lang="en-US" sz="7200" dirty="0" smtClean="0"/>
              <a:t>What is Chronic silicosis</a:t>
            </a:r>
            <a:endParaRPr lang="en-US" sz="7200" dirty="0"/>
          </a:p>
        </p:txBody>
      </p:sp>
    </p:spTree>
  </p:cSld>
  <p:clrMapOvr>
    <a:masterClrMapping/>
  </p:clrMapOvr>
  <p:transition spd="slow">
    <p:newsflash/>
  </p:transition>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036638"/>
            <a:ext cx="8229600" cy="2773362"/>
          </a:xfrm>
        </p:spPr>
        <p:txBody>
          <a:bodyPr>
            <a:noAutofit/>
          </a:bodyPr>
          <a:lstStyle/>
          <a:p>
            <a:r>
              <a:rPr lang="en-US" sz="7200" dirty="0" smtClean="0"/>
              <a:t>This pyramid helps define control strategies</a:t>
            </a:r>
            <a:endParaRPr lang="en-US" sz="7200" dirty="0"/>
          </a:p>
        </p:txBody>
      </p:sp>
    </p:spTree>
  </p:cSld>
  <p:clrMapOvr>
    <a:masterClrMapping/>
  </p:clrMapOvr>
  <p:transition advClick="0"/>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954388" y="503238"/>
            <a:ext cx="7239000" cy="3078162"/>
          </a:xfrm>
        </p:spPr>
        <p:txBody>
          <a:bodyPr>
            <a:normAutofit fontScale="90000"/>
          </a:bodyPr>
          <a:lstStyle/>
          <a:p>
            <a:r>
              <a:rPr lang="en-US" sz="7200" dirty="0" smtClean="0"/>
              <a:t>What is the Hierarchy of Controls</a:t>
            </a:r>
            <a:endParaRPr lang="en-US" sz="7200" dirty="0"/>
          </a:p>
        </p:txBody>
      </p:sp>
      <p:pic>
        <p:nvPicPr>
          <p:cNvPr id="4" name="Picture 3" descr="transition_pyramid.jpg" title="Hierarchy of Controls Pyramid"/>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2849880" y="3383280"/>
            <a:ext cx="3703320" cy="2407920"/>
          </a:xfrm>
          <a:prstGeom prst="rect">
            <a:avLst/>
          </a:prstGeom>
        </p:spPr>
      </p:pic>
    </p:spTree>
  </p:cSld>
  <p:clrMapOvr>
    <a:masterClrMapping/>
  </p:clrMapOvr>
  <p:transition spd="slow">
    <p:newsflash/>
  </p:transition>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036638"/>
            <a:ext cx="8229600" cy="3078162"/>
          </a:xfrm>
        </p:spPr>
        <p:txBody>
          <a:bodyPr>
            <a:noAutofit/>
          </a:bodyPr>
          <a:lstStyle/>
          <a:p>
            <a:r>
              <a:rPr lang="en-US" sz="7200" dirty="0" smtClean="0"/>
              <a:t>These are preferred because they eliminate the hazard</a:t>
            </a:r>
            <a:endParaRPr lang="en-US" sz="7200" dirty="0"/>
          </a:p>
        </p:txBody>
      </p:sp>
    </p:spTree>
  </p:cSld>
  <p:clrMapOvr>
    <a:masterClrMapping/>
  </p:clrMapOvr>
  <p:transition advClick="0"/>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914400" y="838200"/>
            <a:ext cx="7315200" cy="2925762"/>
          </a:xfrm>
        </p:spPr>
        <p:txBody>
          <a:bodyPr>
            <a:noAutofit/>
          </a:bodyPr>
          <a:lstStyle/>
          <a:p>
            <a:r>
              <a:rPr lang="en-US" sz="7200" dirty="0" smtClean="0"/>
              <a:t>What are Engineering controls</a:t>
            </a:r>
            <a:endParaRPr lang="en-US" sz="7200" dirty="0"/>
          </a:p>
        </p:txBody>
      </p:sp>
    </p:spTree>
  </p:cSld>
  <p:clrMapOvr>
    <a:masterClrMapping/>
  </p:clrMapOvr>
  <p:transition spd="slow">
    <p:newsflash/>
  </p:transition>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808038"/>
            <a:ext cx="8229600" cy="3230562"/>
          </a:xfrm>
        </p:spPr>
        <p:txBody>
          <a:bodyPr>
            <a:noAutofit/>
          </a:bodyPr>
          <a:lstStyle/>
          <a:p>
            <a:r>
              <a:rPr lang="en-US" sz="7200" dirty="0" smtClean="0"/>
              <a:t>These two methods are the primary ways to control silica dust</a:t>
            </a:r>
            <a:endParaRPr lang="en-US" sz="7200" dirty="0"/>
          </a:p>
        </p:txBody>
      </p:sp>
    </p:spTree>
  </p:cSld>
  <p:clrMapOvr>
    <a:masterClrMapping/>
  </p:clrMapOvr>
  <p:transition advClick="0"/>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2362200"/>
            <a:ext cx="8229600" cy="1143000"/>
          </a:xfrm>
        </p:spPr>
        <p:txBody>
          <a:bodyPr>
            <a:noAutofit/>
          </a:bodyPr>
          <a:lstStyle/>
          <a:p>
            <a:r>
              <a:rPr lang="en-US" sz="8000" dirty="0" smtClean="0"/>
              <a:t>What is SILICA</a:t>
            </a:r>
            <a:endParaRPr lang="en-US" sz="8000" dirty="0"/>
          </a:p>
        </p:txBody>
      </p:sp>
    </p:spTree>
  </p:cSld>
  <p:clrMapOvr>
    <a:masterClrMapping/>
  </p:clrMapOvr>
  <p:transition spd="slow">
    <p:newsflash/>
  </p:transition>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579438"/>
            <a:ext cx="8229600" cy="3687762"/>
          </a:xfrm>
        </p:spPr>
        <p:txBody>
          <a:bodyPr>
            <a:normAutofit/>
          </a:bodyPr>
          <a:lstStyle/>
          <a:p>
            <a:r>
              <a:rPr lang="en-US" sz="7200" dirty="0" smtClean="0"/>
              <a:t>What are wet methods and local exhaust ventilation</a:t>
            </a:r>
            <a:endParaRPr lang="en-US" sz="7200" dirty="0"/>
          </a:p>
        </p:txBody>
      </p:sp>
    </p:spTree>
  </p:cSld>
  <p:clrMapOvr>
    <a:masterClrMapping/>
  </p:clrMapOvr>
  <p:transition spd="slow">
    <p:newsflash/>
  </p:transition>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754562"/>
          </a:xfrm>
        </p:spPr>
        <p:txBody>
          <a:bodyPr>
            <a:noAutofit/>
          </a:bodyPr>
          <a:lstStyle/>
          <a:p>
            <a:r>
              <a:rPr lang="en-US" sz="6000" dirty="0" smtClean="0"/>
              <a:t>This says employers must control exposure to silica, create a plan, train workers, and offer medical surveillance</a:t>
            </a:r>
            <a:endParaRPr lang="en-US" sz="6000" dirty="0"/>
          </a:p>
        </p:txBody>
      </p:sp>
    </p:spTree>
  </p:cSld>
  <p:clrMapOvr>
    <a:masterClrMapping/>
  </p:clrMapOvr>
  <p:transition advClick="0"/>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655638"/>
            <a:ext cx="8229600" cy="4144962"/>
          </a:xfrm>
        </p:spPr>
        <p:txBody>
          <a:bodyPr>
            <a:noAutofit/>
          </a:bodyPr>
          <a:lstStyle/>
          <a:p>
            <a:r>
              <a:rPr lang="en-US" sz="7200" dirty="0" smtClean="0"/>
              <a:t>What is the 2016 federal OSHA Silica Standard for Construction</a:t>
            </a:r>
            <a:endParaRPr lang="en-US" sz="7200" dirty="0"/>
          </a:p>
        </p:txBody>
      </p:sp>
    </p:spTree>
  </p:cSld>
  <p:clrMapOvr>
    <a:masterClrMapping/>
  </p:clrMapOvr>
  <p:transition spd="slow">
    <p:newsflash/>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43000" y="579438"/>
            <a:ext cx="6858000" cy="4221162"/>
          </a:xfrm>
        </p:spPr>
        <p:txBody>
          <a:bodyPr>
            <a:noAutofit/>
          </a:bodyPr>
          <a:lstStyle/>
          <a:p>
            <a:r>
              <a:rPr lang="en-US" sz="7200" dirty="0" smtClean="0"/>
              <a:t>This type of silica causes harm to workers</a:t>
            </a:r>
            <a:endParaRPr lang="en-US" sz="7200" dirty="0"/>
          </a:p>
        </p:txBody>
      </p:sp>
    </p:spTree>
  </p:cSld>
  <p:clrMapOvr>
    <a:masterClrMapping/>
  </p:clrMapOvr>
  <p:transition advClick="0"/>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990600"/>
            <a:ext cx="8229600" cy="1143000"/>
          </a:xfrm>
        </p:spPr>
        <p:txBody>
          <a:bodyPr>
            <a:noAutofit/>
          </a:bodyPr>
          <a:lstStyle/>
          <a:p>
            <a:r>
              <a:rPr lang="en-US" sz="7200" dirty="0" smtClean="0"/>
              <a:t>What is Crystalline</a:t>
            </a:r>
            <a:endParaRPr lang="en-US" sz="7200" dirty="0"/>
          </a:p>
        </p:txBody>
      </p:sp>
      <p:pic>
        <p:nvPicPr>
          <p:cNvPr id="4" name="Picture 3" descr="crystal cpwr.jpg" title="Image of crystals"/>
          <p:cNvPicPr>
            <a:picLocks noChangeAspect="1"/>
          </p:cNvPicPr>
          <p:nvPr/>
        </p:nvPicPr>
        <p:blipFill>
          <a:blip r:embed="rId2" cstate="print"/>
          <a:stretch>
            <a:fillRect/>
          </a:stretch>
        </p:blipFill>
        <p:spPr>
          <a:xfrm>
            <a:off x="2560546" y="2357437"/>
            <a:ext cx="4001707" cy="2671763"/>
          </a:xfrm>
          <a:prstGeom prst="rect">
            <a:avLst/>
          </a:prstGeom>
        </p:spPr>
      </p:pic>
    </p:spTree>
  </p:cSld>
  <p:clrMapOvr>
    <a:masterClrMapping/>
  </p:clrMapOvr>
  <p:transition spd="slow">
    <p:newsflash/>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70038"/>
            <a:ext cx="8229600" cy="2087562"/>
          </a:xfrm>
        </p:spPr>
        <p:txBody>
          <a:bodyPr>
            <a:noAutofit/>
          </a:bodyPr>
          <a:lstStyle/>
          <a:p>
            <a:r>
              <a:rPr lang="en-US" sz="7200" dirty="0" smtClean="0"/>
              <a:t>Most common form of crystalline silica</a:t>
            </a:r>
            <a:endParaRPr lang="en-US" sz="7200" dirty="0"/>
          </a:p>
        </p:txBody>
      </p:sp>
    </p:spTree>
  </p:cSld>
  <p:clrMapOvr>
    <a:masterClrMapping/>
  </p:clrMapOvr>
  <p:transition advClick="0"/>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quartz cpwr.jpg" title="Photo of Quartz"/>
          <p:cNvPicPr>
            <a:picLocks noChangeAspect="1"/>
          </p:cNvPicPr>
          <p:nvPr/>
        </p:nvPicPr>
        <p:blipFill>
          <a:blip r:embed="rId2" cstate="print"/>
          <a:stretch>
            <a:fillRect/>
          </a:stretch>
        </p:blipFill>
        <p:spPr>
          <a:xfrm>
            <a:off x="1767743" y="685801"/>
            <a:ext cx="5596498" cy="4433370"/>
          </a:xfrm>
          <a:prstGeom prst="rect">
            <a:avLst/>
          </a:prstGeom>
        </p:spPr>
      </p:pic>
      <p:sp>
        <p:nvSpPr>
          <p:cNvPr id="3" name="Title 2"/>
          <p:cNvSpPr>
            <a:spLocks noGrp="1"/>
          </p:cNvSpPr>
          <p:nvPr>
            <p:ph type="title"/>
          </p:nvPr>
        </p:nvSpPr>
        <p:spPr>
          <a:xfrm>
            <a:off x="457200" y="274638"/>
            <a:ext cx="8229600" cy="411163"/>
          </a:xfrm>
        </p:spPr>
        <p:txBody>
          <a:bodyPr>
            <a:normAutofit/>
          </a:bodyPr>
          <a:lstStyle/>
          <a:p>
            <a:r>
              <a:rPr lang="en-US" sz="800" dirty="0" smtClean="0">
                <a:solidFill>
                  <a:srgbClr val="1C12EE"/>
                </a:solidFill>
              </a:rPr>
              <a:t>Quarts</a:t>
            </a:r>
            <a:endParaRPr lang="en-US" sz="800" dirty="0">
              <a:solidFill>
                <a:srgbClr val="1C12EE"/>
              </a:solidFill>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830762"/>
          </a:xfrm>
        </p:spPr>
        <p:txBody>
          <a:bodyPr>
            <a:noAutofit/>
          </a:bodyPr>
          <a:lstStyle/>
          <a:p>
            <a:r>
              <a:rPr lang="en-US" sz="7200" dirty="0" smtClean="0"/>
              <a:t>While more rare, these forms of crystalline silica are more toxic</a:t>
            </a:r>
            <a:endParaRPr lang="en-US" sz="7200" dirty="0"/>
          </a:p>
        </p:txBody>
      </p:sp>
    </p:spTree>
  </p:cSld>
  <p:clrMapOvr>
    <a:masterClrMapping/>
  </p:clrMapOvr>
  <p:transition advClick="0"/>
  <p:timing>
    <p:tnLst>
      <p:par>
        <p:cTn id="1" dur="indefinite" restart="never" nodeType="tmRoot"/>
      </p:par>
    </p:tnLst>
  </p:timing>
</p:sld>
</file>

<file path=ppt/theme/theme1.xml><?xml version="1.0" encoding="utf-8"?>
<a:theme xmlns:a="http://schemas.openxmlformats.org/drawingml/2006/main" name="ThemeSilica">
  <a:themeElements>
    <a:clrScheme name="Custom 1">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FFC000"/>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Default Theme</Template>
  <TotalTime>0</TotalTime>
  <Words>449</Words>
  <Application>Microsoft Office PowerPoint</Application>
  <PresentationFormat>On-screen Show (4:3)</PresentationFormat>
  <Paragraphs>70</Paragraphs>
  <Slides>42</Slides>
  <Notes>1</Notes>
  <HiddenSlides>0</HiddenSlides>
  <MMClips>0</MMClips>
  <ScaleCrop>false</ScaleCrop>
  <HeadingPairs>
    <vt:vector size="6" baseType="variant">
      <vt:variant>
        <vt:lpstr>Fonts Used</vt:lpstr>
      </vt:variant>
      <vt:variant>
        <vt:i4>3</vt:i4>
      </vt:variant>
      <vt:variant>
        <vt:lpstr>Theme</vt:lpstr>
      </vt:variant>
      <vt:variant>
        <vt:i4>2</vt:i4>
      </vt:variant>
      <vt:variant>
        <vt:lpstr>Slide Titles</vt:lpstr>
      </vt:variant>
      <vt:variant>
        <vt:i4>42</vt:i4>
      </vt:variant>
    </vt:vector>
  </HeadingPairs>
  <TitlesOfParts>
    <vt:vector size="47" baseType="lpstr">
      <vt:lpstr>ＭＳ Ｐゴシック</vt:lpstr>
      <vt:lpstr>Arial</vt:lpstr>
      <vt:lpstr>Calibri</vt:lpstr>
      <vt:lpstr>ThemeSilica</vt:lpstr>
      <vt:lpstr>Office Theme</vt:lpstr>
      <vt:lpstr>Silica Jeopardy</vt:lpstr>
      <vt:lpstr>game</vt:lpstr>
      <vt:lpstr>This common mineral is found in rock, soil and sand</vt:lpstr>
      <vt:lpstr>What is SILICA</vt:lpstr>
      <vt:lpstr>This type of silica causes harm to workers</vt:lpstr>
      <vt:lpstr>What is Crystalline</vt:lpstr>
      <vt:lpstr>Most common form of crystalline silica</vt:lpstr>
      <vt:lpstr>Quarts</vt:lpstr>
      <vt:lpstr>While more rare, these forms of crystalline silica are more toxic</vt:lpstr>
      <vt:lpstr>What are Cristobalite and Tridymite</vt:lpstr>
      <vt:lpstr>Crystalline silica is a hazard when it becomes this</vt:lpstr>
      <vt:lpstr>What is respirable dust</vt:lpstr>
      <vt:lpstr>According to OSHA, workers should not be exposed to more than this concentration of silica</vt:lpstr>
      <vt:lpstr>What is the Permissible Exposure Limit: 50 micrograms/cubic meter of air averaged over 8-hour day.</vt:lpstr>
      <vt:lpstr>The metric symbol “µg” means this fraction of a measure of weight</vt:lpstr>
      <vt:lpstr>What is a microgram, one millionth of a gram</vt:lpstr>
      <vt:lpstr>This combination puts you at much greater risk for getting lung cancer</vt:lpstr>
      <vt:lpstr>What is exposure to respirable crystalline silica and smoking</vt:lpstr>
      <vt:lpstr>Doing this to concrete may create hazardous silica dust</vt:lpstr>
      <vt:lpstr>What is cutting, drilling, coring, grinding, pulverizing</vt:lpstr>
      <vt:lpstr>Using silica to do this job creates very high exposures to harmful dust</vt:lpstr>
      <vt:lpstr>What is abrasive blasting or sandblasting</vt:lpstr>
      <vt:lpstr>A U of W study found this task &gt;80% likely to overexpose workers to hazardous silica dust</vt:lpstr>
      <vt:lpstr>What is tuckpoint grinding</vt:lpstr>
      <vt:lpstr>Four categories of responsibility on multi-employer worksites</vt:lpstr>
      <vt:lpstr>What are:   Creating    Exposing     Controlling      Correcting</vt:lpstr>
      <vt:lpstr>Silica seriously damages this body part</vt:lpstr>
      <vt:lpstr>What are your lungs</vt:lpstr>
      <vt:lpstr>In 1997 crystalline silica was listed as this in humans</vt:lpstr>
      <vt:lpstr>What is a carcinogen (cancer causing)</vt:lpstr>
      <vt:lpstr>These 3 forms of this disease are most associated with silica dust exposures</vt:lpstr>
      <vt:lpstr>What are acute, accelerated and chronic silicosis</vt:lpstr>
      <vt:lpstr>Shortness of breath, wheezing, and decreased lung capacity are symptoms of this disease</vt:lpstr>
      <vt:lpstr>What is Chronic silicosis</vt:lpstr>
      <vt:lpstr>This pyramid helps define control strategies</vt:lpstr>
      <vt:lpstr>What is the Hierarchy of Controls</vt:lpstr>
      <vt:lpstr>These are preferred because they eliminate the hazard</vt:lpstr>
      <vt:lpstr>What are Engineering controls</vt:lpstr>
      <vt:lpstr>These two methods are the primary ways to control silica dust</vt:lpstr>
      <vt:lpstr>What are wet methods and local exhaust ventilation</vt:lpstr>
      <vt:lpstr>This says employers must control exposure to silica, create a plan, train workers, and offer medical surveillance</vt:lpstr>
      <vt:lpstr>What is the 2016 federal OSHA Silica Standard for Construction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2018-05-08T20:26:17Z</dcterms:created>
  <dcterms:modified xsi:type="dcterms:W3CDTF">2018-07-09T15:36:49Z</dcterms:modified>
</cp:coreProperties>
</file>